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6.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7.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0.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2.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23.xml" ContentType="application/vnd.openxmlformats-officedocument.presentationml.notesSlide+xml"/>
  <Override PartName="/ppt/tags/tag13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7659"/>
    <a:srgbClr val="E46D0C"/>
    <a:srgbClr val="0284B5"/>
    <a:srgbClr val="9A5339"/>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100" d="100"/>
          <a:sy n="100" d="100"/>
        </p:scale>
        <p:origin x="234" y="138"/>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563180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r="73756"/>
          <a:stretch>
            <a:fillRect/>
          </a:stretch>
        </p:blipFill>
        <p:spPr>
          <a:xfrm>
            <a:off x="355558" y="529566"/>
            <a:ext cx="1951242" cy="2323389"/>
          </a:xfrm>
          <a:prstGeom prst="rect">
            <a:avLst/>
          </a:prstGeom>
        </p:spPr>
      </p:pic>
      <p:pic>
        <p:nvPicPr>
          <p:cNvPr id="4" name="图片 3"/>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92979" y="3771898"/>
            <a:ext cx="2652889" cy="3429001"/>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455092" y="3521070"/>
            <a:ext cx="2078740" cy="3121158"/>
          </a:xfrm>
          <a:prstGeom prst="rect">
            <a:avLst/>
          </a:prstGeom>
        </p:spPr>
      </p:pic>
      <p:pic>
        <p:nvPicPr>
          <p:cNvPr id="6" name="图片 5"/>
          <p:cNvPicPr>
            <a:picLocks noChangeAspect="1"/>
          </p:cNvPicPr>
          <p:nvPr userDrawn="1"/>
        </p:nvPicPr>
        <p:blipFill rotWithShape="1">
          <a:blip r:embed="rId5">
            <a:extLst>
              <a:ext uri="{28A0092B-C50C-407E-A947-70E740481C1C}">
                <a14:useLocalDpi xmlns:a14="http://schemas.microsoft.com/office/drawing/2010/main" val="0"/>
              </a:ext>
            </a:extLst>
          </a:blip>
          <a:srcRect l="71953" t="71875" r="14766"/>
          <a:stretch>
            <a:fillRect/>
          </a:stretch>
        </p:blipFill>
        <p:spPr>
          <a:xfrm>
            <a:off x="9455092" y="1150339"/>
            <a:ext cx="1619251" cy="10715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727703" y="1451856"/>
            <a:ext cx="4762500" cy="5076825"/>
          </a:xfrm>
          <a:prstGeom prst="rect">
            <a:avLst/>
          </a:prstGeom>
        </p:spPr>
      </p:pic>
      <p:pic>
        <p:nvPicPr>
          <p:cNvPr id="4" name="图片 3"/>
          <p:cNvPicPr>
            <a:picLocks noChangeAspect="1"/>
          </p:cNvPicPr>
          <p:nvPr userDrawn="1"/>
        </p:nvPicPr>
        <p:blipFill rotWithShape="1">
          <a:blip r:embed="rId3">
            <a:extLst>
              <a:ext uri="{28A0092B-C50C-407E-A947-70E740481C1C}">
                <a14:useLocalDpi xmlns:a14="http://schemas.microsoft.com/office/drawing/2010/main" val="0"/>
              </a:ext>
            </a:extLst>
          </a:blip>
          <a:srcRect b="10473"/>
          <a:stretch>
            <a:fillRect/>
          </a:stretch>
        </p:blipFill>
        <p:spPr>
          <a:xfrm>
            <a:off x="6574229" y="-343834"/>
            <a:ext cx="5269841" cy="32059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0" cstate="screen">
            <a:extLst>
              <a:ext uri="{28A0092B-C50C-407E-A947-70E740481C1C}">
                <a14:useLocalDpi xmlns:a14="http://schemas.microsoft.com/office/drawing/2010/main" val="0"/>
              </a:ext>
            </a:extLst>
          </a:blip>
          <a:stretch>
            <a:fillRect/>
          </a:stretch>
        </p:blipFill>
        <p:spPr>
          <a:xfrm rot="16200000">
            <a:off x="2667000" y="-2667000"/>
            <a:ext cx="6858000" cy="12192000"/>
          </a:xfrm>
          <a:prstGeom prst="rect">
            <a:avLst/>
          </a:prstGeom>
        </p:spPr>
      </p:pic>
      <p:sp>
        <p:nvSpPr>
          <p:cNvPr id="3" name="矩形 2"/>
          <p:cNvSpPr/>
          <p:nvPr userDrawn="1"/>
        </p:nvSpPr>
        <p:spPr>
          <a:xfrm>
            <a:off x="355600" y="304800"/>
            <a:ext cx="11506200" cy="62992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9.png"/><Relationship Id="rId2" Type="http://schemas.openxmlformats.org/officeDocument/2006/relationships/tags" Target="../tags/tag3.xml"/><Relationship Id="rId16" Type="http://schemas.openxmlformats.org/officeDocument/2006/relationships/notesSlide" Target="../notesSlides/notesSlide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notesSlide" Target="../notesSlides/notesSlide4.xml"/><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notesSlide" Target="../notesSlides/notesSlide5.xml"/><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4.xml"/><Relationship Id="rId7" Type="http://schemas.openxmlformats.org/officeDocument/2006/relationships/slideLayout" Target="../slideLayouts/slideLayout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notesSlide" Target="../notesSlides/notesSlide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slideLayout" Target="../slideLayouts/slideLayout4.xml"/><Relationship Id="rId5" Type="http://schemas.openxmlformats.org/officeDocument/2006/relationships/tags" Target="../tags/tag39.xml"/><Relationship Id="rId10" Type="http://schemas.openxmlformats.org/officeDocument/2006/relationships/tags" Target="../tags/tag44.xml"/><Relationship Id="rId4" Type="http://schemas.openxmlformats.org/officeDocument/2006/relationships/tags" Target="../tags/tag38.xml"/><Relationship Id="rId9" Type="http://schemas.openxmlformats.org/officeDocument/2006/relationships/tags" Target="../tags/tag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notesSlide" Target="../notesSlides/notesSlide10.xml"/><Relationship Id="rId5" Type="http://schemas.openxmlformats.org/officeDocument/2006/relationships/slideLayout" Target="../slideLayouts/slideLayout5.xml"/><Relationship Id="rId4" Type="http://schemas.openxmlformats.org/officeDocument/2006/relationships/tags" Target="../tags/tag48.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51.xml"/><Relationship Id="rId7" Type="http://schemas.openxmlformats.org/officeDocument/2006/relationships/slideLayout" Target="../slideLayouts/slideLayout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s>
</file>

<file path=ppt/slides/_rels/slide12.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2.xml"/><Relationship Id="rId5" Type="http://schemas.openxmlformats.org/officeDocument/2006/relationships/tags" Target="../tags/tag59.xml"/><Relationship Id="rId10" Type="http://schemas.openxmlformats.org/officeDocument/2006/relationships/slideLayout" Target="../slideLayouts/slideLayout5.xml"/><Relationship Id="rId4" Type="http://schemas.openxmlformats.org/officeDocument/2006/relationships/tags" Target="../tags/tag58.xml"/><Relationship Id="rId9" Type="http://schemas.openxmlformats.org/officeDocument/2006/relationships/tags" Target="../tags/tag6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6.xml"/><Relationship Id="rId7" Type="http://schemas.openxmlformats.org/officeDocument/2006/relationships/slideLayout" Target="../slideLayouts/slideLayout5.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72.xml"/><Relationship Id="rId7" Type="http://schemas.openxmlformats.org/officeDocument/2006/relationships/slideLayout" Target="../slideLayouts/slideLayout6.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78.xml"/><Relationship Id="rId7" Type="http://schemas.openxmlformats.org/officeDocument/2006/relationships/slideLayout" Target="../slideLayouts/slideLayout6.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84.xml"/><Relationship Id="rId7" Type="http://schemas.openxmlformats.org/officeDocument/2006/relationships/tags" Target="../tags/tag8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91.xml"/><Relationship Id="rId7" Type="http://schemas.openxmlformats.org/officeDocument/2006/relationships/slideLayout" Target="../slideLayouts/slideLayout6.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tags" Target="../tags/tag102.xml"/><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notesSlide" Target="../notesSlides/notesSlide20.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slideLayout" Target="../slideLayouts/slideLayout7.xml"/><Relationship Id="rId5" Type="http://schemas.openxmlformats.org/officeDocument/2006/relationships/tags" Target="../tags/tag99.xml"/><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07.xml"/><Relationship Id="rId7" Type="http://schemas.openxmlformats.org/officeDocument/2006/relationships/slideLayout" Target="../slideLayouts/slideLayout7.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22.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notesSlide" Target="../notesSlides/notesSlide22.xml"/><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slideLayout" Target="../slideLayouts/slideLayout7.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5" Type="http://schemas.openxmlformats.org/officeDocument/2006/relationships/tags" Target="../tags/tag115.xml"/><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s>
</file>

<file path=ppt/slides/_rels/slide23.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notesSlide" Target="../notesSlides/notesSlide23.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slideLayout" Target="../slideLayouts/slideLayout7.xml"/><Relationship Id="rId5" Type="http://schemas.openxmlformats.org/officeDocument/2006/relationships/tags" Target="../tags/tag126.xml"/><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s>
</file>

<file path=ppt/slides/_rels/slide24.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32.xml"/><Relationship Id="rId6" Type="http://schemas.openxmlformats.org/officeDocument/2006/relationships/image" Target="../media/image8.png"/><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892979" y="2151190"/>
            <a:ext cx="10886313"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儿童多媒体公开课课件</a:t>
            </a:r>
            <a:r>
              <a:rPr lang="en-US" altLang="zh-CN" sz="7200" dirty="0">
                <a:solidFill>
                  <a:srgbClr val="231815"/>
                </a:solidFill>
                <a:latin typeface="方正有猫在_GBK" panose="02000000000000000000" pitchFamily="2" charset="-122"/>
                <a:ea typeface="方正有猫在_GBK" panose="02000000000000000000" pitchFamily="2" charset="-122"/>
              </a:rPr>
              <a:t>PPT</a:t>
            </a:r>
            <a:endParaRPr lang="zh-CN" altLang="en-US" sz="7200" dirty="0">
              <a:solidFill>
                <a:srgbClr val="231815"/>
              </a:solidFill>
              <a:latin typeface="方正有猫在_GBK" panose="02000000000000000000" pitchFamily="2" charset="-122"/>
              <a:ea typeface="方正有猫在_GBK" panose="02000000000000000000" pitchFamily="2" charset="-122"/>
            </a:endParaRPr>
          </a:p>
        </p:txBody>
      </p:sp>
      <p:sp>
        <p:nvSpPr>
          <p:cNvPr id="5" name="矩形 4"/>
          <p:cNvSpPr/>
          <p:nvPr/>
        </p:nvSpPr>
        <p:spPr>
          <a:xfrm>
            <a:off x="1849698" y="3573118"/>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6" name="文本框 5"/>
          <p:cNvSpPr txBox="1"/>
          <p:nvPr/>
        </p:nvSpPr>
        <p:spPr>
          <a:xfrm>
            <a:off x="3829995" y="4360646"/>
            <a:ext cx="4883068" cy="535531"/>
          </a:xfrm>
          <a:prstGeom prst="rect">
            <a:avLst/>
          </a:prstGeom>
          <a:noFill/>
        </p:spPr>
        <p:txBody>
          <a:bodyPr wrap="none" rtlCol="0" anchor="ctr">
            <a:spAutoFit/>
          </a:bodyPr>
          <a:lstStyle/>
          <a:p>
            <a:pPr>
              <a:lnSpc>
                <a:spcPct val="120000"/>
              </a:lnSpc>
            </a:pPr>
            <a:r>
              <a:rPr lang="zh-CN" altLang="en-US" sz="2400" dirty="0" smtClean="0">
                <a:solidFill>
                  <a:srgbClr val="0284B5"/>
                </a:solidFill>
                <a:latin typeface="汉仪乐喵体简" panose="00020600040101010101" pitchFamily="18" charset="-122"/>
                <a:ea typeface="汉仪乐喵体简" panose="00020600040101010101" pitchFamily="18" charset="-122"/>
              </a:rPr>
              <a:t>汇报人：</a:t>
            </a:r>
            <a:r>
              <a:rPr lang="en-US" altLang="zh-CN" sz="2400" dirty="0" smtClean="0">
                <a:solidFill>
                  <a:srgbClr val="0284B5"/>
                </a:solidFill>
                <a:latin typeface="汉仪乐喵体简" panose="00020600040101010101" pitchFamily="18" charset="-122"/>
                <a:ea typeface="汉仪乐喵体简" panose="00020600040101010101" pitchFamily="18" charset="-122"/>
              </a:rPr>
              <a:t>xxx</a:t>
            </a:r>
            <a:r>
              <a:rPr lang="zh-CN" altLang="en-US" sz="2400" dirty="0" smtClean="0">
                <a:solidFill>
                  <a:srgbClr val="0284B5"/>
                </a:solidFill>
                <a:latin typeface="汉仪乐喵体简" panose="00020600040101010101" pitchFamily="18" charset="-122"/>
                <a:ea typeface="汉仪乐喵体简" panose="00020600040101010101" pitchFamily="18" charset="-122"/>
              </a:rPr>
              <a:t>    </a:t>
            </a:r>
            <a:r>
              <a:rPr lang="zh-CN" altLang="en-US" sz="2400" dirty="0">
                <a:solidFill>
                  <a:srgbClr val="0284B5"/>
                </a:solidFill>
                <a:latin typeface="汉仪乐喵体简" panose="00020600040101010101" pitchFamily="18" charset="-122"/>
                <a:ea typeface="汉仪乐喵体简" panose="00020600040101010101" pitchFamily="18" charset="-122"/>
              </a:rPr>
              <a:t>日期：</a:t>
            </a:r>
            <a:r>
              <a:rPr lang="en-US" altLang="zh-CN" sz="2400" dirty="0">
                <a:solidFill>
                  <a:srgbClr val="0284B5"/>
                </a:solidFill>
                <a:latin typeface="汉仪乐喵体简" panose="00020600040101010101" pitchFamily="18" charset="-122"/>
                <a:ea typeface="汉仪乐喵体简" panose="00020600040101010101" pitchFamily="18" charset="-122"/>
              </a:rPr>
              <a:t>2019/12/30</a:t>
            </a:r>
            <a:endParaRPr lang="zh-CN" altLang="en-US" sz="2400" dirty="0">
              <a:solidFill>
                <a:srgbClr val="0284B5"/>
              </a:solidFill>
              <a:latin typeface="汉仪乐喵体简" panose="00020600040101010101" pitchFamily="18" charset="-122"/>
              <a:ea typeface="汉仪乐喵体简" panose="00020600040101010101" pitchFamily="18" charset="-122"/>
            </a:endParaRPr>
          </a:p>
        </p:txBody>
      </p:sp>
      <p:pic>
        <p:nvPicPr>
          <p:cNvPr id="7"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070475" y="-151923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70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7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7"/>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155035" y="0"/>
            <a:ext cx="6858000" cy="6858000"/>
          </a:xfrm>
          <a:prstGeom prst="rect">
            <a:avLst/>
          </a:prstGeom>
          <a:effectLst>
            <a:outerShdw blurRad="50800" dist="38100" dir="10800000" algn="r" rotWithShape="0">
              <a:prstClr val="black">
                <a:alpha val="40000"/>
              </a:prstClr>
            </a:outerShdw>
          </a:effectLst>
        </p:spPr>
      </p:pic>
      <p:cxnSp>
        <p:nvCxnSpPr>
          <p:cNvPr id="3" name="PA_直接连接符 1"/>
          <p:cNvCxnSpPr>
            <a:stCxn id="4" idx="0"/>
          </p:cNvCxnSpPr>
          <p:nvPr>
            <p:custDataLst>
              <p:tags r:id="rId1"/>
            </p:custDataLst>
          </p:nvPr>
        </p:nvCxnSpPr>
        <p:spPr>
          <a:xfrm flipH="1">
            <a:off x="1979530" y="2993245"/>
            <a:ext cx="2" cy="36053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PA_椭圆 2"/>
          <p:cNvSpPr/>
          <p:nvPr>
            <p:custDataLst>
              <p:tags r:id="rId2"/>
            </p:custDataLst>
          </p:nvPr>
        </p:nvSpPr>
        <p:spPr>
          <a:xfrm>
            <a:off x="1900069" y="2993245"/>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PA_文本框 25"/>
          <p:cNvSpPr txBox="1">
            <a:spLocks noChangeArrowheads="1"/>
          </p:cNvSpPr>
          <p:nvPr>
            <p:custDataLst>
              <p:tags r:id="rId3"/>
            </p:custDataLst>
          </p:nvPr>
        </p:nvSpPr>
        <p:spPr bwMode="auto">
          <a:xfrm>
            <a:off x="1213469" y="2926817"/>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kumimoji="0" lang="zh-CN" altLang="en-US"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 name="PA_文本框 4"/>
          <p:cNvSpPr txBox="1"/>
          <p:nvPr>
            <p:custDataLst>
              <p:tags r:id="rId4"/>
            </p:custDataLst>
          </p:nvPr>
        </p:nvSpPr>
        <p:spPr>
          <a:xfrm>
            <a:off x="2271570" y="2835874"/>
            <a:ext cx="2924029" cy="507831"/>
          </a:xfrm>
          <a:prstGeom prst="rect">
            <a:avLst/>
          </a:prstGeom>
          <a:noFill/>
        </p:spPr>
        <p:txBody>
          <a:bodyPr lIns="0" tIns="0" rIns="0" bIns="0">
            <a:spAutoFit/>
          </a:bodyPr>
          <a:lstStyle/>
          <a:p>
            <a:pPr>
              <a:lnSpc>
                <a:spcPct val="150000"/>
              </a:lnSpc>
            </a:pPr>
            <a:r>
              <a:rPr lang="zh-CN" altLang="en-US" sz="2400" b="1" dirty="0">
                <a:solidFill>
                  <a:srgbClr val="E46D0C"/>
                </a:solidFill>
                <a:latin typeface="汉仪乐喵体简" panose="00020600040101010101" pitchFamily="18" charset="-122"/>
                <a:ea typeface="汉仪乐喵体简" panose="00020600040101010101" pitchFamily="18" charset="-122"/>
              </a:rPr>
              <a:t>请输入您的标题</a:t>
            </a:r>
          </a:p>
        </p:txBody>
      </p:sp>
      <p:sp>
        <p:nvSpPr>
          <p:cNvPr id="7" name="PA_椭圆 5"/>
          <p:cNvSpPr/>
          <p:nvPr>
            <p:custDataLst>
              <p:tags r:id="rId5"/>
            </p:custDataLst>
          </p:nvPr>
        </p:nvSpPr>
        <p:spPr>
          <a:xfrm>
            <a:off x="1900069" y="3836303"/>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 name="PA_文本框 28"/>
          <p:cNvSpPr txBox="1">
            <a:spLocks noChangeArrowheads="1"/>
          </p:cNvSpPr>
          <p:nvPr>
            <p:custDataLst>
              <p:tags r:id="rId6"/>
            </p:custDataLst>
          </p:nvPr>
        </p:nvSpPr>
        <p:spPr bwMode="auto">
          <a:xfrm>
            <a:off x="1213469" y="3750424"/>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kumimoji="0" lang="zh-CN" altLang="en-US"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PA_文本框 7"/>
          <p:cNvSpPr txBox="1"/>
          <p:nvPr>
            <p:custDataLst>
              <p:tags r:id="rId7"/>
            </p:custDataLst>
          </p:nvPr>
        </p:nvSpPr>
        <p:spPr>
          <a:xfrm>
            <a:off x="2231006" y="3755572"/>
            <a:ext cx="2924029" cy="369332"/>
          </a:xfrm>
          <a:prstGeom prst="rect">
            <a:avLst/>
          </a:prstGeom>
          <a:noFill/>
        </p:spPr>
        <p:txBody>
          <a:bodyPr lIns="0" tIns="0" rIns="0" bIns="0">
            <a:spAutoFit/>
          </a:bodyPr>
          <a:lstStyle/>
          <a:p>
            <a:pPr lvl="0">
              <a:defRPr/>
            </a:pPr>
            <a:r>
              <a:rPr lang="zh-CN" altLang="en-US" sz="2400" b="1" dirty="0">
                <a:solidFill>
                  <a:srgbClr val="E46D0C"/>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0" name="PA_椭圆 8"/>
          <p:cNvSpPr/>
          <p:nvPr>
            <p:custDataLst>
              <p:tags r:id="rId8"/>
            </p:custDataLst>
          </p:nvPr>
        </p:nvSpPr>
        <p:spPr>
          <a:xfrm>
            <a:off x="1900069" y="4679361"/>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PA_文本框 30"/>
          <p:cNvSpPr txBox="1">
            <a:spLocks noChangeArrowheads="1"/>
          </p:cNvSpPr>
          <p:nvPr>
            <p:custDataLst>
              <p:tags r:id="rId9"/>
            </p:custDataLst>
          </p:nvPr>
        </p:nvSpPr>
        <p:spPr bwMode="auto">
          <a:xfrm>
            <a:off x="1213469" y="4574031"/>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kumimoji="0" lang="zh-CN" altLang="en-US"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PA_文本框 10"/>
          <p:cNvSpPr txBox="1"/>
          <p:nvPr>
            <p:custDataLst>
              <p:tags r:id="rId10"/>
            </p:custDataLst>
          </p:nvPr>
        </p:nvSpPr>
        <p:spPr>
          <a:xfrm>
            <a:off x="2231004" y="4559726"/>
            <a:ext cx="2924029" cy="369332"/>
          </a:xfrm>
          <a:prstGeom prst="rect">
            <a:avLst/>
          </a:prstGeom>
          <a:noFill/>
        </p:spPr>
        <p:txBody>
          <a:bodyPr lIns="0" tIns="0" rIns="0" bIns="0">
            <a:spAutoFit/>
          </a:bodyPr>
          <a:lstStyle/>
          <a:p>
            <a:pPr lvl="0">
              <a:defRPr/>
            </a:pPr>
            <a:r>
              <a:rPr lang="zh-CN" altLang="en-US" sz="2400" b="1" dirty="0">
                <a:solidFill>
                  <a:srgbClr val="E46D0C"/>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3" name="PA_椭圆 11"/>
          <p:cNvSpPr/>
          <p:nvPr>
            <p:custDataLst>
              <p:tags r:id="rId11"/>
            </p:custDataLst>
          </p:nvPr>
        </p:nvSpPr>
        <p:spPr>
          <a:xfrm>
            <a:off x="1900069" y="5522420"/>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PA_文本框 32"/>
          <p:cNvSpPr txBox="1">
            <a:spLocks noChangeArrowheads="1"/>
          </p:cNvSpPr>
          <p:nvPr>
            <p:custDataLst>
              <p:tags r:id="rId12"/>
            </p:custDataLst>
          </p:nvPr>
        </p:nvSpPr>
        <p:spPr bwMode="auto">
          <a:xfrm>
            <a:off x="1213469" y="5455993"/>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kumimoji="0" lang="zh-CN" altLang="en-US" sz="1895" b="1" i="0" u="none" strike="noStrike" kern="1200" cap="none" spc="0" normalizeH="0" baseline="0" noProof="0" dirty="0">
              <a:ln>
                <a:noFill/>
              </a:ln>
              <a:solidFill>
                <a:srgbClr val="0284B5"/>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PA_文本框 13"/>
          <p:cNvSpPr txBox="1"/>
          <p:nvPr>
            <p:custDataLst>
              <p:tags r:id="rId13"/>
            </p:custDataLst>
          </p:nvPr>
        </p:nvSpPr>
        <p:spPr>
          <a:xfrm>
            <a:off x="2231006" y="5441689"/>
            <a:ext cx="2924029" cy="369332"/>
          </a:xfrm>
          <a:prstGeom prst="rect">
            <a:avLst/>
          </a:prstGeom>
          <a:noFill/>
        </p:spPr>
        <p:txBody>
          <a:bodyPr lIns="0" tIns="0" rIns="0" bIns="0">
            <a:spAutoFit/>
          </a:bodyPr>
          <a:lstStyle/>
          <a:p>
            <a:pPr lvl="0">
              <a:defRPr/>
            </a:pPr>
            <a:r>
              <a:rPr lang="zh-CN" altLang="en-US" sz="2400" b="1" dirty="0">
                <a:solidFill>
                  <a:srgbClr val="E46D0C"/>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6" name="PA_MH_Others_1"/>
          <p:cNvSpPr txBox="1"/>
          <p:nvPr>
            <p:custDataLst>
              <p:tags r:id="rId14"/>
            </p:custDataLst>
          </p:nvPr>
        </p:nvSpPr>
        <p:spPr>
          <a:xfrm>
            <a:off x="1900069" y="1268241"/>
            <a:ext cx="1841144" cy="2060066"/>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255" b="1" i="0" u="none" strike="noStrike" kern="1200" cap="none" spc="0" normalizeH="0" baseline="0" noProof="0" dirty="0">
                <a:ln>
                  <a:noFill/>
                </a:ln>
                <a:solidFill>
                  <a:srgbClr val="347659"/>
                </a:solidFill>
                <a:effectLst/>
                <a:uLnTx/>
                <a:uFillTx/>
                <a:latin typeface="汉仪乐喵体简" panose="00020600040101010101" pitchFamily="18" charset="-122"/>
                <a:ea typeface="汉仪乐喵体简" panose="00020600040101010101" pitchFamily="18" charset="-122"/>
                <a:sym typeface="Arial" panose="020B0604020202020204" pitchFamily="34" charset="0"/>
              </a:rPr>
              <a:t>目录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500" autoRev="1" fill="hold">
                                          <p:stCondLst>
                                            <p:cond delay="0"/>
                                          </p:stCondLst>
                                        </p:cTn>
                                        <p:tgtEl>
                                          <p:spTgt spid="16"/>
                                        </p:tgtEl>
                                        <p:attrNameLst>
                                          <p:attrName>ppt_w</p:attrName>
                                        </p:attrNameLst>
                                      </p:cBhvr>
                                    </p:anim>
                                    <p:anim by="(#ppt_w*0.50)" calcmode="lin" valueType="num">
                                      <p:cBhvr>
                                        <p:cTn id="8" dur="500" decel="50000" autoRev="1" fill="hold">
                                          <p:stCondLst>
                                            <p:cond delay="0"/>
                                          </p:stCondLst>
                                        </p:cTn>
                                        <p:tgtEl>
                                          <p:spTgt spid="16"/>
                                        </p:tgtEl>
                                        <p:attrNameLst>
                                          <p:attrName>ppt_x</p:attrName>
                                        </p:attrNameLst>
                                      </p:cBhvr>
                                    </p:anim>
                                    <p:anim from="(-#ppt_h/2)" to="(#ppt_y)" calcmode="lin" valueType="num">
                                      <p:cBhvr>
                                        <p:cTn id="9" dur="1000" fill="hold">
                                          <p:stCondLst>
                                            <p:cond delay="0"/>
                                          </p:stCondLst>
                                        </p:cTn>
                                        <p:tgtEl>
                                          <p:spTgt spid="16"/>
                                        </p:tgtEl>
                                        <p:attrNameLst>
                                          <p:attrName>ppt_y</p:attrName>
                                        </p:attrNameLst>
                                      </p:cBhvr>
                                    </p:anim>
                                    <p:animRot by="21600000">
                                      <p:cBhvr>
                                        <p:cTn id="10" dur="1000" fill="hold">
                                          <p:stCondLst>
                                            <p:cond delay="0"/>
                                          </p:stCondLst>
                                        </p:cTn>
                                        <p:tgtEl>
                                          <p:spTgt spid="16"/>
                                        </p:tgtEl>
                                        <p:attrNameLst>
                                          <p:attrName>r</p:attrName>
                                        </p:attrNameLst>
                                      </p:cBhvr>
                                    </p:animRot>
                                  </p:childTnLst>
                                </p:cTn>
                              </p:par>
                              <p:par>
                                <p:cTn id="11" presetID="53" presetClass="entr" presetSubtype="16"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grpId="0" nodeType="withEffect">
                                  <p:stCondLst>
                                    <p:cond delay="1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grpId="0" nodeType="withEffect">
                                  <p:stCondLst>
                                    <p:cond delay="15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2" presetClass="entr" presetSubtype="8" fill="hold" grpId="0" nodeType="withEffect">
                                  <p:stCondLst>
                                    <p:cond delay="200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0-#ppt_w/2"/>
                                          </p:val>
                                        </p:tav>
                                        <p:tav tm="100000">
                                          <p:val>
                                            <p:strVal val="#ppt_x"/>
                                          </p:val>
                                        </p:tav>
                                      </p:tavLst>
                                    </p:anim>
                                    <p:anim calcmode="lin" valueType="num">
                                      <p:cBhvr additive="base">
                                        <p:cTn id="39" dur="500" fill="hold"/>
                                        <p:tgtEl>
                                          <p:spTgt spid="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200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1+#ppt_w/2"/>
                                          </p:val>
                                        </p:tav>
                                        <p:tav tm="100000">
                                          <p:val>
                                            <p:strVal val="#ppt_x"/>
                                          </p:val>
                                        </p:tav>
                                      </p:tavLst>
                                    </p:anim>
                                    <p:anim calcmode="lin" valueType="num">
                                      <p:cBhvr additive="base">
                                        <p:cTn id="43" dur="500" fill="hold"/>
                                        <p:tgtEl>
                                          <p:spTgt spid="6"/>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250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0-#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1+#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30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0-#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300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1+#ppt_w/2"/>
                                          </p:val>
                                        </p:tav>
                                        <p:tav tm="100000">
                                          <p:val>
                                            <p:strVal val="#ppt_x"/>
                                          </p:val>
                                        </p:tav>
                                      </p:tavLst>
                                    </p:anim>
                                    <p:anim calcmode="lin" valueType="num">
                                      <p:cBhvr additive="base">
                                        <p:cTn id="59" dur="500" fill="hold"/>
                                        <p:tgtEl>
                                          <p:spTgt spid="12"/>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350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0-#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350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1+#ppt_w/2"/>
                                          </p:val>
                                        </p:tav>
                                        <p:tav tm="100000">
                                          <p:val>
                                            <p:strVal val="#ppt_x"/>
                                          </p:val>
                                        </p:tav>
                                      </p:tavLst>
                                    </p:anim>
                                    <p:anim calcmode="lin" valueType="num">
                                      <p:cBhvr additive="base">
                                        <p:cTn id="6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P spid="12" grpId="0"/>
      <p:bldP spid="13" grpId="0" animBg="1"/>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rot="2700000">
            <a:off x="4140941" y="2776612"/>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rgbClr val="E46D0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4456983" y="2971173"/>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rPr>
              <a:t>01</a:t>
            </a:r>
            <a:endParaRPr kumimoji="0" lang="zh-CN" altLang="en-US"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endParaRPr>
          </a:p>
        </p:txBody>
      </p:sp>
      <p:sp>
        <p:nvSpPr>
          <p:cNvPr id="4" name="文本框 3"/>
          <p:cNvSpPr txBox="1"/>
          <p:nvPr/>
        </p:nvSpPr>
        <p:spPr>
          <a:xfrm>
            <a:off x="6012313" y="2858553"/>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347659"/>
                </a:solidFill>
                <a:effectLst/>
                <a:uLnTx/>
                <a:uFillTx/>
                <a:latin typeface="方正有猫在_GBK" panose="02000000000000000000" pitchFamily="2" charset="-122"/>
                <a:ea typeface="方正有猫在_GBK" panose="02000000000000000000" pitchFamily="2" charset="-122"/>
              </a:rPr>
              <a:t>标题文字添加</a:t>
            </a:r>
          </a:p>
        </p:txBody>
      </p:sp>
      <p:sp>
        <p:nvSpPr>
          <p:cNvPr id="5" name="文本框 4"/>
          <p:cNvSpPr txBox="1"/>
          <p:nvPr/>
        </p:nvSpPr>
        <p:spPr>
          <a:xfrm>
            <a:off x="6368359" y="3633826"/>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6" name="文本框 5"/>
          <p:cNvSpPr txBox="1"/>
          <p:nvPr/>
        </p:nvSpPr>
        <p:spPr>
          <a:xfrm>
            <a:off x="6368359" y="4138847"/>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6"/>
          <p:cNvGrpSpPr/>
          <p:nvPr>
            <p:custDataLst>
              <p:tags r:id="rId1"/>
            </p:custDataLst>
          </p:nvPr>
        </p:nvGrpSpPr>
        <p:grpSpPr>
          <a:xfrm>
            <a:off x="3777232" y="1589567"/>
            <a:ext cx="3616391" cy="4141378"/>
            <a:chOff x="3777232" y="1589567"/>
            <a:chExt cx="3616391" cy="4141378"/>
          </a:xfrm>
        </p:grpSpPr>
        <p:sp>
          <p:nvSpPr>
            <p:cNvPr id="33" name="Freeform: Shape 3"/>
            <p:cNvSpPr/>
            <p:nvPr/>
          </p:nvSpPr>
          <p:spPr>
            <a:xfrm>
              <a:off x="3870257" y="4625160"/>
              <a:ext cx="2760036" cy="1105785"/>
            </a:xfrm>
            <a:custGeom>
              <a:avLst/>
              <a:gdLst>
                <a:gd name="connsiteX0" fmla="*/ 311948 w 2760036"/>
                <a:gd name="connsiteY0" fmla="*/ 0 h 1105785"/>
                <a:gd name="connsiteX1" fmla="*/ 1924950 w 2760036"/>
                <a:gd name="connsiteY1" fmla="*/ 0 h 1105785"/>
                <a:gd name="connsiteX2" fmla="*/ 1919200 w 2760036"/>
                <a:gd name="connsiteY2" fmla="*/ 41897 h 1105785"/>
                <a:gd name="connsiteX3" fmla="*/ 1935373 w 2760036"/>
                <a:gd name="connsiteY3" fmla="*/ 41897 h 1105785"/>
                <a:gd name="connsiteX4" fmla="*/ 1955599 w 2760036"/>
                <a:gd name="connsiteY4" fmla="*/ 49984 h 1105785"/>
                <a:gd name="connsiteX5" fmla="*/ 1969738 w 2760036"/>
                <a:gd name="connsiteY5" fmla="*/ 76279 h 1105785"/>
                <a:gd name="connsiteX6" fmla="*/ 1979807 w 2760036"/>
                <a:gd name="connsiteY6" fmla="*/ 102575 h 1105785"/>
                <a:gd name="connsiteX7" fmla="*/ 1993963 w 2760036"/>
                <a:gd name="connsiteY7" fmla="*/ 98540 h 1105785"/>
                <a:gd name="connsiteX8" fmla="*/ 2008066 w 2760036"/>
                <a:gd name="connsiteY8" fmla="*/ 94488 h 1105785"/>
                <a:gd name="connsiteX9" fmla="*/ 2036379 w 2760036"/>
                <a:gd name="connsiteY9" fmla="*/ 94488 h 1105785"/>
                <a:gd name="connsiteX10" fmla="*/ 2056552 w 2760036"/>
                <a:gd name="connsiteY10" fmla="*/ 94488 h 1105785"/>
                <a:gd name="connsiteX11" fmla="*/ 2076778 w 2760036"/>
                <a:gd name="connsiteY11" fmla="*/ 82349 h 1105785"/>
                <a:gd name="connsiteX12" fmla="*/ 2060587 w 2760036"/>
                <a:gd name="connsiteY12" fmla="*/ 33810 h 1105785"/>
                <a:gd name="connsiteX13" fmla="*/ 2113054 w 2760036"/>
                <a:gd name="connsiteY13" fmla="*/ 41897 h 1105785"/>
                <a:gd name="connsiteX14" fmla="*/ 2173661 w 2760036"/>
                <a:gd name="connsiteY14" fmla="*/ 62123 h 1105785"/>
                <a:gd name="connsiteX15" fmla="*/ 2189781 w 2760036"/>
                <a:gd name="connsiteY15" fmla="*/ 21671 h 1105785"/>
                <a:gd name="connsiteX16" fmla="*/ 2201920 w 2760036"/>
                <a:gd name="connsiteY16" fmla="*/ 66175 h 1105785"/>
                <a:gd name="connsiteX17" fmla="*/ 2226446 w 2760036"/>
                <a:gd name="connsiteY17" fmla="*/ 5497 h 1105785"/>
                <a:gd name="connsiteX18" fmla="*/ 2229558 w 2760036"/>
                <a:gd name="connsiteY18" fmla="*/ 0 h 1105785"/>
                <a:gd name="connsiteX19" fmla="*/ 2350545 w 2760036"/>
                <a:gd name="connsiteY19" fmla="*/ 0 h 1105785"/>
                <a:gd name="connsiteX20" fmla="*/ 2345077 w 2760036"/>
                <a:gd name="connsiteY20" fmla="*/ 54036 h 1105785"/>
                <a:gd name="connsiteX21" fmla="*/ 2357375 w 2760036"/>
                <a:gd name="connsiteY21" fmla="*/ 49984 h 1105785"/>
                <a:gd name="connsiteX22" fmla="*/ 2385971 w 2760036"/>
                <a:gd name="connsiteY22" fmla="*/ 58088 h 1105785"/>
                <a:gd name="connsiteX23" fmla="*/ 2422795 w 2760036"/>
                <a:gd name="connsiteY23" fmla="*/ 72245 h 1105785"/>
                <a:gd name="connsiteX24" fmla="*/ 2435094 w 2760036"/>
                <a:gd name="connsiteY24" fmla="*/ 54036 h 1105785"/>
                <a:gd name="connsiteX25" fmla="*/ 2447339 w 2760036"/>
                <a:gd name="connsiteY25" fmla="*/ 25723 h 1105785"/>
                <a:gd name="connsiteX26" fmla="*/ 2451321 w 2760036"/>
                <a:gd name="connsiteY26" fmla="*/ 58088 h 1105785"/>
                <a:gd name="connsiteX27" fmla="*/ 2559670 w 2760036"/>
                <a:gd name="connsiteY27" fmla="*/ 90436 h 1105785"/>
                <a:gd name="connsiteX28" fmla="*/ 2583683 w 2760036"/>
                <a:gd name="connsiteY28" fmla="*/ 17637 h 1105785"/>
                <a:gd name="connsiteX29" fmla="*/ 2595751 w 2760036"/>
                <a:gd name="connsiteY29" fmla="*/ 33810 h 1105785"/>
                <a:gd name="connsiteX30" fmla="*/ 2627798 w 2760036"/>
                <a:gd name="connsiteY30" fmla="*/ 66175 h 1105785"/>
                <a:gd name="connsiteX31" fmla="*/ 2652005 w 2760036"/>
                <a:gd name="connsiteY31" fmla="*/ 86401 h 1105785"/>
                <a:gd name="connsiteX32" fmla="*/ 2647970 w 2760036"/>
                <a:gd name="connsiteY32" fmla="*/ 122801 h 1105785"/>
                <a:gd name="connsiteX33" fmla="*/ 2635831 w 2760036"/>
                <a:gd name="connsiteY33" fmla="*/ 159218 h 1105785"/>
                <a:gd name="connsiteX34" fmla="*/ 2635831 w 2760036"/>
                <a:gd name="connsiteY34" fmla="*/ 167305 h 1105785"/>
                <a:gd name="connsiteX35" fmla="*/ 2695943 w 2760036"/>
                <a:gd name="connsiteY35" fmla="*/ 155166 h 1105785"/>
                <a:gd name="connsiteX36" fmla="*/ 2756037 w 2760036"/>
                <a:gd name="connsiteY36" fmla="*/ 122801 h 1105785"/>
                <a:gd name="connsiteX37" fmla="*/ 2760036 w 2760036"/>
                <a:gd name="connsiteY37" fmla="*/ 130888 h 1105785"/>
                <a:gd name="connsiteX38" fmla="*/ 2720026 w 2760036"/>
                <a:gd name="connsiteY38" fmla="*/ 155166 h 1105785"/>
                <a:gd name="connsiteX39" fmla="*/ 2732024 w 2760036"/>
                <a:gd name="connsiteY39" fmla="*/ 163253 h 1105785"/>
                <a:gd name="connsiteX40" fmla="*/ 2727989 w 2760036"/>
                <a:gd name="connsiteY40" fmla="*/ 171340 h 1105785"/>
                <a:gd name="connsiteX41" fmla="*/ 2703959 w 2760036"/>
                <a:gd name="connsiteY41" fmla="*/ 159218 h 1105785"/>
                <a:gd name="connsiteX42" fmla="*/ 2667931 w 2760036"/>
                <a:gd name="connsiteY42" fmla="*/ 175392 h 1105785"/>
                <a:gd name="connsiteX43" fmla="*/ 2688157 w 2760036"/>
                <a:gd name="connsiteY43" fmla="*/ 195618 h 1105785"/>
                <a:gd name="connsiteX44" fmla="*/ 2708383 w 2760036"/>
                <a:gd name="connsiteY44" fmla="*/ 227983 h 1105785"/>
                <a:gd name="connsiteX45" fmla="*/ 2706366 w 2760036"/>
                <a:gd name="connsiteY45" fmla="*/ 256296 h 1105785"/>
                <a:gd name="connsiteX46" fmla="*/ 2688157 w 2760036"/>
                <a:gd name="connsiteY46" fmla="*/ 256296 h 1105785"/>
                <a:gd name="connsiteX47" fmla="*/ 2665984 w 2760036"/>
                <a:gd name="connsiteY47" fmla="*/ 238087 h 1105785"/>
                <a:gd name="connsiteX48" fmla="*/ 2647900 w 2760036"/>
                <a:gd name="connsiteY48" fmla="*/ 219896 h 1105785"/>
                <a:gd name="connsiteX49" fmla="*/ 2631903 w 2760036"/>
                <a:gd name="connsiteY49" fmla="*/ 195618 h 1105785"/>
                <a:gd name="connsiteX50" fmla="*/ 2623887 w 2760036"/>
                <a:gd name="connsiteY50" fmla="*/ 211791 h 1105785"/>
                <a:gd name="connsiteX51" fmla="*/ 2631903 w 2760036"/>
                <a:gd name="connsiteY51" fmla="*/ 240122 h 1105785"/>
                <a:gd name="connsiteX52" fmla="*/ 2637919 w 2760036"/>
                <a:gd name="connsiteY52" fmla="*/ 274504 h 1105785"/>
                <a:gd name="connsiteX53" fmla="*/ 2631903 w 2760036"/>
                <a:gd name="connsiteY53" fmla="*/ 312921 h 1105785"/>
                <a:gd name="connsiteX54" fmla="*/ 2579825 w 2760036"/>
                <a:gd name="connsiteY54" fmla="*/ 288661 h 1105785"/>
                <a:gd name="connsiteX55" fmla="*/ 2549831 w 2760036"/>
                <a:gd name="connsiteY55" fmla="*/ 254278 h 1105785"/>
                <a:gd name="connsiteX56" fmla="*/ 2555812 w 2760036"/>
                <a:gd name="connsiteY56" fmla="*/ 199670 h 1105785"/>
                <a:gd name="connsiteX57" fmla="*/ 2539816 w 2760036"/>
                <a:gd name="connsiteY57" fmla="*/ 207757 h 1105785"/>
                <a:gd name="connsiteX58" fmla="*/ 2483756 w 2760036"/>
                <a:gd name="connsiteY58" fmla="*/ 203705 h 1105785"/>
                <a:gd name="connsiteX59" fmla="*/ 2413682 w 2760036"/>
                <a:gd name="connsiteY59" fmla="*/ 171340 h 1105785"/>
                <a:gd name="connsiteX60" fmla="*/ 2372452 w 2760036"/>
                <a:gd name="connsiteY60" fmla="*/ 163253 h 1105785"/>
                <a:gd name="connsiteX61" fmla="*/ 2355977 w 2760036"/>
                <a:gd name="connsiteY61" fmla="*/ 167305 h 1105785"/>
                <a:gd name="connsiteX62" fmla="*/ 2339520 w 2760036"/>
                <a:gd name="connsiteY62" fmla="*/ 167305 h 1105785"/>
                <a:gd name="connsiteX63" fmla="*/ 2323028 w 2760036"/>
                <a:gd name="connsiteY63" fmla="*/ 167305 h 1105785"/>
                <a:gd name="connsiteX64" fmla="*/ 2331115 w 2760036"/>
                <a:gd name="connsiteY64" fmla="*/ 191565 h 1105785"/>
                <a:gd name="connsiteX65" fmla="*/ 2359357 w 2760036"/>
                <a:gd name="connsiteY65" fmla="*/ 199670 h 1105785"/>
                <a:gd name="connsiteX66" fmla="*/ 2363409 w 2760036"/>
                <a:gd name="connsiteY66" fmla="*/ 211791 h 1105785"/>
                <a:gd name="connsiteX67" fmla="*/ 2310942 w 2760036"/>
                <a:gd name="connsiteY67" fmla="*/ 191565 h 1105785"/>
                <a:gd name="connsiteX68" fmla="*/ 2310942 w 2760036"/>
                <a:gd name="connsiteY68" fmla="*/ 183479 h 1105785"/>
                <a:gd name="connsiteX69" fmla="*/ 2290716 w 2760036"/>
                <a:gd name="connsiteY69" fmla="*/ 171340 h 1105785"/>
                <a:gd name="connsiteX70" fmla="*/ 2280648 w 2760036"/>
                <a:gd name="connsiteY70" fmla="*/ 169322 h 1105785"/>
                <a:gd name="connsiteX71" fmla="*/ 2282629 w 2760036"/>
                <a:gd name="connsiteY71" fmla="*/ 165270 h 1105785"/>
                <a:gd name="connsiteX72" fmla="*/ 2276595 w 2760036"/>
                <a:gd name="connsiteY72" fmla="*/ 161235 h 1105785"/>
                <a:gd name="connsiteX73" fmla="*/ 2242301 w 2760036"/>
                <a:gd name="connsiteY73" fmla="*/ 155166 h 1105785"/>
                <a:gd name="connsiteX74" fmla="*/ 2165574 w 2760036"/>
                <a:gd name="connsiteY74" fmla="*/ 147079 h 1105785"/>
                <a:gd name="connsiteX75" fmla="*/ 2145348 w 2760036"/>
                <a:gd name="connsiteY75" fmla="*/ 138992 h 1105785"/>
                <a:gd name="connsiteX76" fmla="*/ 2153435 w 2760036"/>
                <a:gd name="connsiteY76" fmla="*/ 167305 h 1105785"/>
                <a:gd name="connsiteX77" fmla="*/ 2161522 w 2760036"/>
                <a:gd name="connsiteY77" fmla="*/ 223931 h 1105785"/>
                <a:gd name="connsiteX78" fmla="*/ 2121140 w 2760036"/>
                <a:gd name="connsiteY78" fmla="*/ 207757 h 1105785"/>
                <a:gd name="connsiteX79" fmla="*/ 2092916 w 2760036"/>
                <a:gd name="connsiteY79" fmla="*/ 187531 h 1105785"/>
                <a:gd name="connsiteX80" fmla="*/ 2084794 w 2760036"/>
                <a:gd name="connsiteY80" fmla="*/ 155166 h 1105785"/>
                <a:gd name="connsiteX81" fmla="*/ 2076778 w 2760036"/>
                <a:gd name="connsiteY81" fmla="*/ 155166 h 1105785"/>
                <a:gd name="connsiteX82" fmla="*/ 2048447 w 2760036"/>
                <a:gd name="connsiteY82" fmla="*/ 163253 h 1105785"/>
                <a:gd name="connsiteX83" fmla="*/ 2020135 w 2760036"/>
                <a:gd name="connsiteY83" fmla="*/ 171340 h 1105785"/>
                <a:gd name="connsiteX84" fmla="*/ 2007996 w 2760036"/>
                <a:gd name="connsiteY84" fmla="*/ 171340 h 1105785"/>
                <a:gd name="connsiteX85" fmla="*/ 2016100 w 2760036"/>
                <a:gd name="connsiteY85" fmla="*/ 183479 h 1105785"/>
                <a:gd name="connsiteX86" fmla="*/ 2020135 w 2760036"/>
                <a:gd name="connsiteY86" fmla="*/ 197635 h 1105785"/>
                <a:gd name="connsiteX87" fmla="*/ 2024187 w 2760036"/>
                <a:gd name="connsiteY87" fmla="*/ 211791 h 1105785"/>
                <a:gd name="connsiteX88" fmla="*/ 2048447 w 2760036"/>
                <a:gd name="connsiteY88" fmla="*/ 242139 h 1105785"/>
                <a:gd name="connsiteX89" fmla="*/ 2064639 w 2760036"/>
                <a:gd name="connsiteY89" fmla="*/ 284608 h 1105785"/>
                <a:gd name="connsiteX90" fmla="*/ 2064639 w 2760036"/>
                <a:gd name="connsiteY90" fmla="*/ 337199 h 1105785"/>
                <a:gd name="connsiteX91" fmla="*/ 2032345 w 2760036"/>
                <a:gd name="connsiteY91" fmla="*/ 300800 h 1105785"/>
                <a:gd name="connsiteX92" fmla="*/ 2012172 w 2760036"/>
                <a:gd name="connsiteY92" fmla="*/ 304834 h 1105785"/>
                <a:gd name="connsiteX93" fmla="*/ 1994034 w 2760036"/>
                <a:gd name="connsiteY93" fmla="*/ 306852 h 1105785"/>
                <a:gd name="connsiteX94" fmla="*/ 1971844 w 2760036"/>
                <a:gd name="connsiteY94" fmla="*/ 300800 h 1105785"/>
                <a:gd name="connsiteX95" fmla="*/ 1967809 w 2760036"/>
                <a:gd name="connsiteY95" fmla="*/ 321026 h 1105785"/>
                <a:gd name="connsiteX96" fmla="*/ 1955723 w 2760036"/>
                <a:gd name="connsiteY96" fmla="*/ 349338 h 1105785"/>
                <a:gd name="connsiteX97" fmla="*/ 1941567 w 2760036"/>
                <a:gd name="connsiteY97" fmla="*/ 371582 h 1105785"/>
                <a:gd name="connsiteX98" fmla="*/ 1935497 w 2760036"/>
                <a:gd name="connsiteY98" fmla="*/ 389790 h 1105785"/>
                <a:gd name="connsiteX99" fmla="*/ 1919394 w 2760036"/>
                <a:gd name="connsiteY99" fmla="*/ 405964 h 1105785"/>
                <a:gd name="connsiteX100" fmla="*/ 1903274 w 2760036"/>
                <a:gd name="connsiteY100" fmla="*/ 410016 h 1105785"/>
                <a:gd name="connsiteX101" fmla="*/ 1899221 w 2760036"/>
                <a:gd name="connsiteY101" fmla="*/ 438329 h 1105785"/>
                <a:gd name="connsiteX102" fmla="*/ 1903274 w 2760036"/>
                <a:gd name="connsiteY102" fmla="*/ 486868 h 1105785"/>
                <a:gd name="connsiteX103" fmla="*/ 1911325 w 2760036"/>
                <a:gd name="connsiteY103" fmla="*/ 513163 h 1105785"/>
                <a:gd name="connsiteX104" fmla="*/ 1907308 w 2760036"/>
                <a:gd name="connsiteY104" fmla="*/ 543511 h 1105785"/>
                <a:gd name="connsiteX105" fmla="*/ 1903274 w 2760036"/>
                <a:gd name="connsiteY105" fmla="*/ 561702 h 1105785"/>
                <a:gd name="connsiteX106" fmla="*/ 1899221 w 2760036"/>
                <a:gd name="connsiteY106" fmla="*/ 583963 h 1105785"/>
                <a:gd name="connsiteX107" fmla="*/ 1901239 w 2760036"/>
                <a:gd name="connsiteY107" fmla="*/ 622380 h 1105785"/>
                <a:gd name="connsiteX108" fmla="*/ 1907308 w 2760036"/>
                <a:gd name="connsiteY108" fmla="*/ 660814 h 1105785"/>
                <a:gd name="connsiteX109" fmla="*/ 1975896 w 2760036"/>
                <a:gd name="connsiteY109" fmla="*/ 757892 h 1105785"/>
                <a:gd name="connsiteX110" fmla="*/ 1996051 w 2760036"/>
                <a:gd name="connsiteY110" fmla="*/ 761944 h 1105785"/>
                <a:gd name="connsiteX111" fmla="*/ 2024311 w 2760036"/>
                <a:gd name="connsiteY111" fmla="*/ 786222 h 1105785"/>
                <a:gd name="connsiteX112" fmla="*/ 2062639 w 2760036"/>
                <a:gd name="connsiteY112" fmla="*/ 802396 h 1105785"/>
                <a:gd name="connsiteX113" fmla="*/ 2101038 w 2760036"/>
                <a:gd name="connsiteY113" fmla="*/ 818570 h 1105785"/>
                <a:gd name="connsiteX114" fmla="*/ 2127334 w 2760036"/>
                <a:gd name="connsiteY114" fmla="*/ 826674 h 1105785"/>
                <a:gd name="connsiteX115" fmla="*/ 2173855 w 2760036"/>
                <a:gd name="connsiteY115" fmla="*/ 830709 h 1105785"/>
                <a:gd name="connsiteX116" fmla="*/ 2258811 w 2760036"/>
                <a:gd name="connsiteY116" fmla="*/ 842848 h 1105785"/>
                <a:gd name="connsiteX117" fmla="*/ 2319489 w 2760036"/>
                <a:gd name="connsiteY117" fmla="*/ 854987 h 1105785"/>
                <a:gd name="connsiteX118" fmla="*/ 2351837 w 2760036"/>
                <a:gd name="connsiteY118" fmla="*/ 861057 h 1105785"/>
                <a:gd name="connsiteX119" fmla="*/ 2384202 w 2760036"/>
                <a:gd name="connsiteY119" fmla="*/ 867126 h 1105785"/>
                <a:gd name="connsiteX120" fmla="*/ 2420619 w 2760036"/>
                <a:gd name="connsiteY120" fmla="*/ 899473 h 1105785"/>
                <a:gd name="connsiteX121" fmla="*/ 2406445 w 2760036"/>
                <a:gd name="connsiteY121" fmla="*/ 901508 h 1105785"/>
                <a:gd name="connsiteX122" fmla="*/ 2372062 w 2760036"/>
                <a:gd name="connsiteY122" fmla="*/ 895439 h 1105785"/>
                <a:gd name="connsiteX123" fmla="*/ 2331611 w 2760036"/>
                <a:gd name="connsiteY123" fmla="*/ 885317 h 1105785"/>
                <a:gd name="connsiteX124" fmla="*/ 2307350 w 2760036"/>
                <a:gd name="connsiteY124" fmla="*/ 879248 h 1105785"/>
                <a:gd name="connsiteX125" fmla="*/ 2277002 w 2760036"/>
                <a:gd name="connsiteY125" fmla="*/ 875213 h 1105785"/>
                <a:gd name="connsiteX126" fmla="*/ 2206220 w 2760036"/>
                <a:gd name="connsiteY126" fmla="*/ 867126 h 1105785"/>
                <a:gd name="connsiteX127" fmla="*/ 2169803 w 2760036"/>
                <a:gd name="connsiteY127" fmla="*/ 861057 h 1105785"/>
                <a:gd name="connsiteX128" fmla="*/ 2147560 w 2760036"/>
                <a:gd name="connsiteY128" fmla="*/ 857004 h 1105785"/>
                <a:gd name="connsiteX129" fmla="*/ 2125317 w 2760036"/>
                <a:gd name="connsiteY129" fmla="*/ 854987 h 1105785"/>
                <a:gd name="connsiteX130" fmla="*/ 2088899 w 2760036"/>
                <a:gd name="connsiteY130" fmla="*/ 850935 h 1105785"/>
                <a:gd name="connsiteX131" fmla="*/ 2030345 w 2760036"/>
                <a:gd name="connsiteY131" fmla="*/ 848917 h 1105785"/>
                <a:gd name="connsiteX132" fmla="*/ 2008119 w 2760036"/>
                <a:gd name="connsiteY132" fmla="*/ 854987 h 1105785"/>
                <a:gd name="connsiteX133" fmla="*/ 1998086 w 2760036"/>
                <a:gd name="connsiteY133" fmla="*/ 869143 h 1105785"/>
                <a:gd name="connsiteX134" fmla="*/ 2000103 w 2760036"/>
                <a:gd name="connsiteY134" fmla="*/ 891387 h 1105785"/>
                <a:gd name="connsiteX135" fmla="*/ 2026328 w 2760036"/>
                <a:gd name="connsiteY135" fmla="*/ 917682 h 1105785"/>
                <a:gd name="connsiteX136" fmla="*/ 2080812 w 2760036"/>
                <a:gd name="connsiteY136" fmla="*/ 956117 h 1105785"/>
                <a:gd name="connsiteX137" fmla="*/ 2131386 w 2760036"/>
                <a:gd name="connsiteY137" fmla="*/ 980377 h 1105785"/>
                <a:gd name="connsiteX138" fmla="*/ 2194081 w 2760036"/>
                <a:gd name="connsiteY138" fmla="*/ 996569 h 1105785"/>
                <a:gd name="connsiteX139" fmla="*/ 2291159 w 2760036"/>
                <a:gd name="connsiteY139" fmla="*/ 1037020 h 1105785"/>
                <a:gd name="connsiteX140" fmla="*/ 2303298 w 2760036"/>
                <a:gd name="connsiteY140" fmla="*/ 1061281 h 1105785"/>
                <a:gd name="connsiteX141" fmla="*/ 2283072 w 2760036"/>
                <a:gd name="connsiteY141" fmla="*/ 1063316 h 1105785"/>
                <a:gd name="connsiteX142" fmla="*/ 2254759 w 2760036"/>
                <a:gd name="connsiteY142" fmla="*/ 1049160 h 1105785"/>
                <a:gd name="connsiteX143" fmla="*/ 2226446 w 2760036"/>
                <a:gd name="connsiteY143" fmla="*/ 1037020 h 1105785"/>
                <a:gd name="connsiteX144" fmla="*/ 2181942 w 2760036"/>
                <a:gd name="connsiteY144" fmla="*/ 1018812 h 1105785"/>
                <a:gd name="connsiteX145" fmla="*/ 2137456 w 2760036"/>
                <a:gd name="connsiteY145" fmla="*/ 1002638 h 1105785"/>
                <a:gd name="connsiteX146" fmla="*/ 2109125 w 2760036"/>
                <a:gd name="connsiteY146" fmla="*/ 992516 h 1105785"/>
                <a:gd name="connsiteX147" fmla="*/ 2068709 w 2760036"/>
                <a:gd name="connsiteY147" fmla="*/ 982412 h 1105785"/>
                <a:gd name="connsiteX148" fmla="*/ 1992017 w 2760036"/>
                <a:gd name="connsiteY148" fmla="*/ 976343 h 1105785"/>
                <a:gd name="connsiteX149" fmla="*/ 1949636 w 2760036"/>
                <a:gd name="connsiteY149" fmla="*/ 966221 h 1105785"/>
                <a:gd name="connsiteX150" fmla="*/ 1923429 w 2760036"/>
                <a:gd name="connsiteY150" fmla="*/ 950047 h 1105785"/>
                <a:gd name="connsiteX151" fmla="*/ 1899257 w 2760036"/>
                <a:gd name="connsiteY151" fmla="*/ 929821 h 1105785"/>
                <a:gd name="connsiteX152" fmla="*/ 1862946 w 2760036"/>
                <a:gd name="connsiteY152" fmla="*/ 911613 h 1105785"/>
                <a:gd name="connsiteX153" fmla="*/ 1802392 w 2760036"/>
                <a:gd name="connsiteY153" fmla="*/ 885317 h 1105785"/>
                <a:gd name="connsiteX154" fmla="*/ 1774132 w 2760036"/>
                <a:gd name="connsiteY154" fmla="*/ 842848 h 1105785"/>
                <a:gd name="connsiteX155" fmla="*/ 1737856 w 2760036"/>
                <a:gd name="connsiteY155" fmla="*/ 818570 h 1105785"/>
                <a:gd name="connsiteX156" fmla="*/ 1729769 w 2760036"/>
                <a:gd name="connsiteY156" fmla="*/ 826674 h 1105785"/>
                <a:gd name="connsiteX157" fmla="*/ 1717701 w 2760036"/>
                <a:gd name="connsiteY157" fmla="*/ 899473 h 1105785"/>
                <a:gd name="connsiteX158" fmla="*/ 1707579 w 2760036"/>
                <a:gd name="connsiteY158" fmla="*/ 958134 h 1105785"/>
                <a:gd name="connsiteX159" fmla="*/ 1705562 w 2760036"/>
                <a:gd name="connsiteY159" fmla="*/ 992516 h 1105785"/>
                <a:gd name="connsiteX160" fmla="*/ 1703545 w 2760036"/>
                <a:gd name="connsiteY160" fmla="*/ 1008708 h 1105785"/>
                <a:gd name="connsiteX161" fmla="*/ 1705562 w 2760036"/>
                <a:gd name="connsiteY161" fmla="*/ 1028934 h 1105785"/>
                <a:gd name="connsiteX162" fmla="*/ 1715666 w 2760036"/>
                <a:gd name="connsiteY162" fmla="*/ 1051177 h 1105785"/>
                <a:gd name="connsiteX163" fmla="*/ 1741909 w 2760036"/>
                <a:gd name="connsiteY163" fmla="*/ 1061281 h 1105785"/>
                <a:gd name="connsiteX164" fmla="*/ 1774132 w 2760036"/>
                <a:gd name="connsiteY164" fmla="*/ 1085559 h 1105785"/>
                <a:gd name="connsiteX165" fmla="*/ 1782237 w 2760036"/>
                <a:gd name="connsiteY165" fmla="*/ 1097698 h 1105785"/>
                <a:gd name="connsiteX166" fmla="*/ 1745943 w 2760036"/>
                <a:gd name="connsiteY166" fmla="*/ 1105785 h 1105785"/>
                <a:gd name="connsiteX167" fmla="*/ 1705562 w 2760036"/>
                <a:gd name="connsiteY167" fmla="*/ 1103768 h 1105785"/>
                <a:gd name="connsiteX168" fmla="*/ 1657147 w 2760036"/>
                <a:gd name="connsiteY168" fmla="*/ 1081507 h 1105785"/>
                <a:gd name="connsiteX169" fmla="*/ 1608768 w 2760036"/>
                <a:gd name="connsiteY169" fmla="*/ 1032968 h 1105785"/>
                <a:gd name="connsiteX170" fmla="*/ 1612767 w 2760036"/>
                <a:gd name="connsiteY170" fmla="*/ 988482 h 1105785"/>
                <a:gd name="connsiteX171" fmla="*/ 1604715 w 2760036"/>
                <a:gd name="connsiteY171" fmla="*/ 956117 h 1105785"/>
                <a:gd name="connsiteX172" fmla="*/ 1592612 w 2760036"/>
                <a:gd name="connsiteY172" fmla="*/ 915665 h 1105785"/>
                <a:gd name="connsiteX173" fmla="*/ 1572421 w 2760036"/>
                <a:gd name="connsiteY173" fmla="*/ 879248 h 1105785"/>
                <a:gd name="connsiteX174" fmla="*/ 1548249 w 2760036"/>
                <a:gd name="connsiteY174" fmla="*/ 859022 h 1105785"/>
                <a:gd name="connsiteX175" fmla="*/ 1511920 w 2760036"/>
                <a:gd name="connsiteY175" fmla="*/ 859022 h 1105785"/>
                <a:gd name="connsiteX176" fmla="*/ 1451402 w 2760036"/>
                <a:gd name="connsiteY176" fmla="*/ 891387 h 1105785"/>
                <a:gd name="connsiteX177" fmla="*/ 1403022 w 2760036"/>
                <a:gd name="connsiteY177" fmla="*/ 929821 h 1105785"/>
                <a:gd name="connsiteX178" fmla="*/ 1378780 w 2760036"/>
                <a:gd name="connsiteY178" fmla="*/ 960151 h 1105785"/>
                <a:gd name="connsiteX179" fmla="*/ 1358624 w 2760036"/>
                <a:gd name="connsiteY179" fmla="*/ 986447 h 1105785"/>
                <a:gd name="connsiteX180" fmla="*/ 1330365 w 2760036"/>
                <a:gd name="connsiteY180" fmla="*/ 1024881 h 1105785"/>
                <a:gd name="connsiteX181" fmla="*/ 1316279 w 2760036"/>
                <a:gd name="connsiteY181" fmla="*/ 1061281 h 1105785"/>
                <a:gd name="connsiteX182" fmla="*/ 1294089 w 2760036"/>
                <a:gd name="connsiteY182" fmla="*/ 1081507 h 1105785"/>
                <a:gd name="connsiteX183" fmla="*/ 1279968 w 2760036"/>
                <a:gd name="connsiteY183" fmla="*/ 1073420 h 1105785"/>
                <a:gd name="connsiteX184" fmla="*/ 1286002 w 2760036"/>
                <a:gd name="connsiteY184" fmla="*/ 1037020 h 1105785"/>
                <a:gd name="connsiteX185" fmla="*/ 1290037 w 2760036"/>
                <a:gd name="connsiteY185" fmla="*/ 1004655 h 1105785"/>
                <a:gd name="connsiteX186" fmla="*/ 1302123 w 2760036"/>
                <a:gd name="connsiteY186" fmla="*/ 980377 h 1105785"/>
                <a:gd name="connsiteX187" fmla="*/ 1330365 w 2760036"/>
                <a:gd name="connsiteY187" fmla="*/ 927804 h 1105785"/>
                <a:gd name="connsiteX188" fmla="*/ 1352555 w 2760036"/>
                <a:gd name="connsiteY188" fmla="*/ 911613 h 1105785"/>
                <a:gd name="connsiteX189" fmla="*/ 1370693 w 2760036"/>
                <a:gd name="connsiteY189" fmla="*/ 891387 h 1105785"/>
                <a:gd name="connsiteX190" fmla="*/ 1374780 w 2760036"/>
                <a:gd name="connsiteY190" fmla="*/ 871161 h 1105785"/>
                <a:gd name="connsiteX191" fmla="*/ 1342504 w 2760036"/>
                <a:gd name="connsiteY191" fmla="*/ 854987 h 1105785"/>
                <a:gd name="connsiteX192" fmla="*/ 1298106 w 2760036"/>
                <a:gd name="connsiteY192" fmla="*/ 850935 h 1105785"/>
                <a:gd name="connsiteX193" fmla="*/ 1273934 w 2760036"/>
                <a:gd name="connsiteY193" fmla="*/ 854987 h 1105785"/>
                <a:gd name="connsiteX194" fmla="*/ 1243657 w 2760036"/>
                <a:gd name="connsiteY194" fmla="*/ 865091 h 1105785"/>
                <a:gd name="connsiteX195" fmla="*/ 1209328 w 2760036"/>
                <a:gd name="connsiteY195" fmla="*/ 879248 h 1105785"/>
                <a:gd name="connsiteX196" fmla="*/ 1177069 w 2760036"/>
                <a:gd name="connsiteY196" fmla="*/ 879248 h 1105785"/>
                <a:gd name="connsiteX197" fmla="*/ 1124566 w 2760036"/>
                <a:gd name="connsiteY197" fmla="*/ 875213 h 1105785"/>
                <a:gd name="connsiteX198" fmla="*/ 1082097 w 2760036"/>
                <a:gd name="connsiteY198" fmla="*/ 877230 h 1105785"/>
                <a:gd name="connsiteX199" fmla="*/ 1031523 w 2760036"/>
                <a:gd name="connsiteY199" fmla="*/ 887352 h 1105785"/>
                <a:gd name="connsiteX200" fmla="*/ 966811 w 2760036"/>
                <a:gd name="connsiteY200" fmla="*/ 893404 h 1105785"/>
                <a:gd name="connsiteX201" fmla="*/ 938498 w 2760036"/>
                <a:gd name="connsiteY201" fmla="*/ 899473 h 1105785"/>
                <a:gd name="connsiteX202" fmla="*/ 904116 w 2760036"/>
                <a:gd name="connsiteY202" fmla="*/ 915665 h 1105785"/>
                <a:gd name="connsiteX203" fmla="*/ 861629 w 2760036"/>
                <a:gd name="connsiteY203" fmla="*/ 923752 h 1105785"/>
                <a:gd name="connsiteX204" fmla="*/ 837368 w 2760036"/>
                <a:gd name="connsiteY204" fmla="*/ 921734 h 1105785"/>
                <a:gd name="connsiteX205" fmla="*/ 809038 w 2760036"/>
                <a:gd name="connsiteY205" fmla="*/ 919699 h 1105785"/>
                <a:gd name="connsiteX206" fmla="*/ 813090 w 2760036"/>
                <a:gd name="connsiteY206" fmla="*/ 907578 h 1105785"/>
                <a:gd name="connsiteX207" fmla="*/ 881855 w 2760036"/>
                <a:gd name="connsiteY207" fmla="*/ 887352 h 1105785"/>
                <a:gd name="connsiteX208" fmla="*/ 954672 w 2760036"/>
                <a:gd name="connsiteY208" fmla="*/ 867126 h 1105785"/>
                <a:gd name="connsiteX209" fmla="*/ 1031523 w 2760036"/>
                <a:gd name="connsiteY209" fmla="*/ 846900 h 1105785"/>
                <a:gd name="connsiteX210" fmla="*/ 1092201 w 2760036"/>
                <a:gd name="connsiteY210" fmla="*/ 836778 h 1105785"/>
                <a:gd name="connsiteX211" fmla="*/ 1144792 w 2760036"/>
                <a:gd name="connsiteY211" fmla="*/ 826674 h 1105785"/>
                <a:gd name="connsiteX212" fmla="*/ 1221661 w 2760036"/>
                <a:gd name="connsiteY212" fmla="*/ 816552 h 1105785"/>
                <a:gd name="connsiteX213" fmla="*/ 1310652 w 2760036"/>
                <a:gd name="connsiteY213" fmla="*/ 798344 h 1105785"/>
                <a:gd name="connsiteX214" fmla="*/ 1359191 w 2760036"/>
                <a:gd name="connsiteY214" fmla="*/ 786222 h 1105785"/>
                <a:gd name="connsiteX215" fmla="*/ 1363243 w 2760036"/>
                <a:gd name="connsiteY215" fmla="*/ 786222 h 1105785"/>
                <a:gd name="connsiteX216" fmla="*/ 1395590 w 2760036"/>
                <a:gd name="connsiteY216" fmla="*/ 765996 h 1105785"/>
                <a:gd name="connsiteX217" fmla="*/ 1421886 w 2760036"/>
                <a:gd name="connsiteY217" fmla="*/ 749805 h 1105785"/>
                <a:gd name="connsiteX218" fmla="*/ 1444147 w 2760036"/>
                <a:gd name="connsiteY218" fmla="*/ 733631 h 1105785"/>
                <a:gd name="connsiteX219" fmla="*/ 1472459 w 2760036"/>
                <a:gd name="connsiteY219" fmla="*/ 691144 h 1105785"/>
                <a:gd name="connsiteX220" fmla="*/ 1516946 w 2760036"/>
                <a:gd name="connsiteY220" fmla="*/ 656762 h 1105785"/>
                <a:gd name="connsiteX221" fmla="*/ 1533137 w 2760036"/>
                <a:gd name="connsiteY221" fmla="*/ 620363 h 1105785"/>
                <a:gd name="connsiteX222" fmla="*/ 1529085 w 2760036"/>
                <a:gd name="connsiteY222" fmla="*/ 616310 h 1105785"/>
                <a:gd name="connsiteX223" fmla="*/ 1527068 w 2760036"/>
                <a:gd name="connsiteY223" fmla="*/ 610241 h 1105785"/>
                <a:gd name="connsiteX224" fmla="*/ 1525050 w 2760036"/>
                <a:gd name="connsiteY224" fmla="*/ 600137 h 1105785"/>
                <a:gd name="connsiteX225" fmla="*/ 1523015 w 2760036"/>
                <a:gd name="connsiteY225" fmla="*/ 583963 h 1105785"/>
                <a:gd name="connsiteX226" fmla="*/ 1525050 w 2760036"/>
                <a:gd name="connsiteY226" fmla="*/ 567772 h 1105785"/>
                <a:gd name="connsiteX227" fmla="*/ 1533137 w 2760036"/>
                <a:gd name="connsiteY227" fmla="*/ 549563 h 1105785"/>
                <a:gd name="connsiteX228" fmla="*/ 1541224 w 2760036"/>
                <a:gd name="connsiteY228" fmla="*/ 531372 h 1105785"/>
                <a:gd name="connsiteX229" fmla="*/ 1549311 w 2760036"/>
                <a:gd name="connsiteY229" fmla="*/ 511146 h 1105785"/>
                <a:gd name="connsiteX230" fmla="*/ 1557398 w 2760036"/>
                <a:gd name="connsiteY230" fmla="*/ 478781 h 1105785"/>
                <a:gd name="connsiteX231" fmla="*/ 1561450 w 2760036"/>
                <a:gd name="connsiteY231" fmla="*/ 450468 h 1105785"/>
                <a:gd name="connsiteX232" fmla="*/ 1565502 w 2760036"/>
                <a:gd name="connsiteY232" fmla="*/ 426190 h 1105785"/>
                <a:gd name="connsiteX233" fmla="*/ 1567520 w 2760036"/>
                <a:gd name="connsiteY233" fmla="*/ 405964 h 1105785"/>
                <a:gd name="connsiteX234" fmla="*/ 1569537 w 2760036"/>
                <a:gd name="connsiteY234" fmla="*/ 385738 h 1105785"/>
                <a:gd name="connsiteX235" fmla="*/ 1573589 w 2760036"/>
                <a:gd name="connsiteY235" fmla="*/ 365512 h 1105785"/>
                <a:gd name="connsiteX236" fmla="*/ 1553363 w 2760036"/>
                <a:gd name="connsiteY236" fmla="*/ 373599 h 1105785"/>
                <a:gd name="connsiteX237" fmla="*/ 1529085 w 2760036"/>
                <a:gd name="connsiteY237" fmla="*/ 381703 h 1105785"/>
                <a:gd name="connsiteX238" fmla="*/ 1525050 w 2760036"/>
                <a:gd name="connsiteY238" fmla="*/ 369564 h 1105785"/>
                <a:gd name="connsiteX239" fmla="*/ 1525050 w 2760036"/>
                <a:gd name="connsiteY239" fmla="*/ 337199 h 1105785"/>
                <a:gd name="connsiteX240" fmla="*/ 1504824 w 2760036"/>
                <a:gd name="connsiteY240" fmla="*/ 329113 h 1105785"/>
                <a:gd name="connsiteX241" fmla="*/ 1492685 w 2760036"/>
                <a:gd name="connsiteY241" fmla="*/ 321026 h 1105785"/>
                <a:gd name="connsiteX242" fmla="*/ 1484599 w 2760036"/>
                <a:gd name="connsiteY242" fmla="*/ 316973 h 1105785"/>
                <a:gd name="connsiteX243" fmla="*/ 1478529 w 2760036"/>
                <a:gd name="connsiteY243" fmla="*/ 318991 h 1105785"/>
                <a:gd name="connsiteX244" fmla="*/ 1472459 w 2760036"/>
                <a:gd name="connsiteY244" fmla="*/ 321026 h 1105785"/>
                <a:gd name="connsiteX245" fmla="*/ 1468407 w 2760036"/>
                <a:gd name="connsiteY245" fmla="*/ 321026 h 1105785"/>
                <a:gd name="connsiteX246" fmla="*/ 1456268 w 2760036"/>
                <a:gd name="connsiteY246" fmla="*/ 325060 h 1105785"/>
                <a:gd name="connsiteX247" fmla="*/ 1427955 w 2760036"/>
                <a:gd name="connsiteY247" fmla="*/ 341252 h 1105785"/>
                <a:gd name="connsiteX248" fmla="*/ 1399642 w 2760036"/>
                <a:gd name="connsiteY248" fmla="*/ 381703 h 1105785"/>
                <a:gd name="connsiteX249" fmla="*/ 1399642 w 2760036"/>
                <a:gd name="connsiteY249" fmla="*/ 399894 h 1105785"/>
                <a:gd name="connsiteX250" fmla="*/ 1395590 w 2760036"/>
                <a:gd name="connsiteY250" fmla="*/ 418103 h 1105785"/>
                <a:gd name="connsiteX251" fmla="*/ 1399642 w 2760036"/>
                <a:gd name="connsiteY251" fmla="*/ 442381 h 1105785"/>
                <a:gd name="connsiteX252" fmla="*/ 1403695 w 2760036"/>
                <a:gd name="connsiteY252" fmla="*/ 454503 h 1105785"/>
                <a:gd name="connsiteX253" fmla="*/ 1399642 w 2760036"/>
                <a:gd name="connsiteY253" fmla="*/ 458555 h 1105785"/>
                <a:gd name="connsiteX254" fmla="*/ 1371330 w 2760036"/>
                <a:gd name="connsiteY254" fmla="*/ 446416 h 1105785"/>
                <a:gd name="connsiteX255" fmla="*/ 1355138 w 2760036"/>
                <a:gd name="connsiteY255" fmla="*/ 426190 h 1105785"/>
                <a:gd name="connsiteX256" fmla="*/ 1359191 w 2760036"/>
                <a:gd name="connsiteY256" fmla="*/ 422155 h 1105785"/>
                <a:gd name="connsiteX257" fmla="*/ 1355138 w 2760036"/>
                <a:gd name="connsiteY257" fmla="*/ 422155 h 1105785"/>
                <a:gd name="connsiteX258" fmla="*/ 1355138 w 2760036"/>
                <a:gd name="connsiteY258" fmla="*/ 426190 h 1105785"/>
                <a:gd name="connsiteX259" fmla="*/ 1326826 w 2760036"/>
                <a:gd name="connsiteY259" fmla="*/ 452485 h 1105785"/>
                <a:gd name="connsiteX260" fmla="*/ 1294461 w 2760036"/>
                <a:gd name="connsiteY260" fmla="*/ 466642 h 1105785"/>
                <a:gd name="connsiteX261" fmla="*/ 1258061 w 2760036"/>
                <a:gd name="connsiteY261" fmla="*/ 462607 h 1105785"/>
                <a:gd name="connsiteX262" fmla="*/ 1233783 w 2760036"/>
                <a:gd name="connsiteY262" fmla="*/ 458555 h 1105785"/>
                <a:gd name="connsiteX263" fmla="*/ 1233783 w 2760036"/>
                <a:gd name="connsiteY263" fmla="*/ 478781 h 1105785"/>
                <a:gd name="connsiteX264" fmla="*/ 1225696 w 2760036"/>
                <a:gd name="connsiteY264" fmla="*/ 507094 h 1105785"/>
                <a:gd name="connsiteX265" fmla="*/ 1215592 w 2760036"/>
                <a:gd name="connsiteY265" fmla="*/ 509111 h 1105785"/>
                <a:gd name="connsiteX266" fmla="*/ 1193331 w 2760036"/>
                <a:gd name="connsiteY266" fmla="*/ 527320 h 1105785"/>
                <a:gd name="connsiteX267" fmla="*/ 1140758 w 2760036"/>
                <a:gd name="connsiteY267" fmla="*/ 551598 h 1105785"/>
                <a:gd name="connsiteX268" fmla="*/ 1124566 w 2760036"/>
                <a:gd name="connsiteY268" fmla="*/ 519233 h 1105785"/>
                <a:gd name="connsiteX269" fmla="*/ 1138723 w 2760036"/>
                <a:gd name="connsiteY269" fmla="*/ 507094 h 1105785"/>
                <a:gd name="connsiteX270" fmla="*/ 1169070 w 2760036"/>
                <a:gd name="connsiteY270" fmla="*/ 486868 h 1105785"/>
                <a:gd name="connsiteX271" fmla="*/ 1193207 w 2760036"/>
                <a:gd name="connsiteY271" fmla="*/ 462607 h 1105785"/>
                <a:gd name="connsiteX272" fmla="*/ 1209328 w 2760036"/>
                <a:gd name="connsiteY272" fmla="*/ 450468 h 1105785"/>
                <a:gd name="connsiteX273" fmla="*/ 1197259 w 2760036"/>
                <a:gd name="connsiteY273" fmla="*/ 430242 h 1105785"/>
                <a:gd name="connsiteX274" fmla="*/ 1217414 w 2760036"/>
                <a:gd name="connsiteY274" fmla="*/ 426190 h 1105785"/>
                <a:gd name="connsiteX275" fmla="*/ 1237516 w 2760036"/>
                <a:gd name="connsiteY275" fmla="*/ 430242 h 1105785"/>
                <a:gd name="connsiteX276" fmla="*/ 1239534 w 2760036"/>
                <a:gd name="connsiteY276" fmla="*/ 440346 h 1105785"/>
                <a:gd name="connsiteX277" fmla="*/ 1241569 w 2760036"/>
                <a:gd name="connsiteY277" fmla="*/ 446416 h 1105785"/>
                <a:gd name="connsiteX278" fmla="*/ 1241569 w 2760036"/>
                <a:gd name="connsiteY278" fmla="*/ 450468 h 1105785"/>
                <a:gd name="connsiteX279" fmla="*/ 1269758 w 2760036"/>
                <a:gd name="connsiteY279" fmla="*/ 454503 h 1105785"/>
                <a:gd name="connsiteX280" fmla="*/ 1293930 w 2760036"/>
                <a:gd name="connsiteY280" fmla="*/ 452485 h 1105785"/>
                <a:gd name="connsiteX281" fmla="*/ 1318102 w 2760036"/>
                <a:gd name="connsiteY281" fmla="*/ 434277 h 1105785"/>
                <a:gd name="connsiteX282" fmla="*/ 1354395 w 2760036"/>
                <a:gd name="connsiteY282" fmla="*/ 405964 h 1105785"/>
                <a:gd name="connsiteX283" fmla="*/ 1370445 w 2760036"/>
                <a:gd name="connsiteY283" fmla="*/ 397877 h 1105785"/>
                <a:gd name="connsiteX284" fmla="*/ 1334222 w 2760036"/>
                <a:gd name="connsiteY284" fmla="*/ 389790 h 1105785"/>
                <a:gd name="connsiteX285" fmla="*/ 1306033 w 2760036"/>
                <a:gd name="connsiteY285" fmla="*/ 357425 h 1105785"/>
                <a:gd name="connsiteX286" fmla="*/ 1285878 w 2760036"/>
                <a:gd name="connsiteY286" fmla="*/ 381703 h 1105785"/>
                <a:gd name="connsiteX287" fmla="*/ 1205346 w 2760036"/>
                <a:gd name="connsiteY287" fmla="*/ 385738 h 1105785"/>
                <a:gd name="connsiteX288" fmla="*/ 1221396 w 2760036"/>
                <a:gd name="connsiteY288" fmla="*/ 333147 h 1105785"/>
                <a:gd name="connsiteX289" fmla="*/ 1249620 w 2760036"/>
                <a:gd name="connsiteY289" fmla="*/ 302817 h 1105785"/>
                <a:gd name="connsiteX290" fmla="*/ 1301981 w 2760036"/>
                <a:gd name="connsiteY290" fmla="*/ 300800 h 1105785"/>
                <a:gd name="connsiteX291" fmla="*/ 1285878 w 2760036"/>
                <a:gd name="connsiteY291" fmla="*/ 288661 h 1105785"/>
                <a:gd name="connsiteX292" fmla="*/ 1330188 w 2760036"/>
                <a:gd name="connsiteY292" fmla="*/ 308887 h 1105785"/>
                <a:gd name="connsiteX293" fmla="*/ 1338275 w 2760036"/>
                <a:gd name="connsiteY293" fmla="*/ 272469 h 1105785"/>
                <a:gd name="connsiteX294" fmla="*/ 1406721 w 2760036"/>
                <a:gd name="connsiteY294" fmla="*/ 260348 h 1105785"/>
                <a:gd name="connsiteX295" fmla="*/ 1410773 w 2760036"/>
                <a:gd name="connsiteY295" fmla="*/ 272469 h 1105785"/>
                <a:gd name="connsiteX296" fmla="*/ 1406721 w 2760036"/>
                <a:gd name="connsiteY296" fmla="*/ 296747 h 1105785"/>
                <a:gd name="connsiteX297" fmla="*/ 1451030 w 2760036"/>
                <a:gd name="connsiteY297" fmla="*/ 288661 h 1105785"/>
                <a:gd name="connsiteX298" fmla="*/ 1426894 w 2760036"/>
                <a:gd name="connsiteY298" fmla="*/ 260348 h 1105785"/>
                <a:gd name="connsiteX299" fmla="*/ 1459117 w 2760036"/>
                <a:gd name="connsiteY299" fmla="*/ 171340 h 1105785"/>
                <a:gd name="connsiteX300" fmla="*/ 1483271 w 2760036"/>
                <a:gd name="connsiteY300" fmla="*/ 203705 h 1105785"/>
                <a:gd name="connsiteX301" fmla="*/ 1495340 w 2760036"/>
                <a:gd name="connsiteY301" fmla="*/ 264382 h 1105785"/>
                <a:gd name="connsiteX302" fmla="*/ 1511460 w 2760036"/>
                <a:gd name="connsiteY302" fmla="*/ 260348 h 1105785"/>
                <a:gd name="connsiteX303" fmla="*/ 1495340 w 2760036"/>
                <a:gd name="connsiteY303" fmla="*/ 195618 h 1105785"/>
                <a:gd name="connsiteX304" fmla="*/ 1503427 w 2760036"/>
                <a:gd name="connsiteY304" fmla="*/ 191565 h 1105785"/>
                <a:gd name="connsiteX305" fmla="*/ 1511460 w 2760036"/>
                <a:gd name="connsiteY305" fmla="*/ 175392 h 1105785"/>
                <a:gd name="connsiteX306" fmla="*/ 1507408 w 2760036"/>
                <a:gd name="connsiteY306" fmla="*/ 159218 h 1105785"/>
                <a:gd name="connsiteX307" fmla="*/ 1519547 w 2760036"/>
                <a:gd name="connsiteY307" fmla="*/ 147079 h 1105785"/>
                <a:gd name="connsiteX308" fmla="*/ 1507408 w 2760036"/>
                <a:gd name="connsiteY308" fmla="*/ 134940 h 1105785"/>
                <a:gd name="connsiteX309" fmla="*/ 1491287 w 2760036"/>
                <a:gd name="connsiteY309" fmla="*/ 122801 h 1105785"/>
                <a:gd name="connsiteX310" fmla="*/ 1475238 w 2760036"/>
                <a:gd name="connsiteY310" fmla="*/ 106627 h 1105785"/>
                <a:gd name="connsiteX311" fmla="*/ 1469168 w 2760036"/>
                <a:gd name="connsiteY311" fmla="*/ 102575 h 1105785"/>
                <a:gd name="connsiteX312" fmla="*/ 1459117 w 2760036"/>
                <a:gd name="connsiteY312" fmla="*/ 94488 h 1105785"/>
                <a:gd name="connsiteX313" fmla="*/ 1422841 w 2760036"/>
                <a:gd name="connsiteY313" fmla="*/ 78314 h 1105785"/>
                <a:gd name="connsiteX314" fmla="*/ 1420824 w 2760036"/>
                <a:gd name="connsiteY314" fmla="*/ 68193 h 1105785"/>
                <a:gd name="connsiteX315" fmla="*/ 1418789 w 2760036"/>
                <a:gd name="connsiteY315" fmla="*/ 54036 h 1105785"/>
                <a:gd name="connsiteX316" fmla="*/ 1414808 w 2760036"/>
                <a:gd name="connsiteY316" fmla="*/ 37862 h 1105785"/>
                <a:gd name="connsiteX317" fmla="*/ 1398687 w 2760036"/>
                <a:gd name="connsiteY317" fmla="*/ 17637 h 1105785"/>
                <a:gd name="connsiteX318" fmla="*/ 1382584 w 2760036"/>
                <a:gd name="connsiteY318" fmla="*/ 25723 h 1105785"/>
                <a:gd name="connsiteX319" fmla="*/ 1378532 w 2760036"/>
                <a:gd name="connsiteY319" fmla="*/ 49984 h 1105785"/>
                <a:gd name="connsiteX320" fmla="*/ 1366463 w 2760036"/>
                <a:gd name="connsiteY320" fmla="*/ 70210 h 1105785"/>
                <a:gd name="connsiteX321" fmla="*/ 1350378 w 2760036"/>
                <a:gd name="connsiteY321" fmla="*/ 78314 h 1105785"/>
                <a:gd name="connsiteX322" fmla="*/ 1314120 w 2760036"/>
                <a:gd name="connsiteY322" fmla="*/ 86401 h 1105785"/>
                <a:gd name="connsiteX323" fmla="*/ 1279897 w 2760036"/>
                <a:gd name="connsiteY323" fmla="*/ 96505 h 1105785"/>
                <a:gd name="connsiteX324" fmla="*/ 1269811 w 2760036"/>
                <a:gd name="connsiteY324" fmla="*/ 94488 h 1105785"/>
                <a:gd name="connsiteX325" fmla="*/ 1261759 w 2760036"/>
                <a:gd name="connsiteY325" fmla="*/ 92471 h 1105785"/>
                <a:gd name="connsiteX326" fmla="*/ 1249656 w 2760036"/>
                <a:gd name="connsiteY326" fmla="*/ 90436 h 1105785"/>
                <a:gd name="connsiteX327" fmla="*/ 1237587 w 2760036"/>
                <a:gd name="connsiteY327" fmla="*/ 90436 h 1105785"/>
                <a:gd name="connsiteX328" fmla="*/ 1241622 w 2760036"/>
                <a:gd name="connsiteY328" fmla="*/ 74262 h 1105785"/>
                <a:gd name="connsiteX329" fmla="*/ 1229553 w 2760036"/>
                <a:gd name="connsiteY329" fmla="*/ 54036 h 1105785"/>
                <a:gd name="connsiteX330" fmla="*/ 1181209 w 2760036"/>
                <a:gd name="connsiteY330" fmla="*/ 74262 h 1105785"/>
                <a:gd name="connsiteX331" fmla="*/ 1189296 w 2760036"/>
                <a:gd name="connsiteY331" fmla="*/ 90436 h 1105785"/>
                <a:gd name="connsiteX332" fmla="*/ 1177157 w 2760036"/>
                <a:gd name="connsiteY332" fmla="*/ 114714 h 1105785"/>
                <a:gd name="connsiteX333" fmla="*/ 1150862 w 2760036"/>
                <a:gd name="connsiteY333" fmla="*/ 124818 h 1105785"/>
                <a:gd name="connsiteX334" fmla="*/ 1132653 w 2760036"/>
                <a:gd name="connsiteY334" fmla="*/ 122801 h 1105785"/>
                <a:gd name="connsiteX335" fmla="*/ 1096253 w 2760036"/>
                <a:gd name="connsiteY335" fmla="*/ 118766 h 1105785"/>
                <a:gd name="connsiteX336" fmla="*/ 1071975 w 2760036"/>
                <a:gd name="connsiteY336" fmla="*/ 122801 h 1105785"/>
                <a:gd name="connsiteX337" fmla="*/ 1031523 w 2760036"/>
                <a:gd name="connsiteY337" fmla="*/ 134940 h 1105785"/>
                <a:gd name="connsiteX338" fmla="*/ 987037 w 2760036"/>
                <a:gd name="connsiteY338" fmla="*/ 145044 h 1105785"/>
                <a:gd name="connsiteX339" fmla="*/ 958724 w 2760036"/>
                <a:gd name="connsiteY339" fmla="*/ 151114 h 1105785"/>
                <a:gd name="connsiteX340" fmla="*/ 920289 w 2760036"/>
                <a:gd name="connsiteY340" fmla="*/ 159218 h 1105785"/>
                <a:gd name="connsiteX341" fmla="*/ 881855 w 2760036"/>
                <a:gd name="connsiteY341" fmla="*/ 163253 h 1105785"/>
                <a:gd name="connsiteX342" fmla="*/ 849490 w 2760036"/>
                <a:gd name="connsiteY342" fmla="*/ 145044 h 1105785"/>
                <a:gd name="connsiteX343" fmla="*/ 809038 w 2760036"/>
                <a:gd name="connsiteY343" fmla="*/ 126853 h 1105785"/>
                <a:gd name="connsiteX344" fmla="*/ 792864 w 2760036"/>
                <a:gd name="connsiteY344" fmla="*/ 114714 h 1105785"/>
                <a:gd name="connsiteX345" fmla="*/ 788812 w 2760036"/>
                <a:gd name="connsiteY345" fmla="*/ 106627 h 1105785"/>
                <a:gd name="connsiteX346" fmla="*/ 800951 w 2760036"/>
                <a:gd name="connsiteY346" fmla="*/ 102575 h 1105785"/>
                <a:gd name="connsiteX347" fmla="*/ 829264 w 2760036"/>
                <a:gd name="connsiteY347" fmla="*/ 118766 h 1105785"/>
                <a:gd name="connsiteX348" fmla="*/ 873768 w 2760036"/>
                <a:gd name="connsiteY348" fmla="*/ 134940 h 1105785"/>
                <a:gd name="connsiteX349" fmla="*/ 891977 w 2760036"/>
                <a:gd name="connsiteY349" fmla="*/ 145044 h 1105785"/>
                <a:gd name="connsiteX350" fmla="*/ 914220 w 2760036"/>
                <a:gd name="connsiteY350" fmla="*/ 143027 h 1105785"/>
                <a:gd name="connsiteX351" fmla="*/ 934446 w 2760036"/>
                <a:gd name="connsiteY351" fmla="*/ 134940 h 1105785"/>
                <a:gd name="connsiteX352" fmla="*/ 958724 w 2760036"/>
                <a:gd name="connsiteY352" fmla="*/ 126853 h 1105785"/>
                <a:gd name="connsiteX353" fmla="*/ 982985 w 2760036"/>
                <a:gd name="connsiteY353" fmla="*/ 118766 h 1105785"/>
                <a:gd name="connsiteX354" fmla="*/ 978950 w 2760036"/>
                <a:gd name="connsiteY354" fmla="*/ 94488 h 1105785"/>
                <a:gd name="connsiteX355" fmla="*/ 987037 w 2760036"/>
                <a:gd name="connsiteY355" fmla="*/ 90436 h 1105785"/>
                <a:gd name="connsiteX356" fmla="*/ 991071 w 2760036"/>
                <a:gd name="connsiteY356" fmla="*/ 122801 h 1105785"/>
                <a:gd name="connsiteX357" fmla="*/ 1027489 w 2760036"/>
                <a:gd name="connsiteY357" fmla="*/ 110662 h 1105785"/>
                <a:gd name="connsiteX358" fmla="*/ 1015350 w 2760036"/>
                <a:gd name="connsiteY358" fmla="*/ 82349 h 1105785"/>
                <a:gd name="connsiteX359" fmla="*/ 1005246 w 2760036"/>
                <a:gd name="connsiteY359" fmla="*/ 64140 h 1105785"/>
                <a:gd name="connsiteX360" fmla="*/ 999176 w 2760036"/>
                <a:gd name="connsiteY360" fmla="*/ 49984 h 1105785"/>
                <a:gd name="connsiteX361" fmla="*/ 974898 w 2760036"/>
                <a:gd name="connsiteY361" fmla="*/ 33810 h 1105785"/>
                <a:gd name="connsiteX362" fmla="*/ 966811 w 2760036"/>
                <a:gd name="connsiteY362" fmla="*/ 21671 h 1105785"/>
                <a:gd name="connsiteX363" fmla="*/ 958724 w 2760036"/>
                <a:gd name="connsiteY363" fmla="*/ 29758 h 1105785"/>
                <a:gd name="connsiteX364" fmla="*/ 946585 w 2760036"/>
                <a:gd name="connsiteY364" fmla="*/ 54036 h 1105785"/>
                <a:gd name="connsiteX365" fmla="*/ 948602 w 2760036"/>
                <a:gd name="connsiteY365" fmla="*/ 80332 h 1105785"/>
                <a:gd name="connsiteX366" fmla="*/ 946585 w 2760036"/>
                <a:gd name="connsiteY366" fmla="*/ 90436 h 1105785"/>
                <a:gd name="connsiteX367" fmla="*/ 934446 w 2760036"/>
                <a:gd name="connsiteY367" fmla="*/ 96505 h 1105785"/>
                <a:gd name="connsiteX368" fmla="*/ 922307 w 2760036"/>
                <a:gd name="connsiteY368" fmla="*/ 78314 h 1105785"/>
                <a:gd name="connsiteX369" fmla="*/ 916237 w 2760036"/>
                <a:gd name="connsiteY369" fmla="*/ 58088 h 1105785"/>
                <a:gd name="connsiteX370" fmla="*/ 910168 w 2760036"/>
                <a:gd name="connsiteY370" fmla="*/ 37862 h 1105785"/>
                <a:gd name="connsiteX371" fmla="*/ 902081 w 2760036"/>
                <a:gd name="connsiteY371" fmla="*/ 21671 h 1105785"/>
                <a:gd name="connsiteX372" fmla="*/ 902081 w 2760036"/>
                <a:gd name="connsiteY372" fmla="*/ 33810 h 1105785"/>
                <a:gd name="connsiteX373" fmla="*/ 898046 w 2760036"/>
                <a:gd name="connsiteY373" fmla="*/ 43914 h 1105785"/>
                <a:gd name="connsiteX374" fmla="*/ 889942 w 2760036"/>
                <a:gd name="connsiteY374" fmla="*/ 54036 h 1105785"/>
                <a:gd name="connsiteX375" fmla="*/ 869716 w 2760036"/>
                <a:gd name="connsiteY375" fmla="*/ 78314 h 1105785"/>
                <a:gd name="connsiteX376" fmla="*/ 861629 w 2760036"/>
                <a:gd name="connsiteY376" fmla="*/ 90436 h 1105785"/>
                <a:gd name="connsiteX377" fmla="*/ 845455 w 2760036"/>
                <a:gd name="connsiteY377" fmla="*/ 66175 h 1105785"/>
                <a:gd name="connsiteX378" fmla="*/ 833316 w 2760036"/>
                <a:gd name="connsiteY378" fmla="*/ 25723 h 1105785"/>
                <a:gd name="connsiteX379" fmla="*/ 829264 w 2760036"/>
                <a:gd name="connsiteY379" fmla="*/ 25723 h 1105785"/>
                <a:gd name="connsiteX380" fmla="*/ 792864 w 2760036"/>
                <a:gd name="connsiteY380" fmla="*/ 25723 h 1105785"/>
                <a:gd name="connsiteX381" fmla="*/ 762534 w 2760036"/>
                <a:gd name="connsiteY381" fmla="*/ 33810 h 1105785"/>
                <a:gd name="connsiteX382" fmla="*/ 752412 w 2760036"/>
                <a:gd name="connsiteY382" fmla="*/ 37862 h 1105785"/>
                <a:gd name="connsiteX383" fmla="*/ 740273 w 2760036"/>
                <a:gd name="connsiteY383" fmla="*/ 54036 h 1105785"/>
                <a:gd name="connsiteX384" fmla="*/ 728134 w 2760036"/>
                <a:gd name="connsiteY384" fmla="*/ 62123 h 1105785"/>
                <a:gd name="connsiteX385" fmla="*/ 716013 w 2760036"/>
                <a:gd name="connsiteY385" fmla="*/ 66175 h 1105785"/>
                <a:gd name="connsiteX386" fmla="*/ 716013 w 2760036"/>
                <a:gd name="connsiteY386" fmla="*/ 90436 h 1105785"/>
                <a:gd name="connsiteX387" fmla="*/ 699821 w 2760036"/>
                <a:gd name="connsiteY387" fmla="*/ 122801 h 1105785"/>
                <a:gd name="connsiteX388" fmla="*/ 683648 w 2760036"/>
                <a:gd name="connsiteY388" fmla="*/ 145044 h 1105785"/>
                <a:gd name="connsiteX389" fmla="*/ 663422 w 2760036"/>
                <a:gd name="connsiteY389" fmla="*/ 159218 h 1105785"/>
                <a:gd name="connsiteX390" fmla="*/ 639144 w 2760036"/>
                <a:gd name="connsiteY390" fmla="*/ 161235 h 1105785"/>
                <a:gd name="connsiteX391" fmla="*/ 627004 w 2760036"/>
                <a:gd name="connsiteY391" fmla="*/ 147079 h 1105785"/>
                <a:gd name="connsiteX392" fmla="*/ 590605 w 2760036"/>
                <a:gd name="connsiteY392" fmla="*/ 122801 h 1105785"/>
                <a:gd name="connsiteX393" fmla="*/ 598692 w 2760036"/>
                <a:gd name="connsiteY393" fmla="*/ 114714 h 1105785"/>
                <a:gd name="connsiteX394" fmla="*/ 614883 w 2760036"/>
                <a:gd name="connsiteY394" fmla="*/ 94488 h 1105785"/>
                <a:gd name="connsiteX395" fmla="*/ 647230 w 2760036"/>
                <a:gd name="connsiteY395" fmla="*/ 78314 h 1105785"/>
                <a:gd name="connsiteX396" fmla="*/ 671509 w 2760036"/>
                <a:gd name="connsiteY396" fmla="*/ 62123 h 1105785"/>
                <a:gd name="connsiteX397" fmla="*/ 639144 w 2760036"/>
                <a:gd name="connsiteY397" fmla="*/ 66175 h 1105785"/>
                <a:gd name="connsiteX398" fmla="*/ 602744 w 2760036"/>
                <a:gd name="connsiteY398" fmla="*/ 66175 h 1105785"/>
                <a:gd name="connsiteX399" fmla="*/ 590605 w 2760036"/>
                <a:gd name="connsiteY399" fmla="*/ 70210 h 1105785"/>
                <a:gd name="connsiteX400" fmla="*/ 582518 w 2760036"/>
                <a:gd name="connsiteY400" fmla="*/ 70210 h 1105785"/>
                <a:gd name="connsiteX401" fmla="*/ 578466 w 2760036"/>
                <a:gd name="connsiteY401" fmla="*/ 82349 h 1105785"/>
                <a:gd name="connsiteX402" fmla="*/ 558240 w 2760036"/>
                <a:gd name="connsiteY402" fmla="*/ 102575 h 1105785"/>
                <a:gd name="connsiteX403" fmla="*/ 542066 w 2760036"/>
                <a:gd name="connsiteY403" fmla="*/ 122801 h 1105785"/>
                <a:gd name="connsiteX404" fmla="*/ 533979 w 2760036"/>
                <a:gd name="connsiteY404" fmla="*/ 120784 h 1105785"/>
                <a:gd name="connsiteX405" fmla="*/ 517788 w 2760036"/>
                <a:gd name="connsiteY405" fmla="*/ 126853 h 1105785"/>
                <a:gd name="connsiteX406" fmla="*/ 497562 w 2760036"/>
                <a:gd name="connsiteY406" fmla="*/ 163253 h 1105785"/>
                <a:gd name="connsiteX407" fmla="*/ 485423 w 2760036"/>
                <a:gd name="connsiteY407" fmla="*/ 161235 h 1105785"/>
                <a:gd name="connsiteX408" fmla="*/ 481388 w 2760036"/>
                <a:gd name="connsiteY408" fmla="*/ 147079 h 1105785"/>
                <a:gd name="connsiteX409" fmla="*/ 481388 w 2760036"/>
                <a:gd name="connsiteY409" fmla="*/ 126853 h 1105785"/>
                <a:gd name="connsiteX410" fmla="*/ 440936 w 2760036"/>
                <a:gd name="connsiteY410" fmla="*/ 122801 h 1105785"/>
                <a:gd name="connsiteX411" fmla="*/ 444971 w 2760036"/>
                <a:gd name="connsiteY411" fmla="*/ 98540 h 1105785"/>
                <a:gd name="connsiteX412" fmla="*/ 469249 w 2760036"/>
                <a:gd name="connsiteY412" fmla="*/ 49984 h 1105785"/>
                <a:gd name="connsiteX413" fmla="*/ 453076 w 2760036"/>
                <a:gd name="connsiteY413" fmla="*/ 37862 h 1105785"/>
                <a:gd name="connsiteX414" fmla="*/ 420710 w 2760036"/>
                <a:gd name="connsiteY414" fmla="*/ 33810 h 1105785"/>
                <a:gd name="connsiteX415" fmla="*/ 388345 w 2760036"/>
                <a:gd name="connsiteY415" fmla="*/ 43914 h 1105785"/>
                <a:gd name="connsiteX416" fmla="*/ 372172 w 2760036"/>
                <a:gd name="connsiteY416" fmla="*/ 49984 h 1105785"/>
                <a:gd name="connsiteX417" fmla="*/ 343841 w 2760036"/>
                <a:gd name="connsiteY417" fmla="*/ 70210 h 1105785"/>
                <a:gd name="connsiteX418" fmla="*/ 299355 w 2760036"/>
                <a:gd name="connsiteY418" fmla="*/ 102575 h 1105785"/>
                <a:gd name="connsiteX419" fmla="*/ 258903 w 2760036"/>
                <a:gd name="connsiteY419" fmla="*/ 118766 h 1105785"/>
                <a:gd name="connsiteX420" fmla="*/ 218451 w 2760036"/>
                <a:gd name="connsiteY420" fmla="*/ 138992 h 1105785"/>
                <a:gd name="connsiteX421" fmla="*/ 186086 w 2760036"/>
                <a:gd name="connsiteY421" fmla="*/ 167305 h 1105785"/>
                <a:gd name="connsiteX422" fmla="*/ 171930 w 2760036"/>
                <a:gd name="connsiteY422" fmla="*/ 155166 h 1105785"/>
                <a:gd name="connsiteX423" fmla="*/ 157773 w 2760036"/>
                <a:gd name="connsiteY423" fmla="*/ 147079 h 1105785"/>
                <a:gd name="connsiteX424" fmla="*/ 153721 w 2760036"/>
                <a:gd name="connsiteY424" fmla="*/ 132923 h 1105785"/>
                <a:gd name="connsiteX425" fmla="*/ 153721 w 2760036"/>
                <a:gd name="connsiteY425" fmla="*/ 118766 h 1105785"/>
                <a:gd name="connsiteX426" fmla="*/ 149686 w 2760036"/>
                <a:gd name="connsiteY426" fmla="*/ 106627 h 1105785"/>
                <a:gd name="connsiteX427" fmla="*/ 141582 w 2760036"/>
                <a:gd name="connsiteY427" fmla="*/ 94488 h 1105785"/>
                <a:gd name="connsiteX428" fmla="*/ 133495 w 2760036"/>
                <a:gd name="connsiteY428" fmla="*/ 82349 h 1105785"/>
                <a:gd name="connsiteX429" fmla="*/ 145634 w 2760036"/>
                <a:gd name="connsiteY429" fmla="*/ 78314 h 1105785"/>
                <a:gd name="connsiteX430" fmla="*/ 161808 w 2760036"/>
                <a:gd name="connsiteY430" fmla="*/ 70210 h 1105785"/>
                <a:gd name="connsiteX431" fmla="*/ 175982 w 2760036"/>
                <a:gd name="connsiteY431" fmla="*/ 66175 h 1105785"/>
                <a:gd name="connsiteX432" fmla="*/ 194173 w 2760036"/>
                <a:gd name="connsiteY432" fmla="*/ 62123 h 1105785"/>
                <a:gd name="connsiteX433" fmla="*/ 218451 w 2760036"/>
                <a:gd name="connsiteY433" fmla="*/ 58088 h 1105785"/>
                <a:gd name="connsiteX434" fmla="*/ 230590 w 2760036"/>
                <a:gd name="connsiteY434" fmla="*/ 45949 h 1105785"/>
                <a:gd name="connsiteX435" fmla="*/ 254851 w 2760036"/>
                <a:gd name="connsiteY435" fmla="*/ 45949 h 1105785"/>
                <a:gd name="connsiteX436" fmla="*/ 295303 w 2760036"/>
                <a:gd name="connsiteY436" fmla="*/ 21671 h 1105785"/>
                <a:gd name="connsiteX437" fmla="*/ 311494 w 2760036"/>
                <a:gd name="connsiteY437" fmla="*/ 5497 h 1105785"/>
                <a:gd name="connsiteX438" fmla="*/ 155385 w 2760036"/>
                <a:gd name="connsiteY438" fmla="*/ 0 h 1105785"/>
                <a:gd name="connsiteX439" fmla="*/ 257175 w 2760036"/>
                <a:gd name="connsiteY439" fmla="*/ 0 h 1105785"/>
                <a:gd name="connsiteX440" fmla="*/ 246764 w 2760036"/>
                <a:gd name="connsiteY440" fmla="*/ 15602 h 1105785"/>
                <a:gd name="connsiteX441" fmla="*/ 222486 w 2760036"/>
                <a:gd name="connsiteY441" fmla="*/ 25723 h 1105785"/>
                <a:gd name="connsiteX442" fmla="*/ 206312 w 2760036"/>
                <a:gd name="connsiteY442" fmla="*/ 23688 h 1105785"/>
                <a:gd name="connsiteX443" fmla="*/ 190138 w 2760036"/>
                <a:gd name="connsiteY443" fmla="*/ 21671 h 1105785"/>
                <a:gd name="connsiteX444" fmla="*/ 177999 w 2760036"/>
                <a:gd name="connsiteY444" fmla="*/ 21671 h 1105785"/>
                <a:gd name="connsiteX445" fmla="*/ 157773 w 2760036"/>
                <a:gd name="connsiteY445" fmla="*/ 9532 h 1105785"/>
                <a:gd name="connsiteX446" fmla="*/ 9195 w 2760036"/>
                <a:gd name="connsiteY446" fmla="*/ 0 h 1105785"/>
                <a:gd name="connsiteX447" fmla="*/ 66539 w 2760036"/>
                <a:gd name="connsiteY447" fmla="*/ 0 h 1105785"/>
                <a:gd name="connsiteX448" fmla="*/ 64730 w 2760036"/>
                <a:gd name="connsiteY448" fmla="*/ 1445 h 1105785"/>
                <a:gd name="connsiteX449" fmla="*/ 48557 w 2760036"/>
                <a:gd name="connsiteY449" fmla="*/ 25723 h 1105785"/>
                <a:gd name="connsiteX450" fmla="*/ 36418 w 2760036"/>
                <a:gd name="connsiteY450" fmla="*/ 41897 h 1105785"/>
                <a:gd name="connsiteX451" fmla="*/ 12139 w 2760036"/>
                <a:gd name="connsiteY451" fmla="*/ 45949 h 1105785"/>
                <a:gd name="connsiteX452" fmla="*/ 0 w 2760036"/>
                <a:gd name="connsiteY452" fmla="*/ 45949 h 1105785"/>
                <a:gd name="connsiteX453" fmla="*/ 4053 w 2760036"/>
                <a:gd name="connsiteY453" fmla="*/ 25723 h 110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Lst>
              <a:rect l="l" t="t" r="r" b="b"/>
              <a:pathLst>
                <a:path w="2760036" h="1105785">
                  <a:moveTo>
                    <a:pt x="311948" y="0"/>
                  </a:moveTo>
                  <a:lnTo>
                    <a:pt x="1924950" y="0"/>
                  </a:lnTo>
                  <a:lnTo>
                    <a:pt x="1919200" y="41897"/>
                  </a:lnTo>
                  <a:lnTo>
                    <a:pt x="1935373" y="41897"/>
                  </a:lnTo>
                  <a:cubicBezTo>
                    <a:pt x="1943460" y="41897"/>
                    <a:pt x="1950202" y="44604"/>
                    <a:pt x="1955599" y="49984"/>
                  </a:cubicBezTo>
                  <a:cubicBezTo>
                    <a:pt x="1960996" y="55381"/>
                    <a:pt x="1965703" y="64140"/>
                    <a:pt x="1969738" y="76279"/>
                  </a:cubicBezTo>
                  <a:cubicBezTo>
                    <a:pt x="1973755" y="88418"/>
                    <a:pt x="1977117" y="97178"/>
                    <a:pt x="1979807" y="102575"/>
                  </a:cubicBezTo>
                  <a:cubicBezTo>
                    <a:pt x="1985204" y="102575"/>
                    <a:pt x="1989928" y="101230"/>
                    <a:pt x="1993963" y="98540"/>
                  </a:cubicBezTo>
                  <a:cubicBezTo>
                    <a:pt x="1998015" y="95833"/>
                    <a:pt x="2002705" y="94488"/>
                    <a:pt x="2008066" y="94488"/>
                  </a:cubicBezTo>
                  <a:lnTo>
                    <a:pt x="2036379" y="94488"/>
                  </a:lnTo>
                  <a:lnTo>
                    <a:pt x="2056552" y="94488"/>
                  </a:lnTo>
                  <a:lnTo>
                    <a:pt x="2076778" y="82349"/>
                  </a:lnTo>
                  <a:lnTo>
                    <a:pt x="2060587" y="33810"/>
                  </a:lnTo>
                  <a:cubicBezTo>
                    <a:pt x="2079432" y="36500"/>
                    <a:pt x="2096915" y="39207"/>
                    <a:pt x="2113054" y="41897"/>
                  </a:cubicBezTo>
                  <a:cubicBezTo>
                    <a:pt x="2148073" y="47294"/>
                    <a:pt x="2168264" y="54036"/>
                    <a:pt x="2173661" y="62123"/>
                  </a:cubicBezTo>
                  <a:lnTo>
                    <a:pt x="2189781" y="21671"/>
                  </a:lnTo>
                  <a:lnTo>
                    <a:pt x="2201920" y="66175"/>
                  </a:lnTo>
                  <a:cubicBezTo>
                    <a:pt x="2207353" y="44604"/>
                    <a:pt x="2215528" y="24379"/>
                    <a:pt x="2226446" y="5497"/>
                  </a:cubicBezTo>
                  <a:lnTo>
                    <a:pt x="2229558" y="0"/>
                  </a:lnTo>
                  <a:lnTo>
                    <a:pt x="2350545" y="0"/>
                  </a:lnTo>
                  <a:lnTo>
                    <a:pt x="2345077" y="54036"/>
                  </a:lnTo>
                  <a:cubicBezTo>
                    <a:pt x="2347820" y="51346"/>
                    <a:pt x="2351925" y="49984"/>
                    <a:pt x="2357375" y="49984"/>
                  </a:cubicBezTo>
                  <a:cubicBezTo>
                    <a:pt x="2362825" y="49984"/>
                    <a:pt x="2372363" y="52691"/>
                    <a:pt x="2385971" y="58088"/>
                  </a:cubicBezTo>
                  <a:cubicBezTo>
                    <a:pt x="2407807" y="66175"/>
                    <a:pt x="2420070" y="70882"/>
                    <a:pt x="2422795" y="72245"/>
                  </a:cubicBezTo>
                  <a:cubicBezTo>
                    <a:pt x="2425503" y="73590"/>
                    <a:pt x="2429608" y="67520"/>
                    <a:pt x="2435094" y="54036"/>
                  </a:cubicBezTo>
                  <a:lnTo>
                    <a:pt x="2447339" y="25723"/>
                  </a:lnTo>
                  <a:lnTo>
                    <a:pt x="2451321" y="58088"/>
                  </a:lnTo>
                  <a:lnTo>
                    <a:pt x="2559670" y="90436"/>
                  </a:lnTo>
                  <a:lnTo>
                    <a:pt x="2583683" y="17637"/>
                  </a:lnTo>
                  <a:cubicBezTo>
                    <a:pt x="2586372" y="23016"/>
                    <a:pt x="2590407" y="28413"/>
                    <a:pt x="2595751" y="33810"/>
                  </a:cubicBezTo>
                  <a:lnTo>
                    <a:pt x="2627798" y="66175"/>
                  </a:lnTo>
                  <a:cubicBezTo>
                    <a:pt x="2638539" y="76952"/>
                    <a:pt x="2646608" y="83694"/>
                    <a:pt x="2652005" y="86401"/>
                  </a:cubicBezTo>
                  <a:cubicBezTo>
                    <a:pt x="2657402" y="89091"/>
                    <a:pt x="2656057" y="101230"/>
                    <a:pt x="2647970" y="122801"/>
                  </a:cubicBezTo>
                  <a:cubicBezTo>
                    <a:pt x="2639866" y="144372"/>
                    <a:pt x="2635831" y="156511"/>
                    <a:pt x="2635831" y="159218"/>
                  </a:cubicBezTo>
                  <a:lnTo>
                    <a:pt x="2635831" y="167305"/>
                  </a:lnTo>
                  <a:lnTo>
                    <a:pt x="2695943" y="155166"/>
                  </a:lnTo>
                  <a:lnTo>
                    <a:pt x="2756037" y="122801"/>
                  </a:lnTo>
                  <a:lnTo>
                    <a:pt x="2760036" y="130888"/>
                  </a:lnTo>
                  <a:lnTo>
                    <a:pt x="2720026" y="155166"/>
                  </a:lnTo>
                  <a:lnTo>
                    <a:pt x="2732024" y="163253"/>
                  </a:lnTo>
                  <a:lnTo>
                    <a:pt x="2727989" y="171340"/>
                  </a:lnTo>
                  <a:lnTo>
                    <a:pt x="2703959" y="159218"/>
                  </a:lnTo>
                  <a:lnTo>
                    <a:pt x="2667931" y="175392"/>
                  </a:lnTo>
                  <a:lnTo>
                    <a:pt x="2688157" y="195618"/>
                  </a:lnTo>
                  <a:cubicBezTo>
                    <a:pt x="2701641" y="209102"/>
                    <a:pt x="2708383" y="219896"/>
                    <a:pt x="2708383" y="227983"/>
                  </a:cubicBezTo>
                  <a:cubicBezTo>
                    <a:pt x="2705693" y="236070"/>
                    <a:pt x="2705021" y="245501"/>
                    <a:pt x="2706366" y="256296"/>
                  </a:cubicBezTo>
                  <a:cubicBezTo>
                    <a:pt x="2707710" y="267090"/>
                    <a:pt x="2701641" y="267090"/>
                    <a:pt x="2688157" y="256296"/>
                  </a:cubicBezTo>
                  <a:cubicBezTo>
                    <a:pt x="2680070" y="250898"/>
                    <a:pt x="2672673" y="244829"/>
                    <a:pt x="2665984" y="238087"/>
                  </a:cubicBezTo>
                  <a:cubicBezTo>
                    <a:pt x="2659278" y="231345"/>
                    <a:pt x="2653244" y="225275"/>
                    <a:pt x="2647900" y="219896"/>
                  </a:cubicBezTo>
                  <a:cubicBezTo>
                    <a:pt x="2639901" y="211791"/>
                    <a:pt x="2634557" y="203705"/>
                    <a:pt x="2631903" y="195618"/>
                  </a:cubicBezTo>
                  <a:lnTo>
                    <a:pt x="2623887" y="211791"/>
                  </a:lnTo>
                  <a:cubicBezTo>
                    <a:pt x="2626577" y="219896"/>
                    <a:pt x="2629249" y="229328"/>
                    <a:pt x="2631903" y="240122"/>
                  </a:cubicBezTo>
                  <a:cubicBezTo>
                    <a:pt x="2634557" y="250898"/>
                    <a:pt x="2636557" y="262365"/>
                    <a:pt x="2637919" y="274504"/>
                  </a:cubicBezTo>
                  <a:cubicBezTo>
                    <a:pt x="2639264" y="286626"/>
                    <a:pt x="2637265" y="299437"/>
                    <a:pt x="2631903" y="312921"/>
                  </a:cubicBezTo>
                  <a:cubicBezTo>
                    <a:pt x="2610545" y="307542"/>
                    <a:pt x="2593185" y="299437"/>
                    <a:pt x="2579825" y="288661"/>
                  </a:cubicBezTo>
                  <a:cubicBezTo>
                    <a:pt x="2566518" y="280574"/>
                    <a:pt x="2556520" y="269107"/>
                    <a:pt x="2549831" y="254278"/>
                  </a:cubicBezTo>
                  <a:cubicBezTo>
                    <a:pt x="2543160" y="239432"/>
                    <a:pt x="2545142" y="221241"/>
                    <a:pt x="2555812" y="199670"/>
                  </a:cubicBezTo>
                  <a:cubicBezTo>
                    <a:pt x="2553158" y="202360"/>
                    <a:pt x="2547832" y="205049"/>
                    <a:pt x="2539816" y="207757"/>
                  </a:cubicBezTo>
                  <a:cubicBezTo>
                    <a:pt x="2526456" y="213154"/>
                    <a:pt x="2507769" y="211791"/>
                    <a:pt x="2483756" y="203705"/>
                  </a:cubicBezTo>
                  <a:cubicBezTo>
                    <a:pt x="2456275" y="190221"/>
                    <a:pt x="2432917" y="179444"/>
                    <a:pt x="2413682" y="171340"/>
                  </a:cubicBezTo>
                  <a:cubicBezTo>
                    <a:pt x="2394447" y="163253"/>
                    <a:pt x="2380716" y="160563"/>
                    <a:pt x="2372452" y="163253"/>
                  </a:cubicBezTo>
                  <a:cubicBezTo>
                    <a:pt x="2366966" y="165960"/>
                    <a:pt x="2361481" y="167305"/>
                    <a:pt x="2355977" y="167305"/>
                  </a:cubicBezTo>
                  <a:cubicBezTo>
                    <a:pt x="2350492" y="167305"/>
                    <a:pt x="2344988" y="167305"/>
                    <a:pt x="2339520" y="167305"/>
                  </a:cubicBezTo>
                  <a:lnTo>
                    <a:pt x="2323028" y="167305"/>
                  </a:lnTo>
                  <a:lnTo>
                    <a:pt x="2331115" y="191565"/>
                  </a:lnTo>
                  <a:lnTo>
                    <a:pt x="2359357" y="199670"/>
                  </a:lnTo>
                  <a:lnTo>
                    <a:pt x="2363409" y="211791"/>
                  </a:lnTo>
                  <a:lnTo>
                    <a:pt x="2310942" y="191565"/>
                  </a:lnTo>
                  <a:lnTo>
                    <a:pt x="2310942" y="183479"/>
                  </a:lnTo>
                  <a:cubicBezTo>
                    <a:pt x="2305563" y="178082"/>
                    <a:pt x="2298821" y="174047"/>
                    <a:pt x="2290716" y="171340"/>
                  </a:cubicBezTo>
                  <a:cubicBezTo>
                    <a:pt x="2282683" y="171340"/>
                    <a:pt x="2279320" y="170667"/>
                    <a:pt x="2280648" y="169322"/>
                  </a:cubicBezTo>
                  <a:cubicBezTo>
                    <a:pt x="2281975" y="167977"/>
                    <a:pt x="2282629" y="166633"/>
                    <a:pt x="2282629" y="165270"/>
                  </a:cubicBezTo>
                  <a:cubicBezTo>
                    <a:pt x="2282629" y="163925"/>
                    <a:pt x="2280612" y="162580"/>
                    <a:pt x="2276595" y="161235"/>
                  </a:cubicBezTo>
                  <a:cubicBezTo>
                    <a:pt x="2272578" y="159891"/>
                    <a:pt x="2261147" y="157856"/>
                    <a:pt x="2242301" y="155166"/>
                  </a:cubicBezTo>
                  <a:cubicBezTo>
                    <a:pt x="2212679" y="155166"/>
                    <a:pt x="2187109" y="152476"/>
                    <a:pt x="2165574" y="147079"/>
                  </a:cubicBezTo>
                  <a:cubicBezTo>
                    <a:pt x="2154780" y="144372"/>
                    <a:pt x="2148038" y="141682"/>
                    <a:pt x="2145348" y="138992"/>
                  </a:cubicBezTo>
                  <a:cubicBezTo>
                    <a:pt x="2148038" y="147079"/>
                    <a:pt x="2150745" y="156511"/>
                    <a:pt x="2153435" y="167305"/>
                  </a:cubicBezTo>
                  <a:cubicBezTo>
                    <a:pt x="2158832" y="188876"/>
                    <a:pt x="2161522" y="207757"/>
                    <a:pt x="2161522" y="223931"/>
                  </a:cubicBezTo>
                  <a:cubicBezTo>
                    <a:pt x="2145383" y="221241"/>
                    <a:pt x="2131935" y="215844"/>
                    <a:pt x="2121140" y="207757"/>
                  </a:cubicBezTo>
                  <a:cubicBezTo>
                    <a:pt x="2110399" y="202360"/>
                    <a:pt x="2100985" y="195618"/>
                    <a:pt x="2092916" y="187531"/>
                  </a:cubicBezTo>
                  <a:cubicBezTo>
                    <a:pt x="2084847" y="179444"/>
                    <a:pt x="2082140" y="168650"/>
                    <a:pt x="2084794" y="155166"/>
                  </a:cubicBezTo>
                  <a:lnTo>
                    <a:pt x="2076778" y="155166"/>
                  </a:lnTo>
                  <a:cubicBezTo>
                    <a:pt x="2074070" y="155166"/>
                    <a:pt x="2064639" y="157856"/>
                    <a:pt x="2048447" y="163253"/>
                  </a:cubicBezTo>
                  <a:cubicBezTo>
                    <a:pt x="2040361" y="168650"/>
                    <a:pt x="2030929" y="171340"/>
                    <a:pt x="2020135" y="171340"/>
                  </a:cubicBezTo>
                  <a:lnTo>
                    <a:pt x="2007996" y="171340"/>
                  </a:lnTo>
                  <a:cubicBezTo>
                    <a:pt x="2010703" y="174047"/>
                    <a:pt x="2013393" y="178082"/>
                    <a:pt x="2016100" y="183479"/>
                  </a:cubicBezTo>
                  <a:cubicBezTo>
                    <a:pt x="2018790" y="188876"/>
                    <a:pt x="2020135" y="193600"/>
                    <a:pt x="2020135" y="197635"/>
                  </a:cubicBezTo>
                  <a:cubicBezTo>
                    <a:pt x="2020135" y="201687"/>
                    <a:pt x="2021479" y="206412"/>
                    <a:pt x="2024187" y="211791"/>
                  </a:cubicBezTo>
                  <a:cubicBezTo>
                    <a:pt x="2029584" y="219896"/>
                    <a:pt x="2037671" y="230000"/>
                    <a:pt x="2048447" y="242139"/>
                  </a:cubicBezTo>
                  <a:cubicBezTo>
                    <a:pt x="2059242" y="254278"/>
                    <a:pt x="2064639" y="268435"/>
                    <a:pt x="2064639" y="284608"/>
                  </a:cubicBezTo>
                  <a:lnTo>
                    <a:pt x="2064639" y="337199"/>
                  </a:lnTo>
                  <a:lnTo>
                    <a:pt x="2032345" y="300800"/>
                  </a:lnTo>
                  <a:cubicBezTo>
                    <a:pt x="2026983" y="303489"/>
                    <a:pt x="2020258" y="304834"/>
                    <a:pt x="2012172" y="304834"/>
                  </a:cubicBezTo>
                  <a:cubicBezTo>
                    <a:pt x="2006828" y="304834"/>
                    <a:pt x="2000776" y="305507"/>
                    <a:pt x="1994034" y="306852"/>
                  </a:cubicBezTo>
                  <a:cubicBezTo>
                    <a:pt x="1987292" y="308214"/>
                    <a:pt x="1979895" y="306179"/>
                    <a:pt x="1971844" y="300800"/>
                  </a:cubicBezTo>
                  <a:cubicBezTo>
                    <a:pt x="1971844" y="306179"/>
                    <a:pt x="1970499" y="312921"/>
                    <a:pt x="1967809" y="321026"/>
                  </a:cubicBezTo>
                  <a:cubicBezTo>
                    <a:pt x="1962412" y="337199"/>
                    <a:pt x="1958377" y="346631"/>
                    <a:pt x="1955723" y="349338"/>
                  </a:cubicBezTo>
                  <a:cubicBezTo>
                    <a:pt x="1950344" y="357425"/>
                    <a:pt x="1945619" y="364840"/>
                    <a:pt x="1941567" y="371582"/>
                  </a:cubicBezTo>
                  <a:cubicBezTo>
                    <a:pt x="1937532" y="378324"/>
                    <a:pt x="1935497" y="384393"/>
                    <a:pt x="1935497" y="389790"/>
                  </a:cubicBezTo>
                  <a:cubicBezTo>
                    <a:pt x="1935497" y="395187"/>
                    <a:pt x="1930135" y="400567"/>
                    <a:pt x="1919394" y="405964"/>
                  </a:cubicBezTo>
                  <a:cubicBezTo>
                    <a:pt x="1914033" y="408671"/>
                    <a:pt x="1908671" y="410016"/>
                    <a:pt x="1903274" y="410016"/>
                  </a:cubicBezTo>
                  <a:cubicBezTo>
                    <a:pt x="1900566" y="418103"/>
                    <a:pt x="1899221" y="427535"/>
                    <a:pt x="1899221" y="438329"/>
                  </a:cubicBezTo>
                  <a:cubicBezTo>
                    <a:pt x="1899221" y="459900"/>
                    <a:pt x="1900566" y="476091"/>
                    <a:pt x="1903274" y="486868"/>
                  </a:cubicBezTo>
                  <a:cubicBezTo>
                    <a:pt x="1905963" y="503059"/>
                    <a:pt x="1908653" y="511818"/>
                    <a:pt x="1911325" y="513163"/>
                  </a:cubicBezTo>
                  <a:cubicBezTo>
                    <a:pt x="1913997" y="514508"/>
                    <a:pt x="1912670" y="524630"/>
                    <a:pt x="1907308" y="543511"/>
                  </a:cubicBezTo>
                  <a:cubicBezTo>
                    <a:pt x="1904619" y="548890"/>
                    <a:pt x="1903274" y="554960"/>
                    <a:pt x="1903274" y="561702"/>
                  </a:cubicBezTo>
                  <a:cubicBezTo>
                    <a:pt x="1903274" y="568444"/>
                    <a:pt x="1901929" y="575858"/>
                    <a:pt x="1899221" y="583963"/>
                  </a:cubicBezTo>
                  <a:cubicBezTo>
                    <a:pt x="1899221" y="597447"/>
                    <a:pt x="1899894" y="610241"/>
                    <a:pt x="1901239" y="622380"/>
                  </a:cubicBezTo>
                  <a:cubicBezTo>
                    <a:pt x="1902601" y="634519"/>
                    <a:pt x="1904619" y="647330"/>
                    <a:pt x="1907308" y="660814"/>
                  </a:cubicBezTo>
                  <a:cubicBezTo>
                    <a:pt x="1918067" y="706663"/>
                    <a:pt x="1940912" y="739028"/>
                    <a:pt x="1975896" y="757892"/>
                  </a:cubicBezTo>
                  <a:cubicBezTo>
                    <a:pt x="1981240" y="760599"/>
                    <a:pt x="1987964" y="761944"/>
                    <a:pt x="1996051" y="761944"/>
                  </a:cubicBezTo>
                  <a:cubicBezTo>
                    <a:pt x="2001448" y="772738"/>
                    <a:pt x="2010862" y="780825"/>
                    <a:pt x="2024311" y="786222"/>
                  </a:cubicBezTo>
                  <a:cubicBezTo>
                    <a:pt x="2035052" y="791602"/>
                    <a:pt x="2047828" y="796999"/>
                    <a:pt x="2062639" y="802396"/>
                  </a:cubicBezTo>
                  <a:cubicBezTo>
                    <a:pt x="2077450" y="807793"/>
                    <a:pt x="2090262" y="813190"/>
                    <a:pt x="2101038" y="818570"/>
                  </a:cubicBezTo>
                  <a:cubicBezTo>
                    <a:pt x="2109125" y="821277"/>
                    <a:pt x="2117902" y="823967"/>
                    <a:pt x="2127334" y="826674"/>
                  </a:cubicBezTo>
                  <a:cubicBezTo>
                    <a:pt x="2136766" y="829364"/>
                    <a:pt x="2152285" y="830709"/>
                    <a:pt x="2173855" y="830709"/>
                  </a:cubicBezTo>
                  <a:cubicBezTo>
                    <a:pt x="2195426" y="830709"/>
                    <a:pt x="2223739" y="834761"/>
                    <a:pt x="2258811" y="842848"/>
                  </a:cubicBezTo>
                  <a:cubicBezTo>
                    <a:pt x="2293866" y="850935"/>
                    <a:pt x="2314092" y="854987"/>
                    <a:pt x="2319489" y="854987"/>
                  </a:cubicBezTo>
                  <a:cubicBezTo>
                    <a:pt x="2324869" y="854987"/>
                    <a:pt x="2335663" y="857004"/>
                    <a:pt x="2351837" y="861057"/>
                  </a:cubicBezTo>
                  <a:cubicBezTo>
                    <a:pt x="2368028" y="865091"/>
                    <a:pt x="2378804" y="867126"/>
                    <a:pt x="2384202" y="867126"/>
                  </a:cubicBezTo>
                  <a:cubicBezTo>
                    <a:pt x="2397686" y="867126"/>
                    <a:pt x="2409825" y="877903"/>
                    <a:pt x="2420619" y="899473"/>
                  </a:cubicBezTo>
                  <a:cubicBezTo>
                    <a:pt x="2420619" y="902181"/>
                    <a:pt x="2415894" y="902853"/>
                    <a:pt x="2406445" y="901508"/>
                  </a:cubicBezTo>
                  <a:cubicBezTo>
                    <a:pt x="2397013" y="900146"/>
                    <a:pt x="2385546" y="898129"/>
                    <a:pt x="2372062" y="895439"/>
                  </a:cubicBezTo>
                  <a:cubicBezTo>
                    <a:pt x="2358578" y="892731"/>
                    <a:pt x="2345095" y="889369"/>
                    <a:pt x="2331611" y="885317"/>
                  </a:cubicBezTo>
                  <a:cubicBezTo>
                    <a:pt x="2318127" y="881282"/>
                    <a:pt x="2310040" y="879248"/>
                    <a:pt x="2307350" y="879248"/>
                  </a:cubicBezTo>
                  <a:cubicBezTo>
                    <a:pt x="2299263" y="879248"/>
                    <a:pt x="2289141" y="877903"/>
                    <a:pt x="2277002" y="875213"/>
                  </a:cubicBezTo>
                  <a:cubicBezTo>
                    <a:pt x="2264863" y="872506"/>
                    <a:pt x="2241275" y="869816"/>
                    <a:pt x="2206220" y="867126"/>
                  </a:cubicBezTo>
                  <a:cubicBezTo>
                    <a:pt x="2190029" y="864419"/>
                    <a:pt x="2177908" y="862401"/>
                    <a:pt x="2169803" y="861057"/>
                  </a:cubicBezTo>
                  <a:cubicBezTo>
                    <a:pt x="2161716" y="859694"/>
                    <a:pt x="2154302" y="858349"/>
                    <a:pt x="2147560" y="857004"/>
                  </a:cubicBezTo>
                  <a:cubicBezTo>
                    <a:pt x="2140818" y="855659"/>
                    <a:pt x="2133403" y="854987"/>
                    <a:pt x="2125317" y="854987"/>
                  </a:cubicBezTo>
                  <a:cubicBezTo>
                    <a:pt x="2117230" y="854987"/>
                    <a:pt x="2105091" y="853642"/>
                    <a:pt x="2088899" y="850935"/>
                  </a:cubicBezTo>
                  <a:cubicBezTo>
                    <a:pt x="2056587" y="845538"/>
                    <a:pt x="2037069" y="844865"/>
                    <a:pt x="2030345" y="848917"/>
                  </a:cubicBezTo>
                  <a:cubicBezTo>
                    <a:pt x="2023621" y="852952"/>
                    <a:pt x="2016224" y="854987"/>
                    <a:pt x="2008119" y="854987"/>
                  </a:cubicBezTo>
                  <a:cubicBezTo>
                    <a:pt x="2000086" y="854987"/>
                    <a:pt x="1996724" y="859694"/>
                    <a:pt x="1998086" y="869143"/>
                  </a:cubicBezTo>
                  <a:cubicBezTo>
                    <a:pt x="1999431" y="878575"/>
                    <a:pt x="2000103" y="885989"/>
                    <a:pt x="2000103" y="891387"/>
                  </a:cubicBezTo>
                  <a:cubicBezTo>
                    <a:pt x="2002793" y="896784"/>
                    <a:pt x="2011535" y="905543"/>
                    <a:pt x="2026328" y="917682"/>
                  </a:cubicBezTo>
                  <a:cubicBezTo>
                    <a:pt x="2041121" y="929821"/>
                    <a:pt x="2059277" y="942633"/>
                    <a:pt x="2080812" y="956117"/>
                  </a:cubicBezTo>
                  <a:cubicBezTo>
                    <a:pt x="2102383" y="969601"/>
                    <a:pt x="2119247" y="977687"/>
                    <a:pt x="2131386" y="980377"/>
                  </a:cubicBezTo>
                  <a:cubicBezTo>
                    <a:pt x="2143508" y="983085"/>
                    <a:pt x="2164424" y="988482"/>
                    <a:pt x="2194081" y="996569"/>
                  </a:cubicBezTo>
                  <a:cubicBezTo>
                    <a:pt x="2248017" y="1012742"/>
                    <a:pt x="2280382" y="1026226"/>
                    <a:pt x="2291159" y="1037020"/>
                  </a:cubicBezTo>
                  <a:cubicBezTo>
                    <a:pt x="2301953" y="1047797"/>
                    <a:pt x="2306005" y="1055902"/>
                    <a:pt x="2303298" y="1061281"/>
                  </a:cubicBezTo>
                  <a:cubicBezTo>
                    <a:pt x="2297901" y="1066678"/>
                    <a:pt x="2291159" y="1067351"/>
                    <a:pt x="2283072" y="1063316"/>
                  </a:cubicBezTo>
                  <a:cubicBezTo>
                    <a:pt x="2274985" y="1059264"/>
                    <a:pt x="2265553" y="1054539"/>
                    <a:pt x="2254759" y="1049160"/>
                  </a:cubicBezTo>
                  <a:cubicBezTo>
                    <a:pt x="2249362" y="1046452"/>
                    <a:pt x="2239930" y="1042418"/>
                    <a:pt x="2226446" y="1037020"/>
                  </a:cubicBezTo>
                  <a:cubicBezTo>
                    <a:pt x="2212962" y="1031623"/>
                    <a:pt x="2198134" y="1025554"/>
                    <a:pt x="2181942" y="1018812"/>
                  </a:cubicBezTo>
                  <a:cubicBezTo>
                    <a:pt x="2165768" y="1012070"/>
                    <a:pt x="2150940" y="1006673"/>
                    <a:pt x="2137456" y="1002638"/>
                  </a:cubicBezTo>
                  <a:cubicBezTo>
                    <a:pt x="2123972" y="998586"/>
                    <a:pt x="2114522" y="995224"/>
                    <a:pt x="2109125" y="992516"/>
                  </a:cubicBezTo>
                  <a:cubicBezTo>
                    <a:pt x="2095641" y="987119"/>
                    <a:pt x="2082175" y="983757"/>
                    <a:pt x="2068709" y="982412"/>
                  </a:cubicBezTo>
                  <a:cubicBezTo>
                    <a:pt x="2055242" y="981050"/>
                    <a:pt x="2029672" y="979032"/>
                    <a:pt x="1992017" y="976343"/>
                  </a:cubicBezTo>
                  <a:cubicBezTo>
                    <a:pt x="1973171" y="973635"/>
                    <a:pt x="1959050" y="970273"/>
                    <a:pt x="1949636" y="966221"/>
                  </a:cubicBezTo>
                  <a:cubicBezTo>
                    <a:pt x="1940204" y="962186"/>
                    <a:pt x="1931480" y="956789"/>
                    <a:pt x="1923429" y="950047"/>
                  </a:cubicBezTo>
                  <a:cubicBezTo>
                    <a:pt x="1915377" y="943305"/>
                    <a:pt x="1907326" y="936563"/>
                    <a:pt x="1899257" y="929821"/>
                  </a:cubicBezTo>
                  <a:cubicBezTo>
                    <a:pt x="1891188" y="923079"/>
                    <a:pt x="1879084" y="917010"/>
                    <a:pt x="1862946" y="911613"/>
                  </a:cubicBezTo>
                  <a:cubicBezTo>
                    <a:pt x="1827962" y="900836"/>
                    <a:pt x="1807789" y="892059"/>
                    <a:pt x="1802392" y="885317"/>
                  </a:cubicBezTo>
                  <a:cubicBezTo>
                    <a:pt x="1796995" y="878575"/>
                    <a:pt x="1787581" y="864419"/>
                    <a:pt x="1774132" y="842848"/>
                  </a:cubicBezTo>
                  <a:cubicBezTo>
                    <a:pt x="1760701" y="826674"/>
                    <a:pt x="1748597" y="818570"/>
                    <a:pt x="1737856" y="818570"/>
                  </a:cubicBezTo>
                  <a:cubicBezTo>
                    <a:pt x="1732459" y="818570"/>
                    <a:pt x="1729769" y="821277"/>
                    <a:pt x="1729769" y="826674"/>
                  </a:cubicBezTo>
                  <a:cubicBezTo>
                    <a:pt x="1724425" y="853642"/>
                    <a:pt x="1720391" y="877903"/>
                    <a:pt x="1717701" y="899473"/>
                  </a:cubicBezTo>
                  <a:cubicBezTo>
                    <a:pt x="1712304" y="921062"/>
                    <a:pt x="1708924" y="940598"/>
                    <a:pt x="1707579" y="958134"/>
                  </a:cubicBezTo>
                  <a:cubicBezTo>
                    <a:pt x="1706234" y="975670"/>
                    <a:pt x="1705562" y="987119"/>
                    <a:pt x="1705562" y="992516"/>
                  </a:cubicBezTo>
                  <a:cubicBezTo>
                    <a:pt x="1702872" y="1003311"/>
                    <a:pt x="1702182" y="1008708"/>
                    <a:pt x="1703545" y="1008708"/>
                  </a:cubicBezTo>
                  <a:cubicBezTo>
                    <a:pt x="1704890" y="1008708"/>
                    <a:pt x="1705562" y="1015450"/>
                    <a:pt x="1705562" y="1028934"/>
                  </a:cubicBezTo>
                  <a:cubicBezTo>
                    <a:pt x="1708252" y="1042418"/>
                    <a:pt x="1711632" y="1049832"/>
                    <a:pt x="1715666" y="1051177"/>
                  </a:cubicBezTo>
                  <a:cubicBezTo>
                    <a:pt x="1719718" y="1052522"/>
                    <a:pt x="1728460" y="1055902"/>
                    <a:pt x="1741909" y="1061281"/>
                  </a:cubicBezTo>
                  <a:cubicBezTo>
                    <a:pt x="1758047" y="1072075"/>
                    <a:pt x="1768788" y="1080162"/>
                    <a:pt x="1774132" y="1085559"/>
                  </a:cubicBezTo>
                  <a:cubicBezTo>
                    <a:pt x="1779529" y="1090956"/>
                    <a:pt x="1782237" y="1094991"/>
                    <a:pt x="1782237" y="1097698"/>
                  </a:cubicBezTo>
                  <a:cubicBezTo>
                    <a:pt x="1768788" y="1103095"/>
                    <a:pt x="1756702" y="1105785"/>
                    <a:pt x="1745943" y="1105785"/>
                  </a:cubicBezTo>
                  <a:cubicBezTo>
                    <a:pt x="1732459" y="1105785"/>
                    <a:pt x="1719011" y="1105113"/>
                    <a:pt x="1705562" y="1103768"/>
                  </a:cubicBezTo>
                  <a:cubicBezTo>
                    <a:pt x="1692113" y="1102405"/>
                    <a:pt x="1675975" y="1094991"/>
                    <a:pt x="1657147" y="1081507"/>
                  </a:cubicBezTo>
                  <a:cubicBezTo>
                    <a:pt x="1619509" y="1062644"/>
                    <a:pt x="1603388" y="1046452"/>
                    <a:pt x="1608768" y="1032968"/>
                  </a:cubicBezTo>
                  <a:cubicBezTo>
                    <a:pt x="1614129" y="1019484"/>
                    <a:pt x="1615474" y="1004655"/>
                    <a:pt x="1612767" y="988482"/>
                  </a:cubicBezTo>
                  <a:cubicBezTo>
                    <a:pt x="1610077" y="972290"/>
                    <a:pt x="1607387" y="961514"/>
                    <a:pt x="1604715" y="956117"/>
                  </a:cubicBezTo>
                  <a:cubicBezTo>
                    <a:pt x="1602043" y="950720"/>
                    <a:pt x="1598009" y="937236"/>
                    <a:pt x="1592612" y="915665"/>
                  </a:cubicBezTo>
                  <a:cubicBezTo>
                    <a:pt x="1587215" y="894094"/>
                    <a:pt x="1580490" y="881955"/>
                    <a:pt x="1572421" y="879248"/>
                  </a:cubicBezTo>
                  <a:cubicBezTo>
                    <a:pt x="1564352" y="876558"/>
                    <a:pt x="1556283" y="869816"/>
                    <a:pt x="1548249" y="859022"/>
                  </a:cubicBezTo>
                  <a:cubicBezTo>
                    <a:pt x="1542852" y="850935"/>
                    <a:pt x="1530748" y="850935"/>
                    <a:pt x="1511920" y="859022"/>
                  </a:cubicBezTo>
                  <a:cubicBezTo>
                    <a:pt x="1493110" y="867126"/>
                    <a:pt x="1472937" y="877903"/>
                    <a:pt x="1451402" y="891387"/>
                  </a:cubicBezTo>
                  <a:cubicBezTo>
                    <a:pt x="1427230" y="904871"/>
                    <a:pt x="1411091" y="917682"/>
                    <a:pt x="1403022" y="929821"/>
                  </a:cubicBezTo>
                  <a:cubicBezTo>
                    <a:pt x="1394953" y="941960"/>
                    <a:pt x="1386884" y="952064"/>
                    <a:pt x="1378780" y="960151"/>
                  </a:cubicBezTo>
                  <a:cubicBezTo>
                    <a:pt x="1370746" y="965548"/>
                    <a:pt x="1364021" y="974308"/>
                    <a:pt x="1358624" y="986447"/>
                  </a:cubicBezTo>
                  <a:cubicBezTo>
                    <a:pt x="1353227" y="998586"/>
                    <a:pt x="1343813" y="1011397"/>
                    <a:pt x="1330365" y="1024881"/>
                  </a:cubicBezTo>
                  <a:cubicBezTo>
                    <a:pt x="1322313" y="1041055"/>
                    <a:pt x="1317624" y="1053194"/>
                    <a:pt x="1316279" y="1061281"/>
                  </a:cubicBezTo>
                  <a:cubicBezTo>
                    <a:pt x="1314934" y="1069386"/>
                    <a:pt x="1307537" y="1076127"/>
                    <a:pt x="1294089" y="1081507"/>
                  </a:cubicBezTo>
                  <a:cubicBezTo>
                    <a:pt x="1280640" y="1086904"/>
                    <a:pt x="1275933" y="1084214"/>
                    <a:pt x="1279968" y="1073420"/>
                  </a:cubicBezTo>
                  <a:cubicBezTo>
                    <a:pt x="1283985" y="1062644"/>
                    <a:pt x="1286002" y="1050504"/>
                    <a:pt x="1286002" y="1037020"/>
                  </a:cubicBezTo>
                  <a:cubicBezTo>
                    <a:pt x="1286002" y="1020829"/>
                    <a:pt x="1287347" y="1010053"/>
                    <a:pt x="1290037" y="1004655"/>
                  </a:cubicBezTo>
                  <a:cubicBezTo>
                    <a:pt x="1292744" y="999258"/>
                    <a:pt x="1296761" y="991171"/>
                    <a:pt x="1302123" y="980377"/>
                  </a:cubicBezTo>
                  <a:cubicBezTo>
                    <a:pt x="1310209" y="958806"/>
                    <a:pt x="1319623" y="941288"/>
                    <a:pt x="1330365" y="927804"/>
                  </a:cubicBezTo>
                  <a:cubicBezTo>
                    <a:pt x="1341106" y="919699"/>
                    <a:pt x="1348503" y="914320"/>
                    <a:pt x="1352555" y="911613"/>
                  </a:cubicBezTo>
                  <a:cubicBezTo>
                    <a:pt x="1356607" y="908923"/>
                    <a:pt x="1362641" y="902181"/>
                    <a:pt x="1370693" y="891387"/>
                  </a:cubicBezTo>
                  <a:cubicBezTo>
                    <a:pt x="1381487" y="883300"/>
                    <a:pt x="1382849" y="876558"/>
                    <a:pt x="1374780" y="871161"/>
                  </a:cubicBezTo>
                  <a:cubicBezTo>
                    <a:pt x="1366711" y="865764"/>
                    <a:pt x="1355952" y="860384"/>
                    <a:pt x="1342504" y="854987"/>
                  </a:cubicBezTo>
                  <a:cubicBezTo>
                    <a:pt x="1323676" y="849590"/>
                    <a:pt x="1308865" y="848245"/>
                    <a:pt x="1298106" y="850935"/>
                  </a:cubicBezTo>
                  <a:cubicBezTo>
                    <a:pt x="1287329" y="853642"/>
                    <a:pt x="1279278" y="854987"/>
                    <a:pt x="1273934" y="854987"/>
                  </a:cubicBezTo>
                  <a:cubicBezTo>
                    <a:pt x="1268537" y="857677"/>
                    <a:pt x="1258433" y="861057"/>
                    <a:pt x="1243657" y="865091"/>
                  </a:cubicBezTo>
                  <a:cubicBezTo>
                    <a:pt x="1228863" y="869143"/>
                    <a:pt x="1217414" y="873868"/>
                    <a:pt x="1209328" y="879248"/>
                  </a:cubicBezTo>
                  <a:cubicBezTo>
                    <a:pt x="1201276" y="881955"/>
                    <a:pt x="1190517" y="881955"/>
                    <a:pt x="1177069" y="879248"/>
                  </a:cubicBezTo>
                  <a:cubicBezTo>
                    <a:pt x="1163602" y="876558"/>
                    <a:pt x="1146102" y="875213"/>
                    <a:pt x="1124566" y="875213"/>
                  </a:cubicBezTo>
                  <a:cubicBezTo>
                    <a:pt x="1100306" y="875213"/>
                    <a:pt x="1086149" y="875885"/>
                    <a:pt x="1082097" y="877230"/>
                  </a:cubicBezTo>
                  <a:cubicBezTo>
                    <a:pt x="1078045" y="878575"/>
                    <a:pt x="1061199" y="881955"/>
                    <a:pt x="1031523" y="887352"/>
                  </a:cubicBezTo>
                  <a:cubicBezTo>
                    <a:pt x="1001866" y="892731"/>
                    <a:pt x="980295" y="894766"/>
                    <a:pt x="966811" y="893404"/>
                  </a:cubicBezTo>
                  <a:cubicBezTo>
                    <a:pt x="953327" y="892059"/>
                    <a:pt x="943878" y="894094"/>
                    <a:pt x="938498" y="899473"/>
                  </a:cubicBezTo>
                  <a:cubicBezTo>
                    <a:pt x="933101" y="904871"/>
                    <a:pt x="921634" y="910268"/>
                    <a:pt x="904116" y="915665"/>
                  </a:cubicBezTo>
                  <a:cubicBezTo>
                    <a:pt x="886580" y="921062"/>
                    <a:pt x="872423" y="923752"/>
                    <a:pt x="861629" y="923752"/>
                  </a:cubicBezTo>
                  <a:cubicBezTo>
                    <a:pt x="850852" y="923752"/>
                    <a:pt x="842748" y="923079"/>
                    <a:pt x="837368" y="921734"/>
                  </a:cubicBezTo>
                  <a:cubicBezTo>
                    <a:pt x="831971" y="920372"/>
                    <a:pt x="822522" y="919699"/>
                    <a:pt x="809038" y="919699"/>
                  </a:cubicBezTo>
                  <a:cubicBezTo>
                    <a:pt x="795554" y="919699"/>
                    <a:pt x="796917" y="915665"/>
                    <a:pt x="813090" y="907578"/>
                  </a:cubicBezTo>
                  <a:cubicBezTo>
                    <a:pt x="829264" y="899473"/>
                    <a:pt x="852197" y="892731"/>
                    <a:pt x="881855" y="887352"/>
                  </a:cubicBezTo>
                  <a:cubicBezTo>
                    <a:pt x="911530" y="881955"/>
                    <a:pt x="935791" y="875213"/>
                    <a:pt x="954672" y="867126"/>
                  </a:cubicBezTo>
                  <a:cubicBezTo>
                    <a:pt x="973553" y="859022"/>
                    <a:pt x="999176" y="852280"/>
                    <a:pt x="1031523" y="846900"/>
                  </a:cubicBezTo>
                  <a:cubicBezTo>
                    <a:pt x="1063888" y="841503"/>
                    <a:pt x="1084114" y="838123"/>
                    <a:pt x="1092201" y="836778"/>
                  </a:cubicBezTo>
                  <a:cubicBezTo>
                    <a:pt x="1100306" y="835433"/>
                    <a:pt x="1117824" y="832054"/>
                    <a:pt x="1144792" y="826674"/>
                  </a:cubicBezTo>
                  <a:cubicBezTo>
                    <a:pt x="1174467" y="823967"/>
                    <a:pt x="1200073" y="820605"/>
                    <a:pt x="1221661" y="816552"/>
                  </a:cubicBezTo>
                  <a:cubicBezTo>
                    <a:pt x="1243232" y="812500"/>
                    <a:pt x="1272890" y="806448"/>
                    <a:pt x="1310652" y="798344"/>
                  </a:cubicBezTo>
                  <a:cubicBezTo>
                    <a:pt x="1329533" y="790257"/>
                    <a:pt x="1345707" y="786222"/>
                    <a:pt x="1359191" y="786222"/>
                  </a:cubicBezTo>
                  <a:lnTo>
                    <a:pt x="1363243" y="786222"/>
                  </a:lnTo>
                  <a:cubicBezTo>
                    <a:pt x="1374019" y="780825"/>
                    <a:pt x="1384814" y="774083"/>
                    <a:pt x="1395590" y="765996"/>
                  </a:cubicBezTo>
                  <a:cubicBezTo>
                    <a:pt x="1403695" y="760599"/>
                    <a:pt x="1412454" y="755202"/>
                    <a:pt x="1421886" y="749805"/>
                  </a:cubicBezTo>
                  <a:cubicBezTo>
                    <a:pt x="1431335" y="744408"/>
                    <a:pt x="1438750" y="739028"/>
                    <a:pt x="1444147" y="733631"/>
                  </a:cubicBezTo>
                  <a:cubicBezTo>
                    <a:pt x="1449526" y="728234"/>
                    <a:pt x="1458975" y="714078"/>
                    <a:pt x="1472459" y="691144"/>
                  </a:cubicBezTo>
                  <a:cubicBezTo>
                    <a:pt x="1485943" y="668229"/>
                    <a:pt x="1500772" y="656762"/>
                    <a:pt x="1516946" y="656762"/>
                  </a:cubicBezTo>
                  <a:lnTo>
                    <a:pt x="1533137" y="620363"/>
                  </a:lnTo>
                  <a:cubicBezTo>
                    <a:pt x="1530430" y="620363"/>
                    <a:pt x="1529085" y="619018"/>
                    <a:pt x="1529085" y="616310"/>
                  </a:cubicBezTo>
                  <a:cubicBezTo>
                    <a:pt x="1529085" y="613621"/>
                    <a:pt x="1528413" y="611603"/>
                    <a:pt x="1527068" y="610241"/>
                  </a:cubicBezTo>
                  <a:cubicBezTo>
                    <a:pt x="1525723" y="608896"/>
                    <a:pt x="1525050" y="605534"/>
                    <a:pt x="1525050" y="600137"/>
                  </a:cubicBezTo>
                  <a:cubicBezTo>
                    <a:pt x="1525050" y="594739"/>
                    <a:pt x="1524378" y="589342"/>
                    <a:pt x="1523015" y="583963"/>
                  </a:cubicBezTo>
                  <a:cubicBezTo>
                    <a:pt x="1521671" y="578566"/>
                    <a:pt x="1522343" y="573169"/>
                    <a:pt x="1525050" y="567772"/>
                  </a:cubicBezTo>
                  <a:cubicBezTo>
                    <a:pt x="1527740" y="562374"/>
                    <a:pt x="1530430" y="556305"/>
                    <a:pt x="1533137" y="549563"/>
                  </a:cubicBezTo>
                  <a:cubicBezTo>
                    <a:pt x="1535827" y="542821"/>
                    <a:pt x="1538534" y="536769"/>
                    <a:pt x="1541224" y="531372"/>
                  </a:cubicBezTo>
                  <a:cubicBezTo>
                    <a:pt x="1543914" y="523285"/>
                    <a:pt x="1546621" y="516543"/>
                    <a:pt x="1549311" y="511146"/>
                  </a:cubicBezTo>
                  <a:cubicBezTo>
                    <a:pt x="1552018" y="500352"/>
                    <a:pt x="1554708" y="489575"/>
                    <a:pt x="1557398" y="478781"/>
                  </a:cubicBezTo>
                  <a:cubicBezTo>
                    <a:pt x="1560105" y="470694"/>
                    <a:pt x="1561450" y="461245"/>
                    <a:pt x="1561450" y="450468"/>
                  </a:cubicBezTo>
                  <a:cubicBezTo>
                    <a:pt x="1561450" y="439674"/>
                    <a:pt x="1562795" y="431587"/>
                    <a:pt x="1565502" y="426190"/>
                  </a:cubicBezTo>
                  <a:cubicBezTo>
                    <a:pt x="1565502" y="420793"/>
                    <a:pt x="1566175" y="414051"/>
                    <a:pt x="1567520" y="405964"/>
                  </a:cubicBezTo>
                  <a:cubicBezTo>
                    <a:pt x="1568864" y="397877"/>
                    <a:pt x="1569537" y="391135"/>
                    <a:pt x="1569537" y="385738"/>
                  </a:cubicBezTo>
                  <a:cubicBezTo>
                    <a:pt x="1569537" y="377651"/>
                    <a:pt x="1570882" y="370909"/>
                    <a:pt x="1573589" y="365512"/>
                  </a:cubicBezTo>
                  <a:cubicBezTo>
                    <a:pt x="1568192" y="368220"/>
                    <a:pt x="1561450" y="370909"/>
                    <a:pt x="1553363" y="373599"/>
                  </a:cubicBezTo>
                  <a:lnTo>
                    <a:pt x="1529085" y="381703"/>
                  </a:lnTo>
                  <a:cubicBezTo>
                    <a:pt x="1526395" y="384393"/>
                    <a:pt x="1525050" y="380341"/>
                    <a:pt x="1525050" y="369564"/>
                  </a:cubicBezTo>
                  <a:lnTo>
                    <a:pt x="1525050" y="337199"/>
                  </a:lnTo>
                  <a:cubicBezTo>
                    <a:pt x="1516946" y="334510"/>
                    <a:pt x="1510204" y="331802"/>
                    <a:pt x="1504824" y="329113"/>
                  </a:cubicBezTo>
                  <a:cubicBezTo>
                    <a:pt x="1502117" y="329113"/>
                    <a:pt x="1498082" y="326405"/>
                    <a:pt x="1492685" y="321026"/>
                  </a:cubicBezTo>
                  <a:cubicBezTo>
                    <a:pt x="1489978" y="318318"/>
                    <a:pt x="1487288" y="316973"/>
                    <a:pt x="1484599" y="316973"/>
                  </a:cubicBezTo>
                  <a:cubicBezTo>
                    <a:pt x="1481891" y="316973"/>
                    <a:pt x="1479874" y="317646"/>
                    <a:pt x="1478529" y="318991"/>
                  </a:cubicBezTo>
                  <a:cubicBezTo>
                    <a:pt x="1477184" y="320336"/>
                    <a:pt x="1475149" y="321026"/>
                    <a:pt x="1472459" y="321026"/>
                  </a:cubicBezTo>
                  <a:lnTo>
                    <a:pt x="1468407" y="321026"/>
                  </a:lnTo>
                  <a:cubicBezTo>
                    <a:pt x="1465717" y="321026"/>
                    <a:pt x="1461665" y="322371"/>
                    <a:pt x="1456268" y="325060"/>
                  </a:cubicBezTo>
                  <a:cubicBezTo>
                    <a:pt x="1445491" y="330457"/>
                    <a:pt x="1436042" y="335854"/>
                    <a:pt x="1427955" y="341252"/>
                  </a:cubicBezTo>
                  <a:cubicBezTo>
                    <a:pt x="1409074" y="360115"/>
                    <a:pt x="1399642" y="373599"/>
                    <a:pt x="1399642" y="381703"/>
                  </a:cubicBezTo>
                  <a:cubicBezTo>
                    <a:pt x="1399642" y="387083"/>
                    <a:pt x="1399642" y="393152"/>
                    <a:pt x="1399642" y="399894"/>
                  </a:cubicBezTo>
                  <a:cubicBezTo>
                    <a:pt x="1399642" y="406636"/>
                    <a:pt x="1398298" y="412706"/>
                    <a:pt x="1395590" y="418103"/>
                  </a:cubicBezTo>
                  <a:cubicBezTo>
                    <a:pt x="1395590" y="428897"/>
                    <a:pt x="1396953" y="436984"/>
                    <a:pt x="1399642" y="442381"/>
                  </a:cubicBezTo>
                  <a:cubicBezTo>
                    <a:pt x="1399642" y="447761"/>
                    <a:pt x="1400987" y="451813"/>
                    <a:pt x="1403695" y="454503"/>
                  </a:cubicBezTo>
                  <a:cubicBezTo>
                    <a:pt x="1403695" y="457210"/>
                    <a:pt x="1402332" y="458555"/>
                    <a:pt x="1399642" y="458555"/>
                  </a:cubicBezTo>
                  <a:cubicBezTo>
                    <a:pt x="1391556" y="458555"/>
                    <a:pt x="1382106" y="454503"/>
                    <a:pt x="1371330" y="446416"/>
                  </a:cubicBezTo>
                  <a:cubicBezTo>
                    <a:pt x="1360535" y="435639"/>
                    <a:pt x="1355138" y="428897"/>
                    <a:pt x="1355138" y="426190"/>
                  </a:cubicBezTo>
                  <a:lnTo>
                    <a:pt x="1359191" y="422155"/>
                  </a:lnTo>
                  <a:lnTo>
                    <a:pt x="1355138" y="422155"/>
                  </a:lnTo>
                  <a:cubicBezTo>
                    <a:pt x="1355138" y="422155"/>
                    <a:pt x="1355138" y="423500"/>
                    <a:pt x="1355138" y="426190"/>
                  </a:cubicBezTo>
                  <a:cubicBezTo>
                    <a:pt x="1349759" y="434277"/>
                    <a:pt x="1340310" y="443054"/>
                    <a:pt x="1326826" y="452485"/>
                  </a:cubicBezTo>
                  <a:cubicBezTo>
                    <a:pt x="1313342" y="461917"/>
                    <a:pt x="1302565" y="466642"/>
                    <a:pt x="1294461" y="466642"/>
                  </a:cubicBezTo>
                  <a:cubicBezTo>
                    <a:pt x="1286374" y="469349"/>
                    <a:pt x="1274235" y="467987"/>
                    <a:pt x="1258061" y="462607"/>
                  </a:cubicBezTo>
                  <a:cubicBezTo>
                    <a:pt x="1249974" y="459900"/>
                    <a:pt x="1241887" y="458555"/>
                    <a:pt x="1233783" y="458555"/>
                  </a:cubicBezTo>
                  <a:lnTo>
                    <a:pt x="1233783" y="478781"/>
                  </a:lnTo>
                  <a:cubicBezTo>
                    <a:pt x="1233783" y="492265"/>
                    <a:pt x="1231093" y="501697"/>
                    <a:pt x="1225696" y="507094"/>
                  </a:cubicBezTo>
                  <a:cubicBezTo>
                    <a:pt x="1220299" y="509801"/>
                    <a:pt x="1216937" y="510474"/>
                    <a:pt x="1215592" y="509111"/>
                  </a:cubicBezTo>
                  <a:cubicBezTo>
                    <a:pt x="1214247" y="507766"/>
                    <a:pt x="1206815" y="513836"/>
                    <a:pt x="1193331" y="527320"/>
                  </a:cubicBezTo>
                  <a:cubicBezTo>
                    <a:pt x="1166363" y="554288"/>
                    <a:pt x="1148844" y="562374"/>
                    <a:pt x="1140758" y="551598"/>
                  </a:cubicBezTo>
                  <a:cubicBezTo>
                    <a:pt x="1129963" y="543511"/>
                    <a:pt x="1124566" y="532717"/>
                    <a:pt x="1124566" y="519233"/>
                  </a:cubicBezTo>
                  <a:cubicBezTo>
                    <a:pt x="1124566" y="516543"/>
                    <a:pt x="1129291" y="512491"/>
                    <a:pt x="1138723" y="507094"/>
                  </a:cubicBezTo>
                  <a:cubicBezTo>
                    <a:pt x="1148172" y="501697"/>
                    <a:pt x="1158276" y="494955"/>
                    <a:pt x="1169070" y="486868"/>
                  </a:cubicBezTo>
                  <a:lnTo>
                    <a:pt x="1193207" y="462607"/>
                  </a:lnTo>
                  <a:cubicBezTo>
                    <a:pt x="1198604" y="457210"/>
                    <a:pt x="1203983" y="453158"/>
                    <a:pt x="1209328" y="450468"/>
                  </a:cubicBezTo>
                  <a:lnTo>
                    <a:pt x="1197259" y="430242"/>
                  </a:lnTo>
                  <a:cubicBezTo>
                    <a:pt x="1205311" y="427535"/>
                    <a:pt x="1212035" y="426190"/>
                    <a:pt x="1217414" y="426190"/>
                  </a:cubicBezTo>
                  <a:cubicBezTo>
                    <a:pt x="1228173" y="426190"/>
                    <a:pt x="1234862" y="427535"/>
                    <a:pt x="1237516" y="430242"/>
                  </a:cubicBezTo>
                  <a:cubicBezTo>
                    <a:pt x="1237516" y="435639"/>
                    <a:pt x="1238189" y="439001"/>
                    <a:pt x="1239534" y="440346"/>
                  </a:cubicBezTo>
                  <a:cubicBezTo>
                    <a:pt x="1240896" y="441691"/>
                    <a:pt x="1241569" y="443726"/>
                    <a:pt x="1241569" y="446416"/>
                  </a:cubicBezTo>
                  <a:lnTo>
                    <a:pt x="1241569" y="450468"/>
                  </a:lnTo>
                  <a:cubicBezTo>
                    <a:pt x="1249620" y="453158"/>
                    <a:pt x="1259016" y="454503"/>
                    <a:pt x="1269758" y="454503"/>
                  </a:cubicBezTo>
                  <a:cubicBezTo>
                    <a:pt x="1277809" y="454503"/>
                    <a:pt x="1285861" y="453830"/>
                    <a:pt x="1293930" y="452485"/>
                  </a:cubicBezTo>
                  <a:cubicBezTo>
                    <a:pt x="1301999" y="451141"/>
                    <a:pt x="1310050" y="445071"/>
                    <a:pt x="1318102" y="434277"/>
                  </a:cubicBezTo>
                  <a:cubicBezTo>
                    <a:pt x="1331550" y="420793"/>
                    <a:pt x="1343636" y="411361"/>
                    <a:pt x="1354395" y="405964"/>
                  </a:cubicBezTo>
                  <a:lnTo>
                    <a:pt x="1370445" y="397877"/>
                  </a:lnTo>
                  <a:cubicBezTo>
                    <a:pt x="1357049" y="397877"/>
                    <a:pt x="1344963" y="395187"/>
                    <a:pt x="1334222" y="389790"/>
                  </a:cubicBezTo>
                  <a:cubicBezTo>
                    <a:pt x="1312740" y="378996"/>
                    <a:pt x="1303344" y="368220"/>
                    <a:pt x="1306033" y="357425"/>
                  </a:cubicBezTo>
                  <a:cubicBezTo>
                    <a:pt x="1303344" y="368220"/>
                    <a:pt x="1296619" y="376306"/>
                    <a:pt x="1285878" y="381703"/>
                  </a:cubicBezTo>
                  <a:cubicBezTo>
                    <a:pt x="1267086" y="395187"/>
                    <a:pt x="1240242" y="396532"/>
                    <a:pt x="1205346" y="385738"/>
                  </a:cubicBezTo>
                  <a:cubicBezTo>
                    <a:pt x="1205346" y="364167"/>
                    <a:pt x="1210708" y="346631"/>
                    <a:pt x="1221396" y="333147"/>
                  </a:cubicBezTo>
                  <a:cubicBezTo>
                    <a:pt x="1226793" y="319663"/>
                    <a:pt x="1236207" y="309559"/>
                    <a:pt x="1249620" y="302817"/>
                  </a:cubicBezTo>
                  <a:cubicBezTo>
                    <a:pt x="1263051" y="296075"/>
                    <a:pt x="1280499" y="295403"/>
                    <a:pt x="1301981" y="300800"/>
                  </a:cubicBezTo>
                  <a:lnTo>
                    <a:pt x="1285878" y="288661"/>
                  </a:lnTo>
                  <a:lnTo>
                    <a:pt x="1330188" y="308887"/>
                  </a:lnTo>
                  <a:cubicBezTo>
                    <a:pt x="1330188" y="295403"/>
                    <a:pt x="1332877" y="283263"/>
                    <a:pt x="1338275" y="272469"/>
                  </a:cubicBezTo>
                  <a:cubicBezTo>
                    <a:pt x="1349016" y="253606"/>
                    <a:pt x="1371825" y="249554"/>
                    <a:pt x="1406721" y="260348"/>
                  </a:cubicBezTo>
                  <a:cubicBezTo>
                    <a:pt x="1409410" y="263038"/>
                    <a:pt x="1410773" y="267090"/>
                    <a:pt x="1410773" y="272469"/>
                  </a:cubicBezTo>
                  <a:cubicBezTo>
                    <a:pt x="1410773" y="283263"/>
                    <a:pt x="1409410" y="291350"/>
                    <a:pt x="1406721" y="296747"/>
                  </a:cubicBezTo>
                  <a:lnTo>
                    <a:pt x="1451030" y="288661"/>
                  </a:lnTo>
                  <a:cubicBezTo>
                    <a:pt x="1440289" y="280574"/>
                    <a:pt x="1432238" y="271124"/>
                    <a:pt x="1426894" y="260348"/>
                  </a:cubicBezTo>
                  <a:cubicBezTo>
                    <a:pt x="1416135" y="236070"/>
                    <a:pt x="1426894" y="206412"/>
                    <a:pt x="1459117" y="171340"/>
                  </a:cubicBezTo>
                  <a:lnTo>
                    <a:pt x="1483271" y="203705"/>
                  </a:lnTo>
                  <a:cubicBezTo>
                    <a:pt x="1496702" y="227983"/>
                    <a:pt x="1500737" y="248209"/>
                    <a:pt x="1495340" y="264382"/>
                  </a:cubicBezTo>
                  <a:lnTo>
                    <a:pt x="1511460" y="260348"/>
                  </a:lnTo>
                  <a:lnTo>
                    <a:pt x="1495340" y="195618"/>
                  </a:lnTo>
                  <a:cubicBezTo>
                    <a:pt x="1498029" y="195618"/>
                    <a:pt x="1500737" y="194273"/>
                    <a:pt x="1503427" y="191565"/>
                  </a:cubicBezTo>
                  <a:cubicBezTo>
                    <a:pt x="1508771" y="186186"/>
                    <a:pt x="1511460" y="180789"/>
                    <a:pt x="1511460" y="175392"/>
                  </a:cubicBezTo>
                  <a:lnTo>
                    <a:pt x="1507408" y="159218"/>
                  </a:lnTo>
                  <a:lnTo>
                    <a:pt x="1519547" y="147079"/>
                  </a:lnTo>
                  <a:cubicBezTo>
                    <a:pt x="1516840" y="141682"/>
                    <a:pt x="1512805" y="137630"/>
                    <a:pt x="1507408" y="134940"/>
                  </a:cubicBezTo>
                  <a:cubicBezTo>
                    <a:pt x="1496667" y="129543"/>
                    <a:pt x="1491287" y="125508"/>
                    <a:pt x="1491287" y="122801"/>
                  </a:cubicBezTo>
                  <a:cubicBezTo>
                    <a:pt x="1488633" y="114714"/>
                    <a:pt x="1483289" y="109317"/>
                    <a:pt x="1475238" y="106627"/>
                  </a:cubicBezTo>
                  <a:cubicBezTo>
                    <a:pt x="1469840" y="103920"/>
                    <a:pt x="1467823" y="102575"/>
                    <a:pt x="1469168" y="102575"/>
                  </a:cubicBezTo>
                  <a:cubicBezTo>
                    <a:pt x="1470513" y="102575"/>
                    <a:pt x="1467168" y="99885"/>
                    <a:pt x="1459117" y="94488"/>
                  </a:cubicBezTo>
                  <a:cubicBezTo>
                    <a:pt x="1434927" y="89091"/>
                    <a:pt x="1422841" y="83694"/>
                    <a:pt x="1422841" y="78314"/>
                  </a:cubicBezTo>
                  <a:cubicBezTo>
                    <a:pt x="1422841" y="75607"/>
                    <a:pt x="1422169" y="72245"/>
                    <a:pt x="1420824" y="68193"/>
                  </a:cubicBezTo>
                  <a:cubicBezTo>
                    <a:pt x="1419461" y="64140"/>
                    <a:pt x="1418789" y="59433"/>
                    <a:pt x="1418789" y="54036"/>
                  </a:cubicBezTo>
                  <a:cubicBezTo>
                    <a:pt x="1416135" y="48639"/>
                    <a:pt x="1414808" y="43242"/>
                    <a:pt x="1414808" y="37862"/>
                  </a:cubicBezTo>
                  <a:lnTo>
                    <a:pt x="1398687" y="17637"/>
                  </a:lnTo>
                  <a:lnTo>
                    <a:pt x="1382584" y="25723"/>
                  </a:lnTo>
                  <a:cubicBezTo>
                    <a:pt x="1382584" y="33810"/>
                    <a:pt x="1381221" y="41897"/>
                    <a:pt x="1378532" y="49984"/>
                  </a:cubicBezTo>
                  <a:cubicBezTo>
                    <a:pt x="1373188" y="63468"/>
                    <a:pt x="1369153" y="70210"/>
                    <a:pt x="1366463" y="70210"/>
                  </a:cubicBezTo>
                  <a:cubicBezTo>
                    <a:pt x="1361102" y="72917"/>
                    <a:pt x="1355740" y="75607"/>
                    <a:pt x="1350378" y="78314"/>
                  </a:cubicBezTo>
                  <a:cubicBezTo>
                    <a:pt x="1344999" y="81004"/>
                    <a:pt x="1332913" y="83694"/>
                    <a:pt x="1314120" y="86401"/>
                  </a:cubicBezTo>
                  <a:cubicBezTo>
                    <a:pt x="1295328" y="89091"/>
                    <a:pt x="1283932" y="92471"/>
                    <a:pt x="1279897" y="96505"/>
                  </a:cubicBezTo>
                  <a:cubicBezTo>
                    <a:pt x="1275880" y="100558"/>
                    <a:pt x="1272518" y="99885"/>
                    <a:pt x="1269811" y="94488"/>
                  </a:cubicBezTo>
                  <a:cubicBezTo>
                    <a:pt x="1267121" y="94488"/>
                    <a:pt x="1264431" y="93816"/>
                    <a:pt x="1261759" y="92471"/>
                  </a:cubicBezTo>
                  <a:cubicBezTo>
                    <a:pt x="1259087" y="91108"/>
                    <a:pt x="1255053" y="90436"/>
                    <a:pt x="1249656" y="90436"/>
                  </a:cubicBezTo>
                  <a:lnTo>
                    <a:pt x="1237587" y="90436"/>
                  </a:lnTo>
                  <a:lnTo>
                    <a:pt x="1241622" y="74262"/>
                  </a:lnTo>
                  <a:lnTo>
                    <a:pt x="1229553" y="54036"/>
                  </a:lnTo>
                  <a:lnTo>
                    <a:pt x="1181209" y="74262"/>
                  </a:lnTo>
                  <a:lnTo>
                    <a:pt x="1189296" y="90436"/>
                  </a:lnTo>
                  <a:cubicBezTo>
                    <a:pt x="1194693" y="101230"/>
                    <a:pt x="1190641" y="109317"/>
                    <a:pt x="1177157" y="114714"/>
                  </a:cubicBezTo>
                  <a:cubicBezTo>
                    <a:pt x="1160983" y="120111"/>
                    <a:pt x="1152207" y="123473"/>
                    <a:pt x="1150862" y="124818"/>
                  </a:cubicBezTo>
                  <a:cubicBezTo>
                    <a:pt x="1149517" y="126181"/>
                    <a:pt x="1143447" y="125508"/>
                    <a:pt x="1132653" y="122801"/>
                  </a:cubicBezTo>
                  <a:cubicBezTo>
                    <a:pt x="1111082" y="120111"/>
                    <a:pt x="1098943" y="118766"/>
                    <a:pt x="1096253" y="118766"/>
                  </a:cubicBezTo>
                  <a:cubicBezTo>
                    <a:pt x="1090856" y="118766"/>
                    <a:pt x="1082769" y="120111"/>
                    <a:pt x="1071975" y="122801"/>
                  </a:cubicBezTo>
                  <a:cubicBezTo>
                    <a:pt x="1061199" y="125508"/>
                    <a:pt x="1047715" y="129543"/>
                    <a:pt x="1031523" y="134940"/>
                  </a:cubicBezTo>
                  <a:cubicBezTo>
                    <a:pt x="1018039" y="140337"/>
                    <a:pt x="1003211" y="143699"/>
                    <a:pt x="987037" y="145044"/>
                  </a:cubicBezTo>
                  <a:cubicBezTo>
                    <a:pt x="970845" y="146407"/>
                    <a:pt x="961414" y="148424"/>
                    <a:pt x="958724" y="151114"/>
                  </a:cubicBezTo>
                  <a:cubicBezTo>
                    <a:pt x="953327" y="151114"/>
                    <a:pt x="940515" y="153821"/>
                    <a:pt x="920289" y="159218"/>
                  </a:cubicBezTo>
                  <a:cubicBezTo>
                    <a:pt x="900064" y="164598"/>
                    <a:pt x="887252" y="165960"/>
                    <a:pt x="881855" y="163253"/>
                  </a:cubicBezTo>
                  <a:cubicBezTo>
                    <a:pt x="873768" y="157856"/>
                    <a:pt x="862974" y="151786"/>
                    <a:pt x="849490" y="145044"/>
                  </a:cubicBezTo>
                  <a:cubicBezTo>
                    <a:pt x="836006" y="138302"/>
                    <a:pt x="822522" y="132250"/>
                    <a:pt x="809038" y="126853"/>
                  </a:cubicBezTo>
                  <a:cubicBezTo>
                    <a:pt x="806348" y="126853"/>
                    <a:pt x="800951" y="122801"/>
                    <a:pt x="792864" y="114714"/>
                  </a:cubicBezTo>
                  <a:cubicBezTo>
                    <a:pt x="790175" y="112024"/>
                    <a:pt x="788812" y="109317"/>
                    <a:pt x="788812" y="106627"/>
                  </a:cubicBezTo>
                  <a:lnTo>
                    <a:pt x="800951" y="102575"/>
                  </a:lnTo>
                  <a:cubicBezTo>
                    <a:pt x="809038" y="107972"/>
                    <a:pt x="818487" y="113369"/>
                    <a:pt x="829264" y="118766"/>
                  </a:cubicBezTo>
                  <a:cubicBezTo>
                    <a:pt x="850852" y="129543"/>
                    <a:pt x="865681" y="134940"/>
                    <a:pt x="873768" y="134940"/>
                  </a:cubicBezTo>
                  <a:cubicBezTo>
                    <a:pt x="884562" y="137630"/>
                    <a:pt x="890632" y="141009"/>
                    <a:pt x="891977" y="145044"/>
                  </a:cubicBezTo>
                  <a:cubicBezTo>
                    <a:pt x="893322" y="149096"/>
                    <a:pt x="900736" y="148424"/>
                    <a:pt x="914220" y="143027"/>
                  </a:cubicBezTo>
                  <a:cubicBezTo>
                    <a:pt x="919617" y="140337"/>
                    <a:pt x="926359" y="137630"/>
                    <a:pt x="934446" y="134940"/>
                  </a:cubicBezTo>
                  <a:cubicBezTo>
                    <a:pt x="942533" y="132250"/>
                    <a:pt x="950620" y="129543"/>
                    <a:pt x="958724" y="126853"/>
                  </a:cubicBezTo>
                  <a:lnTo>
                    <a:pt x="982985" y="118766"/>
                  </a:lnTo>
                  <a:lnTo>
                    <a:pt x="978950" y="94488"/>
                  </a:lnTo>
                  <a:lnTo>
                    <a:pt x="987037" y="90436"/>
                  </a:lnTo>
                  <a:lnTo>
                    <a:pt x="991071" y="122801"/>
                  </a:lnTo>
                  <a:lnTo>
                    <a:pt x="1027489" y="110662"/>
                  </a:lnTo>
                  <a:cubicBezTo>
                    <a:pt x="1022092" y="102575"/>
                    <a:pt x="1018039" y="93143"/>
                    <a:pt x="1015350" y="82349"/>
                  </a:cubicBezTo>
                  <a:cubicBezTo>
                    <a:pt x="1009953" y="76952"/>
                    <a:pt x="1006590" y="70882"/>
                    <a:pt x="1005246" y="64140"/>
                  </a:cubicBezTo>
                  <a:cubicBezTo>
                    <a:pt x="1003883" y="57398"/>
                    <a:pt x="1001866" y="52691"/>
                    <a:pt x="999176" y="49984"/>
                  </a:cubicBezTo>
                  <a:cubicBezTo>
                    <a:pt x="985692" y="41897"/>
                    <a:pt x="977587" y="36500"/>
                    <a:pt x="974898" y="33810"/>
                  </a:cubicBezTo>
                  <a:cubicBezTo>
                    <a:pt x="969501" y="31121"/>
                    <a:pt x="966811" y="27068"/>
                    <a:pt x="966811" y="21671"/>
                  </a:cubicBezTo>
                  <a:lnTo>
                    <a:pt x="958724" y="29758"/>
                  </a:lnTo>
                  <a:cubicBezTo>
                    <a:pt x="950620" y="37862"/>
                    <a:pt x="946585" y="45949"/>
                    <a:pt x="946585" y="54036"/>
                  </a:cubicBezTo>
                  <a:cubicBezTo>
                    <a:pt x="943878" y="64830"/>
                    <a:pt x="944568" y="73590"/>
                    <a:pt x="948602" y="80332"/>
                  </a:cubicBezTo>
                  <a:cubicBezTo>
                    <a:pt x="952654" y="87074"/>
                    <a:pt x="951982" y="90436"/>
                    <a:pt x="946585" y="90436"/>
                  </a:cubicBezTo>
                  <a:cubicBezTo>
                    <a:pt x="941188" y="90436"/>
                    <a:pt x="937136" y="92471"/>
                    <a:pt x="934446" y="96505"/>
                  </a:cubicBezTo>
                  <a:cubicBezTo>
                    <a:pt x="931756" y="100558"/>
                    <a:pt x="927704" y="94488"/>
                    <a:pt x="922307" y="78314"/>
                  </a:cubicBezTo>
                  <a:cubicBezTo>
                    <a:pt x="919617" y="72917"/>
                    <a:pt x="917600" y="66175"/>
                    <a:pt x="916237" y="58088"/>
                  </a:cubicBezTo>
                  <a:cubicBezTo>
                    <a:pt x="914892" y="49984"/>
                    <a:pt x="912875" y="43242"/>
                    <a:pt x="910168" y="37862"/>
                  </a:cubicBezTo>
                  <a:cubicBezTo>
                    <a:pt x="907478" y="29758"/>
                    <a:pt x="904788" y="24379"/>
                    <a:pt x="902081" y="21671"/>
                  </a:cubicBezTo>
                  <a:lnTo>
                    <a:pt x="902081" y="33810"/>
                  </a:lnTo>
                  <a:cubicBezTo>
                    <a:pt x="902081" y="39207"/>
                    <a:pt x="900736" y="42569"/>
                    <a:pt x="898046" y="43914"/>
                  </a:cubicBezTo>
                  <a:cubicBezTo>
                    <a:pt x="895339" y="45277"/>
                    <a:pt x="892649" y="48639"/>
                    <a:pt x="889942" y="54036"/>
                  </a:cubicBezTo>
                  <a:cubicBezTo>
                    <a:pt x="879165" y="64830"/>
                    <a:pt x="872423" y="72917"/>
                    <a:pt x="869716" y="78314"/>
                  </a:cubicBezTo>
                  <a:cubicBezTo>
                    <a:pt x="867026" y="83694"/>
                    <a:pt x="864336" y="87746"/>
                    <a:pt x="861629" y="90436"/>
                  </a:cubicBezTo>
                  <a:lnTo>
                    <a:pt x="845455" y="66175"/>
                  </a:lnTo>
                  <a:cubicBezTo>
                    <a:pt x="837368" y="55381"/>
                    <a:pt x="833316" y="41897"/>
                    <a:pt x="833316" y="25723"/>
                  </a:cubicBezTo>
                  <a:lnTo>
                    <a:pt x="829264" y="25723"/>
                  </a:lnTo>
                  <a:lnTo>
                    <a:pt x="792864" y="25723"/>
                  </a:lnTo>
                  <a:cubicBezTo>
                    <a:pt x="773983" y="31121"/>
                    <a:pt x="763879" y="33810"/>
                    <a:pt x="762534" y="33810"/>
                  </a:cubicBezTo>
                  <a:cubicBezTo>
                    <a:pt x="761172" y="33810"/>
                    <a:pt x="757809" y="35155"/>
                    <a:pt x="752412" y="37862"/>
                  </a:cubicBezTo>
                  <a:cubicBezTo>
                    <a:pt x="752412" y="40552"/>
                    <a:pt x="748360" y="45949"/>
                    <a:pt x="740273" y="54036"/>
                  </a:cubicBezTo>
                  <a:cubicBezTo>
                    <a:pt x="734876" y="56726"/>
                    <a:pt x="730842" y="59433"/>
                    <a:pt x="728134" y="62123"/>
                  </a:cubicBezTo>
                  <a:lnTo>
                    <a:pt x="716013" y="66175"/>
                  </a:lnTo>
                  <a:lnTo>
                    <a:pt x="716013" y="90436"/>
                  </a:lnTo>
                  <a:cubicBezTo>
                    <a:pt x="716013" y="101230"/>
                    <a:pt x="710616" y="112024"/>
                    <a:pt x="699821" y="122801"/>
                  </a:cubicBezTo>
                  <a:cubicBezTo>
                    <a:pt x="691735" y="130888"/>
                    <a:pt x="686337" y="138302"/>
                    <a:pt x="683648" y="145044"/>
                  </a:cubicBezTo>
                  <a:cubicBezTo>
                    <a:pt x="680940" y="151786"/>
                    <a:pt x="674198" y="156511"/>
                    <a:pt x="663422" y="159218"/>
                  </a:cubicBezTo>
                  <a:cubicBezTo>
                    <a:pt x="649938" y="164598"/>
                    <a:pt x="641851" y="165270"/>
                    <a:pt x="639144" y="161235"/>
                  </a:cubicBezTo>
                  <a:cubicBezTo>
                    <a:pt x="636454" y="157183"/>
                    <a:pt x="632402" y="152476"/>
                    <a:pt x="627004" y="147079"/>
                  </a:cubicBezTo>
                  <a:lnTo>
                    <a:pt x="590605" y="122801"/>
                  </a:lnTo>
                  <a:lnTo>
                    <a:pt x="598692" y="114714"/>
                  </a:lnTo>
                  <a:cubicBezTo>
                    <a:pt x="606778" y="106627"/>
                    <a:pt x="612176" y="99885"/>
                    <a:pt x="614883" y="94488"/>
                  </a:cubicBezTo>
                  <a:cubicBezTo>
                    <a:pt x="620262" y="94488"/>
                    <a:pt x="631057" y="89091"/>
                    <a:pt x="647230" y="78314"/>
                  </a:cubicBezTo>
                  <a:lnTo>
                    <a:pt x="671509" y="62123"/>
                  </a:lnTo>
                  <a:cubicBezTo>
                    <a:pt x="660714" y="64830"/>
                    <a:pt x="649938" y="66175"/>
                    <a:pt x="639144" y="66175"/>
                  </a:cubicBezTo>
                  <a:lnTo>
                    <a:pt x="602744" y="66175"/>
                  </a:lnTo>
                  <a:cubicBezTo>
                    <a:pt x="600036" y="68865"/>
                    <a:pt x="596002" y="70210"/>
                    <a:pt x="590605" y="70210"/>
                  </a:cubicBezTo>
                  <a:lnTo>
                    <a:pt x="582518" y="70210"/>
                  </a:lnTo>
                  <a:cubicBezTo>
                    <a:pt x="582518" y="72917"/>
                    <a:pt x="581173" y="76952"/>
                    <a:pt x="578466" y="82349"/>
                  </a:cubicBezTo>
                  <a:cubicBezTo>
                    <a:pt x="573069" y="90436"/>
                    <a:pt x="566327" y="97178"/>
                    <a:pt x="558240" y="102575"/>
                  </a:cubicBezTo>
                  <a:cubicBezTo>
                    <a:pt x="550153" y="107972"/>
                    <a:pt x="544756" y="114714"/>
                    <a:pt x="542066" y="122801"/>
                  </a:cubicBezTo>
                  <a:cubicBezTo>
                    <a:pt x="542066" y="128198"/>
                    <a:pt x="539359" y="127526"/>
                    <a:pt x="533979" y="120784"/>
                  </a:cubicBezTo>
                  <a:cubicBezTo>
                    <a:pt x="528582" y="114042"/>
                    <a:pt x="523185" y="116059"/>
                    <a:pt x="517788" y="126853"/>
                  </a:cubicBezTo>
                  <a:cubicBezTo>
                    <a:pt x="507011" y="151114"/>
                    <a:pt x="500269" y="163253"/>
                    <a:pt x="497562" y="163253"/>
                  </a:cubicBezTo>
                  <a:cubicBezTo>
                    <a:pt x="492165" y="165960"/>
                    <a:pt x="488130" y="165270"/>
                    <a:pt x="485423" y="161235"/>
                  </a:cubicBezTo>
                  <a:cubicBezTo>
                    <a:pt x="482733" y="157183"/>
                    <a:pt x="481388" y="152476"/>
                    <a:pt x="481388" y="147079"/>
                  </a:cubicBezTo>
                  <a:lnTo>
                    <a:pt x="481388" y="126853"/>
                  </a:lnTo>
                  <a:lnTo>
                    <a:pt x="440936" y="122801"/>
                  </a:lnTo>
                  <a:cubicBezTo>
                    <a:pt x="440936" y="117404"/>
                    <a:pt x="442281" y="109317"/>
                    <a:pt x="444971" y="98540"/>
                  </a:cubicBezTo>
                  <a:cubicBezTo>
                    <a:pt x="450368" y="76952"/>
                    <a:pt x="458455" y="60778"/>
                    <a:pt x="469249" y="49984"/>
                  </a:cubicBezTo>
                  <a:cubicBezTo>
                    <a:pt x="463852" y="44604"/>
                    <a:pt x="458455" y="40552"/>
                    <a:pt x="453076" y="37862"/>
                  </a:cubicBezTo>
                  <a:cubicBezTo>
                    <a:pt x="439592" y="32465"/>
                    <a:pt x="428797" y="31121"/>
                    <a:pt x="420710" y="33810"/>
                  </a:cubicBezTo>
                  <a:cubicBezTo>
                    <a:pt x="407227" y="39207"/>
                    <a:pt x="396432" y="42569"/>
                    <a:pt x="388345" y="43914"/>
                  </a:cubicBezTo>
                  <a:cubicBezTo>
                    <a:pt x="380259" y="45277"/>
                    <a:pt x="374862" y="47294"/>
                    <a:pt x="372172" y="49984"/>
                  </a:cubicBezTo>
                  <a:cubicBezTo>
                    <a:pt x="366775" y="52691"/>
                    <a:pt x="357325" y="59433"/>
                    <a:pt x="343841" y="70210"/>
                  </a:cubicBezTo>
                  <a:cubicBezTo>
                    <a:pt x="330357" y="81004"/>
                    <a:pt x="315528" y="91798"/>
                    <a:pt x="299355" y="102575"/>
                  </a:cubicBezTo>
                  <a:cubicBezTo>
                    <a:pt x="285871" y="113369"/>
                    <a:pt x="272387" y="118766"/>
                    <a:pt x="258903" y="118766"/>
                  </a:cubicBezTo>
                  <a:cubicBezTo>
                    <a:pt x="245419" y="118766"/>
                    <a:pt x="231935" y="125508"/>
                    <a:pt x="218451" y="138992"/>
                  </a:cubicBezTo>
                  <a:cubicBezTo>
                    <a:pt x="196880" y="160563"/>
                    <a:pt x="186086" y="169995"/>
                    <a:pt x="186086" y="167305"/>
                  </a:cubicBezTo>
                  <a:cubicBezTo>
                    <a:pt x="183396" y="161908"/>
                    <a:pt x="178672" y="157856"/>
                    <a:pt x="171930" y="155166"/>
                  </a:cubicBezTo>
                  <a:cubicBezTo>
                    <a:pt x="165188" y="152476"/>
                    <a:pt x="160463" y="149769"/>
                    <a:pt x="157773" y="147079"/>
                  </a:cubicBezTo>
                  <a:cubicBezTo>
                    <a:pt x="157773" y="141682"/>
                    <a:pt x="156428" y="136957"/>
                    <a:pt x="153721" y="132923"/>
                  </a:cubicBezTo>
                  <a:cubicBezTo>
                    <a:pt x="151031" y="128870"/>
                    <a:pt x="151031" y="124146"/>
                    <a:pt x="153721" y="118766"/>
                  </a:cubicBezTo>
                  <a:cubicBezTo>
                    <a:pt x="153721" y="113369"/>
                    <a:pt x="152376" y="109317"/>
                    <a:pt x="149686" y="106627"/>
                  </a:cubicBezTo>
                  <a:cubicBezTo>
                    <a:pt x="146979" y="103920"/>
                    <a:pt x="144289" y="99885"/>
                    <a:pt x="141582" y="94488"/>
                  </a:cubicBezTo>
                  <a:cubicBezTo>
                    <a:pt x="138892" y="89091"/>
                    <a:pt x="136202" y="85056"/>
                    <a:pt x="133495" y="82349"/>
                  </a:cubicBezTo>
                  <a:cubicBezTo>
                    <a:pt x="136202" y="82349"/>
                    <a:pt x="140237" y="81004"/>
                    <a:pt x="145634" y="78314"/>
                  </a:cubicBezTo>
                  <a:cubicBezTo>
                    <a:pt x="151031" y="78314"/>
                    <a:pt x="156428" y="75607"/>
                    <a:pt x="161808" y="70210"/>
                  </a:cubicBezTo>
                  <a:cubicBezTo>
                    <a:pt x="164515" y="67520"/>
                    <a:pt x="169240" y="66175"/>
                    <a:pt x="175982" y="66175"/>
                  </a:cubicBezTo>
                  <a:cubicBezTo>
                    <a:pt x="182724" y="66175"/>
                    <a:pt x="188776" y="64830"/>
                    <a:pt x="194173" y="62123"/>
                  </a:cubicBezTo>
                  <a:cubicBezTo>
                    <a:pt x="202260" y="62123"/>
                    <a:pt x="210364" y="60778"/>
                    <a:pt x="218451" y="58088"/>
                  </a:cubicBezTo>
                  <a:cubicBezTo>
                    <a:pt x="221141" y="52691"/>
                    <a:pt x="225193" y="48639"/>
                    <a:pt x="230590" y="45949"/>
                  </a:cubicBezTo>
                  <a:cubicBezTo>
                    <a:pt x="238677" y="40552"/>
                    <a:pt x="246764" y="40552"/>
                    <a:pt x="254851" y="45949"/>
                  </a:cubicBezTo>
                  <a:lnTo>
                    <a:pt x="295303" y="21671"/>
                  </a:lnTo>
                  <a:cubicBezTo>
                    <a:pt x="303389" y="16274"/>
                    <a:pt x="308787" y="10895"/>
                    <a:pt x="311494" y="5497"/>
                  </a:cubicBezTo>
                  <a:close/>
                  <a:moveTo>
                    <a:pt x="155385" y="0"/>
                  </a:moveTo>
                  <a:lnTo>
                    <a:pt x="257175" y="0"/>
                  </a:lnTo>
                  <a:lnTo>
                    <a:pt x="246764" y="15602"/>
                  </a:lnTo>
                  <a:cubicBezTo>
                    <a:pt x="244074" y="22344"/>
                    <a:pt x="235970" y="25723"/>
                    <a:pt x="222486" y="25723"/>
                  </a:cubicBezTo>
                  <a:cubicBezTo>
                    <a:pt x="217106" y="25723"/>
                    <a:pt x="211709" y="25051"/>
                    <a:pt x="206312" y="23688"/>
                  </a:cubicBezTo>
                  <a:cubicBezTo>
                    <a:pt x="200915" y="22344"/>
                    <a:pt x="195518" y="21671"/>
                    <a:pt x="190138" y="21671"/>
                  </a:cubicBezTo>
                  <a:lnTo>
                    <a:pt x="177999" y="21671"/>
                  </a:lnTo>
                  <a:lnTo>
                    <a:pt x="157773" y="9532"/>
                  </a:lnTo>
                  <a:close/>
                  <a:moveTo>
                    <a:pt x="9195" y="0"/>
                  </a:moveTo>
                  <a:lnTo>
                    <a:pt x="66539" y="0"/>
                  </a:lnTo>
                  <a:lnTo>
                    <a:pt x="64730" y="1445"/>
                  </a:lnTo>
                  <a:cubicBezTo>
                    <a:pt x="56644" y="9532"/>
                    <a:pt x="51246" y="17637"/>
                    <a:pt x="48557" y="25723"/>
                  </a:cubicBezTo>
                  <a:cubicBezTo>
                    <a:pt x="45849" y="33810"/>
                    <a:pt x="41815" y="39207"/>
                    <a:pt x="36418" y="41897"/>
                  </a:cubicBezTo>
                  <a:cubicBezTo>
                    <a:pt x="31021" y="44604"/>
                    <a:pt x="22934" y="45949"/>
                    <a:pt x="12139" y="45949"/>
                  </a:cubicBezTo>
                  <a:lnTo>
                    <a:pt x="0" y="45949"/>
                  </a:lnTo>
                  <a:cubicBezTo>
                    <a:pt x="0" y="40552"/>
                    <a:pt x="1363" y="33810"/>
                    <a:pt x="4053" y="25723"/>
                  </a:cubicBezTo>
                  <a:close/>
                </a:path>
              </a:pathLst>
            </a:custGeom>
            <a:solidFill>
              <a:schemeClr val="bg2">
                <a:lumMod val="50000"/>
              </a:schemeClr>
            </a:solidFill>
            <a:ln>
              <a:noFill/>
            </a:ln>
            <a:effectLst/>
          </p:spPr>
          <p:txBody>
            <a:bodyPr anchor="ctr"/>
            <a:lstStyle/>
            <a:p>
              <a:pPr algn="ctr"/>
              <a:endParaRPr/>
            </a:p>
          </p:txBody>
        </p:sp>
        <p:sp>
          <p:nvSpPr>
            <p:cNvPr id="34" name="Freeform: Shape 4"/>
            <p:cNvSpPr/>
            <p:nvPr/>
          </p:nvSpPr>
          <p:spPr>
            <a:xfrm>
              <a:off x="3879452" y="4071970"/>
              <a:ext cx="3121791" cy="553188"/>
            </a:xfrm>
            <a:custGeom>
              <a:avLst/>
              <a:gdLst>
                <a:gd name="connsiteX0" fmla="*/ 2290882 w 3121791"/>
                <a:gd name="connsiteY0" fmla="*/ 469697 h 553188"/>
                <a:gd name="connsiteX1" fmla="*/ 2323619 w 3121791"/>
                <a:gd name="connsiteY1" fmla="*/ 502044 h 553188"/>
                <a:gd name="connsiteX2" fmla="*/ 2342022 w 3121791"/>
                <a:gd name="connsiteY2" fmla="*/ 546548 h 553188"/>
                <a:gd name="connsiteX3" fmla="*/ 2341350 w 3121791"/>
                <a:gd name="connsiteY3" fmla="*/ 553188 h 553188"/>
                <a:gd name="connsiteX4" fmla="*/ 2220364 w 3121791"/>
                <a:gd name="connsiteY4" fmla="*/ 553188 h 553188"/>
                <a:gd name="connsiteX5" fmla="*/ 2245883 w 3121791"/>
                <a:gd name="connsiteY5" fmla="*/ 508114 h 553188"/>
                <a:gd name="connsiteX6" fmla="*/ 2290882 w 3121791"/>
                <a:gd name="connsiteY6" fmla="*/ 469697 h 553188"/>
                <a:gd name="connsiteX7" fmla="*/ 1595113 w 3121791"/>
                <a:gd name="connsiteY7" fmla="*/ 190568 h 553188"/>
                <a:gd name="connsiteX8" fmla="*/ 1591061 w 3121791"/>
                <a:gd name="connsiteY8" fmla="*/ 218881 h 553188"/>
                <a:gd name="connsiteX9" fmla="*/ 1587027 w 3121791"/>
                <a:gd name="connsiteY9" fmla="*/ 245176 h 553188"/>
                <a:gd name="connsiteX10" fmla="*/ 1587027 w 3121791"/>
                <a:gd name="connsiteY10" fmla="*/ 271472 h 553188"/>
                <a:gd name="connsiteX11" fmla="*/ 1584992 w 3121791"/>
                <a:gd name="connsiteY11" fmla="*/ 299785 h 553188"/>
                <a:gd name="connsiteX12" fmla="*/ 1566854 w 3121791"/>
                <a:gd name="connsiteY12" fmla="*/ 332150 h 553188"/>
                <a:gd name="connsiteX13" fmla="*/ 1534560 w 3121791"/>
                <a:gd name="connsiteY13" fmla="*/ 340237 h 553188"/>
                <a:gd name="connsiteX14" fmla="*/ 1518386 w 3121791"/>
                <a:gd name="connsiteY14" fmla="*/ 320011 h 553188"/>
                <a:gd name="connsiteX15" fmla="*/ 1550680 w 3121791"/>
                <a:gd name="connsiteY15" fmla="*/ 388793 h 553188"/>
                <a:gd name="connsiteX16" fmla="*/ 1562819 w 3121791"/>
                <a:gd name="connsiteY16" fmla="*/ 384741 h 553188"/>
                <a:gd name="connsiteX17" fmla="*/ 1562819 w 3121791"/>
                <a:gd name="connsiteY17" fmla="*/ 409019 h 553188"/>
                <a:gd name="connsiteX18" fmla="*/ 1578922 w 3121791"/>
                <a:gd name="connsiteY18" fmla="*/ 413054 h 553188"/>
                <a:gd name="connsiteX19" fmla="*/ 1603200 w 3121791"/>
                <a:gd name="connsiteY19" fmla="*/ 421140 h 553188"/>
                <a:gd name="connsiteX20" fmla="*/ 1609199 w 3121791"/>
                <a:gd name="connsiteY20" fmla="*/ 425193 h 553188"/>
                <a:gd name="connsiteX21" fmla="*/ 1615269 w 3121791"/>
                <a:gd name="connsiteY21" fmla="*/ 429245 h 553188"/>
                <a:gd name="connsiteX22" fmla="*/ 1623355 w 3121791"/>
                <a:gd name="connsiteY22" fmla="*/ 437332 h 553188"/>
                <a:gd name="connsiteX23" fmla="*/ 1627408 w 3121791"/>
                <a:gd name="connsiteY23" fmla="*/ 378671 h 553188"/>
                <a:gd name="connsiteX24" fmla="*/ 1627408 w 3121791"/>
                <a:gd name="connsiteY24" fmla="*/ 324063 h 553188"/>
                <a:gd name="connsiteX25" fmla="*/ 1623355 w 3121791"/>
                <a:gd name="connsiteY25" fmla="*/ 267437 h 553188"/>
                <a:gd name="connsiteX26" fmla="*/ 1599148 w 3121791"/>
                <a:gd name="connsiteY26" fmla="*/ 235072 h 553188"/>
                <a:gd name="connsiteX27" fmla="*/ 1595113 w 3121791"/>
                <a:gd name="connsiteY27" fmla="*/ 190568 h 553188"/>
                <a:gd name="connsiteX28" fmla="*/ 1457832 w 3121791"/>
                <a:gd name="connsiteY28" fmla="*/ 12587 h 553188"/>
                <a:gd name="connsiteX29" fmla="*/ 1465919 w 3121791"/>
                <a:gd name="connsiteY29" fmla="*/ 40900 h 553188"/>
                <a:gd name="connsiteX30" fmla="*/ 1425467 w 3121791"/>
                <a:gd name="connsiteY30" fmla="*/ 36848 h 553188"/>
                <a:gd name="connsiteX31" fmla="*/ 1417380 w 3121791"/>
                <a:gd name="connsiteY31" fmla="*/ 40900 h 553188"/>
                <a:gd name="connsiteX32" fmla="*/ 1405241 w 3121791"/>
                <a:gd name="connsiteY32" fmla="*/ 53039 h 553188"/>
                <a:gd name="connsiteX33" fmla="*/ 1401189 w 3121791"/>
                <a:gd name="connsiteY33" fmla="*/ 71230 h 553188"/>
                <a:gd name="connsiteX34" fmla="*/ 1393102 w 3121791"/>
                <a:gd name="connsiteY34" fmla="*/ 97525 h 553188"/>
                <a:gd name="connsiteX35" fmla="*/ 1389050 w 3121791"/>
                <a:gd name="connsiteY35" fmla="*/ 117751 h 553188"/>
                <a:gd name="connsiteX36" fmla="*/ 1397154 w 3121791"/>
                <a:gd name="connsiteY36" fmla="*/ 125856 h 553188"/>
                <a:gd name="connsiteX37" fmla="*/ 1423450 w 3121791"/>
                <a:gd name="connsiteY37" fmla="*/ 137977 h 553188"/>
                <a:gd name="connsiteX38" fmla="*/ 1461866 w 3121791"/>
                <a:gd name="connsiteY38" fmla="*/ 129890 h 553188"/>
                <a:gd name="connsiteX39" fmla="*/ 1484127 w 3121791"/>
                <a:gd name="connsiteY39" fmla="*/ 121804 h 553188"/>
                <a:gd name="connsiteX40" fmla="*/ 1502318 w 3121791"/>
                <a:gd name="connsiteY40" fmla="*/ 109664 h 553188"/>
                <a:gd name="connsiteX41" fmla="*/ 1512440 w 3121791"/>
                <a:gd name="connsiteY41" fmla="*/ 99560 h 553188"/>
                <a:gd name="connsiteX42" fmla="*/ 1522544 w 3121791"/>
                <a:gd name="connsiteY42" fmla="*/ 85404 h 553188"/>
                <a:gd name="connsiteX43" fmla="*/ 1530631 w 3121791"/>
                <a:gd name="connsiteY43" fmla="*/ 65178 h 553188"/>
                <a:gd name="connsiteX44" fmla="*/ 1506371 w 3121791"/>
                <a:gd name="connsiteY44" fmla="*/ 20674 h 553188"/>
                <a:gd name="connsiteX45" fmla="*/ 1457832 w 3121791"/>
                <a:gd name="connsiteY45" fmla="*/ 12587 h 553188"/>
                <a:gd name="connsiteX46" fmla="*/ 3076422 w 3121791"/>
                <a:gd name="connsiteY46" fmla="*/ 295 h 553188"/>
                <a:gd name="connsiteX47" fmla="*/ 3119558 w 3121791"/>
                <a:gd name="connsiteY47" fmla="*/ 295 h 553188"/>
                <a:gd name="connsiteX48" fmla="*/ 3121791 w 3121791"/>
                <a:gd name="connsiteY48" fmla="*/ 12587 h 553188"/>
                <a:gd name="connsiteX49" fmla="*/ 3077287 w 3121791"/>
                <a:gd name="connsiteY49" fmla="*/ 448 h 553188"/>
                <a:gd name="connsiteX50" fmla="*/ 2918922 w 3121791"/>
                <a:gd name="connsiteY50" fmla="*/ 295 h 553188"/>
                <a:gd name="connsiteX51" fmla="*/ 3018872 w 3121791"/>
                <a:gd name="connsiteY51" fmla="*/ 295 h 553188"/>
                <a:gd name="connsiteX52" fmla="*/ 3018644 w 3121791"/>
                <a:gd name="connsiteY52" fmla="*/ 448 h 553188"/>
                <a:gd name="connsiteX53" fmla="*/ 3012575 w 3121791"/>
                <a:gd name="connsiteY53" fmla="*/ 28761 h 553188"/>
                <a:gd name="connsiteX54" fmla="*/ 3006505 w 3121791"/>
                <a:gd name="connsiteY54" fmla="*/ 57073 h 553188"/>
                <a:gd name="connsiteX55" fmla="*/ 3004470 w 3121791"/>
                <a:gd name="connsiteY55" fmla="*/ 73265 h 553188"/>
                <a:gd name="connsiteX56" fmla="*/ 3004470 w 3121791"/>
                <a:gd name="connsiteY56" fmla="*/ 85404 h 553188"/>
                <a:gd name="connsiteX57" fmla="*/ 2968071 w 3121791"/>
                <a:gd name="connsiteY57" fmla="*/ 44952 h 553188"/>
                <a:gd name="connsiteX58" fmla="*/ 2937741 w 3121791"/>
                <a:gd name="connsiteY58" fmla="*/ 14604 h 553188"/>
                <a:gd name="connsiteX59" fmla="*/ 2919532 w 3121791"/>
                <a:gd name="connsiteY59" fmla="*/ 448 h 553188"/>
                <a:gd name="connsiteX60" fmla="*/ 312827 w 3121791"/>
                <a:gd name="connsiteY60" fmla="*/ 295 h 553188"/>
                <a:gd name="connsiteX61" fmla="*/ 2899650 w 3121791"/>
                <a:gd name="connsiteY61" fmla="*/ 295 h 553188"/>
                <a:gd name="connsiteX62" fmla="*/ 2903341 w 3121791"/>
                <a:gd name="connsiteY62" fmla="*/ 85404 h 553188"/>
                <a:gd name="connsiteX63" fmla="*/ 2879080 w 3121791"/>
                <a:gd name="connsiteY63" fmla="*/ 61126 h 553188"/>
                <a:gd name="connsiteX64" fmla="*/ 2826489 w 3121791"/>
                <a:gd name="connsiteY64" fmla="*/ 53039 h 553188"/>
                <a:gd name="connsiteX65" fmla="*/ 2790090 w 3121791"/>
                <a:gd name="connsiteY65" fmla="*/ 69213 h 553188"/>
                <a:gd name="connsiteX66" fmla="*/ 2781985 w 3121791"/>
                <a:gd name="connsiteY66" fmla="*/ 69213 h 553188"/>
                <a:gd name="connsiteX67" fmla="*/ 2777950 w 3121791"/>
                <a:gd name="connsiteY67" fmla="*/ 48987 h 553188"/>
                <a:gd name="connsiteX68" fmla="*/ 2737499 w 3121791"/>
                <a:gd name="connsiteY68" fmla="*/ 40900 h 553188"/>
                <a:gd name="connsiteX69" fmla="*/ 2709186 w 3121791"/>
                <a:gd name="connsiteY69" fmla="*/ 53039 h 553188"/>
                <a:gd name="connsiteX70" fmla="*/ 2688960 w 3121791"/>
                <a:gd name="connsiteY70" fmla="*/ 61126 h 553188"/>
                <a:gd name="connsiteX71" fmla="*/ 2672768 w 3121791"/>
                <a:gd name="connsiteY71" fmla="*/ 65178 h 553188"/>
                <a:gd name="connsiteX72" fmla="*/ 2660629 w 3121791"/>
                <a:gd name="connsiteY72" fmla="*/ 89439 h 553188"/>
                <a:gd name="connsiteX73" fmla="*/ 2636369 w 3121791"/>
                <a:gd name="connsiteY73" fmla="*/ 93491 h 553188"/>
                <a:gd name="connsiteX74" fmla="*/ 2648508 w 3121791"/>
                <a:gd name="connsiteY74" fmla="*/ 121804 h 553188"/>
                <a:gd name="connsiteX75" fmla="*/ 2664682 w 3121791"/>
                <a:gd name="connsiteY75" fmla="*/ 154169 h 553188"/>
                <a:gd name="connsiteX76" fmla="*/ 2666699 w 3121791"/>
                <a:gd name="connsiteY76" fmla="*/ 158203 h 553188"/>
                <a:gd name="connsiteX77" fmla="*/ 2668734 w 3121791"/>
                <a:gd name="connsiteY77" fmla="*/ 162255 h 553188"/>
                <a:gd name="connsiteX78" fmla="*/ 2668734 w 3121791"/>
                <a:gd name="connsiteY78" fmla="*/ 170342 h 553188"/>
                <a:gd name="connsiteX79" fmla="*/ 2692994 w 3121791"/>
                <a:gd name="connsiteY79" fmla="*/ 170342 h 553188"/>
                <a:gd name="connsiteX80" fmla="*/ 2709186 w 3121791"/>
                <a:gd name="connsiteY80" fmla="*/ 210794 h 553188"/>
                <a:gd name="connsiteX81" fmla="*/ 2733446 w 3121791"/>
                <a:gd name="connsiteY81" fmla="*/ 210794 h 553188"/>
                <a:gd name="connsiteX82" fmla="*/ 2757725 w 3121791"/>
                <a:gd name="connsiteY82" fmla="*/ 247211 h 553188"/>
                <a:gd name="connsiteX83" fmla="*/ 2786037 w 3121791"/>
                <a:gd name="connsiteY83" fmla="*/ 247211 h 553188"/>
                <a:gd name="connsiteX84" fmla="*/ 2781985 w 3121791"/>
                <a:gd name="connsiteY84" fmla="*/ 222933 h 553188"/>
                <a:gd name="connsiteX85" fmla="*/ 2822437 w 3121791"/>
                <a:gd name="connsiteY85" fmla="*/ 214846 h 553188"/>
                <a:gd name="connsiteX86" fmla="*/ 2858854 w 3121791"/>
                <a:gd name="connsiteY86" fmla="*/ 226986 h 553188"/>
                <a:gd name="connsiteX87" fmla="*/ 2883115 w 3121791"/>
                <a:gd name="connsiteY87" fmla="*/ 235072 h 553188"/>
                <a:gd name="connsiteX88" fmla="*/ 2903341 w 3121791"/>
                <a:gd name="connsiteY88" fmla="*/ 239107 h 553188"/>
                <a:gd name="connsiteX89" fmla="*/ 2875028 w 3121791"/>
                <a:gd name="connsiteY89" fmla="*/ 255298 h 553188"/>
                <a:gd name="connsiteX90" fmla="*/ 2891219 w 3121791"/>
                <a:gd name="connsiteY90" fmla="*/ 279559 h 553188"/>
                <a:gd name="connsiteX91" fmla="*/ 2895254 w 3121791"/>
                <a:gd name="connsiteY91" fmla="*/ 340237 h 553188"/>
                <a:gd name="connsiteX92" fmla="*/ 2835142 w 3121791"/>
                <a:gd name="connsiteY92" fmla="*/ 328115 h 553188"/>
                <a:gd name="connsiteX93" fmla="*/ 2797097 w 3121791"/>
                <a:gd name="connsiteY93" fmla="*/ 309907 h 553188"/>
                <a:gd name="connsiteX94" fmla="*/ 2779083 w 3121791"/>
                <a:gd name="connsiteY94" fmla="*/ 279559 h 553188"/>
                <a:gd name="connsiteX95" fmla="*/ 2759052 w 3121791"/>
                <a:gd name="connsiteY95" fmla="*/ 279559 h 553188"/>
                <a:gd name="connsiteX96" fmla="*/ 2743055 w 3121791"/>
                <a:gd name="connsiteY96" fmla="*/ 299785 h 553188"/>
                <a:gd name="connsiteX97" fmla="*/ 2714990 w 3121791"/>
                <a:gd name="connsiteY97" fmla="*/ 287663 h 553188"/>
                <a:gd name="connsiteX98" fmla="*/ 2698940 w 3121791"/>
                <a:gd name="connsiteY98" fmla="*/ 251246 h 553188"/>
                <a:gd name="connsiteX99" fmla="*/ 2678962 w 3121791"/>
                <a:gd name="connsiteY99" fmla="*/ 259333 h 553188"/>
                <a:gd name="connsiteX100" fmla="*/ 2626884 w 3121791"/>
                <a:gd name="connsiteY100" fmla="*/ 263385 h 553188"/>
                <a:gd name="connsiteX101" fmla="*/ 2626884 w 3121791"/>
                <a:gd name="connsiteY101" fmla="*/ 243159 h 553188"/>
                <a:gd name="connsiteX102" fmla="*/ 2638899 w 3121791"/>
                <a:gd name="connsiteY102" fmla="*/ 210794 h 553188"/>
                <a:gd name="connsiteX103" fmla="*/ 2634847 w 3121791"/>
                <a:gd name="connsiteY103" fmla="*/ 202707 h 553188"/>
                <a:gd name="connsiteX104" fmla="*/ 2594838 w 3121791"/>
                <a:gd name="connsiteY104" fmla="*/ 186534 h 553188"/>
                <a:gd name="connsiteX105" fmla="*/ 2522728 w 3121791"/>
                <a:gd name="connsiteY105" fmla="*/ 162255 h 553188"/>
                <a:gd name="connsiteX106" fmla="*/ 2498698 w 3121791"/>
                <a:gd name="connsiteY106" fmla="*/ 154169 h 553188"/>
                <a:gd name="connsiteX107" fmla="*/ 2482648 w 3121791"/>
                <a:gd name="connsiteY107" fmla="*/ 150116 h 553188"/>
                <a:gd name="connsiteX108" fmla="*/ 2458370 w 3121791"/>
                <a:gd name="connsiteY108" fmla="*/ 170342 h 553188"/>
                <a:gd name="connsiteX109" fmla="*/ 2458370 w 3121791"/>
                <a:gd name="connsiteY109" fmla="*/ 162255 h 553188"/>
                <a:gd name="connsiteX110" fmla="*/ 2454335 w 3121791"/>
                <a:gd name="connsiteY110" fmla="*/ 150116 h 553188"/>
                <a:gd name="connsiteX111" fmla="*/ 2444214 w 3121791"/>
                <a:gd name="connsiteY111" fmla="*/ 152134 h 553188"/>
                <a:gd name="connsiteX112" fmla="*/ 2430057 w 3121791"/>
                <a:gd name="connsiteY112" fmla="*/ 154169 h 553188"/>
                <a:gd name="connsiteX113" fmla="*/ 2409831 w 3121791"/>
                <a:gd name="connsiteY113" fmla="*/ 154169 h 553188"/>
                <a:gd name="connsiteX114" fmla="*/ 2421970 w 3121791"/>
                <a:gd name="connsiteY114" fmla="*/ 125856 h 553188"/>
                <a:gd name="connsiteX115" fmla="*/ 2415901 w 3121791"/>
                <a:gd name="connsiteY115" fmla="*/ 109664 h 553188"/>
                <a:gd name="connsiteX116" fmla="*/ 2377466 w 3121791"/>
                <a:gd name="connsiteY116" fmla="*/ 97525 h 553188"/>
                <a:gd name="connsiteX117" fmla="*/ 2256111 w 3121791"/>
                <a:gd name="connsiteY117" fmla="*/ 73265 h 553188"/>
                <a:gd name="connsiteX118" fmla="*/ 2195433 w 3121791"/>
                <a:gd name="connsiteY118" fmla="*/ 53039 h 553188"/>
                <a:gd name="connsiteX119" fmla="*/ 2150946 w 3121791"/>
                <a:gd name="connsiteY119" fmla="*/ 44952 h 553188"/>
                <a:gd name="connsiteX120" fmla="*/ 2098355 w 3121791"/>
                <a:gd name="connsiteY120" fmla="*/ 44952 h 553188"/>
                <a:gd name="connsiteX121" fmla="*/ 2070043 w 3121791"/>
                <a:gd name="connsiteY121" fmla="*/ 69213 h 553188"/>
                <a:gd name="connsiteX122" fmla="*/ 2053851 w 3121791"/>
                <a:gd name="connsiteY122" fmla="*/ 93491 h 553188"/>
                <a:gd name="connsiteX123" fmla="*/ 2074077 w 3121791"/>
                <a:gd name="connsiteY123" fmla="*/ 101578 h 553188"/>
                <a:gd name="connsiteX124" fmla="*/ 2094303 w 3121791"/>
                <a:gd name="connsiteY124" fmla="*/ 125856 h 553188"/>
                <a:gd name="connsiteX125" fmla="*/ 2106442 w 3121791"/>
                <a:gd name="connsiteY125" fmla="*/ 125856 h 553188"/>
                <a:gd name="connsiteX126" fmla="*/ 2122634 w 3121791"/>
                <a:gd name="connsiteY126" fmla="*/ 113717 h 553188"/>
                <a:gd name="connsiteX127" fmla="*/ 2134755 w 3121791"/>
                <a:gd name="connsiteY127" fmla="*/ 101578 h 553188"/>
                <a:gd name="connsiteX128" fmla="*/ 2142859 w 3121791"/>
                <a:gd name="connsiteY128" fmla="*/ 97525 h 553188"/>
                <a:gd name="connsiteX129" fmla="*/ 2154981 w 3121791"/>
                <a:gd name="connsiteY129" fmla="*/ 93491 h 553188"/>
                <a:gd name="connsiteX130" fmla="*/ 2171172 w 3121791"/>
                <a:gd name="connsiteY130" fmla="*/ 91456 h 553188"/>
                <a:gd name="connsiteX131" fmla="*/ 2187346 w 3121791"/>
                <a:gd name="connsiteY131" fmla="*/ 89439 h 553188"/>
                <a:gd name="connsiteX132" fmla="*/ 2205555 w 3121791"/>
                <a:gd name="connsiteY132" fmla="*/ 91456 h 553188"/>
                <a:gd name="connsiteX133" fmla="*/ 2223763 w 3121791"/>
                <a:gd name="connsiteY133" fmla="*/ 93491 h 553188"/>
                <a:gd name="connsiteX134" fmla="*/ 2239937 w 3121791"/>
                <a:gd name="connsiteY134" fmla="*/ 93491 h 553188"/>
                <a:gd name="connsiteX135" fmla="*/ 2227798 w 3121791"/>
                <a:gd name="connsiteY135" fmla="*/ 113717 h 553188"/>
                <a:gd name="connsiteX136" fmla="*/ 2239937 w 3121791"/>
                <a:gd name="connsiteY136" fmla="*/ 133943 h 553188"/>
                <a:gd name="connsiteX137" fmla="*/ 2266232 w 3121791"/>
                <a:gd name="connsiteY137" fmla="*/ 137977 h 553188"/>
                <a:gd name="connsiteX138" fmla="*/ 2284441 w 3121791"/>
                <a:gd name="connsiteY138" fmla="*/ 142030 h 553188"/>
                <a:gd name="connsiteX139" fmla="*/ 2296562 w 3121791"/>
                <a:gd name="connsiteY139" fmla="*/ 150116 h 553188"/>
                <a:gd name="connsiteX140" fmla="*/ 2365345 w 3121791"/>
                <a:gd name="connsiteY140" fmla="*/ 174395 h 553188"/>
                <a:gd name="connsiteX141" fmla="*/ 2413884 w 3121791"/>
                <a:gd name="connsiteY141" fmla="*/ 220916 h 553188"/>
                <a:gd name="connsiteX142" fmla="*/ 2434109 w 3121791"/>
                <a:gd name="connsiteY142" fmla="*/ 307889 h 553188"/>
                <a:gd name="connsiteX143" fmla="*/ 2421652 w 3121791"/>
                <a:gd name="connsiteY143" fmla="*/ 320011 h 553188"/>
                <a:gd name="connsiteX144" fmla="*/ 2317868 w 3121791"/>
                <a:gd name="connsiteY144" fmla="*/ 231020 h 553188"/>
                <a:gd name="connsiteX145" fmla="*/ 2317868 w 3121791"/>
                <a:gd name="connsiteY145" fmla="*/ 259333 h 553188"/>
                <a:gd name="connsiteX146" fmla="*/ 2309781 w 3121791"/>
                <a:gd name="connsiteY146" fmla="*/ 307889 h 553188"/>
                <a:gd name="connsiteX147" fmla="*/ 2281521 w 3121791"/>
                <a:gd name="connsiteY147" fmla="*/ 275524 h 553188"/>
                <a:gd name="connsiteX148" fmla="*/ 2257296 w 3121791"/>
                <a:gd name="connsiteY148" fmla="*/ 253263 h 553188"/>
                <a:gd name="connsiteX149" fmla="*/ 2233053 w 3121791"/>
                <a:gd name="connsiteY149" fmla="*/ 243159 h 553188"/>
                <a:gd name="connsiteX150" fmla="*/ 2200741 w 3121791"/>
                <a:gd name="connsiteY150" fmla="*/ 210794 h 553188"/>
                <a:gd name="connsiteX151" fmla="*/ 2184639 w 3121791"/>
                <a:gd name="connsiteY151" fmla="*/ 218881 h 553188"/>
                <a:gd name="connsiteX152" fmla="*/ 2180586 w 3121791"/>
                <a:gd name="connsiteY152" fmla="*/ 271472 h 553188"/>
                <a:gd name="connsiteX153" fmla="*/ 2140205 w 3121791"/>
                <a:gd name="connsiteY153" fmla="*/ 235072 h 553188"/>
                <a:gd name="connsiteX154" fmla="*/ 2148292 w 3121791"/>
                <a:gd name="connsiteY154" fmla="*/ 259333 h 553188"/>
                <a:gd name="connsiteX155" fmla="*/ 2107893 w 3121791"/>
                <a:gd name="connsiteY155" fmla="*/ 251246 h 553188"/>
                <a:gd name="connsiteX156" fmla="*/ 2103859 w 3121791"/>
                <a:gd name="connsiteY156" fmla="*/ 255298 h 553188"/>
                <a:gd name="connsiteX157" fmla="*/ 2103859 w 3121791"/>
                <a:gd name="connsiteY157" fmla="*/ 265402 h 553188"/>
                <a:gd name="connsiteX158" fmla="*/ 2111945 w 3121791"/>
                <a:gd name="connsiteY158" fmla="*/ 283611 h 553188"/>
                <a:gd name="connsiteX159" fmla="*/ 2132171 w 3121791"/>
                <a:gd name="connsiteY159" fmla="*/ 315976 h 553188"/>
                <a:gd name="connsiteX160" fmla="*/ 2103859 w 3121791"/>
                <a:gd name="connsiteY160" fmla="*/ 315976 h 553188"/>
                <a:gd name="connsiteX161" fmla="*/ 2107893 w 3121791"/>
                <a:gd name="connsiteY161" fmla="*/ 372602 h 553188"/>
                <a:gd name="connsiteX162" fmla="*/ 2011010 w 3121791"/>
                <a:gd name="connsiteY162" fmla="*/ 283611 h 553188"/>
                <a:gd name="connsiteX163" fmla="*/ 1974664 w 3121791"/>
                <a:gd name="connsiteY163" fmla="*/ 372602 h 553188"/>
                <a:gd name="connsiteX164" fmla="*/ 1954491 w 3121791"/>
                <a:gd name="connsiteY164" fmla="*/ 315976 h 553188"/>
                <a:gd name="connsiteX165" fmla="*/ 1942370 w 3121791"/>
                <a:gd name="connsiteY165" fmla="*/ 279559 h 553188"/>
                <a:gd name="connsiteX166" fmla="*/ 1934265 w 3121791"/>
                <a:gd name="connsiteY166" fmla="*/ 388793 h 553188"/>
                <a:gd name="connsiteX167" fmla="*/ 1924161 w 3121791"/>
                <a:gd name="connsiteY167" fmla="*/ 491940 h 553188"/>
                <a:gd name="connsiteX168" fmla="*/ 1915755 w 3121791"/>
                <a:gd name="connsiteY168" fmla="*/ 553188 h 553188"/>
                <a:gd name="connsiteX169" fmla="*/ 302754 w 3121791"/>
                <a:gd name="connsiteY169" fmla="*/ 553188 h 553188"/>
                <a:gd name="connsiteX170" fmla="*/ 303303 w 3121791"/>
                <a:gd name="connsiteY170" fmla="*/ 546544 h 553188"/>
                <a:gd name="connsiteX171" fmla="*/ 290160 w 3121791"/>
                <a:gd name="connsiteY171" fmla="*/ 542496 h 553188"/>
                <a:gd name="connsiteX172" fmla="*/ 265882 w 3121791"/>
                <a:gd name="connsiteY172" fmla="*/ 542496 h 553188"/>
                <a:gd name="connsiteX173" fmla="*/ 249708 w 3121791"/>
                <a:gd name="connsiteY173" fmla="*/ 550601 h 553188"/>
                <a:gd name="connsiteX174" fmla="*/ 247981 w 3121791"/>
                <a:gd name="connsiteY174" fmla="*/ 553188 h 553188"/>
                <a:gd name="connsiteX175" fmla="*/ 146190 w 3121791"/>
                <a:gd name="connsiteY175" fmla="*/ 553188 h 553188"/>
                <a:gd name="connsiteX176" fmla="*/ 144526 w 3121791"/>
                <a:gd name="connsiteY176" fmla="*/ 546548 h 553188"/>
                <a:gd name="connsiteX177" fmla="*/ 146561 w 3121791"/>
                <a:gd name="connsiteY177" fmla="*/ 530375 h 553188"/>
                <a:gd name="connsiteX178" fmla="*/ 156665 w 3121791"/>
                <a:gd name="connsiteY178" fmla="*/ 514183 h 553188"/>
                <a:gd name="connsiteX179" fmla="*/ 136439 w 3121791"/>
                <a:gd name="connsiteY179" fmla="*/ 522270 h 553188"/>
                <a:gd name="connsiteX180" fmla="*/ 120265 w 3121791"/>
                <a:gd name="connsiteY180" fmla="*/ 530375 h 553188"/>
                <a:gd name="connsiteX181" fmla="*/ 108126 w 3121791"/>
                <a:gd name="connsiteY181" fmla="*/ 534409 h 553188"/>
                <a:gd name="connsiteX182" fmla="*/ 95987 w 3121791"/>
                <a:gd name="connsiteY182" fmla="*/ 538461 h 553188"/>
                <a:gd name="connsiteX183" fmla="*/ 79814 w 3121791"/>
                <a:gd name="connsiteY183" fmla="*/ 542496 h 553188"/>
                <a:gd name="connsiteX184" fmla="*/ 65657 w 3121791"/>
                <a:gd name="connsiteY184" fmla="*/ 546548 h 553188"/>
                <a:gd name="connsiteX185" fmla="*/ 57346 w 3121791"/>
                <a:gd name="connsiteY185" fmla="*/ 553188 h 553188"/>
                <a:gd name="connsiteX186" fmla="*/ 0 w 3121791"/>
                <a:gd name="connsiteY186" fmla="*/ 553188 h 553188"/>
                <a:gd name="connsiteX187" fmla="*/ 2944 w 3121791"/>
                <a:gd name="connsiteY187" fmla="*/ 538461 h 553188"/>
                <a:gd name="connsiteX188" fmla="*/ 6997 w 3121791"/>
                <a:gd name="connsiteY188" fmla="*/ 510149 h 553188"/>
                <a:gd name="connsiteX189" fmla="*/ 15083 w 3121791"/>
                <a:gd name="connsiteY189" fmla="*/ 498010 h 553188"/>
                <a:gd name="connsiteX190" fmla="*/ 23170 w 3121791"/>
                <a:gd name="connsiteY190" fmla="*/ 481818 h 553188"/>
                <a:gd name="connsiteX191" fmla="*/ 47449 w 3121791"/>
                <a:gd name="connsiteY191" fmla="*/ 485871 h 553188"/>
                <a:gd name="connsiteX192" fmla="*/ 59588 w 3121791"/>
                <a:gd name="connsiteY192" fmla="*/ 473731 h 553188"/>
                <a:gd name="connsiteX193" fmla="*/ 104074 w 3121791"/>
                <a:gd name="connsiteY193" fmla="*/ 469697 h 553188"/>
                <a:gd name="connsiteX194" fmla="*/ 83848 w 3121791"/>
                <a:gd name="connsiteY194" fmla="*/ 453505 h 553188"/>
                <a:gd name="connsiteX195" fmla="*/ 79814 w 3121791"/>
                <a:gd name="connsiteY195" fmla="*/ 441366 h 553188"/>
                <a:gd name="connsiteX196" fmla="*/ 75761 w 3121791"/>
                <a:gd name="connsiteY196" fmla="*/ 433280 h 553188"/>
                <a:gd name="connsiteX197" fmla="*/ 67674 w 3121791"/>
                <a:gd name="connsiteY197" fmla="*/ 429245 h 553188"/>
                <a:gd name="connsiteX198" fmla="*/ 43396 w 3121791"/>
                <a:gd name="connsiteY198" fmla="*/ 421140 h 553188"/>
                <a:gd name="connsiteX199" fmla="*/ 31257 w 3121791"/>
                <a:gd name="connsiteY199" fmla="*/ 413054 h 553188"/>
                <a:gd name="connsiteX200" fmla="*/ 43396 w 3121791"/>
                <a:gd name="connsiteY200" fmla="*/ 400914 h 553188"/>
                <a:gd name="connsiteX201" fmla="*/ 91935 w 3121791"/>
                <a:gd name="connsiteY201" fmla="*/ 433280 h 553188"/>
                <a:gd name="connsiteX202" fmla="*/ 108126 w 3121791"/>
                <a:gd name="connsiteY202" fmla="*/ 421140 h 553188"/>
                <a:gd name="connsiteX203" fmla="*/ 120265 w 3121791"/>
                <a:gd name="connsiteY203" fmla="*/ 380689 h 553188"/>
                <a:gd name="connsiteX204" fmla="*/ 110144 w 3121791"/>
                <a:gd name="connsiteY204" fmla="*/ 342272 h 553188"/>
                <a:gd name="connsiteX205" fmla="*/ 124300 w 3121791"/>
                <a:gd name="connsiteY205" fmla="*/ 307889 h 553188"/>
                <a:gd name="connsiteX206" fmla="*/ 136439 w 3121791"/>
                <a:gd name="connsiteY206" fmla="*/ 328115 h 553188"/>
                <a:gd name="connsiteX207" fmla="*/ 172839 w 3121791"/>
                <a:gd name="connsiteY207" fmla="*/ 352376 h 553188"/>
                <a:gd name="connsiteX208" fmla="*/ 180943 w 3121791"/>
                <a:gd name="connsiteY208" fmla="*/ 356428 h 553188"/>
                <a:gd name="connsiteX209" fmla="*/ 184978 w 3121791"/>
                <a:gd name="connsiteY209" fmla="*/ 352376 h 553188"/>
                <a:gd name="connsiteX210" fmla="*/ 172839 w 3121791"/>
                <a:gd name="connsiteY210" fmla="*/ 352376 h 553188"/>
                <a:gd name="connsiteX211" fmla="*/ 172839 w 3121791"/>
                <a:gd name="connsiteY211" fmla="*/ 328115 h 553188"/>
                <a:gd name="connsiteX212" fmla="*/ 172839 w 3121791"/>
                <a:gd name="connsiteY212" fmla="*/ 283611 h 553188"/>
                <a:gd name="connsiteX213" fmla="*/ 172839 w 3121791"/>
                <a:gd name="connsiteY213" fmla="*/ 275524 h 553188"/>
                <a:gd name="connsiteX214" fmla="*/ 180943 w 3121791"/>
                <a:gd name="connsiteY214" fmla="*/ 287663 h 553188"/>
                <a:gd name="connsiteX215" fmla="*/ 197117 w 3121791"/>
                <a:gd name="connsiteY215" fmla="*/ 291698 h 553188"/>
                <a:gd name="connsiteX216" fmla="*/ 199134 w 3121791"/>
                <a:gd name="connsiteY216" fmla="*/ 287663 h 553188"/>
                <a:gd name="connsiteX217" fmla="*/ 201169 w 3121791"/>
                <a:gd name="connsiteY217" fmla="*/ 283611 h 553188"/>
                <a:gd name="connsiteX218" fmla="*/ 205204 w 3121791"/>
                <a:gd name="connsiteY218" fmla="*/ 279559 h 553188"/>
                <a:gd name="connsiteX219" fmla="*/ 237569 w 3121791"/>
                <a:gd name="connsiteY219" fmla="*/ 283611 h 553188"/>
                <a:gd name="connsiteX220" fmla="*/ 233517 w 3121791"/>
                <a:gd name="connsiteY220" fmla="*/ 259333 h 553188"/>
                <a:gd name="connsiteX221" fmla="*/ 265882 w 3121791"/>
                <a:gd name="connsiteY221" fmla="*/ 218881 h 553188"/>
                <a:gd name="connsiteX222" fmla="*/ 282073 w 3121791"/>
                <a:gd name="connsiteY222" fmla="*/ 239107 h 553188"/>
                <a:gd name="connsiteX223" fmla="*/ 286108 w 3121791"/>
                <a:gd name="connsiteY223" fmla="*/ 291698 h 553188"/>
                <a:gd name="connsiteX224" fmla="*/ 334646 w 3121791"/>
                <a:gd name="connsiteY224" fmla="*/ 267437 h 553188"/>
                <a:gd name="connsiteX225" fmla="*/ 346785 w 3121791"/>
                <a:gd name="connsiteY225" fmla="*/ 255298 h 553188"/>
                <a:gd name="connsiteX226" fmla="*/ 354872 w 3121791"/>
                <a:gd name="connsiteY226" fmla="*/ 251246 h 553188"/>
                <a:gd name="connsiteX227" fmla="*/ 350838 w 3121791"/>
                <a:gd name="connsiteY227" fmla="*/ 267437 h 553188"/>
                <a:gd name="connsiteX228" fmla="*/ 387237 w 3121791"/>
                <a:gd name="connsiteY228" fmla="*/ 239107 h 553188"/>
                <a:gd name="connsiteX229" fmla="*/ 419602 w 3121791"/>
                <a:gd name="connsiteY229" fmla="*/ 287663 h 553188"/>
                <a:gd name="connsiteX230" fmla="*/ 407463 w 3121791"/>
                <a:gd name="connsiteY230" fmla="*/ 235072 h 553188"/>
                <a:gd name="connsiteX231" fmla="*/ 460054 w 3121791"/>
                <a:gd name="connsiteY231" fmla="*/ 287663 h 553188"/>
                <a:gd name="connsiteX232" fmla="*/ 468141 w 3121791"/>
                <a:gd name="connsiteY232" fmla="*/ 271472 h 553188"/>
                <a:gd name="connsiteX233" fmla="*/ 488367 w 3121791"/>
                <a:gd name="connsiteY233" fmla="*/ 239107 h 553188"/>
                <a:gd name="connsiteX234" fmla="*/ 492419 w 3121791"/>
                <a:gd name="connsiteY234" fmla="*/ 200690 h 553188"/>
                <a:gd name="connsiteX235" fmla="*/ 492419 w 3121791"/>
                <a:gd name="connsiteY235" fmla="*/ 174395 h 553188"/>
                <a:gd name="connsiteX236" fmla="*/ 512645 w 3121791"/>
                <a:gd name="connsiteY236" fmla="*/ 150116 h 553188"/>
                <a:gd name="connsiteX237" fmla="*/ 516680 w 3121791"/>
                <a:gd name="connsiteY237" fmla="*/ 121804 h 553188"/>
                <a:gd name="connsiteX238" fmla="*/ 510628 w 3121791"/>
                <a:gd name="connsiteY238" fmla="*/ 103595 h 553188"/>
                <a:gd name="connsiteX239" fmla="*/ 492419 w 3121791"/>
                <a:gd name="connsiteY239" fmla="*/ 101578 h 553188"/>
                <a:gd name="connsiteX240" fmla="*/ 460054 w 3121791"/>
                <a:gd name="connsiteY240" fmla="*/ 107647 h 553188"/>
                <a:gd name="connsiteX241" fmla="*/ 439828 w 3121791"/>
                <a:gd name="connsiteY241" fmla="*/ 101578 h 553188"/>
                <a:gd name="connsiteX242" fmla="*/ 437811 w 3121791"/>
                <a:gd name="connsiteY242" fmla="*/ 89439 h 553188"/>
                <a:gd name="connsiteX243" fmla="*/ 427689 w 3121791"/>
                <a:gd name="connsiteY243" fmla="*/ 77299 h 553188"/>
                <a:gd name="connsiteX244" fmla="*/ 411515 w 3121791"/>
                <a:gd name="connsiteY244" fmla="*/ 53039 h 553188"/>
                <a:gd name="connsiteX245" fmla="*/ 411515 w 3121791"/>
                <a:gd name="connsiteY245" fmla="*/ 36848 h 553188"/>
                <a:gd name="connsiteX246" fmla="*/ 206383 w 3121791"/>
                <a:gd name="connsiteY246" fmla="*/ 295 h 553188"/>
                <a:gd name="connsiteX247" fmla="*/ 296059 w 3121791"/>
                <a:gd name="connsiteY247" fmla="*/ 295 h 553188"/>
                <a:gd name="connsiteX248" fmla="*/ 269934 w 3121791"/>
                <a:gd name="connsiteY248" fmla="*/ 16622 h 553188"/>
                <a:gd name="connsiteX249" fmla="*/ 241621 w 3121791"/>
                <a:gd name="connsiteY249" fmla="*/ 30778 h 553188"/>
                <a:gd name="connsiteX250" fmla="*/ 213291 w 3121791"/>
                <a:gd name="connsiteY250" fmla="*/ 32813 h 553188"/>
                <a:gd name="connsiteX251" fmla="*/ 189030 w 3121791"/>
                <a:gd name="connsiteY251" fmla="*/ 26743 h 553188"/>
                <a:gd name="connsiteX252" fmla="*/ 172839 w 3121791"/>
                <a:gd name="connsiteY252" fmla="*/ 24726 h 553188"/>
                <a:gd name="connsiteX253" fmla="*/ 176891 w 3121791"/>
                <a:gd name="connsiteY253" fmla="*/ 16622 h 553188"/>
                <a:gd name="connsiteX254" fmla="*/ 205204 w 3121791"/>
                <a:gd name="connsiteY254" fmla="*/ 8535 h 5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121791" h="553188">
                  <a:moveTo>
                    <a:pt x="2290882" y="469697"/>
                  </a:moveTo>
                  <a:cubicBezTo>
                    <a:pt x="2301800" y="480473"/>
                    <a:pt x="2312701" y="491268"/>
                    <a:pt x="2323619" y="502044"/>
                  </a:cubicBezTo>
                  <a:cubicBezTo>
                    <a:pt x="2331794" y="515528"/>
                    <a:pt x="2337935" y="530375"/>
                    <a:pt x="2342022" y="546548"/>
                  </a:cubicBezTo>
                  <a:lnTo>
                    <a:pt x="2341350" y="553188"/>
                  </a:lnTo>
                  <a:lnTo>
                    <a:pt x="2220364" y="553188"/>
                  </a:lnTo>
                  <a:lnTo>
                    <a:pt x="2245883" y="508114"/>
                  </a:lnTo>
                  <a:cubicBezTo>
                    <a:pt x="2256801" y="490595"/>
                    <a:pt x="2271789" y="477784"/>
                    <a:pt x="2290882" y="469697"/>
                  </a:cubicBezTo>
                  <a:close/>
                  <a:moveTo>
                    <a:pt x="1595113" y="190568"/>
                  </a:moveTo>
                  <a:cubicBezTo>
                    <a:pt x="1592406" y="198655"/>
                    <a:pt x="1591061" y="208104"/>
                    <a:pt x="1591061" y="218881"/>
                  </a:cubicBezTo>
                  <a:cubicBezTo>
                    <a:pt x="1588371" y="226986"/>
                    <a:pt x="1587027" y="235745"/>
                    <a:pt x="1587027" y="245176"/>
                  </a:cubicBezTo>
                  <a:cubicBezTo>
                    <a:pt x="1587027" y="254626"/>
                    <a:pt x="1587027" y="263385"/>
                    <a:pt x="1587027" y="271472"/>
                  </a:cubicBezTo>
                  <a:cubicBezTo>
                    <a:pt x="1587027" y="290353"/>
                    <a:pt x="1586337" y="299785"/>
                    <a:pt x="1584992" y="299785"/>
                  </a:cubicBezTo>
                  <a:cubicBezTo>
                    <a:pt x="1583647" y="299785"/>
                    <a:pt x="1577595" y="310579"/>
                    <a:pt x="1566854" y="332150"/>
                  </a:cubicBezTo>
                  <a:cubicBezTo>
                    <a:pt x="1558767" y="351031"/>
                    <a:pt x="1548008" y="353721"/>
                    <a:pt x="1534560" y="340237"/>
                  </a:cubicBezTo>
                  <a:cubicBezTo>
                    <a:pt x="1526473" y="334857"/>
                    <a:pt x="1521076" y="328115"/>
                    <a:pt x="1518386" y="320011"/>
                  </a:cubicBezTo>
                  <a:lnTo>
                    <a:pt x="1550680" y="388793"/>
                  </a:lnTo>
                  <a:lnTo>
                    <a:pt x="1562819" y="384741"/>
                  </a:lnTo>
                  <a:lnTo>
                    <a:pt x="1562819" y="409019"/>
                  </a:lnTo>
                  <a:cubicBezTo>
                    <a:pt x="1568199" y="409019"/>
                    <a:pt x="1573578" y="410364"/>
                    <a:pt x="1578922" y="413054"/>
                  </a:cubicBezTo>
                  <a:cubicBezTo>
                    <a:pt x="1589716" y="418451"/>
                    <a:pt x="1597803" y="421140"/>
                    <a:pt x="1603200" y="421140"/>
                  </a:cubicBezTo>
                  <a:cubicBezTo>
                    <a:pt x="1605855" y="423848"/>
                    <a:pt x="1607854" y="425193"/>
                    <a:pt x="1609199" y="425193"/>
                  </a:cubicBezTo>
                  <a:cubicBezTo>
                    <a:pt x="1610544" y="425193"/>
                    <a:pt x="1612579" y="426538"/>
                    <a:pt x="1615269" y="429245"/>
                  </a:cubicBezTo>
                  <a:lnTo>
                    <a:pt x="1623355" y="437332"/>
                  </a:lnTo>
                  <a:cubicBezTo>
                    <a:pt x="1626063" y="418451"/>
                    <a:pt x="1627408" y="398897"/>
                    <a:pt x="1627408" y="378671"/>
                  </a:cubicBezTo>
                  <a:cubicBezTo>
                    <a:pt x="1627408" y="358445"/>
                    <a:pt x="1627408" y="340237"/>
                    <a:pt x="1627408" y="324063"/>
                  </a:cubicBezTo>
                  <a:cubicBezTo>
                    <a:pt x="1627408" y="305182"/>
                    <a:pt x="1626063" y="286301"/>
                    <a:pt x="1623355" y="267437"/>
                  </a:cubicBezTo>
                  <a:cubicBezTo>
                    <a:pt x="1612579" y="272817"/>
                    <a:pt x="1604510" y="262040"/>
                    <a:pt x="1599148" y="235072"/>
                  </a:cubicBezTo>
                  <a:cubicBezTo>
                    <a:pt x="1596458" y="224278"/>
                    <a:pt x="1595113" y="209449"/>
                    <a:pt x="1595113" y="190568"/>
                  </a:cubicBezTo>
                  <a:close/>
                  <a:moveTo>
                    <a:pt x="1457832" y="12587"/>
                  </a:moveTo>
                  <a:lnTo>
                    <a:pt x="1465919" y="40900"/>
                  </a:lnTo>
                  <a:lnTo>
                    <a:pt x="1425467" y="36848"/>
                  </a:lnTo>
                  <a:cubicBezTo>
                    <a:pt x="1422759" y="36848"/>
                    <a:pt x="1420070" y="38210"/>
                    <a:pt x="1417380" y="40900"/>
                  </a:cubicBezTo>
                  <a:lnTo>
                    <a:pt x="1405241" y="53039"/>
                  </a:lnTo>
                  <a:cubicBezTo>
                    <a:pt x="1402534" y="61126"/>
                    <a:pt x="1401189" y="67195"/>
                    <a:pt x="1401189" y="71230"/>
                  </a:cubicBezTo>
                  <a:cubicBezTo>
                    <a:pt x="1401189" y="75282"/>
                    <a:pt x="1398499" y="84041"/>
                    <a:pt x="1393102" y="97525"/>
                  </a:cubicBezTo>
                  <a:cubicBezTo>
                    <a:pt x="1387705" y="113717"/>
                    <a:pt x="1386360" y="120459"/>
                    <a:pt x="1389050" y="117751"/>
                  </a:cubicBezTo>
                  <a:cubicBezTo>
                    <a:pt x="1391757" y="115062"/>
                    <a:pt x="1394447" y="117751"/>
                    <a:pt x="1397154" y="125856"/>
                  </a:cubicBezTo>
                  <a:cubicBezTo>
                    <a:pt x="1399844" y="136632"/>
                    <a:pt x="1408603" y="140685"/>
                    <a:pt x="1423450" y="137977"/>
                  </a:cubicBezTo>
                  <a:cubicBezTo>
                    <a:pt x="1438278" y="135288"/>
                    <a:pt x="1451090" y="132598"/>
                    <a:pt x="1461866" y="129890"/>
                  </a:cubicBezTo>
                  <a:cubicBezTo>
                    <a:pt x="1475350" y="127201"/>
                    <a:pt x="1482765" y="124493"/>
                    <a:pt x="1484127" y="121804"/>
                  </a:cubicBezTo>
                  <a:cubicBezTo>
                    <a:pt x="1485472" y="119114"/>
                    <a:pt x="1491542" y="115062"/>
                    <a:pt x="1502318" y="109664"/>
                  </a:cubicBezTo>
                  <a:cubicBezTo>
                    <a:pt x="1505026" y="106975"/>
                    <a:pt x="1508388" y="103595"/>
                    <a:pt x="1512440" y="99560"/>
                  </a:cubicBezTo>
                  <a:cubicBezTo>
                    <a:pt x="1516475" y="95508"/>
                    <a:pt x="1519855" y="90783"/>
                    <a:pt x="1522544" y="85404"/>
                  </a:cubicBezTo>
                  <a:cubicBezTo>
                    <a:pt x="1525252" y="80007"/>
                    <a:pt x="1527941" y="73265"/>
                    <a:pt x="1530631" y="65178"/>
                  </a:cubicBezTo>
                  <a:cubicBezTo>
                    <a:pt x="1541425" y="46297"/>
                    <a:pt x="1533339" y="31468"/>
                    <a:pt x="1506371" y="20674"/>
                  </a:cubicBezTo>
                  <a:cubicBezTo>
                    <a:pt x="1495576" y="15277"/>
                    <a:pt x="1479403" y="12587"/>
                    <a:pt x="1457832" y="12587"/>
                  </a:cubicBezTo>
                  <a:close/>
                  <a:moveTo>
                    <a:pt x="3076422" y="295"/>
                  </a:moveTo>
                  <a:lnTo>
                    <a:pt x="3119558" y="295"/>
                  </a:lnTo>
                  <a:lnTo>
                    <a:pt x="3121791" y="12587"/>
                  </a:lnTo>
                  <a:cubicBezTo>
                    <a:pt x="3105600" y="7190"/>
                    <a:pt x="3090771" y="3138"/>
                    <a:pt x="3077287" y="448"/>
                  </a:cubicBezTo>
                  <a:close/>
                  <a:moveTo>
                    <a:pt x="2918922" y="295"/>
                  </a:moveTo>
                  <a:lnTo>
                    <a:pt x="3018872" y="295"/>
                  </a:lnTo>
                  <a:lnTo>
                    <a:pt x="3018644" y="448"/>
                  </a:lnTo>
                  <a:cubicBezTo>
                    <a:pt x="3019989" y="-2242"/>
                    <a:pt x="3017954" y="7190"/>
                    <a:pt x="3012575" y="28761"/>
                  </a:cubicBezTo>
                  <a:cubicBezTo>
                    <a:pt x="3009867" y="42245"/>
                    <a:pt x="3007850" y="51694"/>
                    <a:pt x="3006505" y="57073"/>
                  </a:cubicBezTo>
                  <a:cubicBezTo>
                    <a:pt x="3005160" y="62471"/>
                    <a:pt x="3004470" y="67868"/>
                    <a:pt x="3004470" y="73265"/>
                  </a:cubicBezTo>
                  <a:lnTo>
                    <a:pt x="3004470" y="85404"/>
                  </a:lnTo>
                  <a:cubicBezTo>
                    <a:pt x="2990986" y="69213"/>
                    <a:pt x="2978865" y="55729"/>
                    <a:pt x="2968071" y="44952"/>
                  </a:cubicBezTo>
                  <a:cubicBezTo>
                    <a:pt x="2957276" y="34158"/>
                    <a:pt x="2947172" y="24036"/>
                    <a:pt x="2937741" y="14604"/>
                  </a:cubicBezTo>
                  <a:cubicBezTo>
                    <a:pt x="2928291" y="5173"/>
                    <a:pt x="2922222" y="448"/>
                    <a:pt x="2919532" y="448"/>
                  </a:cubicBezTo>
                  <a:close/>
                  <a:moveTo>
                    <a:pt x="312827" y="295"/>
                  </a:moveTo>
                  <a:lnTo>
                    <a:pt x="2899650" y="295"/>
                  </a:lnTo>
                  <a:lnTo>
                    <a:pt x="2903341" y="85404"/>
                  </a:lnTo>
                  <a:cubicBezTo>
                    <a:pt x="2897961" y="77299"/>
                    <a:pt x="2889857" y="69213"/>
                    <a:pt x="2879080" y="61126"/>
                  </a:cubicBezTo>
                  <a:cubicBezTo>
                    <a:pt x="2860199" y="47642"/>
                    <a:pt x="2842663" y="44952"/>
                    <a:pt x="2826489" y="53039"/>
                  </a:cubicBezTo>
                  <a:cubicBezTo>
                    <a:pt x="2807608" y="63815"/>
                    <a:pt x="2795469" y="69213"/>
                    <a:pt x="2790090" y="69213"/>
                  </a:cubicBezTo>
                  <a:lnTo>
                    <a:pt x="2781985" y="69213"/>
                  </a:lnTo>
                  <a:cubicBezTo>
                    <a:pt x="2781985" y="61126"/>
                    <a:pt x="2780640" y="54384"/>
                    <a:pt x="2777950" y="48987"/>
                  </a:cubicBezTo>
                  <a:cubicBezTo>
                    <a:pt x="2772553" y="38210"/>
                    <a:pt x="2759069" y="35503"/>
                    <a:pt x="2737499" y="40900"/>
                  </a:cubicBezTo>
                  <a:cubicBezTo>
                    <a:pt x="2726704" y="46297"/>
                    <a:pt x="2717273" y="50331"/>
                    <a:pt x="2709186" y="53039"/>
                  </a:cubicBezTo>
                  <a:cubicBezTo>
                    <a:pt x="2701081" y="55729"/>
                    <a:pt x="2694339" y="58436"/>
                    <a:pt x="2688960" y="61126"/>
                  </a:cubicBezTo>
                  <a:cubicBezTo>
                    <a:pt x="2680855" y="63815"/>
                    <a:pt x="2675476" y="65178"/>
                    <a:pt x="2672768" y="65178"/>
                  </a:cubicBezTo>
                  <a:lnTo>
                    <a:pt x="2660629" y="89439"/>
                  </a:lnTo>
                  <a:lnTo>
                    <a:pt x="2636369" y="93491"/>
                  </a:lnTo>
                  <a:cubicBezTo>
                    <a:pt x="2639059" y="101578"/>
                    <a:pt x="2643111" y="111009"/>
                    <a:pt x="2648508" y="121804"/>
                  </a:cubicBezTo>
                  <a:cubicBezTo>
                    <a:pt x="2659285" y="143374"/>
                    <a:pt x="2664682" y="154169"/>
                    <a:pt x="2664682" y="154169"/>
                  </a:cubicBezTo>
                  <a:cubicBezTo>
                    <a:pt x="2664682" y="156858"/>
                    <a:pt x="2665354" y="158203"/>
                    <a:pt x="2666699" y="158203"/>
                  </a:cubicBezTo>
                  <a:cubicBezTo>
                    <a:pt x="2668061" y="158203"/>
                    <a:pt x="2668734" y="159566"/>
                    <a:pt x="2668734" y="162255"/>
                  </a:cubicBezTo>
                  <a:lnTo>
                    <a:pt x="2668734" y="170342"/>
                  </a:lnTo>
                  <a:cubicBezTo>
                    <a:pt x="2676821" y="167653"/>
                    <a:pt x="2684908" y="167653"/>
                    <a:pt x="2692994" y="170342"/>
                  </a:cubicBezTo>
                  <a:cubicBezTo>
                    <a:pt x="2706478" y="175739"/>
                    <a:pt x="2711876" y="189223"/>
                    <a:pt x="2709186" y="210794"/>
                  </a:cubicBezTo>
                  <a:cubicBezTo>
                    <a:pt x="2717273" y="208104"/>
                    <a:pt x="2725359" y="208104"/>
                    <a:pt x="2733446" y="210794"/>
                  </a:cubicBezTo>
                  <a:cubicBezTo>
                    <a:pt x="2749638" y="216191"/>
                    <a:pt x="2757725" y="228330"/>
                    <a:pt x="2757725" y="247211"/>
                  </a:cubicBezTo>
                  <a:lnTo>
                    <a:pt x="2786037" y="247211"/>
                  </a:lnTo>
                  <a:cubicBezTo>
                    <a:pt x="2783348" y="239107"/>
                    <a:pt x="2781985" y="231020"/>
                    <a:pt x="2781985" y="222933"/>
                  </a:cubicBezTo>
                  <a:cubicBezTo>
                    <a:pt x="2781985" y="212139"/>
                    <a:pt x="2795469" y="209449"/>
                    <a:pt x="2822437" y="214846"/>
                  </a:cubicBezTo>
                  <a:cubicBezTo>
                    <a:pt x="2835921" y="220244"/>
                    <a:pt x="2848060" y="224278"/>
                    <a:pt x="2858854" y="226986"/>
                  </a:cubicBezTo>
                  <a:cubicBezTo>
                    <a:pt x="2869631" y="229675"/>
                    <a:pt x="2877735" y="232365"/>
                    <a:pt x="2883115" y="235072"/>
                  </a:cubicBezTo>
                  <a:cubicBezTo>
                    <a:pt x="2891219" y="237762"/>
                    <a:pt x="2897961" y="239107"/>
                    <a:pt x="2903341" y="239107"/>
                  </a:cubicBezTo>
                  <a:lnTo>
                    <a:pt x="2875028" y="255298"/>
                  </a:lnTo>
                  <a:cubicBezTo>
                    <a:pt x="2880425" y="260695"/>
                    <a:pt x="2885822" y="268782"/>
                    <a:pt x="2891219" y="279559"/>
                  </a:cubicBezTo>
                  <a:cubicBezTo>
                    <a:pt x="2899306" y="293043"/>
                    <a:pt x="2900651" y="313269"/>
                    <a:pt x="2895254" y="340237"/>
                  </a:cubicBezTo>
                  <a:cubicBezTo>
                    <a:pt x="2871241" y="337547"/>
                    <a:pt x="2851210" y="333495"/>
                    <a:pt x="2835142" y="328115"/>
                  </a:cubicBezTo>
                  <a:cubicBezTo>
                    <a:pt x="2821800" y="322718"/>
                    <a:pt x="2809112" y="316649"/>
                    <a:pt x="2797097" y="309907"/>
                  </a:cubicBezTo>
                  <a:cubicBezTo>
                    <a:pt x="2785082" y="303165"/>
                    <a:pt x="2779083" y="293043"/>
                    <a:pt x="2779083" y="279559"/>
                  </a:cubicBezTo>
                  <a:lnTo>
                    <a:pt x="2759052" y="279559"/>
                  </a:lnTo>
                  <a:lnTo>
                    <a:pt x="2743055" y="299785"/>
                  </a:lnTo>
                  <a:cubicBezTo>
                    <a:pt x="2732349" y="297095"/>
                    <a:pt x="2723006" y="293043"/>
                    <a:pt x="2714990" y="287663"/>
                  </a:cubicBezTo>
                  <a:cubicBezTo>
                    <a:pt x="2698975" y="276869"/>
                    <a:pt x="2693631" y="264730"/>
                    <a:pt x="2698940" y="251246"/>
                  </a:cubicBezTo>
                  <a:cubicBezTo>
                    <a:pt x="2693631" y="253953"/>
                    <a:pt x="2686978" y="256643"/>
                    <a:pt x="2678962" y="259333"/>
                  </a:cubicBezTo>
                  <a:cubicBezTo>
                    <a:pt x="2670910" y="262040"/>
                    <a:pt x="2653551" y="263385"/>
                    <a:pt x="2626884" y="263385"/>
                  </a:cubicBezTo>
                  <a:lnTo>
                    <a:pt x="2626884" y="243159"/>
                  </a:lnTo>
                  <a:cubicBezTo>
                    <a:pt x="2626884" y="229675"/>
                    <a:pt x="2630883" y="218881"/>
                    <a:pt x="2638899" y="210794"/>
                  </a:cubicBezTo>
                  <a:cubicBezTo>
                    <a:pt x="2638899" y="208104"/>
                    <a:pt x="2637554" y="205397"/>
                    <a:pt x="2634847" y="202707"/>
                  </a:cubicBezTo>
                  <a:cubicBezTo>
                    <a:pt x="2632193" y="200018"/>
                    <a:pt x="2618850" y="194620"/>
                    <a:pt x="2594838" y="186534"/>
                  </a:cubicBezTo>
                  <a:cubicBezTo>
                    <a:pt x="2549413" y="173050"/>
                    <a:pt x="2525383" y="164945"/>
                    <a:pt x="2522728" y="162255"/>
                  </a:cubicBezTo>
                  <a:cubicBezTo>
                    <a:pt x="2517367" y="162255"/>
                    <a:pt x="2509368" y="159566"/>
                    <a:pt x="2498698" y="154169"/>
                  </a:cubicBezTo>
                  <a:cubicBezTo>
                    <a:pt x="2493354" y="151461"/>
                    <a:pt x="2487992" y="150116"/>
                    <a:pt x="2482648" y="150116"/>
                  </a:cubicBezTo>
                  <a:lnTo>
                    <a:pt x="2458370" y="170342"/>
                  </a:lnTo>
                  <a:lnTo>
                    <a:pt x="2458370" y="162255"/>
                  </a:lnTo>
                  <a:cubicBezTo>
                    <a:pt x="2458370" y="154169"/>
                    <a:pt x="2457025" y="150116"/>
                    <a:pt x="2454335" y="150116"/>
                  </a:cubicBezTo>
                  <a:cubicBezTo>
                    <a:pt x="2451628" y="150116"/>
                    <a:pt x="2448266" y="150789"/>
                    <a:pt x="2444214" y="152134"/>
                  </a:cubicBezTo>
                  <a:cubicBezTo>
                    <a:pt x="2440179" y="153496"/>
                    <a:pt x="2435454" y="154169"/>
                    <a:pt x="2430057" y="154169"/>
                  </a:cubicBezTo>
                  <a:lnTo>
                    <a:pt x="2409831" y="154169"/>
                  </a:lnTo>
                  <a:cubicBezTo>
                    <a:pt x="2415228" y="143374"/>
                    <a:pt x="2419281" y="133943"/>
                    <a:pt x="2421970" y="125856"/>
                  </a:cubicBezTo>
                  <a:cubicBezTo>
                    <a:pt x="2421970" y="120459"/>
                    <a:pt x="2419953" y="115062"/>
                    <a:pt x="2415901" y="109664"/>
                  </a:cubicBezTo>
                  <a:cubicBezTo>
                    <a:pt x="2411866" y="104267"/>
                    <a:pt x="2399055" y="100233"/>
                    <a:pt x="2377466" y="97525"/>
                  </a:cubicBezTo>
                  <a:cubicBezTo>
                    <a:pt x="2331635" y="92146"/>
                    <a:pt x="2291183" y="84041"/>
                    <a:pt x="2256111" y="73265"/>
                  </a:cubicBezTo>
                  <a:cubicBezTo>
                    <a:pt x="2234540" y="67868"/>
                    <a:pt x="2214314" y="61126"/>
                    <a:pt x="2195433" y="53039"/>
                  </a:cubicBezTo>
                  <a:cubicBezTo>
                    <a:pt x="2179259" y="50331"/>
                    <a:pt x="2164430" y="47642"/>
                    <a:pt x="2150946" y="44952"/>
                  </a:cubicBezTo>
                  <a:cubicBezTo>
                    <a:pt x="2121271" y="39555"/>
                    <a:pt x="2103752" y="39555"/>
                    <a:pt x="2098355" y="44952"/>
                  </a:cubicBezTo>
                  <a:cubicBezTo>
                    <a:pt x="2084871" y="50331"/>
                    <a:pt x="2075440" y="58436"/>
                    <a:pt x="2070043" y="69213"/>
                  </a:cubicBezTo>
                  <a:lnTo>
                    <a:pt x="2053851" y="93491"/>
                  </a:lnTo>
                  <a:cubicBezTo>
                    <a:pt x="2059248" y="96180"/>
                    <a:pt x="2065990" y="98888"/>
                    <a:pt x="2074077" y="101578"/>
                  </a:cubicBezTo>
                  <a:cubicBezTo>
                    <a:pt x="2087561" y="109664"/>
                    <a:pt x="2094303" y="117751"/>
                    <a:pt x="2094303" y="125856"/>
                  </a:cubicBezTo>
                  <a:lnTo>
                    <a:pt x="2106442" y="125856"/>
                  </a:lnTo>
                  <a:cubicBezTo>
                    <a:pt x="2111839" y="125856"/>
                    <a:pt x="2117236" y="121804"/>
                    <a:pt x="2122634" y="113717"/>
                  </a:cubicBezTo>
                  <a:lnTo>
                    <a:pt x="2134755" y="101578"/>
                  </a:lnTo>
                  <a:cubicBezTo>
                    <a:pt x="2137462" y="98888"/>
                    <a:pt x="2140152" y="97525"/>
                    <a:pt x="2142859" y="97525"/>
                  </a:cubicBezTo>
                  <a:cubicBezTo>
                    <a:pt x="2145549" y="97525"/>
                    <a:pt x="2149601" y="96180"/>
                    <a:pt x="2154981" y="93491"/>
                  </a:cubicBezTo>
                  <a:cubicBezTo>
                    <a:pt x="2160378" y="93491"/>
                    <a:pt x="2165775" y="92818"/>
                    <a:pt x="2171172" y="91456"/>
                  </a:cubicBezTo>
                  <a:cubicBezTo>
                    <a:pt x="2176569" y="90111"/>
                    <a:pt x="2181949" y="89439"/>
                    <a:pt x="2187346" y="89439"/>
                  </a:cubicBezTo>
                  <a:cubicBezTo>
                    <a:pt x="2192743" y="89439"/>
                    <a:pt x="2198813" y="90111"/>
                    <a:pt x="2205555" y="91456"/>
                  </a:cubicBezTo>
                  <a:cubicBezTo>
                    <a:pt x="2212297" y="92818"/>
                    <a:pt x="2218366" y="93491"/>
                    <a:pt x="2223763" y="93491"/>
                  </a:cubicBezTo>
                  <a:lnTo>
                    <a:pt x="2239937" y="93491"/>
                  </a:lnTo>
                  <a:cubicBezTo>
                    <a:pt x="2234540" y="101578"/>
                    <a:pt x="2230505" y="108320"/>
                    <a:pt x="2227798" y="113717"/>
                  </a:cubicBezTo>
                  <a:cubicBezTo>
                    <a:pt x="2219711" y="127201"/>
                    <a:pt x="2223763" y="133943"/>
                    <a:pt x="2239937" y="133943"/>
                  </a:cubicBezTo>
                  <a:cubicBezTo>
                    <a:pt x="2250731" y="136632"/>
                    <a:pt x="2259490" y="137977"/>
                    <a:pt x="2266232" y="137977"/>
                  </a:cubicBezTo>
                  <a:cubicBezTo>
                    <a:pt x="2272974" y="137977"/>
                    <a:pt x="2279044" y="139340"/>
                    <a:pt x="2284441" y="142030"/>
                  </a:cubicBezTo>
                  <a:cubicBezTo>
                    <a:pt x="2289820" y="144719"/>
                    <a:pt x="2293873" y="147427"/>
                    <a:pt x="2296562" y="150116"/>
                  </a:cubicBezTo>
                  <a:cubicBezTo>
                    <a:pt x="2320841" y="155513"/>
                    <a:pt x="2343756" y="163600"/>
                    <a:pt x="2365345" y="174395"/>
                  </a:cubicBezTo>
                  <a:cubicBezTo>
                    <a:pt x="2384208" y="185171"/>
                    <a:pt x="2400400" y="200690"/>
                    <a:pt x="2413884" y="220916"/>
                  </a:cubicBezTo>
                  <a:cubicBezTo>
                    <a:pt x="2427367" y="241142"/>
                    <a:pt x="2434109" y="270127"/>
                    <a:pt x="2434109" y="307889"/>
                  </a:cubicBezTo>
                  <a:lnTo>
                    <a:pt x="2421652" y="320011"/>
                  </a:lnTo>
                  <a:lnTo>
                    <a:pt x="2317868" y="231020"/>
                  </a:lnTo>
                  <a:lnTo>
                    <a:pt x="2317868" y="259333"/>
                  </a:lnTo>
                  <a:cubicBezTo>
                    <a:pt x="2317868" y="275524"/>
                    <a:pt x="2315178" y="291698"/>
                    <a:pt x="2309781" y="307889"/>
                  </a:cubicBezTo>
                  <a:cubicBezTo>
                    <a:pt x="2301730" y="297095"/>
                    <a:pt x="2292316" y="286301"/>
                    <a:pt x="2281521" y="275524"/>
                  </a:cubicBezTo>
                  <a:cubicBezTo>
                    <a:pt x="2273434" y="267437"/>
                    <a:pt x="2265365" y="260005"/>
                    <a:pt x="2257296" y="253263"/>
                  </a:cubicBezTo>
                  <a:cubicBezTo>
                    <a:pt x="2249227" y="246521"/>
                    <a:pt x="2241140" y="243159"/>
                    <a:pt x="2233053" y="243159"/>
                  </a:cubicBezTo>
                  <a:lnTo>
                    <a:pt x="2200741" y="210794"/>
                  </a:lnTo>
                  <a:cubicBezTo>
                    <a:pt x="2195397" y="210794"/>
                    <a:pt x="2190018" y="213502"/>
                    <a:pt x="2184639" y="218881"/>
                  </a:cubicBezTo>
                  <a:cubicBezTo>
                    <a:pt x="2173844" y="229675"/>
                    <a:pt x="2172499" y="247211"/>
                    <a:pt x="2180586" y="271472"/>
                  </a:cubicBezTo>
                  <a:lnTo>
                    <a:pt x="2140205" y="235072"/>
                  </a:lnTo>
                  <a:lnTo>
                    <a:pt x="2148292" y="259333"/>
                  </a:lnTo>
                  <a:lnTo>
                    <a:pt x="2107893" y="251246"/>
                  </a:lnTo>
                  <a:cubicBezTo>
                    <a:pt x="2105203" y="251246"/>
                    <a:pt x="2103859" y="252591"/>
                    <a:pt x="2103859" y="255298"/>
                  </a:cubicBezTo>
                  <a:cubicBezTo>
                    <a:pt x="2103859" y="257988"/>
                    <a:pt x="2103859" y="261368"/>
                    <a:pt x="2103859" y="265402"/>
                  </a:cubicBezTo>
                  <a:cubicBezTo>
                    <a:pt x="2103859" y="269455"/>
                    <a:pt x="2106548" y="275524"/>
                    <a:pt x="2111945" y="283611"/>
                  </a:cubicBezTo>
                  <a:lnTo>
                    <a:pt x="2132171" y="315976"/>
                  </a:lnTo>
                  <a:lnTo>
                    <a:pt x="2103859" y="315976"/>
                  </a:lnTo>
                  <a:lnTo>
                    <a:pt x="2107893" y="372602"/>
                  </a:lnTo>
                  <a:lnTo>
                    <a:pt x="2011010" y="283611"/>
                  </a:lnTo>
                  <a:lnTo>
                    <a:pt x="1974664" y="372602"/>
                  </a:lnTo>
                  <a:lnTo>
                    <a:pt x="1954491" y="315976"/>
                  </a:lnTo>
                  <a:lnTo>
                    <a:pt x="1942370" y="279559"/>
                  </a:lnTo>
                  <a:cubicBezTo>
                    <a:pt x="1939662" y="317321"/>
                    <a:pt x="1936973" y="353721"/>
                    <a:pt x="1934265" y="388793"/>
                  </a:cubicBezTo>
                  <a:cubicBezTo>
                    <a:pt x="1931575" y="421140"/>
                    <a:pt x="1928213" y="455523"/>
                    <a:pt x="1924161" y="491940"/>
                  </a:cubicBezTo>
                  <a:lnTo>
                    <a:pt x="1915755" y="553188"/>
                  </a:lnTo>
                  <a:lnTo>
                    <a:pt x="302754" y="553188"/>
                  </a:lnTo>
                  <a:lnTo>
                    <a:pt x="303303" y="546544"/>
                  </a:lnTo>
                  <a:cubicBezTo>
                    <a:pt x="301281" y="543846"/>
                    <a:pt x="296902" y="542496"/>
                    <a:pt x="290160" y="542496"/>
                  </a:cubicBezTo>
                  <a:cubicBezTo>
                    <a:pt x="276676" y="542496"/>
                    <a:pt x="268589" y="542496"/>
                    <a:pt x="265882" y="542496"/>
                  </a:cubicBezTo>
                  <a:cubicBezTo>
                    <a:pt x="263192" y="542496"/>
                    <a:pt x="257795" y="545203"/>
                    <a:pt x="249708" y="550601"/>
                  </a:cubicBezTo>
                  <a:lnTo>
                    <a:pt x="247981" y="553188"/>
                  </a:lnTo>
                  <a:lnTo>
                    <a:pt x="146190" y="553188"/>
                  </a:lnTo>
                  <a:lnTo>
                    <a:pt x="144526" y="546548"/>
                  </a:lnTo>
                  <a:cubicBezTo>
                    <a:pt x="144526" y="541151"/>
                    <a:pt x="145198" y="535754"/>
                    <a:pt x="146561" y="530375"/>
                  </a:cubicBezTo>
                  <a:cubicBezTo>
                    <a:pt x="147906" y="524978"/>
                    <a:pt x="151268" y="519580"/>
                    <a:pt x="156665" y="514183"/>
                  </a:cubicBezTo>
                  <a:cubicBezTo>
                    <a:pt x="151268" y="516891"/>
                    <a:pt x="144526" y="519580"/>
                    <a:pt x="136439" y="522270"/>
                  </a:cubicBezTo>
                  <a:cubicBezTo>
                    <a:pt x="131042" y="524978"/>
                    <a:pt x="125645" y="527667"/>
                    <a:pt x="120265" y="530375"/>
                  </a:cubicBezTo>
                  <a:cubicBezTo>
                    <a:pt x="114868" y="533064"/>
                    <a:pt x="110816" y="534409"/>
                    <a:pt x="108126" y="534409"/>
                  </a:cubicBezTo>
                  <a:lnTo>
                    <a:pt x="95987" y="538461"/>
                  </a:lnTo>
                  <a:cubicBezTo>
                    <a:pt x="90590" y="541151"/>
                    <a:pt x="85193" y="542496"/>
                    <a:pt x="79814" y="542496"/>
                  </a:cubicBezTo>
                  <a:cubicBezTo>
                    <a:pt x="74416" y="545203"/>
                    <a:pt x="69692" y="546548"/>
                    <a:pt x="65657" y="546548"/>
                  </a:cubicBezTo>
                  <a:lnTo>
                    <a:pt x="57346" y="553188"/>
                  </a:lnTo>
                  <a:lnTo>
                    <a:pt x="0" y="553188"/>
                  </a:lnTo>
                  <a:lnTo>
                    <a:pt x="2944" y="538461"/>
                  </a:lnTo>
                  <a:cubicBezTo>
                    <a:pt x="255" y="530375"/>
                    <a:pt x="1600" y="520925"/>
                    <a:pt x="6997" y="510149"/>
                  </a:cubicBezTo>
                  <a:cubicBezTo>
                    <a:pt x="9686" y="504752"/>
                    <a:pt x="12394" y="500699"/>
                    <a:pt x="15083" y="498010"/>
                  </a:cubicBezTo>
                  <a:cubicBezTo>
                    <a:pt x="15083" y="492612"/>
                    <a:pt x="17773" y="487215"/>
                    <a:pt x="23170" y="481818"/>
                  </a:cubicBezTo>
                  <a:cubicBezTo>
                    <a:pt x="31257" y="473731"/>
                    <a:pt x="39362" y="475076"/>
                    <a:pt x="47449" y="485871"/>
                  </a:cubicBezTo>
                  <a:cubicBezTo>
                    <a:pt x="50138" y="480473"/>
                    <a:pt x="54191" y="476439"/>
                    <a:pt x="59588" y="473731"/>
                  </a:cubicBezTo>
                  <a:cubicBezTo>
                    <a:pt x="73072" y="468334"/>
                    <a:pt x="87900" y="466989"/>
                    <a:pt x="104074" y="469697"/>
                  </a:cubicBezTo>
                  <a:lnTo>
                    <a:pt x="83848" y="453505"/>
                  </a:lnTo>
                  <a:cubicBezTo>
                    <a:pt x="81158" y="450816"/>
                    <a:pt x="79814" y="446763"/>
                    <a:pt x="79814" y="441366"/>
                  </a:cubicBezTo>
                  <a:cubicBezTo>
                    <a:pt x="77106" y="438677"/>
                    <a:pt x="75761" y="435987"/>
                    <a:pt x="75761" y="433280"/>
                  </a:cubicBezTo>
                  <a:cubicBezTo>
                    <a:pt x="75761" y="430590"/>
                    <a:pt x="73072" y="429245"/>
                    <a:pt x="67674" y="429245"/>
                  </a:cubicBezTo>
                  <a:cubicBezTo>
                    <a:pt x="62277" y="429245"/>
                    <a:pt x="54191" y="426538"/>
                    <a:pt x="43396" y="421140"/>
                  </a:cubicBezTo>
                  <a:cubicBezTo>
                    <a:pt x="37999" y="418451"/>
                    <a:pt x="33965" y="415761"/>
                    <a:pt x="31257" y="413054"/>
                  </a:cubicBezTo>
                  <a:lnTo>
                    <a:pt x="43396" y="400914"/>
                  </a:lnTo>
                  <a:lnTo>
                    <a:pt x="91935" y="433280"/>
                  </a:lnTo>
                  <a:cubicBezTo>
                    <a:pt x="97332" y="430590"/>
                    <a:pt x="102729" y="426538"/>
                    <a:pt x="108126" y="421140"/>
                  </a:cubicBezTo>
                  <a:cubicBezTo>
                    <a:pt x="116213" y="413054"/>
                    <a:pt x="120265" y="399570"/>
                    <a:pt x="120265" y="380689"/>
                  </a:cubicBezTo>
                  <a:cubicBezTo>
                    <a:pt x="114868" y="367205"/>
                    <a:pt x="111489" y="354393"/>
                    <a:pt x="110144" y="342272"/>
                  </a:cubicBezTo>
                  <a:cubicBezTo>
                    <a:pt x="108799" y="330133"/>
                    <a:pt x="113524" y="318666"/>
                    <a:pt x="124300" y="307889"/>
                  </a:cubicBezTo>
                  <a:cubicBezTo>
                    <a:pt x="127007" y="313269"/>
                    <a:pt x="131042" y="320011"/>
                    <a:pt x="136439" y="328115"/>
                  </a:cubicBezTo>
                  <a:cubicBezTo>
                    <a:pt x="147233" y="344289"/>
                    <a:pt x="159355" y="352376"/>
                    <a:pt x="172839" y="352376"/>
                  </a:cubicBezTo>
                  <a:cubicBezTo>
                    <a:pt x="172839" y="355083"/>
                    <a:pt x="175546" y="356428"/>
                    <a:pt x="180943" y="356428"/>
                  </a:cubicBezTo>
                  <a:cubicBezTo>
                    <a:pt x="183633" y="356428"/>
                    <a:pt x="184978" y="355083"/>
                    <a:pt x="184978" y="352376"/>
                  </a:cubicBezTo>
                  <a:lnTo>
                    <a:pt x="172839" y="352376"/>
                  </a:lnTo>
                  <a:lnTo>
                    <a:pt x="172839" y="328115"/>
                  </a:lnTo>
                  <a:lnTo>
                    <a:pt x="172839" y="283611"/>
                  </a:lnTo>
                  <a:lnTo>
                    <a:pt x="172839" y="275524"/>
                  </a:lnTo>
                  <a:cubicBezTo>
                    <a:pt x="175546" y="280921"/>
                    <a:pt x="178236" y="284956"/>
                    <a:pt x="180943" y="287663"/>
                  </a:cubicBezTo>
                  <a:cubicBezTo>
                    <a:pt x="186323" y="295750"/>
                    <a:pt x="191720" y="297095"/>
                    <a:pt x="197117" y="291698"/>
                  </a:cubicBezTo>
                  <a:cubicBezTo>
                    <a:pt x="197117" y="289008"/>
                    <a:pt x="197789" y="287663"/>
                    <a:pt x="199134" y="287663"/>
                  </a:cubicBezTo>
                  <a:cubicBezTo>
                    <a:pt x="200497" y="287663"/>
                    <a:pt x="201169" y="286301"/>
                    <a:pt x="201169" y="283611"/>
                  </a:cubicBezTo>
                  <a:lnTo>
                    <a:pt x="205204" y="279559"/>
                  </a:lnTo>
                  <a:lnTo>
                    <a:pt x="237569" y="283611"/>
                  </a:lnTo>
                  <a:cubicBezTo>
                    <a:pt x="234879" y="278214"/>
                    <a:pt x="233517" y="270127"/>
                    <a:pt x="233517" y="259333"/>
                  </a:cubicBezTo>
                  <a:cubicBezTo>
                    <a:pt x="233517" y="240469"/>
                    <a:pt x="244311" y="226986"/>
                    <a:pt x="265882" y="218881"/>
                  </a:cubicBezTo>
                  <a:cubicBezTo>
                    <a:pt x="271279" y="224278"/>
                    <a:pt x="276676" y="231020"/>
                    <a:pt x="282073" y="239107"/>
                  </a:cubicBezTo>
                  <a:cubicBezTo>
                    <a:pt x="292850" y="255298"/>
                    <a:pt x="294194" y="272817"/>
                    <a:pt x="286108" y="291698"/>
                  </a:cubicBezTo>
                  <a:lnTo>
                    <a:pt x="334646" y="267437"/>
                  </a:lnTo>
                  <a:cubicBezTo>
                    <a:pt x="334646" y="267437"/>
                    <a:pt x="338699" y="263385"/>
                    <a:pt x="346785" y="255298"/>
                  </a:cubicBezTo>
                  <a:cubicBezTo>
                    <a:pt x="349493" y="252591"/>
                    <a:pt x="352183" y="251246"/>
                    <a:pt x="354872" y="251246"/>
                  </a:cubicBezTo>
                  <a:lnTo>
                    <a:pt x="350838" y="267437"/>
                  </a:lnTo>
                  <a:lnTo>
                    <a:pt x="387237" y="239107"/>
                  </a:lnTo>
                  <a:lnTo>
                    <a:pt x="419602" y="287663"/>
                  </a:lnTo>
                  <a:lnTo>
                    <a:pt x="407463" y="235072"/>
                  </a:lnTo>
                  <a:lnTo>
                    <a:pt x="460054" y="287663"/>
                  </a:lnTo>
                  <a:lnTo>
                    <a:pt x="468141" y="271472"/>
                  </a:lnTo>
                  <a:cubicBezTo>
                    <a:pt x="470848" y="266075"/>
                    <a:pt x="477590" y="255298"/>
                    <a:pt x="488367" y="239107"/>
                  </a:cubicBezTo>
                  <a:cubicBezTo>
                    <a:pt x="493764" y="225623"/>
                    <a:pt x="495109" y="212811"/>
                    <a:pt x="492419" y="200690"/>
                  </a:cubicBezTo>
                  <a:cubicBezTo>
                    <a:pt x="489712" y="188551"/>
                    <a:pt x="489712" y="179792"/>
                    <a:pt x="492419" y="174395"/>
                  </a:cubicBezTo>
                  <a:cubicBezTo>
                    <a:pt x="497816" y="168997"/>
                    <a:pt x="504558" y="160911"/>
                    <a:pt x="512645" y="150116"/>
                  </a:cubicBezTo>
                  <a:cubicBezTo>
                    <a:pt x="520732" y="139340"/>
                    <a:pt x="522077" y="129890"/>
                    <a:pt x="516680" y="121804"/>
                  </a:cubicBezTo>
                  <a:cubicBezTo>
                    <a:pt x="511300" y="111009"/>
                    <a:pt x="509265" y="104940"/>
                    <a:pt x="510628" y="103595"/>
                  </a:cubicBezTo>
                  <a:cubicBezTo>
                    <a:pt x="511973" y="102250"/>
                    <a:pt x="505903" y="101578"/>
                    <a:pt x="492419" y="101578"/>
                  </a:cubicBezTo>
                  <a:cubicBezTo>
                    <a:pt x="478935" y="101578"/>
                    <a:pt x="468141" y="103595"/>
                    <a:pt x="460054" y="107647"/>
                  </a:cubicBezTo>
                  <a:cubicBezTo>
                    <a:pt x="451967" y="111682"/>
                    <a:pt x="445225" y="109664"/>
                    <a:pt x="439828" y="101578"/>
                  </a:cubicBezTo>
                  <a:cubicBezTo>
                    <a:pt x="434431" y="96180"/>
                    <a:pt x="433759" y="92146"/>
                    <a:pt x="437811" y="89439"/>
                  </a:cubicBezTo>
                  <a:cubicBezTo>
                    <a:pt x="441846" y="86749"/>
                    <a:pt x="438483" y="82697"/>
                    <a:pt x="427689" y="77299"/>
                  </a:cubicBezTo>
                  <a:cubicBezTo>
                    <a:pt x="416913" y="69213"/>
                    <a:pt x="411515" y="61126"/>
                    <a:pt x="411515" y="53039"/>
                  </a:cubicBezTo>
                  <a:lnTo>
                    <a:pt x="411515" y="36848"/>
                  </a:lnTo>
                  <a:close/>
                  <a:moveTo>
                    <a:pt x="206383" y="295"/>
                  </a:moveTo>
                  <a:lnTo>
                    <a:pt x="296059" y="295"/>
                  </a:lnTo>
                  <a:lnTo>
                    <a:pt x="269934" y="16622"/>
                  </a:lnTo>
                  <a:cubicBezTo>
                    <a:pt x="261847" y="22019"/>
                    <a:pt x="252398" y="26743"/>
                    <a:pt x="241621" y="30778"/>
                  </a:cubicBezTo>
                  <a:cubicBezTo>
                    <a:pt x="230827" y="34830"/>
                    <a:pt x="221395" y="35503"/>
                    <a:pt x="213291" y="32813"/>
                  </a:cubicBezTo>
                  <a:cubicBezTo>
                    <a:pt x="199807" y="32813"/>
                    <a:pt x="191720" y="30778"/>
                    <a:pt x="189030" y="26743"/>
                  </a:cubicBezTo>
                  <a:cubicBezTo>
                    <a:pt x="186323" y="22691"/>
                    <a:pt x="180943" y="22019"/>
                    <a:pt x="172839" y="24726"/>
                  </a:cubicBezTo>
                  <a:cubicBezTo>
                    <a:pt x="172839" y="22019"/>
                    <a:pt x="174201" y="19329"/>
                    <a:pt x="176891" y="16622"/>
                  </a:cubicBezTo>
                  <a:cubicBezTo>
                    <a:pt x="182288" y="11242"/>
                    <a:pt x="191720" y="8535"/>
                    <a:pt x="205204" y="8535"/>
                  </a:cubicBezTo>
                  <a:close/>
                </a:path>
              </a:pathLst>
            </a:custGeom>
            <a:solidFill>
              <a:schemeClr val="accent4"/>
            </a:solidFill>
            <a:ln>
              <a:noFill/>
            </a:ln>
            <a:effectLst/>
          </p:spPr>
          <p:txBody>
            <a:bodyPr anchor="ctr"/>
            <a:lstStyle/>
            <a:p>
              <a:pPr algn="ctr"/>
              <a:endParaRPr/>
            </a:p>
          </p:txBody>
        </p:sp>
        <p:sp>
          <p:nvSpPr>
            <p:cNvPr id="35" name="Freeform: Shape 5"/>
            <p:cNvSpPr/>
            <p:nvPr/>
          </p:nvSpPr>
          <p:spPr>
            <a:xfrm>
              <a:off x="3777232" y="3189765"/>
              <a:ext cx="3616391" cy="882500"/>
            </a:xfrm>
            <a:custGeom>
              <a:avLst/>
              <a:gdLst>
                <a:gd name="connsiteX0" fmla="*/ 1434768 w 3616391"/>
                <a:gd name="connsiteY0" fmla="*/ 465995 h 882500"/>
                <a:gd name="connsiteX1" fmla="*/ 1370055 w 3616391"/>
                <a:gd name="connsiteY1" fmla="*/ 510499 h 882500"/>
                <a:gd name="connsiteX2" fmla="*/ 1327569 w 3616391"/>
                <a:gd name="connsiteY2" fmla="*/ 544881 h 882500"/>
                <a:gd name="connsiteX3" fmla="*/ 1309378 w 3616391"/>
                <a:gd name="connsiteY3" fmla="*/ 563090 h 882500"/>
                <a:gd name="connsiteX4" fmla="*/ 1321499 w 3616391"/>
                <a:gd name="connsiteY4" fmla="*/ 595437 h 882500"/>
                <a:gd name="connsiteX5" fmla="*/ 1337690 w 3616391"/>
                <a:gd name="connsiteY5" fmla="*/ 615663 h 882500"/>
                <a:gd name="connsiteX6" fmla="*/ 1406455 w 3616391"/>
                <a:gd name="connsiteY6" fmla="*/ 587351 h 882500"/>
                <a:gd name="connsiteX7" fmla="*/ 1414542 w 3616391"/>
                <a:gd name="connsiteY7" fmla="*/ 554986 h 882500"/>
                <a:gd name="connsiteX8" fmla="*/ 1430733 w 3616391"/>
                <a:gd name="connsiteY8" fmla="*/ 530725 h 882500"/>
                <a:gd name="connsiteX9" fmla="*/ 1450959 w 3616391"/>
                <a:gd name="connsiteY9" fmla="*/ 510499 h 882500"/>
                <a:gd name="connsiteX10" fmla="*/ 1495446 w 3616391"/>
                <a:gd name="connsiteY10" fmla="*/ 567125 h 882500"/>
                <a:gd name="connsiteX11" fmla="*/ 1519653 w 3616391"/>
                <a:gd name="connsiteY11" fmla="*/ 510499 h 882500"/>
                <a:gd name="connsiteX12" fmla="*/ 1539879 w 3616391"/>
                <a:gd name="connsiteY12" fmla="*/ 571177 h 882500"/>
                <a:gd name="connsiteX13" fmla="*/ 1580278 w 3616391"/>
                <a:gd name="connsiteY13" fmla="*/ 546899 h 882500"/>
                <a:gd name="connsiteX14" fmla="*/ 1572173 w 3616391"/>
                <a:gd name="connsiteY14" fmla="*/ 583316 h 882500"/>
                <a:gd name="connsiteX15" fmla="*/ 1588294 w 3616391"/>
                <a:gd name="connsiteY15" fmla="*/ 587351 h 882500"/>
                <a:gd name="connsiteX16" fmla="*/ 1608520 w 3616391"/>
                <a:gd name="connsiteY16" fmla="*/ 611629 h 882500"/>
                <a:gd name="connsiteX17" fmla="*/ 1612572 w 3616391"/>
                <a:gd name="connsiteY17" fmla="*/ 627803 h 882500"/>
                <a:gd name="connsiteX18" fmla="*/ 1620659 w 3616391"/>
                <a:gd name="connsiteY18" fmla="*/ 643994 h 882500"/>
                <a:gd name="connsiteX19" fmla="*/ 1628746 w 3616391"/>
                <a:gd name="connsiteY19" fmla="*/ 656115 h 882500"/>
                <a:gd name="connsiteX20" fmla="*/ 1612572 w 3616391"/>
                <a:gd name="connsiteY20" fmla="*/ 660168 h 882500"/>
                <a:gd name="connsiteX21" fmla="*/ 1628746 w 3616391"/>
                <a:gd name="connsiteY21" fmla="*/ 676341 h 882500"/>
                <a:gd name="connsiteX22" fmla="*/ 1632798 w 3616391"/>
                <a:gd name="connsiteY22" fmla="*/ 704672 h 882500"/>
                <a:gd name="connsiteX23" fmla="*/ 1622676 w 3616391"/>
                <a:gd name="connsiteY23" fmla="*/ 716793 h 882500"/>
                <a:gd name="connsiteX24" fmla="*/ 1580278 w 3616391"/>
                <a:gd name="connsiteY24" fmla="*/ 745124 h 882500"/>
                <a:gd name="connsiteX25" fmla="*/ 1541843 w 3616391"/>
                <a:gd name="connsiteY25" fmla="*/ 793662 h 882500"/>
                <a:gd name="connsiteX26" fmla="*/ 1547913 w 3616391"/>
                <a:gd name="connsiteY26" fmla="*/ 801749 h 882500"/>
                <a:gd name="connsiteX27" fmla="*/ 1558017 w 3616391"/>
                <a:gd name="connsiteY27" fmla="*/ 795680 h 882500"/>
                <a:gd name="connsiteX28" fmla="*/ 1572173 w 3616391"/>
                <a:gd name="connsiteY28" fmla="*/ 789610 h 882500"/>
                <a:gd name="connsiteX29" fmla="*/ 1588294 w 3616391"/>
                <a:gd name="connsiteY29" fmla="*/ 785575 h 882500"/>
                <a:gd name="connsiteX30" fmla="*/ 1588294 w 3616391"/>
                <a:gd name="connsiteY30" fmla="*/ 821975 h 882500"/>
                <a:gd name="connsiteX31" fmla="*/ 1632798 w 3616391"/>
                <a:gd name="connsiteY31" fmla="*/ 801749 h 882500"/>
                <a:gd name="connsiteX32" fmla="*/ 1657059 w 3616391"/>
                <a:gd name="connsiteY32" fmla="*/ 850288 h 882500"/>
                <a:gd name="connsiteX33" fmla="*/ 1665163 w 3616391"/>
                <a:gd name="connsiteY33" fmla="*/ 862427 h 882500"/>
                <a:gd name="connsiteX34" fmla="*/ 1701563 w 3616391"/>
                <a:gd name="connsiteY34" fmla="*/ 870514 h 882500"/>
                <a:gd name="connsiteX35" fmla="*/ 1685389 w 3616391"/>
                <a:gd name="connsiteY35" fmla="*/ 696567 h 882500"/>
                <a:gd name="connsiteX36" fmla="*/ 1673250 w 3616391"/>
                <a:gd name="connsiteY36" fmla="*/ 563090 h 882500"/>
                <a:gd name="connsiteX37" fmla="*/ 1665163 w 3616391"/>
                <a:gd name="connsiteY37" fmla="*/ 478134 h 882500"/>
                <a:gd name="connsiteX38" fmla="*/ 1657059 w 3616391"/>
                <a:gd name="connsiteY38" fmla="*/ 490273 h 882500"/>
                <a:gd name="connsiteX39" fmla="*/ 1640885 w 3616391"/>
                <a:gd name="connsiteY39" fmla="*/ 498360 h 882500"/>
                <a:gd name="connsiteX40" fmla="*/ 1624711 w 3616391"/>
                <a:gd name="connsiteY40" fmla="*/ 502412 h 882500"/>
                <a:gd name="connsiteX41" fmla="*/ 1582260 w 3616391"/>
                <a:gd name="connsiteY41" fmla="*/ 498360 h 882500"/>
                <a:gd name="connsiteX42" fmla="*/ 1556000 w 3616391"/>
                <a:gd name="connsiteY42" fmla="*/ 490273 h 882500"/>
                <a:gd name="connsiteX43" fmla="*/ 1531757 w 3616391"/>
                <a:gd name="connsiteY43" fmla="*/ 486221 h 882500"/>
                <a:gd name="connsiteX44" fmla="*/ 1491411 w 3616391"/>
                <a:gd name="connsiteY44" fmla="*/ 478134 h 882500"/>
                <a:gd name="connsiteX45" fmla="*/ 1434768 w 3616391"/>
                <a:gd name="connsiteY45" fmla="*/ 465995 h 882500"/>
                <a:gd name="connsiteX46" fmla="*/ 529909 w 3616391"/>
                <a:gd name="connsiteY46" fmla="*/ 0 h 882500"/>
                <a:gd name="connsiteX47" fmla="*/ 1900315 w 3616391"/>
                <a:gd name="connsiteY47" fmla="*/ 0 h 882500"/>
                <a:gd name="connsiteX48" fmla="*/ 1895169 w 3616391"/>
                <a:gd name="connsiteY48" fmla="*/ 9009 h 882500"/>
                <a:gd name="connsiteX49" fmla="*/ 1881013 w 3616391"/>
                <a:gd name="connsiteY49" fmla="*/ 35340 h 882500"/>
                <a:gd name="connsiteX50" fmla="*/ 1870891 w 3616391"/>
                <a:gd name="connsiteY50" fmla="*/ 57619 h 882500"/>
                <a:gd name="connsiteX51" fmla="*/ 1862804 w 3616391"/>
                <a:gd name="connsiteY51" fmla="*/ 83914 h 882500"/>
                <a:gd name="connsiteX52" fmla="*/ 1858752 w 3616391"/>
                <a:gd name="connsiteY52" fmla="*/ 110210 h 882500"/>
                <a:gd name="connsiteX53" fmla="*/ 1854717 w 3616391"/>
                <a:gd name="connsiteY53" fmla="*/ 134488 h 882500"/>
                <a:gd name="connsiteX54" fmla="*/ 1891117 w 3616391"/>
                <a:gd name="connsiteY54" fmla="*/ 140557 h 882500"/>
                <a:gd name="connsiteX55" fmla="*/ 1919430 w 3616391"/>
                <a:gd name="connsiteY55" fmla="*/ 134488 h 882500"/>
                <a:gd name="connsiteX56" fmla="*/ 1947689 w 3616391"/>
                <a:gd name="connsiteY56" fmla="*/ 126383 h 882500"/>
                <a:gd name="connsiteX57" fmla="*/ 1931569 w 3616391"/>
                <a:gd name="connsiteY57" fmla="*/ 69758 h 882500"/>
                <a:gd name="connsiteX58" fmla="*/ 1951741 w 3616391"/>
                <a:gd name="connsiteY58" fmla="*/ 49532 h 882500"/>
                <a:gd name="connsiteX59" fmla="*/ 1923482 w 3616391"/>
                <a:gd name="connsiteY59" fmla="*/ 45426 h 882500"/>
                <a:gd name="connsiteX60" fmla="*/ 1947689 w 3616391"/>
                <a:gd name="connsiteY60" fmla="*/ 25200 h 882500"/>
                <a:gd name="connsiteX61" fmla="*/ 1927108 w 3616391"/>
                <a:gd name="connsiteY61" fmla="*/ 0 h 882500"/>
                <a:gd name="connsiteX62" fmla="*/ 3082228 w 3616391"/>
                <a:gd name="connsiteY62" fmla="*/ 0 h 882500"/>
                <a:gd name="connsiteX63" fmla="*/ 3094569 w 3616391"/>
                <a:gd name="connsiteY63" fmla="*/ 5612 h 882500"/>
                <a:gd name="connsiteX64" fmla="*/ 3118829 w 3616391"/>
                <a:gd name="connsiteY64" fmla="*/ 9593 h 882500"/>
                <a:gd name="connsiteX65" fmla="*/ 3139055 w 3616391"/>
                <a:gd name="connsiteY65" fmla="*/ 21714 h 882500"/>
                <a:gd name="connsiteX66" fmla="*/ 3139055 w 3616391"/>
                <a:gd name="connsiteY66" fmla="*/ 33800 h 882500"/>
                <a:gd name="connsiteX67" fmla="*/ 3151195 w 3616391"/>
                <a:gd name="connsiteY67" fmla="*/ 53956 h 882500"/>
                <a:gd name="connsiteX68" fmla="*/ 3135021 w 3616391"/>
                <a:gd name="connsiteY68" fmla="*/ 82215 h 882500"/>
                <a:gd name="connsiteX69" fmla="*/ 3183560 w 3616391"/>
                <a:gd name="connsiteY69" fmla="*/ 78163 h 882500"/>
                <a:gd name="connsiteX70" fmla="*/ 3195699 w 3616391"/>
                <a:gd name="connsiteY70" fmla="*/ 90355 h 882500"/>
                <a:gd name="connsiteX71" fmla="*/ 3203785 w 3616391"/>
                <a:gd name="connsiteY71" fmla="*/ 110776 h 882500"/>
                <a:gd name="connsiteX72" fmla="*/ 3189629 w 3616391"/>
                <a:gd name="connsiteY72" fmla="*/ 127144 h 882500"/>
                <a:gd name="connsiteX73" fmla="*/ 3175473 w 3616391"/>
                <a:gd name="connsiteY73" fmla="*/ 143459 h 882500"/>
                <a:gd name="connsiteX74" fmla="*/ 3175473 w 3616391"/>
                <a:gd name="connsiteY74" fmla="*/ 155722 h 882500"/>
                <a:gd name="connsiteX75" fmla="*/ 3175473 w 3616391"/>
                <a:gd name="connsiteY75" fmla="*/ 163880 h 882500"/>
                <a:gd name="connsiteX76" fmla="*/ 3207820 w 3616391"/>
                <a:gd name="connsiteY76" fmla="*/ 159828 h 882500"/>
                <a:gd name="connsiteX77" fmla="*/ 3232098 w 3616391"/>
                <a:gd name="connsiteY77" fmla="*/ 153670 h 882500"/>
                <a:gd name="connsiteX78" fmla="*/ 3248272 w 3616391"/>
                <a:gd name="connsiteY78" fmla="*/ 143459 h 882500"/>
                <a:gd name="connsiteX79" fmla="*/ 3264463 w 3616391"/>
                <a:gd name="connsiteY79" fmla="*/ 184283 h 882500"/>
                <a:gd name="connsiteX80" fmla="*/ 3284689 w 3616391"/>
                <a:gd name="connsiteY80" fmla="*/ 196546 h 882500"/>
                <a:gd name="connsiteX81" fmla="*/ 3260411 w 3616391"/>
                <a:gd name="connsiteY81" fmla="*/ 200651 h 882500"/>
                <a:gd name="connsiteX82" fmla="*/ 3232098 w 3616391"/>
                <a:gd name="connsiteY82" fmla="*/ 216966 h 882500"/>
                <a:gd name="connsiteX83" fmla="*/ 3203785 w 3616391"/>
                <a:gd name="connsiteY83" fmla="*/ 245598 h 882500"/>
                <a:gd name="connsiteX84" fmla="*/ 3232098 w 3616391"/>
                <a:gd name="connsiteY84" fmla="*/ 286421 h 882500"/>
                <a:gd name="connsiteX85" fmla="*/ 3248272 w 3616391"/>
                <a:gd name="connsiteY85" fmla="*/ 329315 h 882500"/>
                <a:gd name="connsiteX86" fmla="*/ 3248272 w 3616391"/>
                <a:gd name="connsiteY86" fmla="*/ 376244 h 882500"/>
                <a:gd name="connsiteX87" fmla="*/ 3215925 w 3616391"/>
                <a:gd name="connsiteY87" fmla="*/ 368086 h 882500"/>
                <a:gd name="connsiteX88" fmla="*/ 3147142 w 3616391"/>
                <a:gd name="connsiteY88" fmla="*/ 433453 h 882500"/>
                <a:gd name="connsiteX89" fmla="*/ 3187594 w 3616391"/>
                <a:gd name="connsiteY89" fmla="*/ 461766 h 882500"/>
                <a:gd name="connsiteX90" fmla="*/ 3203785 w 3616391"/>
                <a:gd name="connsiteY90" fmla="*/ 445574 h 882500"/>
                <a:gd name="connsiteX91" fmla="*/ 3211872 w 3616391"/>
                <a:gd name="connsiteY91" fmla="*/ 473905 h 882500"/>
                <a:gd name="connsiteX92" fmla="*/ 3252324 w 3616391"/>
                <a:gd name="connsiteY92" fmla="*/ 465800 h 882500"/>
                <a:gd name="connsiteX93" fmla="*/ 3268498 w 3616391"/>
                <a:gd name="connsiteY93" fmla="*/ 433453 h 882500"/>
                <a:gd name="connsiteX94" fmla="*/ 3284689 w 3616391"/>
                <a:gd name="connsiteY94" fmla="*/ 469853 h 882500"/>
                <a:gd name="connsiteX95" fmla="*/ 3308950 w 3616391"/>
                <a:gd name="connsiteY95" fmla="*/ 457714 h 882500"/>
                <a:gd name="connsiteX96" fmla="*/ 3292776 w 3616391"/>
                <a:gd name="connsiteY96" fmla="*/ 441540 h 882500"/>
                <a:gd name="connsiteX97" fmla="*/ 3288724 w 3616391"/>
                <a:gd name="connsiteY97" fmla="*/ 425260 h 882500"/>
                <a:gd name="connsiteX98" fmla="*/ 3308950 w 3616391"/>
                <a:gd name="connsiteY98" fmla="*/ 408927 h 882500"/>
                <a:gd name="connsiteX99" fmla="*/ 3353454 w 3616391"/>
                <a:gd name="connsiteY99" fmla="*/ 400769 h 882500"/>
                <a:gd name="connsiteX100" fmla="*/ 3365593 w 3616391"/>
                <a:gd name="connsiteY100" fmla="*/ 400769 h 882500"/>
                <a:gd name="connsiteX101" fmla="*/ 3353454 w 3616391"/>
                <a:gd name="connsiteY101" fmla="*/ 433453 h 882500"/>
                <a:gd name="connsiteX102" fmla="*/ 3361541 w 3616391"/>
                <a:gd name="connsiteY102" fmla="*/ 453856 h 882500"/>
                <a:gd name="connsiteX103" fmla="*/ 3371663 w 3616391"/>
                <a:gd name="connsiteY103" fmla="*/ 461960 h 882500"/>
                <a:gd name="connsiteX104" fmla="*/ 3385819 w 3616391"/>
                <a:gd name="connsiteY104" fmla="*/ 449821 h 882500"/>
                <a:gd name="connsiteX105" fmla="*/ 3393906 w 3616391"/>
                <a:gd name="connsiteY105" fmla="*/ 425543 h 882500"/>
                <a:gd name="connsiteX106" fmla="*/ 3401993 w 3616391"/>
                <a:gd name="connsiteY106" fmla="*/ 409369 h 882500"/>
                <a:gd name="connsiteX107" fmla="*/ 3406045 w 3616391"/>
                <a:gd name="connsiteY107" fmla="*/ 397230 h 882500"/>
                <a:gd name="connsiteX108" fmla="*/ 3410079 w 3616391"/>
                <a:gd name="connsiteY108" fmla="*/ 413404 h 882500"/>
                <a:gd name="connsiteX109" fmla="*/ 3430305 w 3616391"/>
                <a:gd name="connsiteY109" fmla="*/ 405317 h 882500"/>
                <a:gd name="connsiteX110" fmla="*/ 3478862 w 3616391"/>
                <a:gd name="connsiteY110" fmla="*/ 405317 h 882500"/>
                <a:gd name="connsiteX111" fmla="*/ 3505157 w 3616391"/>
                <a:gd name="connsiteY111" fmla="*/ 417456 h 882500"/>
                <a:gd name="connsiteX112" fmla="*/ 3531435 w 3616391"/>
                <a:gd name="connsiteY112" fmla="*/ 425543 h 882500"/>
                <a:gd name="connsiteX113" fmla="*/ 3563800 w 3616391"/>
                <a:gd name="connsiteY113" fmla="*/ 425543 h 882500"/>
                <a:gd name="connsiteX114" fmla="*/ 3575939 w 3616391"/>
                <a:gd name="connsiteY114" fmla="*/ 421509 h 882500"/>
                <a:gd name="connsiteX115" fmla="*/ 3575939 w 3616391"/>
                <a:gd name="connsiteY115" fmla="*/ 437682 h 882500"/>
                <a:gd name="connsiteX116" fmla="*/ 3567852 w 3616391"/>
                <a:gd name="connsiteY116" fmla="*/ 465995 h 882500"/>
                <a:gd name="connsiteX117" fmla="*/ 3565835 w 3616391"/>
                <a:gd name="connsiteY117" fmla="*/ 482186 h 882500"/>
                <a:gd name="connsiteX118" fmla="*/ 3535487 w 3616391"/>
                <a:gd name="connsiteY118" fmla="*/ 486221 h 882500"/>
                <a:gd name="connsiteX119" fmla="*/ 3507175 w 3616391"/>
                <a:gd name="connsiteY119" fmla="*/ 486221 h 882500"/>
                <a:gd name="connsiteX120" fmla="*/ 3474810 w 3616391"/>
                <a:gd name="connsiteY120" fmla="*/ 494308 h 882500"/>
                <a:gd name="connsiteX121" fmla="*/ 3408062 w 3616391"/>
                <a:gd name="connsiteY121" fmla="*/ 504430 h 882500"/>
                <a:gd name="connsiteX122" fmla="*/ 3369628 w 3616391"/>
                <a:gd name="connsiteY122" fmla="*/ 510499 h 882500"/>
                <a:gd name="connsiteX123" fmla="*/ 3357506 w 3616391"/>
                <a:gd name="connsiteY123" fmla="*/ 522638 h 882500"/>
                <a:gd name="connsiteX124" fmla="*/ 3349402 w 3616391"/>
                <a:gd name="connsiteY124" fmla="*/ 526673 h 882500"/>
                <a:gd name="connsiteX125" fmla="*/ 3385819 w 3616391"/>
                <a:gd name="connsiteY125" fmla="*/ 563090 h 882500"/>
                <a:gd name="connsiteX126" fmla="*/ 3325141 w 3616391"/>
                <a:gd name="connsiteY126" fmla="*/ 542864 h 882500"/>
                <a:gd name="connsiteX127" fmla="*/ 3337280 w 3616391"/>
                <a:gd name="connsiteY127" fmla="*/ 583316 h 882500"/>
                <a:gd name="connsiteX128" fmla="*/ 3308950 w 3616391"/>
                <a:gd name="connsiteY128" fmla="*/ 591403 h 882500"/>
                <a:gd name="connsiteX129" fmla="*/ 3317054 w 3616391"/>
                <a:gd name="connsiteY129" fmla="*/ 615663 h 882500"/>
                <a:gd name="connsiteX130" fmla="*/ 3313002 w 3616391"/>
                <a:gd name="connsiteY130" fmla="*/ 643994 h 882500"/>
                <a:gd name="connsiteX131" fmla="*/ 3296828 w 3616391"/>
                <a:gd name="connsiteY131" fmla="*/ 680393 h 882500"/>
                <a:gd name="connsiteX132" fmla="*/ 3321089 w 3616391"/>
                <a:gd name="connsiteY132" fmla="*/ 672307 h 882500"/>
                <a:gd name="connsiteX133" fmla="*/ 3381767 w 3616391"/>
                <a:gd name="connsiteY133" fmla="*/ 676341 h 882500"/>
                <a:gd name="connsiteX134" fmla="*/ 3420201 w 3616391"/>
                <a:gd name="connsiteY134" fmla="*/ 688480 h 882500"/>
                <a:gd name="connsiteX135" fmla="*/ 3438410 w 3616391"/>
                <a:gd name="connsiteY135" fmla="*/ 676341 h 882500"/>
                <a:gd name="connsiteX136" fmla="*/ 3490983 w 3616391"/>
                <a:gd name="connsiteY136" fmla="*/ 672307 h 882500"/>
                <a:gd name="connsiteX137" fmla="*/ 3539540 w 3616391"/>
                <a:gd name="connsiteY137" fmla="*/ 690498 h 882500"/>
                <a:gd name="connsiteX138" fmla="*/ 3584026 w 3616391"/>
                <a:gd name="connsiteY138" fmla="*/ 720845 h 882500"/>
                <a:gd name="connsiteX139" fmla="*/ 3594148 w 3616391"/>
                <a:gd name="connsiteY139" fmla="*/ 745124 h 882500"/>
                <a:gd name="connsiteX140" fmla="*/ 3604252 w 3616391"/>
                <a:gd name="connsiteY140" fmla="*/ 765350 h 882500"/>
                <a:gd name="connsiteX141" fmla="*/ 3616391 w 3616391"/>
                <a:gd name="connsiteY141" fmla="*/ 785575 h 882500"/>
                <a:gd name="connsiteX142" fmla="*/ 3555713 w 3616391"/>
                <a:gd name="connsiteY142" fmla="*/ 753210 h 882500"/>
                <a:gd name="connsiteX143" fmla="*/ 3555713 w 3616391"/>
                <a:gd name="connsiteY143" fmla="*/ 785575 h 882500"/>
                <a:gd name="connsiteX144" fmla="*/ 3535487 w 3616391"/>
                <a:gd name="connsiteY144" fmla="*/ 838149 h 882500"/>
                <a:gd name="connsiteX145" fmla="*/ 3495035 w 3616391"/>
                <a:gd name="connsiteY145" fmla="*/ 797697 h 882500"/>
                <a:gd name="connsiteX146" fmla="*/ 3430305 w 3616391"/>
                <a:gd name="connsiteY146" fmla="*/ 753210 h 882500"/>
                <a:gd name="connsiteX147" fmla="*/ 3393906 w 3616391"/>
                <a:gd name="connsiteY147" fmla="*/ 761297 h 882500"/>
                <a:gd name="connsiteX148" fmla="*/ 3357506 w 3616391"/>
                <a:gd name="connsiteY148" fmla="*/ 737019 h 882500"/>
                <a:gd name="connsiteX149" fmla="*/ 3333228 w 3616391"/>
                <a:gd name="connsiteY149" fmla="*/ 728932 h 882500"/>
                <a:gd name="connsiteX150" fmla="*/ 3321089 w 3616391"/>
                <a:gd name="connsiteY150" fmla="*/ 745124 h 882500"/>
                <a:gd name="connsiteX151" fmla="*/ 3337280 w 3616391"/>
                <a:gd name="connsiteY151" fmla="*/ 785575 h 882500"/>
                <a:gd name="connsiteX152" fmla="*/ 3357506 w 3616391"/>
                <a:gd name="connsiteY152" fmla="*/ 797697 h 882500"/>
                <a:gd name="connsiteX153" fmla="*/ 3337280 w 3616391"/>
                <a:gd name="connsiteY153" fmla="*/ 805801 h 882500"/>
                <a:gd name="connsiteX154" fmla="*/ 3317054 w 3616391"/>
                <a:gd name="connsiteY154" fmla="*/ 813888 h 882500"/>
                <a:gd name="connsiteX155" fmla="*/ 3296828 w 3616391"/>
                <a:gd name="connsiteY155" fmla="*/ 817923 h 882500"/>
                <a:gd name="connsiteX156" fmla="*/ 3248272 w 3616391"/>
                <a:gd name="connsiteY156" fmla="*/ 813888 h 882500"/>
                <a:gd name="connsiteX157" fmla="*/ 3224011 w 3616391"/>
                <a:gd name="connsiteY157" fmla="*/ 805801 h 882500"/>
                <a:gd name="connsiteX158" fmla="*/ 3248272 w 3616391"/>
                <a:gd name="connsiteY158" fmla="*/ 866479 h 882500"/>
                <a:gd name="connsiteX159" fmla="*/ 3215925 w 3616391"/>
                <a:gd name="connsiteY159" fmla="*/ 850288 h 882500"/>
                <a:gd name="connsiteX160" fmla="*/ 3221778 w 3616391"/>
                <a:gd name="connsiteY160" fmla="*/ 882500 h 882500"/>
                <a:gd name="connsiteX161" fmla="*/ 3178642 w 3616391"/>
                <a:gd name="connsiteY161" fmla="*/ 882500 h 882500"/>
                <a:gd name="connsiteX162" fmla="*/ 3145125 w 3616391"/>
                <a:gd name="connsiteY162" fmla="*/ 876583 h 882500"/>
                <a:gd name="connsiteX163" fmla="*/ 3126916 w 3616391"/>
                <a:gd name="connsiteY163" fmla="*/ 878601 h 882500"/>
                <a:gd name="connsiteX164" fmla="*/ 3121092 w 3616391"/>
                <a:gd name="connsiteY164" fmla="*/ 882500 h 882500"/>
                <a:gd name="connsiteX165" fmla="*/ 3021142 w 3616391"/>
                <a:gd name="connsiteY165" fmla="*/ 882500 h 882500"/>
                <a:gd name="connsiteX166" fmla="*/ 3005561 w 3616391"/>
                <a:gd name="connsiteY166" fmla="*/ 878601 h 882500"/>
                <a:gd name="connsiteX167" fmla="*/ 3001526 w 3616391"/>
                <a:gd name="connsiteY167" fmla="*/ 874566 h 882500"/>
                <a:gd name="connsiteX168" fmla="*/ 3001870 w 3616391"/>
                <a:gd name="connsiteY168" fmla="*/ 882500 h 882500"/>
                <a:gd name="connsiteX169" fmla="*/ 415047 w 3616391"/>
                <a:gd name="connsiteY169" fmla="*/ 882500 h 882500"/>
                <a:gd name="connsiteX170" fmla="*/ 404519 w 3616391"/>
                <a:gd name="connsiteY170" fmla="*/ 878601 h 882500"/>
                <a:gd name="connsiteX171" fmla="*/ 398279 w 3616391"/>
                <a:gd name="connsiteY171" fmla="*/ 882500 h 882500"/>
                <a:gd name="connsiteX172" fmla="*/ 308603 w 3616391"/>
                <a:gd name="connsiteY172" fmla="*/ 882500 h 882500"/>
                <a:gd name="connsiteX173" fmla="*/ 311476 w 3616391"/>
                <a:gd name="connsiteY173" fmla="*/ 862427 h 882500"/>
                <a:gd name="connsiteX174" fmla="*/ 279111 w 3616391"/>
                <a:gd name="connsiteY174" fmla="*/ 858375 h 882500"/>
                <a:gd name="connsiteX175" fmla="*/ 250798 w 3616391"/>
                <a:gd name="connsiteY175" fmla="*/ 826027 h 882500"/>
                <a:gd name="connsiteX176" fmla="*/ 234607 w 3616391"/>
                <a:gd name="connsiteY176" fmla="*/ 850288 h 882500"/>
                <a:gd name="connsiteX177" fmla="*/ 226520 w 3616391"/>
                <a:gd name="connsiteY177" fmla="*/ 850288 h 882500"/>
                <a:gd name="connsiteX178" fmla="*/ 226520 w 3616391"/>
                <a:gd name="connsiteY178" fmla="*/ 801749 h 882500"/>
                <a:gd name="connsiteX179" fmla="*/ 218433 w 3616391"/>
                <a:gd name="connsiteY179" fmla="*/ 805801 h 882500"/>
                <a:gd name="connsiteX180" fmla="*/ 190120 w 3616391"/>
                <a:gd name="connsiteY180" fmla="*/ 813888 h 882500"/>
                <a:gd name="connsiteX181" fmla="*/ 165842 w 3616391"/>
                <a:gd name="connsiteY181" fmla="*/ 817923 h 882500"/>
                <a:gd name="connsiteX182" fmla="*/ 157755 w 3616391"/>
                <a:gd name="connsiteY182" fmla="*/ 821975 h 882500"/>
                <a:gd name="connsiteX183" fmla="*/ 153703 w 3616391"/>
                <a:gd name="connsiteY183" fmla="*/ 793662 h 882500"/>
                <a:gd name="connsiteX184" fmla="*/ 186068 w 3616391"/>
                <a:gd name="connsiteY184" fmla="*/ 773436 h 882500"/>
                <a:gd name="connsiteX185" fmla="*/ 129443 w 3616391"/>
                <a:gd name="connsiteY185" fmla="*/ 720845 h 882500"/>
                <a:gd name="connsiteX186" fmla="*/ 125390 w 3616391"/>
                <a:gd name="connsiteY186" fmla="*/ 720845 h 882500"/>
                <a:gd name="connsiteX187" fmla="*/ 109217 w 3616391"/>
                <a:gd name="connsiteY187" fmla="*/ 728932 h 882500"/>
                <a:gd name="connsiteX188" fmla="*/ 91008 w 3616391"/>
                <a:gd name="connsiteY188" fmla="*/ 749158 h 882500"/>
                <a:gd name="connsiteX189" fmla="*/ 72799 w 3616391"/>
                <a:gd name="connsiteY189" fmla="*/ 761297 h 882500"/>
                <a:gd name="connsiteX190" fmla="*/ 68765 w 3616391"/>
                <a:gd name="connsiteY190" fmla="*/ 775454 h 882500"/>
                <a:gd name="connsiteX191" fmla="*/ 44487 w 3616391"/>
                <a:gd name="connsiteY191" fmla="*/ 773436 h 882500"/>
                <a:gd name="connsiteX192" fmla="*/ 30330 w 3616391"/>
                <a:gd name="connsiteY192" fmla="*/ 763315 h 882500"/>
                <a:gd name="connsiteX193" fmla="*/ 16174 w 3616391"/>
                <a:gd name="connsiteY193" fmla="*/ 753210 h 882500"/>
                <a:gd name="connsiteX194" fmla="*/ 0 w 3616391"/>
                <a:gd name="connsiteY194" fmla="*/ 745124 h 882500"/>
                <a:gd name="connsiteX195" fmla="*/ 40452 w 3616391"/>
                <a:gd name="connsiteY195" fmla="*/ 749158 h 882500"/>
                <a:gd name="connsiteX196" fmla="*/ 52573 w 3616391"/>
                <a:gd name="connsiteY196" fmla="*/ 737019 h 882500"/>
                <a:gd name="connsiteX197" fmla="*/ 64712 w 3616391"/>
                <a:gd name="connsiteY197" fmla="*/ 726915 h 882500"/>
                <a:gd name="connsiteX198" fmla="*/ 72799 w 3616391"/>
                <a:gd name="connsiteY198" fmla="*/ 716793 h 882500"/>
                <a:gd name="connsiteX199" fmla="*/ 78869 w 3616391"/>
                <a:gd name="connsiteY199" fmla="*/ 706689 h 882500"/>
                <a:gd name="connsiteX200" fmla="*/ 84939 w 3616391"/>
                <a:gd name="connsiteY200" fmla="*/ 692533 h 882500"/>
                <a:gd name="connsiteX201" fmla="*/ 93025 w 3616391"/>
                <a:gd name="connsiteY201" fmla="*/ 680393 h 882500"/>
                <a:gd name="connsiteX202" fmla="*/ 113251 w 3616391"/>
                <a:gd name="connsiteY202" fmla="*/ 680393 h 882500"/>
                <a:gd name="connsiteX203" fmla="*/ 117303 w 3616391"/>
                <a:gd name="connsiteY203" fmla="*/ 672307 h 882500"/>
                <a:gd name="connsiteX204" fmla="*/ 113251 w 3616391"/>
                <a:gd name="connsiteY204" fmla="*/ 652081 h 882500"/>
                <a:gd name="connsiteX205" fmla="*/ 101130 w 3616391"/>
                <a:gd name="connsiteY205" fmla="*/ 623768 h 882500"/>
                <a:gd name="connsiteX206" fmla="*/ 101130 w 3616391"/>
                <a:gd name="connsiteY206" fmla="*/ 595437 h 882500"/>
                <a:gd name="connsiteX207" fmla="*/ 115286 w 3616391"/>
                <a:gd name="connsiteY207" fmla="*/ 571177 h 882500"/>
                <a:gd name="connsiteX208" fmla="*/ 129443 w 3616391"/>
                <a:gd name="connsiteY208" fmla="*/ 546899 h 882500"/>
                <a:gd name="connsiteX209" fmla="*/ 133477 w 3616391"/>
                <a:gd name="connsiteY209" fmla="*/ 524656 h 882500"/>
                <a:gd name="connsiteX210" fmla="*/ 141582 w 3616391"/>
                <a:gd name="connsiteY210" fmla="*/ 526673 h 882500"/>
                <a:gd name="connsiteX211" fmla="*/ 143599 w 3616391"/>
                <a:gd name="connsiteY211" fmla="*/ 542864 h 882500"/>
                <a:gd name="connsiteX212" fmla="*/ 149669 w 3616391"/>
                <a:gd name="connsiteY212" fmla="*/ 563090 h 882500"/>
                <a:gd name="connsiteX213" fmla="*/ 163825 w 3616391"/>
                <a:gd name="connsiteY213" fmla="*/ 593420 h 882500"/>
                <a:gd name="connsiteX214" fmla="*/ 177981 w 3616391"/>
                <a:gd name="connsiteY214" fmla="*/ 615663 h 882500"/>
                <a:gd name="connsiteX215" fmla="*/ 182034 w 3616391"/>
                <a:gd name="connsiteY215" fmla="*/ 643994 h 882500"/>
                <a:gd name="connsiteX216" fmla="*/ 169894 w 3616391"/>
                <a:gd name="connsiteY216" fmla="*/ 660168 h 882500"/>
                <a:gd name="connsiteX217" fmla="*/ 161808 w 3616391"/>
                <a:gd name="connsiteY217" fmla="*/ 680393 h 882500"/>
                <a:gd name="connsiteX218" fmla="*/ 177981 w 3616391"/>
                <a:gd name="connsiteY218" fmla="*/ 700619 h 882500"/>
                <a:gd name="connsiteX219" fmla="*/ 206294 w 3616391"/>
                <a:gd name="connsiteY219" fmla="*/ 680393 h 882500"/>
                <a:gd name="connsiteX220" fmla="*/ 210346 w 3616391"/>
                <a:gd name="connsiteY220" fmla="*/ 666237 h 882500"/>
                <a:gd name="connsiteX221" fmla="*/ 214381 w 3616391"/>
                <a:gd name="connsiteY221" fmla="*/ 652081 h 882500"/>
                <a:gd name="connsiteX222" fmla="*/ 218433 w 3616391"/>
                <a:gd name="connsiteY222" fmla="*/ 635889 h 882500"/>
                <a:gd name="connsiteX223" fmla="*/ 238659 w 3616391"/>
                <a:gd name="connsiteY223" fmla="*/ 648028 h 882500"/>
                <a:gd name="connsiteX224" fmla="*/ 266972 w 3616391"/>
                <a:gd name="connsiteY224" fmla="*/ 680393 h 882500"/>
                <a:gd name="connsiteX225" fmla="*/ 283163 w 3616391"/>
                <a:gd name="connsiteY225" fmla="*/ 656115 h 882500"/>
                <a:gd name="connsiteX226" fmla="*/ 327650 w 3616391"/>
                <a:gd name="connsiteY226" fmla="*/ 643994 h 882500"/>
                <a:gd name="connsiteX227" fmla="*/ 368102 w 3616391"/>
                <a:gd name="connsiteY227" fmla="*/ 583316 h 882500"/>
                <a:gd name="connsiteX228" fmla="*/ 396414 w 3616391"/>
                <a:gd name="connsiteY228" fmla="*/ 571177 h 882500"/>
                <a:gd name="connsiteX229" fmla="*/ 394397 w 3616391"/>
                <a:gd name="connsiteY229" fmla="*/ 587351 h 882500"/>
                <a:gd name="connsiteX230" fmla="*/ 400467 w 3616391"/>
                <a:gd name="connsiteY230" fmla="*/ 603542 h 882500"/>
                <a:gd name="connsiteX231" fmla="*/ 408553 w 3616391"/>
                <a:gd name="connsiteY231" fmla="*/ 613646 h 882500"/>
                <a:gd name="connsiteX232" fmla="*/ 424745 w 3616391"/>
                <a:gd name="connsiteY232" fmla="*/ 611629 h 882500"/>
                <a:gd name="connsiteX233" fmla="*/ 434849 w 3616391"/>
                <a:gd name="connsiteY233" fmla="*/ 601507 h 882500"/>
                <a:gd name="connsiteX234" fmla="*/ 453058 w 3616391"/>
                <a:gd name="connsiteY234" fmla="*/ 607577 h 882500"/>
                <a:gd name="connsiteX235" fmla="*/ 479353 w 3616391"/>
                <a:gd name="connsiteY235" fmla="*/ 609594 h 882500"/>
                <a:gd name="connsiteX236" fmla="*/ 489457 w 3616391"/>
                <a:gd name="connsiteY236" fmla="*/ 595437 h 882500"/>
                <a:gd name="connsiteX237" fmla="*/ 513735 w 3616391"/>
                <a:gd name="connsiteY237" fmla="*/ 591403 h 882500"/>
                <a:gd name="connsiteX238" fmla="*/ 525875 w 3616391"/>
                <a:gd name="connsiteY238" fmla="*/ 595437 h 882500"/>
                <a:gd name="connsiteX239" fmla="*/ 529909 w 3616391"/>
                <a:gd name="connsiteY239" fmla="*/ 623768 h 882500"/>
                <a:gd name="connsiteX240" fmla="*/ 505649 w 3616391"/>
                <a:gd name="connsiteY240" fmla="*/ 631855 h 882500"/>
                <a:gd name="connsiteX241" fmla="*/ 529909 w 3616391"/>
                <a:gd name="connsiteY241" fmla="*/ 643994 h 882500"/>
                <a:gd name="connsiteX242" fmla="*/ 525875 w 3616391"/>
                <a:gd name="connsiteY242" fmla="*/ 656115 h 882500"/>
                <a:gd name="connsiteX243" fmla="*/ 533961 w 3616391"/>
                <a:gd name="connsiteY243" fmla="*/ 648028 h 882500"/>
                <a:gd name="connsiteX244" fmla="*/ 570361 w 3616391"/>
                <a:gd name="connsiteY244" fmla="*/ 664220 h 882500"/>
                <a:gd name="connsiteX245" fmla="*/ 614865 w 3616391"/>
                <a:gd name="connsiteY245" fmla="*/ 680393 h 882500"/>
                <a:gd name="connsiteX246" fmla="*/ 631039 w 3616391"/>
                <a:gd name="connsiteY246" fmla="*/ 676341 h 882500"/>
                <a:gd name="connsiteX247" fmla="*/ 610813 w 3616391"/>
                <a:gd name="connsiteY247" fmla="*/ 660168 h 882500"/>
                <a:gd name="connsiteX248" fmla="*/ 606778 w 3616391"/>
                <a:gd name="connsiteY248" fmla="*/ 607577 h 882500"/>
                <a:gd name="connsiteX249" fmla="*/ 614865 w 3616391"/>
                <a:gd name="connsiteY249" fmla="*/ 575212 h 882500"/>
                <a:gd name="connsiteX250" fmla="*/ 618900 w 3616391"/>
                <a:gd name="connsiteY250" fmla="*/ 554986 h 882500"/>
                <a:gd name="connsiteX251" fmla="*/ 618900 w 3616391"/>
                <a:gd name="connsiteY251" fmla="*/ 542864 h 882500"/>
                <a:gd name="connsiteX252" fmla="*/ 594639 w 3616391"/>
                <a:gd name="connsiteY252" fmla="*/ 579264 h 882500"/>
                <a:gd name="connsiteX253" fmla="*/ 590587 w 3616391"/>
                <a:gd name="connsiteY253" fmla="*/ 554986 h 882500"/>
                <a:gd name="connsiteX254" fmla="*/ 588570 w 3616391"/>
                <a:gd name="connsiteY254" fmla="*/ 536795 h 882500"/>
                <a:gd name="connsiteX255" fmla="*/ 590587 w 3616391"/>
                <a:gd name="connsiteY255" fmla="*/ 518586 h 882500"/>
                <a:gd name="connsiteX256" fmla="*/ 594639 w 3616391"/>
                <a:gd name="connsiteY256" fmla="*/ 490273 h 882500"/>
                <a:gd name="connsiteX257" fmla="*/ 598674 w 3616391"/>
                <a:gd name="connsiteY257" fmla="*/ 482186 h 882500"/>
                <a:gd name="connsiteX258" fmla="*/ 582500 w 3616391"/>
                <a:gd name="connsiteY258" fmla="*/ 457908 h 882500"/>
                <a:gd name="connsiteX259" fmla="*/ 574413 w 3616391"/>
                <a:gd name="connsiteY259" fmla="*/ 478134 h 882500"/>
                <a:gd name="connsiteX260" fmla="*/ 554187 w 3616391"/>
                <a:gd name="connsiteY260" fmla="*/ 510499 h 882500"/>
                <a:gd name="connsiteX261" fmla="*/ 533961 w 3616391"/>
                <a:gd name="connsiteY261" fmla="*/ 524656 h 882500"/>
                <a:gd name="connsiteX262" fmla="*/ 513735 w 3616391"/>
                <a:gd name="connsiteY262" fmla="*/ 538812 h 882500"/>
                <a:gd name="connsiteX263" fmla="*/ 489457 w 3616391"/>
                <a:gd name="connsiteY263" fmla="*/ 554986 h 882500"/>
                <a:gd name="connsiteX264" fmla="*/ 497544 w 3616391"/>
                <a:gd name="connsiteY264" fmla="*/ 538812 h 882500"/>
                <a:gd name="connsiteX265" fmla="*/ 501596 w 3616391"/>
                <a:gd name="connsiteY265" fmla="*/ 520603 h 882500"/>
                <a:gd name="connsiteX266" fmla="*/ 505649 w 3616391"/>
                <a:gd name="connsiteY266" fmla="*/ 498360 h 882500"/>
                <a:gd name="connsiteX267" fmla="*/ 513735 w 3616391"/>
                <a:gd name="connsiteY267" fmla="*/ 474082 h 882500"/>
                <a:gd name="connsiteX268" fmla="*/ 517770 w 3616391"/>
                <a:gd name="connsiteY268" fmla="*/ 465995 h 882500"/>
                <a:gd name="connsiteX269" fmla="*/ 497544 w 3616391"/>
                <a:gd name="connsiteY269" fmla="*/ 465995 h 882500"/>
                <a:gd name="connsiteX270" fmla="*/ 473284 w 3616391"/>
                <a:gd name="connsiteY270" fmla="*/ 494308 h 882500"/>
                <a:gd name="connsiteX271" fmla="*/ 457092 w 3616391"/>
                <a:gd name="connsiteY271" fmla="*/ 474082 h 882500"/>
                <a:gd name="connsiteX272" fmla="*/ 453058 w 3616391"/>
                <a:gd name="connsiteY272" fmla="*/ 453732 h 882500"/>
                <a:gd name="connsiteX273" fmla="*/ 465197 w 3616391"/>
                <a:gd name="connsiteY273" fmla="*/ 425172 h 882500"/>
                <a:gd name="connsiteX274" fmla="*/ 424745 w 3616391"/>
                <a:gd name="connsiteY274" fmla="*/ 441469 h 882500"/>
                <a:gd name="connsiteX275" fmla="*/ 394397 w 3616391"/>
                <a:gd name="connsiteY275" fmla="*/ 455785 h 882500"/>
                <a:gd name="connsiteX276" fmla="*/ 372154 w 3616391"/>
                <a:gd name="connsiteY276" fmla="*/ 465995 h 882500"/>
                <a:gd name="connsiteX277" fmla="*/ 337772 w 3616391"/>
                <a:gd name="connsiteY277" fmla="*/ 484204 h 882500"/>
                <a:gd name="connsiteX278" fmla="*/ 307424 w 3616391"/>
                <a:gd name="connsiteY278" fmla="*/ 490273 h 882500"/>
                <a:gd name="connsiteX279" fmla="*/ 299337 w 3616391"/>
                <a:gd name="connsiteY279" fmla="*/ 490273 h 882500"/>
                <a:gd name="connsiteX280" fmla="*/ 315511 w 3616391"/>
                <a:gd name="connsiteY280" fmla="*/ 470047 h 882500"/>
                <a:gd name="connsiteX281" fmla="*/ 327650 w 3616391"/>
                <a:gd name="connsiteY281" fmla="*/ 455785 h 882500"/>
                <a:gd name="connsiteX282" fmla="*/ 335737 w 3616391"/>
                <a:gd name="connsiteY282" fmla="*/ 441469 h 882500"/>
                <a:gd name="connsiteX283" fmla="*/ 349911 w 3616391"/>
                <a:gd name="connsiteY283" fmla="*/ 417014 h 882500"/>
                <a:gd name="connsiteX284" fmla="*/ 372154 w 3616391"/>
                <a:gd name="connsiteY284" fmla="*/ 400646 h 882500"/>
                <a:gd name="connsiteX285" fmla="*/ 404519 w 3616391"/>
                <a:gd name="connsiteY285" fmla="*/ 402734 h 882500"/>
                <a:gd name="connsiteX286" fmla="*/ 449005 w 3616391"/>
                <a:gd name="connsiteY286" fmla="*/ 392488 h 882500"/>
                <a:gd name="connsiteX287" fmla="*/ 477318 w 3616391"/>
                <a:gd name="connsiteY287" fmla="*/ 376190 h 882500"/>
                <a:gd name="connsiteX288" fmla="*/ 477318 w 3616391"/>
                <a:gd name="connsiteY288" fmla="*/ 372067 h 882500"/>
                <a:gd name="connsiteX289" fmla="*/ 453058 w 3616391"/>
                <a:gd name="connsiteY289" fmla="*/ 359804 h 882500"/>
                <a:gd name="connsiteX290" fmla="*/ 420693 w 3616391"/>
                <a:gd name="connsiteY290" fmla="*/ 355770 h 882500"/>
                <a:gd name="connsiteX291" fmla="*/ 398449 w 3616391"/>
                <a:gd name="connsiteY291" fmla="*/ 363927 h 882500"/>
                <a:gd name="connsiteX292" fmla="*/ 368102 w 3616391"/>
                <a:gd name="connsiteY292" fmla="*/ 368033 h 882500"/>
                <a:gd name="connsiteX293" fmla="*/ 355962 w 3616391"/>
                <a:gd name="connsiteY293" fmla="*/ 370050 h 882500"/>
                <a:gd name="connsiteX294" fmla="*/ 347876 w 3616391"/>
                <a:gd name="connsiteY294" fmla="*/ 368033 h 882500"/>
                <a:gd name="connsiteX295" fmla="*/ 339789 w 3616391"/>
                <a:gd name="connsiteY295" fmla="*/ 368033 h 882500"/>
                <a:gd name="connsiteX296" fmla="*/ 347876 w 3616391"/>
                <a:gd name="connsiteY296" fmla="*/ 355770 h 882500"/>
                <a:gd name="connsiteX297" fmla="*/ 364067 w 3616391"/>
                <a:gd name="connsiteY297" fmla="*/ 331244 h 882500"/>
                <a:gd name="connsiteX298" fmla="*/ 372154 w 3616391"/>
                <a:gd name="connsiteY298" fmla="*/ 325104 h 882500"/>
                <a:gd name="connsiteX299" fmla="*/ 380241 w 3616391"/>
                <a:gd name="connsiteY299" fmla="*/ 318981 h 882500"/>
                <a:gd name="connsiteX300" fmla="*/ 388328 w 3616391"/>
                <a:gd name="connsiteY300" fmla="*/ 314929 h 882500"/>
                <a:gd name="connsiteX301" fmla="*/ 364067 w 3616391"/>
                <a:gd name="connsiteY301" fmla="*/ 298560 h 882500"/>
                <a:gd name="connsiteX302" fmla="*/ 339789 w 3616391"/>
                <a:gd name="connsiteY302" fmla="*/ 292473 h 882500"/>
                <a:gd name="connsiteX303" fmla="*/ 319563 w 3616391"/>
                <a:gd name="connsiteY303" fmla="*/ 286297 h 882500"/>
                <a:gd name="connsiteX304" fmla="*/ 311476 w 3616391"/>
                <a:gd name="connsiteY304" fmla="*/ 274105 h 882500"/>
                <a:gd name="connsiteX305" fmla="*/ 311476 w 3616391"/>
                <a:gd name="connsiteY305" fmla="*/ 265894 h 882500"/>
                <a:gd name="connsiteX306" fmla="*/ 299337 w 3616391"/>
                <a:gd name="connsiteY306" fmla="*/ 270000 h 882500"/>
                <a:gd name="connsiteX307" fmla="*/ 287198 w 3616391"/>
                <a:gd name="connsiteY307" fmla="*/ 274105 h 882500"/>
                <a:gd name="connsiteX308" fmla="*/ 279111 w 3616391"/>
                <a:gd name="connsiteY308" fmla="*/ 278157 h 882500"/>
                <a:gd name="connsiteX309" fmla="*/ 269007 w 3616391"/>
                <a:gd name="connsiteY309" fmla="*/ 290403 h 882500"/>
                <a:gd name="connsiteX310" fmla="*/ 258885 w 3616391"/>
                <a:gd name="connsiteY310" fmla="*/ 298560 h 882500"/>
                <a:gd name="connsiteX311" fmla="*/ 242711 w 3616391"/>
                <a:gd name="connsiteY311" fmla="*/ 296543 h 882500"/>
                <a:gd name="connsiteX312" fmla="*/ 234607 w 3616391"/>
                <a:gd name="connsiteY312" fmla="*/ 282263 h 882500"/>
                <a:gd name="connsiteX313" fmla="*/ 234607 w 3616391"/>
                <a:gd name="connsiteY313" fmla="*/ 265912 h 882500"/>
                <a:gd name="connsiteX314" fmla="*/ 238659 w 3616391"/>
                <a:gd name="connsiteY314" fmla="*/ 237316 h 882500"/>
                <a:gd name="connsiteX315" fmla="*/ 242711 w 3616391"/>
                <a:gd name="connsiteY315" fmla="*/ 196493 h 882500"/>
                <a:gd name="connsiteX316" fmla="*/ 258885 w 3616391"/>
                <a:gd name="connsiteY316" fmla="*/ 192440 h 882500"/>
                <a:gd name="connsiteX317" fmla="*/ 273042 w 3616391"/>
                <a:gd name="connsiteY317" fmla="*/ 190388 h 882500"/>
                <a:gd name="connsiteX318" fmla="*/ 287198 w 3616391"/>
                <a:gd name="connsiteY318" fmla="*/ 192440 h 882500"/>
                <a:gd name="connsiteX319" fmla="*/ 262937 w 3616391"/>
                <a:gd name="connsiteY319" fmla="*/ 172020 h 882500"/>
                <a:gd name="connsiteX320" fmla="*/ 234607 w 3616391"/>
                <a:gd name="connsiteY320" fmla="*/ 143389 h 882500"/>
                <a:gd name="connsiteX321" fmla="*/ 246746 w 3616391"/>
                <a:gd name="connsiteY321" fmla="*/ 127091 h 882500"/>
                <a:gd name="connsiteX322" fmla="*/ 242711 w 3616391"/>
                <a:gd name="connsiteY322" fmla="*/ 125038 h 882500"/>
                <a:gd name="connsiteX323" fmla="*/ 275059 w 3616391"/>
                <a:gd name="connsiteY323" fmla="*/ 127091 h 882500"/>
                <a:gd name="connsiteX324" fmla="*/ 301354 w 3616391"/>
                <a:gd name="connsiteY324" fmla="*/ 131161 h 882500"/>
                <a:gd name="connsiteX325" fmla="*/ 309459 w 3616391"/>
                <a:gd name="connsiteY325" fmla="*/ 137301 h 882500"/>
                <a:gd name="connsiteX326" fmla="*/ 313493 w 3616391"/>
                <a:gd name="connsiteY326" fmla="*/ 139354 h 882500"/>
                <a:gd name="connsiteX327" fmla="*/ 331702 w 3616391"/>
                <a:gd name="connsiteY327" fmla="*/ 135249 h 882500"/>
                <a:gd name="connsiteX328" fmla="*/ 347876 w 3616391"/>
                <a:gd name="connsiteY328" fmla="*/ 118933 h 882500"/>
                <a:gd name="connsiteX329" fmla="*/ 343841 w 3616391"/>
                <a:gd name="connsiteY329" fmla="*/ 110723 h 882500"/>
                <a:gd name="connsiteX330" fmla="*/ 360015 w 3616391"/>
                <a:gd name="connsiteY330" fmla="*/ 118933 h 882500"/>
                <a:gd name="connsiteX331" fmla="*/ 372154 w 3616391"/>
                <a:gd name="connsiteY331" fmla="*/ 139354 h 882500"/>
                <a:gd name="connsiteX332" fmla="*/ 380241 w 3616391"/>
                <a:gd name="connsiteY332" fmla="*/ 106670 h 882500"/>
                <a:gd name="connsiteX333" fmla="*/ 398449 w 3616391"/>
                <a:gd name="connsiteY333" fmla="*/ 82145 h 882500"/>
                <a:gd name="connsiteX334" fmla="*/ 428779 w 3616391"/>
                <a:gd name="connsiteY334" fmla="*/ 65847 h 882500"/>
                <a:gd name="connsiteX335" fmla="*/ 436866 w 3616391"/>
                <a:gd name="connsiteY335" fmla="*/ 16990 h 882500"/>
                <a:gd name="connsiteX336" fmla="*/ 461144 w 3616391"/>
                <a:gd name="connsiteY336" fmla="*/ 37269 h 882500"/>
                <a:gd name="connsiteX337" fmla="*/ 479353 w 3616391"/>
                <a:gd name="connsiteY337" fmla="*/ 59707 h 882500"/>
                <a:gd name="connsiteX338" fmla="*/ 489457 w 3616391"/>
                <a:gd name="connsiteY338" fmla="*/ 90302 h 882500"/>
                <a:gd name="connsiteX339" fmla="*/ 501596 w 3616391"/>
                <a:gd name="connsiteY339" fmla="*/ 69882 h 882500"/>
                <a:gd name="connsiteX340" fmla="*/ 533961 w 3616391"/>
                <a:gd name="connsiteY340" fmla="*/ 57689 h 882500"/>
                <a:gd name="connsiteX341" fmla="*/ 529909 w 3616391"/>
                <a:gd name="connsiteY341" fmla="*/ 33163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616391" h="882500">
                  <a:moveTo>
                    <a:pt x="1434768" y="465995"/>
                  </a:moveTo>
                  <a:cubicBezTo>
                    <a:pt x="1410507" y="482186"/>
                    <a:pt x="1388919" y="497015"/>
                    <a:pt x="1370055" y="510499"/>
                  </a:cubicBezTo>
                  <a:cubicBezTo>
                    <a:pt x="1353864" y="523983"/>
                    <a:pt x="1339708" y="535432"/>
                    <a:pt x="1327569" y="544881"/>
                  </a:cubicBezTo>
                  <a:cubicBezTo>
                    <a:pt x="1315447" y="554313"/>
                    <a:pt x="1309378" y="560383"/>
                    <a:pt x="1309378" y="563090"/>
                  </a:cubicBezTo>
                  <a:cubicBezTo>
                    <a:pt x="1306670" y="568470"/>
                    <a:pt x="1310723" y="579264"/>
                    <a:pt x="1321499" y="595437"/>
                  </a:cubicBezTo>
                  <a:cubicBezTo>
                    <a:pt x="1326896" y="603542"/>
                    <a:pt x="1332293" y="610284"/>
                    <a:pt x="1337690" y="615663"/>
                  </a:cubicBezTo>
                  <a:lnTo>
                    <a:pt x="1406455" y="587351"/>
                  </a:lnTo>
                  <a:cubicBezTo>
                    <a:pt x="1406455" y="576574"/>
                    <a:pt x="1409145" y="565780"/>
                    <a:pt x="1414542" y="554986"/>
                  </a:cubicBezTo>
                  <a:cubicBezTo>
                    <a:pt x="1419939" y="546899"/>
                    <a:pt x="1425336" y="538812"/>
                    <a:pt x="1430733" y="530725"/>
                  </a:cubicBezTo>
                  <a:cubicBezTo>
                    <a:pt x="1436113" y="522638"/>
                    <a:pt x="1442855" y="515896"/>
                    <a:pt x="1450959" y="510499"/>
                  </a:cubicBezTo>
                  <a:lnTo>
                    <a:pt x="1495446" y="567125"/>
                  </a:lnTo>
                  <a:lnTo>
                    <a:pt x="1519653" y="510499"/>
                  </a:lnTo>
                  <a:lnTo>
                    <a:pt x="1539879" y="571177"/>
                  </a:lnTo>
                  <a:lnTo>
                    <a:pt x="1580278" y="546899"/>
                  </a:lnTo>
                  <a:lnTo>
                    <a:pt x="1572173" y="583316"/>
                  </a:lnTo>
                  <a:cubicBezTo>
                    <a:pt x="1577570" y="583316"/>
                    <a:pt x="1582950" y="584661"/>
                    <a:pt x="1588294" y="587351"/>
                  </a:cubicBezTo>
                  <a:cubicBezTo>
                    <a:pt x="1599088" y="592748"/>
                    <a:pt x="1605830" y="600835"/>
                    <a:pt x="1608520" y="611629"/>
                  </a:cubicBezTo>
                  <a:cubicBezTo>
                    <a:pt x="1608520" y="617026"/>
                    <a:pt x="1609865" y="622405"/>
                    <a:pt x="1612572" y="627803"/>
                  </a:cubicBezTo>
                  <a:cubicBezTo>
                    <a:pt x="1615262" y="633200"/>
                    <a:pt x="1617969" y="638597"/>
                    <a:pt x="1620659" y="643994"/>
                  </a:cubicBezTo>
                  <a:cubicBezTo>
                    <a:pt x="1623349" y="649373"/>
                    <a:pt x="1626056" y="653426"/>
                    <a:pt x="1628746" y="656115"/>
                  </a:cubicBezTo>
                  <a:lnTo>
                    <a:pt x="1612572" y="660168"/>
                  </a:lnTo>
                  <a:lnTo>
                    <a:pt x="1628746" y="676341"/>
                  </a:lnTo>
                  <a:cubicBezTo>
                    <a:pt x="1636833" y="684446"/>
                    <a:pt x="1638195" y="693877"/>
                    <a:pt x="1632798" y="704672"/>
                  </a:cubicBezTo>
                  <a:cubicBezTo>
                    <a:pt x="1627401" y="715448"/>
                    <a:pt x="1624039" y="719501"/>
                    <a:pt x="1622676" y="716793"/>
                  </a:cubicBezTo>
                  <a:cubicBezTo>
                    <a:pt x="1621331" y="714103"/>
                    <a:pt x="1607193" y="723535"/>
                    <a:pt x="1580278" y="745124"/>
                  </a:cubicBezTo>
                  <a:cubicBezTo>
                    <a:pt x="1556000" y="769384"/>
                    <a:pt x="1543188" y="785575"/>
                    <a:pt x="1541843" y="793662"/>
                  </a:cubicBezTo>
                  <a:cubicBezTo>
                    <a:pt x="1540498" y="801749"/>
                    <a:pt x="1542516" y="804439"/>
                    <a:pt x="1547913" y="801749"/>
                  </a:cubicBezTo>
                  <a:cubicBezTo>
                    <a:pt x="1550603" y="799059"/>
                    <a:pt x="1553982" y="797024"/>
                    <a:pt x="1558017" y="795680"/>
                  </a:cubicBezTo>
                  <a:cubicBezTo>
                    <a:pt x="1562069" y="794335"/>
                    <a:pt x="1566794" y="792317"/>
                    <a:pt x="1572173" y="789610"/>
                  </a:cubicBezTo>
                  <a:cubicBezTo>
                    <a:pt x="1577570" y="786920"/>
                    <a:pt x="1582950" y="785575"/>
                    <a:pt x="1588294" y="785575"/>
                  </a:cubicBezTo>
                  <a:lnTo>
                    <a:pt x="1588294" y="821975"/>
                  </a:lnTo>
                  <a:lnTo>
                    <a:pt x="1632798" y="801749"/>
                  </a:lnTo>
                  <a:lnTo>
                    <a:pt x="1657059" y="850288"/>
                  </a:lnTo>
                  <a:cubicBezTo>
                    <a:pt x="1657059" y="855685"/>
                    <a:pt x="1659766" y="859737"/>
                    <a:pt x="1665163" y="862427"/>
                  </a:cubicBezTo>
                  <a:cubicBezTo>
                    <a:pt x="1670543" y="870514"/>
                    <a:pt x="1682682" y="873221"/>
                    <a:pt x="1701563" y="870514"/>
                  </a:cubicBezTo>
                  <a:cubicBezTo>
                    <a:pt x="1696166" y="808491"/>
                    <a:pt x="1690768" y="750503"/>
                    <a:pt x="1685389" y="696567"/>
                  </a:cubicBezTo>
                  <a:cubicBezTo>
                    <a:pt x="1679992" y="650736"/>
                    <a:pt x="1675940" y="606232"/>
                    <a:pt x="1673250" y="563090"/>
                  </a:cubicBezTo>
                  <a:cubicBezTo>
                    <a:pt x="1670543" y="519931"/>
                    <a:pt x="1667853" y="491618"/>
                    <a:pt x="1665163" y="478134"/>
                  </a:cubicBezTo>
                  <a:cubicBezTo>
                    <a:pt x="1665163" y="483531"/>
                    <a:pt x="1662456" y="487566"/>
                    <a:pt x="1657059" y="490273"/>
                  </a:cubicBezTo>
                  <a:cubicBezTo>
                    <a:pt x="1651679" y="492963"/>
                    <a:pt x="1646282" y="495670"/>
                    <a:pt x="1640885" y="498360"/>
                  </a:cubicBezTo>
                  <a:cubicBezTo>
                    <a:pt x="1635488" y="501050"/>
                    <a:pt x="1630091" y="502412"/>
                    <a:pt x="1624711" y="502412"/>
                  </a:cubicBezTo>
                  <a:cubicBezTo>
                    <a:pt x="1608520" y="502412"/>
                    <a:pt x="1594381" y="501050"/>
                    <a:pt x="1582260" y="498360"/>
                  </a:cubicBezTo>
                  <a:cubicBezTo>
                    <a:pt x="1570156" y="495670"/>
                    <a:pt x="1561397" y="492963"/>
                    <a:pt x="1556000" y="490273"/>
                  </a:cubicBezTo>
                  <a:cubicBezTo>
                    <a:pt x="1553310" y="490273"/>
                    <a:pt x="1545223" y="488928"/>
                    <a:pt x="1531757" y="486221"/>
                  </a:cubicBezTo>
                  <a:cubicBezTo>
                    <a:pt x="1518291" y="483531"/>
                    <a:pt x="1504842" y="480824"/>
                    <a:pt x="1491411" y="478134"/>
                  </a:cubicBezTo>
                  <a:cubicBezTo>
                    <a:pt x="1475220" y="475444"/>
                    <a:pt x="1456339" y="471392"/>
                    <a:pt x="1434768" y="465995"/>
                  </a:cubicBezTo>
                  <a:close/>
                  <a:moveTo>
                    <a:pt x="529909" y="0"/>
                  </a:moveTo>
                  <a:lnTo>
                    <a:pt x="1900315" y="0"/>
                  </a:lnTo>
                  <a:lnTo>
                    <a:pt x="1895169" y="9009"/>
                  </a:lnTo>
                  <a:cubicBezTo>
                    <a:pt x="1889772" y="17114"/>
                    <a:pt x="1885047" y="25891"/>
                    <a:pt x="1881013" y="35340"/>
                  </a:cubicBezTo>
                  <a:cubicBezTo>
                    <a:pt x="1876960" y="44807"/>
                    <a:pt x="1873598" y="52221"/>
                    <a:pt x="1870891" y="57619"/>
                  </a:cubicBezTo>
                  <a:cubicBezTo>
                    <a:pt x="1865494" y="65705"/>
                    <a:pt x="1862804" y="74482"/>
                    <a:pt x="1862804" y="83914"/>
                  </a:cubicBezTo>
                  <a:cubicBezTo>
                    <a:pt x="1862804" y="93363"/>
                    <a:pt x="1861459" y="102123"/>
                    <a:pt x="1858752" y="110210"/>
                  </a:cubicBezTo>
                  <a:cubicBezTo>
                    <a:pt x="1856062" y="121004"/>
                    <a:pt x="1854717" y="129091"/>
                    <a:pt x="1854717" y="134488"/>
                  </a:cubicBezTo>
                  <a:cubicBezTo>
                    <a:pt x="1868201" y="139867"/>
                    <a:pt x="1880340" y="141902"/>
                    <a:pt x="1891117" y="140557"/>
                  </a:cubicBezTo>
                  <a:cubicBezTo>
                    <a:pt x="1901911" y="139195"/>
                    <a:pt x="1911343" y="137177"/>
                    <a:pt x="1919430" y="134488"/>
                  </a:cubicBezTo>
                  <a:cubicBezTo>
                    <a:pt x="1930224" y="131780"/>
                    <a:pt x="1939638" y="129091"/>
                    <a:pt x="1947689" y="126383"/>
                  </a:cubicBezTo>
                  <a:lnTo>
                    <a:pt x="1931569" y="69758"/>
                  </a:lnTo>
                  <a:lnTo>
                    <a:pt x="1951741" y="49532"/>
                  </a:lnTo>
                  <a:lnTo>
                    <a:pt x="1923482" y="45426"/>
                  </a:lnTo>
                  <a:lnTo>
                    <a:pt x="1947689" y="25200"/>
                  </a:lnTo>
                  <a:lnTo>
                    <a:pt x="1927108" y="0"/>
                  </a:lnTo>
                  <a:lnTo>
                    <a:pt x="3082228" y="0"/>
                  </a:lnTo>
                  <a:lnTo>
                    <a:pt x="3094569" y="5612"/>
                  </a:lnTo>
                  <a:cubicBezTo>
                    <a:pt x="3102656" y="8266"/>
                    <a:pt x="3110743" y="9593"/>
                    <a:pt x="3118829" y="9593"/>
                  </a:cubicBezTo>
                  <a:lnTo>
                    <a:pt x="3139055" y="21714"/>
                  </a:lnTo>
                  <a:lnTo>
                    <a:pt x="3139055" y="33800"/>
                  </a:lnTo>
                  <a:lnTo>
                    <a:pt x="3151195" y="53956"/>
                  </a:lnTo>
                  <a:lnTo>
                    <a:pt x="3135021" y="82215"/>
                  </a:lnTo>
                  <a:lnTo>
                    <a:pt x="3183560" y="78163"/>
                  </a:lnTo>
                  <a:lnTo>
                    <a:pt x="3195699" y="90355"/>
                  </a:lnTo>
                  <a:cubicBezTo>
                    <a:pt x="3201078" y="103981"/>
                    <a:pt x="3203785" y="110776"/>
                    <a:pt x="3203785" y="110776"/>
                  </a:cubicBezTo>
                  <a:cubicBezTo>
                    <a:pt x="3201078" y="116261"/>
                    <a:pt x="3196371" y="121712"/>
                    <a:pt x="3189629" y="127144"/>
                  </a:cubicBezTo>
                  <a:cubicBezTo>
                    <a:pt x="3182887" y="132577"/>
                    <a:pt x="3178162" y="138027"/>
                    <a:pt x="3175473" y="143459"/>
                  </a:cubicBezTo>
                  <a:cubicBezTo>
                    <a:pt x="3175473" y="143459"/>
                    <a:pt x="3175473" y="147547"/>
                    <a:pt x="3175473" y="155722"/>
                  </a:cubicBezTo>
                  <a:lnTo>
                    <a:pt x="3175473" y="163880"/>
                  </a:lnTo>
                  <a:cubicBezTo>
                    <a:pt x="3186249" y="163880"/>
                    <a:pt x="3197044" y="162517"/>
                    <a:pt x="3207820" y="159828"/>
                  </a:cubicBezTo>
                  <a:cubicBezTo>
                    <a:pt x="3215925" y="157085"/>
                    <a:pt x="3224011" y="155032"/>
                    <a:pt x="3232098" y="153670"/>
                  </a:cubicBezTo>
                  <a:cubicBezTo>
                    <a:pt x="3240185" y="152289"/>
                    <a:pt x="3245582" y="148892"/>
                    <a:pt x="3248272" y="143459"/>
                  </a:cubicBezTo>
                  <a:lnTo>
                    <a:pt x="3264463" y="184283"/>
                  </a:lnTo>
                  <a:lnTo>
                    <a:pt x="3284689" y="196546"/>
                  </a:lnTo>
                  <a:cubicBezTo>
                    <a:pt x="3276602" y="196546"/>
                    <a:pt x="3268498" y="197926"/>
                    <a:pt x="3260411" y="200651"/>
                  </a:cubicBezTo>
                  <a:cubicBezTo>
                    <a:pt x="3246927" y="206101"/>
                    <a:pt x="3237495" y="211534"/>
                    <a:pt x="3232098" y="216966"/>
                  </a:cubicBezTo>
                  <a:lnTo>
                    <a:pt x="3203785" y="245598"/>
                  </a:lnTo>
                  <a:cubicBezTo>
                    <a:pt x="3214562" y="259206"/>
                    <a:pt x="3224011" y="272813"/>
                    <a:pt x="3232098" y="286421"/>
                  </a:cubicBezTo>
                  <a:cubicBezTo>
                    <a:pt x="3237495" y="300047"/>
                    <a:pt x="3242893" y="314327"/>
                    <a:pt x="3248272" y="329315"/>
                  </a:cubicBezTo>
                  <a:cubicBezTo>
                    <a:pt x="3253669" y="344285"/>
                    <a:pt x="3253669" y="359946"/>
                    <a:pt x="3248272" y="376244"/>
                  </a:cubicBezTo>
                  <a:lnTo>
                    <a:pt x="3215925" y="368086"/>
                  </a:lnTo>
                  <a:lnTo>
                    <a:pt x="3147142" y="433453"/>
                  </a:lnTo>
                  <a:lnTo>
                    <a:pt x="3187594" y="461766"/>
                  </a:lnTo>
                  <a:lnTo>
                    <a:pt x="3203785" y="445574"/>
                  </a:lnTo>
                  <a:lnTo>
                    <a:pt x="3211872" y="473905"/>
                  </a:lnTo>
                  <a:lnTo>
                    <a:pt x="3252324" y="465800"/>
                  </a:lnTo>
                  <a:lnTo>
                    <a:pt x="3268498" y="433453"/>
                  </a:lnTo>
                  <a:lnTo>
                    <a:pt x="3284689" y="469853"/>
                  </a:lnTo>
                  <a:lnTo>
                    <a:pt x="3308950" y="457714"/>
                  </a:lnTo>
                  <a:cubicBezTo>
                    <a:pt x="3300863" y="455024"/>
                    <a:pt x="3295466" y="449627"/>
                    <a:pt x="3292776" y="441540"/>
                  </a:cubicBezTo>
                  <a:cubicBezTo>
                    <a:pt x="3290086" y="436143"/>
                    <a:pt x="3288724" y="430710"/>
                    <a:pt x="3288724" y="425260"/>
                  </a:cubicBezTo>
                  <a:cubicBezTo>
                    <a:pt x="3288724" y="419810"/>
                    <a:pt x="3295466" y="414360"/>
                    <a:pt x="3308950" y="408927"/>
                  </a:cubicBezTo>
                  <a:cubicBezTo>
                    <a:pt x="3335918" y="403495"/>
                    <a:pt x="3350764" y="400769"/>
                    <a:pt x="3353454" y="400769"/>
                  </a:cubicBezTo>
                  <a:lnTo>
                    <a:pt x="3365593" y="400769"/>
                  </a:lnTo>
                  <a:lnTo>
                    <a:pt x="3353454" y="433453"/>
                  </a:lnTo>
                  <a:cubicBezTo>
                    <a:pt x="3353454" y="441628"/>
                    <a:pt x="3356144" y="448423"/>
                    <a:pt x="3361541" y="453856"/>
                  </a:cubicBezTo>
                  <a:cubicBezTo>
                    <a:pt x="3364248" y="459253"/>
                    <a:pt x="3367610" y="461960"/>
                    <a:pt x="3371663" y="461960"/>
                  </a:cubicBezTo>
                  <a:cubicBezTo>
                    <a:pt x="3375697" y="461960"/>
                    <a:pt x="3380422" y="457908"/>
                    <a:pt x="3385819" y="449821"/>
                  </a:cubicBezTo>
                  <a:cubicBezTo>
                    <a:pt x="3388509" y="439027"/>
                    <a:pt x="3391216" y="430940"/>
                    <a:pt x="3393906" y="425543"/>
                  </a:cubicBezTo>
                  <a:cubicBezTo>
                    <a:pt x="3396595" y="420146"/>
                    <a:pt x="3399303" y="414767"/>
                    <a:pt x="3401993" y="409369"/>
                  </a:cubicBezTo>
                  <a:cubicBezTo>
                    <a:pt x="3404700" y="403972"/>
                    <a:pt x="3406045" y="399920"/>
                    <a:pt x="3406045" y="397230"/>
                  </a:cubicBezTo>
                  <a:lnTo>
                    <a:pt x="3410079" y="413404"/>
                  </a:lnTo>
                  <a:cubicBezTo>
                    <a:pt x="3415477" y="410714"/>
                    <a:pt x="3422219" y="408025"/>
                    <a:pt x="3430305" y="405317"/>
                  </a:cubicBezTo>
                  <a:cubicBezTo>
                    <a:pt x="3443789" y="399920"/>
                    <a:pt x="3459981" y="399920"/>
                    <a:pt x="3478862" y="405317"/>
                  </a:cubicBezTo>
                  <a:cubicBezTo>
                    <a:pt x="3492346" y="410714"/>
                    <a:pt x="3501105" y="414767"/>
                    <a:pt x="3505157" y="417456"/>
                  </a:cubicBezTo>
                  <a:cubicBezTo>
                    <a:pt x="3509192" y="420146"/>
                    <a:pt x="3517951" y="422853"/>
                    <a:pt x="3531435" y="425543"/>
                  </a:cubicBezTo>
                  <a:cubicBezTo>
                    <a:pt x="3544919" y="428251"/>
                    <a:pt x="3555713" y="428251"/>
                    <a:pt x="3563800" y="425543"/>
                  </a:cubicBezTo>
                  <a:cubicBezTo>
                    <a:pt x="3569197" y="425543"/>
                    <a:pt x="3573250" y="424198"/>
                    <a:pt x="3575939" y="421509"/>
                  </a:cubicBezTo>
                  <a:lnTo>
                    <a:pt x="3575939" y="437682"/>
                  </a:lnTo>
                  <a:cubicBezTo>
                    <a:pt x="3575939" y="451166"/>
                    <a:pt x="3573250" y="460598"/>
                    <a:pt x="3567852" y="465995"/>
                  </a:cubicBezTo>
                  <a:cubicBezTo>
                    <a:pt x="3562455" y="474082"/>
                    <a:pt x="3561783" y="479479"/>
                    <a:pt x="3565835" y="482186"/>
                  </a:cubicBezTo>
                  <a:cubicBezTo>
                    <a:pt x="3569870" y="484876"/>
                    <a:pt x="3559766" y="486221"/>
                    <a:pt x="3535487" y="486221"/>
                  </a:cubicBezTo>
                  <a:cubicBezTo>
                    <a:pt x="3513917" y="486221"/>
                    <a:pt x="3504467" y="486221"/>
                    <a:pt x="3507175" y="486221"/>
                  </a:cubicBezTo>
                  <a:cubicBezTo>
                    <a:pt x="3509864" y="486221"/>
                    <a:pt x="3499088" y="488928"/>
                    <a:pt x="3474810" y="494308"/>
                  </a:cubicBezTo>
                  <a:cubicBezTo>
                    <a:pt x="3450531" y="499705"/>
                    <a:pt x="3428288" y="503085"/>
                    <a:pt x="3408062" y="504430"/>
                  </a:cubicBezTo>
                  <a:cubicBezTo>
                    <a:pt x="3387836" y="505774"/>
                    <a:pt x="3375025" y="507792"/>
                    <a:pt x="3369628" y="510499"/>
                  </a:cubicBezTo>
                  <a:lnTo>
                    <a:pt x="3357506" y="522638"/>
                  </a:lnTo>
                  <a:cubicBezTo>
                    <a:pt x="3354799" y="525328"/>
                    <a:pt x="3352109" y="526673"/>
                    <a:pt x="3349402" y="526673"/>
                  </a:cubicBezTo>
                  <a:lnTo>
                    <a:pt x="3385819" y="563090"/>
                  </a:lnTo>
                  <a:lnTo>
                    <a:pt x="3325141" y="542864"/>
                  </a:lnTo>
                  <a:lnTo>
                    <a:pt x="3337280" y="583316"/>
                  </a:lnTo>
                  <a:lnTo>
                    <a:pt x="3308950" y="591403"/>
                  </a:lnTo>
                  <a:cubicBezTo>
                    <a:pt x="3314347" y="596800"/>
                    <a:pt x="3317054" y="604887"/>
                    <a:pt x="3317054" y="615663"/>
                  </a:cubicBezTo>
                  <a:cubicBezTo>
                    <a:pt x="3317054" y="623768"/>
                    <a:pt x="3315692" y="633200"/>
                    <a:pt x="3313002" y="643994"/>
                  </a:cubicBezTo>
                  <a:cubicBezTo>
                    <a:pt x="3310312" y="654770"/>
                    <a:pt x="3304915" y="666910"/>
                    <a:pt x="3296828" y="680393"/>
                  </a:cubicBezTo>
                  <a:cubicBezTo>
                    <a:pt x="3302208" y="677704"/>
                    <a:pt x="3310312" y="674996"/>
                    <a:pt x="3321089" y="672307"/>
                  </a:cubicBezTo>
                  <a:cubicBezTo>
                    <a:pt x="3339970" y="666910"/>
                    <a:pt x="3360196" y="668254"/>
                    <a:pt x="3381767" y="676341"/>
                  </a:cubicBezTo>
                  <a:cubicBezTo>
                    <a:pt x="3403337" y="687135"/>
                    <a:pt x="3416149" y="691188"/>
                    <a:pt x="3420201" y="688480"/>
                  </a:cubicBezTo>
                  <a:cubicBezTo>
                    <a:pt x="3424254" y="685791"/>
                    <a:pt x="3430305" y="681738"/>
                    <a:pt x="3438410" y="676341"/>
                  </a:cubicBezTo>
                  <a:cubicBezTo>
                    <a:pt x="3459981" y="668254"/>
                    <a:pt x="3477499" y="666910"/>
                    <a:pt x="3490983" y="672307"/>
                  </a:cubicBezTo>
                  <a:cubicBezTo>
                    <a:pt x="3499088" y="677704"/>
                    <a:pt x="3515261" y="683756"/>
                    <a:pt x="3539540" y="690498"/>
                  </a:cubicBezTo>
                  <a:cubicBezTo>
                    <a:pt x="3563800" y="697240"/>
                    <a:pt x="3578629" y="707361"/>
                    <a:pt x="3584026" y="720845"/>
                  </a:cubicBezTo>
                  <a:cubicBezTo>
                    <a:pt x="3589423" y="728932"/>
                    <a:pt x="3592803" y="737019"/>
                    <a:pt x="3594148" y="745124"/>
                  </a:cubicBezTo>
                  <a:cubicBezTo>
                    <a:pt x="3595493" y="753210"/>
                    <a:pt x="3598855" y="759952"/>
                    <a:pt x="3604252" y="765350"/>
                  </a:cubicBezTo>
                  <a:cubicBezTo>
                    <a:pt x="3606959" y="773436"/>
                    <a:pt x="3610994" y="780178"/>
                    <a:pt x="3616391" y="785575"/>
                  </a:cubicBezTo>
                  <a:lnTo>
                    <a:pt x="3555713" y="753210"/>
                  </a:lnTo>
                  <a:lnTo>
                    <a:pt x="3555713" y="785575"/>
                  </a:lnTo>
                  <a:cubicBezTo>
                    <a:pt x="3555713" y="807146"/>
                    <a:pt x="3548971" y="824665"/>
                    <a:pt x="3535487" y="838149"/>
                  </a:cubicBezTo>
                  <a:cubicBezTo>
                    <a:pt x="3522003" y="821975"/>
                    <a:pt x="3508519" y="808491"/>
                    <a:pt x="3495035" y="797697"/>
                  </a:cubicBezTo>
                  <a:cubicBezTo>
                    <a:pt x="3465378" y="773436"/>
                    <a:pt x="3443789" y="758608"/>
                    <a:pt x="3430305" y="753210"/>
                  </a:cubicBezTo>
                  <a:lnTo>
                    <a:pt x="3393906" y="761297"/>
                  </a:lnTo>
                  <a:cubicBezTo>
                    <a:pt x="3380422" y="750503"/>
                    <a:pt x="3368283" y="742416"/>
                    <a:pt x="3357506" y="737019"/>
                  </a:cubicBezTo>
                  <a:cubicBezTo>
                    <a:pt x="3349402" y="731640"/>
                    <a:pt x="3341315" y="728932"/>
                    <a:pt x="3333228" y="728932"/>
                  </a:cubicBezTo>
                  <a:cubicBezTo>
                    <a:pt x="3325141" y="728932"/>
                    <a:pt x="3321089" y="734329"/>
                    <a:pt x="3321089" y="745124"/>
                  </a:cubicBezTo>
                  <a:cubicBezTo>
                    <a:pt x="3321089" y="761297"/>
                    <a:pt x="3326486" y="774781"/>
                    <a:pt x="3337280" y="785575"/>
                  </a:cubicBezTo>
                  <a:cubicBezTo>
                    <a:pt x="3342660" y="790955"/>
                    <a:pt x="3349402" y="795007"/>
                    <a:pt x="3357506" y="797697"/>
                  </a:cubicBezTo>
                  <a:cubicBezTo>
                    <a:pt x="3352109" y="800404"/>
                    <a:pt x="3345367" y="803094"/>
                    <a:pt x="3337280" y="805801"/>
                  </a:cubicBezTo>
                  <a:cubicBezTo>
                    <a:pt x="3331883" y="808491"/>
                    <a:pt x="3325141" y="811181"/>
                    <a:pt x="3317054" y="813888"/>
                  </a:cubicBezTo>
                  <a:cubicBezTo>
                    <a:pt x="3308950" y="816578"/>
                    <a:pt x="3302208" y="817923"/>
                    <a:pt x="3296828" y="817923"/>
                  </a:cubicBezTo>
                  <a:cubicBezTo>
                    <a:pt x="3280637" y="820630"/>
                    <a:pt x="3264463" y="819285"/>
                    <a:pt x="3248272" y="813888"/>
                  </a:cubicBezTo>
                  <a:lnTo>
                    <a:pt x="3224011" y="805801"/>
                  </a:lnTo>
                  <a:lnTo>
                    <a:pt x="3248272" y="866479"/>
                  </a:lnTo>
                  <a:lnTo>
                    <a:pt x="3215925" y="850288"/>
                  </a:lnTo>
                  <a:lnTo>
                    <a:pt x="3221778" y="882500"/>
                  </a:lnTo>
                  <a:lnTo>
                    <a:pt x="3178642" y="882500"/>
                  </a:lnTo>
                  <a:lnTo>
                    <a:pt x="3145125" y="876583"/>
                  </a:lnTo>
                  <a:cubicBezTo>
                    <a:pt x="3135693" y="875238"/>
                    <a:pt x="3129624" y="875911"/>
                    <a:pt x="3126916" y="878601"/>
                  </a:cubicBezTo>
                  <a:lnTo>
                    <a:pt x="3121092" y="882500"/>
                  </a:lnTo>
                  <a:lnTo>
                    <a:pt x="3021142" y="882500"/>
                  </a:lnTo>
                  <a:lnTo>
                    <a:pt x="3005561" y="878601"/>
                  </a:lnTo>
                  <a:cubicBezTo>
                    <a:pt x="3002871" y="878601"/>
                    <a:pt x="3001526" y="877256"/>
                    <a:pt x="3001526" y="874566"/>
                  </a:cubicBezTo>
                  <a:lnTo>
                    <a:pt x="3001870" y="882500"/>
                  </a:lnTo>
                  <a:lnTo>
                    <a:pt x="415047" y="882500"/>
                  </a:lnTo>
                  <a:lnTo>
                    <a:pt x="404519" y="878601"/>
                  </a:lnTo>
                  <a:lnTo>
                    <a:pt x="398279" y="882500"/>
                  </a:lnTo>
                  <a:lnTo>
                    <a:pt x="308603" y="882500"/>
                  </a:lnTo>
                  <a:lnTo>
                    <a:pt x="311476" y="862427"/>
                  </a:lnTo>
                  <a:cubicBezTo>
                    <a:pt x="300682" y="862427"/>
                    <a:pt x="289905" y="861082"/>
                    <a:pt x="279111" y="858375"/>
                  </a:cubicBezTo>
                  <a:cubicBezTo>
                    <a:pt x="257540" y="852995"/>
                    <a:pt x="248091" y="842201"/>
                    <a:pt x="250798" y="826027"/>
                  </a:cubicBezTo>
                  <a:lnTo>
                    <a:pt x="234607" y="850288"/>
                  </a:lnTo>
                  <a:lnTo>
                    <a:pt x="226520" y="850288"/>
                  </a:lnTo>
                  <a:lnTo>
                    <a:pt x="226520" y="801749"/>
                  </a:lnTo>
                  <a:cubicBezTo>
                    <a:pt x="223830" y="801749"/>
                    <a:pt x="221123" y="803094"/>
                    <a:pt x="218433" y="805801"/>
                  </a:cubicBezTo>
                  <a:cubicBezTo>
                    <a:pt x="207639" y="811181"/>
                    <a:pt x="198207" y="813888"/>
                    <a:pt x="190120" y="813888"/>
                  </a:cubicBezTo>
                  <a:cubicBezTo>
                    <a:pt x="182034" y="816578"/>
                    <a:pt x="173929" y="817923"/>
                    <a:pt x="165842" y="817923"/>
                  </a:cubicBezTo>
                  <a:cubicBezTo>
                    <a:pt x="163153" y="817923"/>
                    <a:pt x="160445" y="819285"/>
                    <a:pt x="157755" y="821975"/>
                  </a:cubicBezTo>
                  <a:cubicBezTo>
                    <a:pt x="155066" y="811181"/>
                    <a:pt x="153703" y="801749"/>
                    <a:pt x="153703" y="793662"/>
                  </a:cubicBezTo>
                  <a:cubicBezTo>
                    <a:pt x="153703" y="777471"/>
                    <a:pt x="164497" y="770729"/>
                    <a:pt x="186068" y="773436"/>
                  </a:cubicBezTo>
                  <a:lnTo>
                    <a:pt x="129443" y="720845"/>
                  </a:lnTo>
                  <a:lnTo>
                    <a:pt x="125390" y="720845"/>
                  </a:lnTo>
                  <a:cubicBezTo>
                    <a:pt x="117303" y="720845"/>
                    <a:pt x="111906" y="723535"/>
                    <a:pt x="109217" y="728932"/>
                  </a:cubicBezTo>
                  <a:cubicBezTo>
                    <a:pt x="103820" y="737019"/>
                    <a:pt x="97750" y="743761"/>
                    <a:pt x="91008" y="749158"/>
                  </a:cubicBezTo>
                  <a:cubicBezTo>
                    <a:pt x="84266" y="754555"/>
                    <a:pt x="78197" y="758608"/>
                    <a:pt x="72799" y="761297"/>
                  </a:cubicBezTo>
                  <a:cubicBezTo>
                    <a:pt x="72799" y="766694"/>
                    <a:pt x="71455" y="771401"/>
                    <a:pt x="68765" y="775454"/>
                  </a:cubicBezTo>
                  <a:cubicBezTo>
                    <a:pt x="66057" y="779506"/>
                    <a:pt x="57971" y="778833"/>
                    <a:pt x="44487" y="773436"/>
                  </a:cubicBezTo>
                  <a:cubicBezTo>
                    <a:pt x="39089" y="770729"/>
                    <a:pt x="34383" y="767367"/>
                    <a:pt x="30330" y="763315"/>
                  </a:cubicBezTo>
                  <a:cubicBezTo>
                    <a:pt x="26296" y="759280"/>
                    <a:pt x="21571" y="755900"/>
                    <a:pt x="16174" y="753210"/>
                  </a:cubicBezTo>
                  <a:lnTo>
                    <a:pt x="0" y="745124"/>
                  </a:lnTo>
                  <a:lnTo>
                    <a:pt x="40452" y="749158"/>
                  </a:lnTo>
                  <a:lnTo>
                    <a:pt x="52573" y="737019"/>
                  </a:lnTo>
                  <a:cubicBezTo>
                    <a:pt x="57971" y="731640"/>
                    <a:pt x="62023" y="728260"/>
                    <a:pt x="64712" y="726915"/>
                  </a:cubicBezTo>
                  <a:cubicBezTo>
                    <a:pt x="67420" y="725570"/>
                    <a:pt x="70110" y="722190"/>
                    <a:pt x="72799" y="716793"/>
                  </a:cubicBezTo>
                  <a:cubicBezTo>
                    <a:pt x="75507" y="714103"/>
                    <a:pt x="77524" y="710724"/>
                    <a:pt x="78869" y="706689"/>
                  </a:cubicBezTo>
                  <a:cubicBezTo>
                    <a:pt x="80232" y="702637"/>
                    <a:pt x="82249" y="697930"/>
                    <a:pt x="84939" y="692533"/>
                  </a:cubicBezTo>
                  <a:cubicBezTo>
                    <a:pt x="87646" y="687135"/>
                    <a:pt x="90336" y="683083"/>
                    <a:pt x="93025" y="680393"/>
                  </a:cubicBezTo>
                  <a:lnTo>
                    <a:pt x="113251" y="680393"/>
                  </a:lnTo>
                  <a:cubicBezTo>
                    <a:pt x="115959" y="677704"/>
                    <a:pt x="117303" y="674996"/>
                    <a:pt x="117303" y="672307"/>
                  </a:cubicBezTo>
                  <a:cubicBezTo>
                    <a:pt x="117303" y="666910"/>
                    <a:pt x="115959" y="660168"/>
                    <a:pt x="113251" y="652081"/>
                  </a:cubicBezTo>
                  <a:cubicBezTo>
                    <a:pt x="107872" y="641286"/>
                    <a:pt x="103820" y="631855"/>
                    <a:pt x="101130" y="623768"/>
                  </a:cubicBezTo>
                  <a:cubicBezTo>
                    <a:pt x="98422" y="615663"/>
                    <a:pt x="98422" y="606232"/>
                    <a:pt x="101130" y="595437"/>
                  </a:cubicBezTo>
                  <a:cubicBezTo>
                    <a:pt x="103820" y="587351"/>
                    <a:pt x="108544" y="579264"/>
                    <a:pt x="115286" y="571177"/>
                  </a:cubicBezTo>
                  <a:cubicBezTo>
                    <a:pt x="122028" y="563090"/>
                    <a:pt x="126735" y="554986"/>
                    <a:pt x="129443" y="546899"/>
                  </a:cubicBezTo>
                  <a:cubicBezTo>
                    <a:pt x="129443" y="538812"/>
                    <a:pt x="130788" y="531397"/>
                    <a:pt x="133477" y="524656"/>
                  </a:cubicBezTo>
                  <a:cubicBezTo>
                    <a:pt x="136185" y="517914"/>
                    <a:pt x="138874" y="518586"/>
                    <a:pt x="141582" y="526673"/>
                  </a:cubicBezTo>
                  <a:cubicBezTo>
                    <a:pt x="144271" y="532070"/>
                    <a:pt x="144944" y="537467"/>
                    <a:pt x="143599" y="542864"/>
                  </a:cubicBezTo>
                  <a:cubicBezTo>
                    <a:pt x="142254" y="548244"/>
                    <a:pt x="144271" y="554986"/>
                    <a:pt x="149669" y="563090"/>
                  </a:cubicBezTo>
                  <a:cubicBezTo>
                    <a:pt x="155066" y="573867"/>
                    <a:pt x="159773" y="583988"/>
                    <a:pt x="163825" y="593420"/>
                  </a:cubicBezTo>
                  <a:cubicBezTo>
                    <a:pt x="167877" y="602852"/>
                    <a:pt x="172584" y="610284"/>
                    <a:pt x="177981" y="615663"/>
                  </a:cubicBezTo>
                  <a:cubicBezTo>
                    <a:pt x="183378" y="629147"/>
                    <a:pt x="184723" y="638597"/>
                    <a:pt x="182034" y="643994"/>
                  </a:cubicBezTo>
                  <a:cubicBezTo>
                    <a:pt x="179326" y="649373"/>
                    <a:pt x="175292" y="654770"/>
                    <a:pt x="169894" y="660168"/>
                  </a:cubicBezTo>
                  <a:cubicBezTo>
                    <a:pt x="164497" y="665565"/>
                    <a:pt x="161808" y="672307"/>
                    <a:pt x="161808" y="680393"/>
                  </a:cubicBezTo>
                  <a:cubicBezTo>
                    <a:pt x="164497" y="696567"/>
                    <a:pt x="169894" y="703309"/>
                    <a:pt x="177981" y="700619"/>
                  </a:cubicBezTo>
                  <a:cubicBezTo>
                    <a:pt x="191465" y="700619"/>
                    <a:pt x="200897" y="693877"/>
                    <a:pt x="206294" y="680393"/>
                  </a:cubicBezTo>
                  <a:cubicBezTo>
                    <a:pt x="209002" y="674996"/>
                    <a:pt x="210346" y="670272"/>
                    <a:pt x="210346" y="666237"/>
                  </a:cubicBezTo>
                  <a:cubicBezTo>
                    <a:pt x="210346" y="662185"/>
                    <a:pt x="211691" y="657478"/>
                    <a:pt x="214381" y="652081"/>
                  </a:cubicBezTo>
                  <a:cubicBezTo>
                    <a:pt x="214381" y="646684"/>
                    <a:pt x="215744" y="641286"/>
                    <a:pt x="218433" y="635889"/>
                  </a:cubicBezTo>
                  <a:cubicBezTo>
                    <a:pt x="223830" y="638597"/>
                    <a:pt x="230572" y="642631"/>
                    <a:pt x="238659" y="648028"/>
                  </a:cubicBezTo>
                  <a:cubicBezTo>
                    <a:pt x="249453" y="656115"/>
                    <a:pt x="258885" y="666910"/>
                    <a:pt x="266972" y="680393"/>
                  </a:cubicBezTo>
                  <a:cubicBezTo>
                    <a:pt x="269679" y="672307"/>
                    <a:pt x="275059" y="664220"/>
                    <a:pt x="283163" y="656115"/>
                  </a:cubicBezTo>
                  <a:cubicBezTo>
                    <a:pt x="296647" y="642631"/>
                    <a:pt x="311476" y="638597"/>
                    <a:pt x="327650" y="643994"/>
                  </a:cubicBezTo>
                  <a:lnTo>
                    <a:pt x="368102" y="583316"/>
                  </a:lnTo>
                  <a:cubicBezTo>
                    <a:pt x="384293" y="564435"/>
                    <a:pt x="393725" y="560383"/>
                    <a:pt x="396414" y="571177"/>
                  </a:cubicBezTo>
                  <a:cubicBezTo>
                    <a:pt x="396414" y="576574"/>
                    <a:pt x="395742" y="581953"/>
                    <a:pt x="394397" y="587351"/>
                  </a:cubicBezTo>
                  <a:cubicBezTo>
                    <a:pt x="393052" y="592748"/>
                    <a:pt x="395070" y="598145"/>
                    <a:pt x="400467" y="603542"/>
                  </a:cubicBezTo>
                  <a:cubicBezTo>
                    <a:pt x="408553" y="606232"/>
                    <a:pt x="411261" y="609594"/>
                    <a:pt x="408553" y="613646"/>
                  </a:cubicBezTo>
                  <a:cubicBezTo>
                    <a:pt x="405864" y="617698"/>
                    <a:pt x="411261" y="617026"/>
                    <a:pt x="424745" y="611629"/>
                  </a:cubicBezTo>
                  <a:cubicBezTo>
                    <a:pt x="432832" y="608921"/>
                    <a:pt x="436194" y="605559"/>
                    <a:pt x="434849" y="601507"/>
                  </a:cubicBezTo>
                  <a:cubicBezTo>
                    <a:pt x="433504" y="597472"/>
                    <a:pt x="439574" y="599490"/>
                    <a:pt x="453058" y="607577"/>
                  </a:cubicBezTo>
                  <a:cubicBezTo>
                    <a:pt x="469231" y="612974"/>
                    <a:pt x="478008" y="613646"/>
                    <a:pt x="479353" y="609594"/>
                  </a:cubicBezTo>
                  <a:cubicBezTo>
                    <a:pt x="480698" y="605559"/>
                    <a:pt x="484060" y="600835"/>
                    <a:pt x="489457" y="595437"/>
                  </a:cubicBezTo>
                  <a:cubicBezTo>
                    <a:pt x="494854" y="592748"/>
                    <a:pt x="502941" y="591403"/>
                    <a:pt x="513735" y="591403"/>
                  </a:cubicBezTo>
                  <a:cubicBezTo>
                    <a:pt x="519133" y="591403"/>
                    <a:pt x="523167" y="592748"/>
                    <a:pt x="525875" y="595437"/>
                  </a:cubicBezTo>
                  <a:lnTo>
                    <a:pt x="529909" y="623768"/>
                  </a:lnTo>
                  <a:lnTo>
                    <a:pt x="505649" y="631855"/>
                  </a:lnTo>
                  <a:lnTo>
                    <a:pt x="529909" y="643994"/>
                  </a:lnTo>
                  <a:lnTo>
                    <a:pt x="525875" y="656115"/>
                  </a:lnTo>
                  <a:cubicBezTo>
                    <a:pt x="525875" y="650736"/>
                    <a:pt x="528564" y="648028"/>
                    <a:pt x="533961" y="648028"/>
                  </a:cubicBezTo>
                  <a:cubicBezTo>
                    <a:pt x="539358" y="648028"/>
                    <a:pt x="551480" y="653426"/>
                    <a:pt x="570361" y="664220"/>
                  </a:cubicBezTo>
                  <a:cubicBezTo>
                    <a:pt x="581155" y="674996"/>
                    <a:pt x="595984" y="680393"/>
                    <a:pt x="614865" y="680393"/>
                  </a:cubicBezTo>
                  <a:cubicBezTo>
                    <a:pt x="622952" y="680393"/>
                    <a:pt x="628349" y="679049"/>
                    <a:pt x="631039" y="676341"/>
                  </a:cubicBezTo>
                  <a:cubicBezTo>
                    <a:pt x="622952" y="673652"/>
                    <a:pt x="616210" y="668254"/>
                    <a:pt x="610813" y="660168"/>
                  </a:cubicBezTo>
                  <a:cubicBezTo>
                    <a:pt x="600036" y="646684"/>
                    <a:pt x="598674" y="629147"/>
                    <a:pt x="606778" y="607577"/>
                  </a:cubicBezTo>
                  <a:cubicBezTo>
                    <a:pt x="609468" y="594093"/>
                    <a:pt x="612158" y="583316"/>
                    <a:pt x="614865" y="575212"/>
                  </a:cubicBezTo>
                  <a:cubicBezTo>
                    <a:pt x="617555" y="567125"/>
                    <a:pt x="618900" y="560383"/>
                    <a:pt x="618900" y="554986"/>
                  </a:cubicBezTo>
                  <a:lnTo>
                    <a:pt x="618900" y="542864"/>
                  </a:lnTo>
                  <a:lnTo>
                    <a:pt x="594639" y="579264"/>
                  </a:lnTo>
                  <a:cubicBezTo>
                    <a:pt x="591932" y="571177"/>
                    <a:pt x="590587" y="563090"/>
                    <a:pt x="590587" y="554986"/>
                  </a:cubicBezTo>
                  <a:cubicBezTo>
                    <a:pt x="590587" y="549606"/>
                    <a:pt x="589914" y="543537"/>
                    <a:pt x="588570" y="536795"/>
                  </a:cubicBezTo>
                  <a:cubicBezTo>
                    <a:pt x="587225" y="530053"/>
                    <a:pt x="587897" y="523983"/>
                    <a:pt x="590587" y="518586"/>
                  </a:cubicBezTo>
                  <a:cubicBezTo>
                    <a:pt x="590587" y="502412"/>
                    <a:pt x="591932" y="492963"/>
                    <a:pt x="594639" y="490273"/>
                  </a:cubicBezTo>
                  <a:cubicBezTo>
                    <a:pt x="594639" y="487566"/>
                    <a:pt x="595984" y="484876"/>
                    <a:pt x="598674" y="482186"/>
                  </a:cubicBezTo>
                  <a:lnTo>
                    <a:pt x="582500" y="457908"/>
                  </a:lnTo>
                  <a:cubicBezTo>
                    <a:pt x="579810" y="463305"/>
                    <a:pt x="577103" y="470047"/>
                    <a:pt x="574413" y="478134"/>
                  </a:cubicBezTo>
                  <a:cubicBezTo>
                    <a:pt x="569016" y="491618"/>
                    <a:pt x="562274" y="502412"/>
                    <a:pt x="554187" y="510499"/>
                  </a:cubicBezTo>
                  <a:cubicBezTo>
                    <a:pt x="548790" y="515896"/>
                    <a:pt x="542048" y="520603"/>
                    <a:pt x="533961" y="524656"/>
                  </a:cubicBezTo>
                  <a:cubicBezTo>
                    <a:pt x="525875" y="528690"/>
                    <a:pt x="519133" y="533415"/>
                    <a:pt x="513735" y="538812"/>
                  </a:cubicBezTo>
                  <a:lnTo>
                    <a:pt x="489457" y="554986"/>
                  </a:lnTo>
                  <a:cubicBezTo>
                    <a:pt x="492165" y="552296"/>
                    <a:pt x="494854" y="546899"/>
                    <a:pt x="497544" y="538812"/>
                  </a:cubicBezTo>
                  <a:cubicBezTo>
                    <a:pt x="500252" y="533415"/>
                    <a:pt x="501596" y="527345"/>
                    <a:pt x="501596" y="520603"/>
                  </a:cubicBezTo>
                  <a:cubicBezTo>
                    <a:pt x="501596" y="513861"/>
                    <a:pt x="502941" y="506447"/>
                    <a:pt x="505649" y="498360"/>
                  </a:cubicBezTo>
                  <a:cubicBezTo>
                    <a:pt x="511028" y="482186"/>
                    <a:pt x="513735" y="474082"/>
                    <a:pt x="513735" y="474082"/>
                  </a:cubicBezTo>
                  <a:cubicBezTo>
                    <a:pt x="513735" y="471392"/>
                    <a:pt x="515080" y="468702"/>
                    <a:pt x="517770" y="465995"/>
                  </a:cubicBezTo>
                  <a:lnTo>
                    <a:pt x="497544" y="465995"/>
                  </a:lnTo>
                  <a:lnTo>
                    <a:pt x="473284" y="494308"/>
                  </a:lnTo>
                  <a:cubicBezTo>
                    <a:pt x="465197" y="488928"/>
                    <a:pt x="459800" y="482186"/>
                    <a:pt x="457092" y="474082"/>
                  </a:cubicBezTo>
                  <a:cubicBezTo>
                    <a:pt x="454403" y="468702"/>
                    <a:pt x="453058" y="461907"/>
                    <a:pt x="453058" y="453732"/>
                  </a:cubicBezTo>
                  <a:cubicBezTo>
                    <a:pt x="453058" y="445557"/>
                    <a:pt x="457092" y="436037"/>
                    <a:pt x="465197" y="425172"/>
                  </a:cubicBezTo>
                  <a:lnTo>
                    <a:pt x="424745" y="441469"/>
                  </a:lnTo>
                  <a:cubicBezTo>
                    <a:pt x="413951" y="446955"/>
                    <a:pt x="403846" y="451715"/>
                    <a:pt x="394397" y="455785"/>
                  </a:cubicBezTo>
                  <a:cubicBezTo>
                    <a:pt x="384965" y="459855"/>
                    <a:pt x="377551" y="463252"/>
                    <a:pt x="372154" y="465995"/>
                  </a:cubicBezTo>
                  <a:cubicBezTo>
                    <a:pt x="364067" y="471392"/>
                    <a:pt x="352600" y="477462"/>
                    <a:pt x="337772" y="484204"/>
                  </a:cubicBezTo>
                  <a:cubicBezTo>
                    <a:pt x="322943" y="490946"/>
                    <a:pt x="312821" y="492963"/>
                    <a:pt x="307424" y="490273"/>
                  </a:cubicBezTo>
                  <a:lnTo>
                    <a:pt x="299337" y="490273"/>
                  </a:lnTo>
                  <a:cubicBezTo>
                    <a:pt x="304734" y="484876"/>
                    <a:pt x="310131" y="478134"/>
                    <a:pt x="315511" y="470047"/>
                  </a:cubicBezTo>
                  <a:cubicBezTo>
                    <a:pt x="320908" y="464615"/>
                    <a:pt x="324960" y="459855"/>
                    <a:pt x="327650" y="455785"/>
                  </a:cubicBezTo>
                  <a:cubicBezTo>
                    <a:pt x="330357" y="451715"/>
                    <a:pt x="333047" y="446955"/>
                    <a:pt x="335737" y="441469"/>
                  </a:cubicBezTo>
                  <a:cubicBezTo>
                    <a:pt x="341134" y="433347"/>
                    <a:pt x="345858" y="425189"/>
                    <a:pt x="349911" y="417014"/>
                  </a:cubicBezTo>
                  <a:cubicBezTo>
                    <a:pt x="353945" y="408839"/>
                    <a:pt x="361360" y="403388"/>
                    <a:pt x="372154" y="400646"/>
                  </a:cubicBezTo>
                  <a:cubicBezTo>
                    <a:pt x="382930" y="397938"/>
                    <a:pt x="393725" y="398646"/>
                    <a:pt x="404519" y="402734"/>
                  </a:cubicBezTo>
                  <a:cubicBezTo>
                    <a:pt x="415296" y="406821"/>
                    <a:pt x="430124" y="403406"/>
                    <a:pt x="449005" y="392488"/>
                  </a:cubicBezTo>
                  <a:cubicBezTo>
                    <a:pt x="465197" y="384313"/>
                    <a:pt x="474628" y="378880"/>
                    <a:pt x="477318" y="376190"/>
                  </a:cubicBezTo>
                  <a:cubicBezTo>
                    <a:pt x="480026" y="373448"/>
                    <a:pt x="480026" y="372067"/>
                    <a:pt x="477318" y="372067"/>
                  </a:cubicBezTo>
                  <a:cubicBezTo>
                    <a:pt x="469231" y="366635"/>
                    <a:pt x="461144" y="362547"/>
                    <a:pt x="453058" y="359804"/>
                  </a:cubicBezTo>
                  <a:cubicBezTo>
                    <a:pt x="436866" y="354372"/>
                    <a:pt x="426090" y="353027"/>
                    <a:pt x="420693" y="355770"/>
                  </a:cubicBezTo>
                  <a:cubicBezTo>
                    <a:pt x="412606" y="361202"/>
                    <a:pt x="405191" y="363927"/>
                    <a:pt x="398449" y="363927"/>
                  </a:cubicBezTo>
                  <a:cubicBezTo>
                    <a:pt x="391707" y="363927"/>
                    <a:pt x="381586" y="365290"/>
                    <a:pt x="368102" y="368033"/>
                  </a:cubicBezTo>
                  <a:cubicBezTo>
                    <a:pt x="362705" y="370723"/>
                    <a:pt x="358670" y="371395"/>
                    <a:pt x="355962" y="370050"/>
                  </a:cubicBezTo>
                  <a:cubicBezTo>
                    <a:pt x="353273" y="368705"/>
                    <a:pt x="350583" y="368033"/>
                    <a:pt x="347876" y="368033"/>
                  </a:cubicBezTo>
                  <a:lnTo>
                    <a:pt x="339789" y="368033"/>
                  </a:lnTo>
                  <a:cubicBezTo>
                    <a:pt x="342479" y="365290"/>
                    <a:pt x="345186" y="361202"/>
                    <a:pt x="347876" y="355770"/>
                  </a:cubicBezTo>
                  <a:cubicBezTo>
                    <a:pt x="353273" y="344852"/>
                    <a:pt x="358670" y="336676"/>
                    <a:pt x="364067" y="331244"/>
                  </a:cubicBezTo>
                  <a:cubicBezTo>
                    <a:pt x="366757" y="328501"/>
                    <a:pt x="369447" y="326466"/>
                    <a:pt x="372154" y="325104"/>
                  </a:cubicBezTo>
                  <a:cubicBezTo>
                    <a:pt x="374844" y="323759"/>
                    <a:pt x="377551" y="321724"/>
                    <a:pt x="380241" y="318981"/>
                  </a:cubicBezTo>
                  <a:cubicBezTo>
                    <a:pt x="382930" y="316291"/>
                    <a:pt x="385638" y="314929"/>
                    <a:pt x="388328" y="314929"/>
                  </a:cubicBezTo>
                  <a:lnTo>
                    <a:pt x="364067" y="298560"/>
                  </a:lnTo>
                  <a:cubicBezTo>
                    <a:pt x="355962" y="293128"/>
                    <a:pt x="347876" y="291093"/>
                    <a:pt x="339789" y="292473"/>
                  </a:cubicBezTo>
                  <a:cubicBezTo>
                    <a:pt x="331702" y="293836"/>
                    <a:pt x="324960" y="291783"/>
                    <a:pt x="319563" y="286297"/>
                  </a:cubicBezTo>
                  <a:cubicBezTo>
                    <a:pt x="314166" y="280865"/>
                    <a:pt x="311476" y="276795"/>
                    <a:pt x="311476" y="274105"/>
                  </a:cubicBezTo>
                  <a:lnTo>
                    <a:pt x="311476" y="265894"/>
                  </a:lnTo>
                  <a:cubicBezTo>
                    <a:pt x="308769" y="268620"/>
                    <a:pt x="304734" y="270000"/>
                    <a:pt x="299337" y="270000"/>
                  </a:cubicBezTo>
                  <a:cubicBezTo>
                    <a:pt x="293940" y="272743"/>
                    <a:pt x="289905" y="274105"/>
                    <a:pt x="287198" y="274105"/>
                  </a:cubicBezTo>
                  <a:cubicBezTo>
                    <a:pt x="284508" y="274105"/>
                    <a:pt x="281801" y="275450"/>
                    <a:pt x="279111" y="278157"/>
                  </a:cubicBezTo>
                  <a:cubicBezTo>
                    <a:pt x="273714" y="283590"/>
                    <a:pt x="270352" y="287678"/>
                    <a:pt x="269007" y="290403"/>
                  </a:cubicBezTo>
                  <a:cubicBezTo>
                    <a:pt x="267644" y="293146"/>
                    <a:pt x="264282" y="295871"/>
                    <a:pt x="258885" y="298560"/>
                  </a:cubicBezTo>
                  <a:cubicBezTo>
                    <a:pt x="253488" y="301303"/>
                    <a:pt x="248091" y="300631"/>
                    <a:pt x="242711" y="296543"/>
                  </a:cubicBezTo>
                  <a:cubicBezTo>
                    <a:pt x="237314" y="292455"/>
                    <a:pt x="234607" y="287695"/>
                    <a:pt x="234607" y="282263"/>
                  </a:cubicBezTo>
                  <a:cubicBezTo>
                    <a:pt x="234607" y="279520"/>
                    <a:pt x="234607" y="274070"/>
                    <a:pt x="234607" y="265912"/>
                  </a:cubicBezTo>
                  <a:cubicBezTo>
                    <a:pt x="234607" y="257772"/>
                    <a:pt x="235969" y="248234"/>
                    <a:pt x="238659" y="237316"/>
                  </a:cubicBezTo>
                  <a:cubicBezTo>
                    <a:pt x="238659" y="226451"/>
                    <a:pt x="240004" y="212843"/>
                    <a:pt x="242711" y="196493"/>
                  </a:cubicBezTo>
                  <a:cubicBezTo>
                    <a:pt x="248091" y="196493"/>
                    <a:pt x="253488" y="195130"/>
                    <a:pt x="258885" y="192440"/>
                  </a:cubicBezTo>
                  <a:cubicBezTo>
                    <a:pt x="264282" y="192440"/>
                    <a:pt x="269007" y="191750"/>
                    <a:pt x="273042" y="190388"/>
                  </a:cubicBezTo>
                  <a:cubicBezTo>
                    <a:pt x="277094" y="189025"/>
                    <a:pt x="281801" y="189698"/>
                    <a:pt x="287198" y="192440"/>
                  </a:cubicBezTo>
                  <a:cubicBezTo>
                    <a:pt x="279111" y="186955"/>
                    <a:pt x="271024" y="180160"/>
                    <a:pt x="262937" y="172020"/>
                  </a:cubicBezTo>
                  <a:lnTo>
                    <a:pt x="234607" y="143389"/>
                  </a:lnTo>
                  <a:cubicBezTo>
                    <a:pt x="231917" y="135213"/>
                    <a:pt x="235969" y="129781"/>
                    <a:pt x="246746" y="127091"/>
                  </a:cubicBezTo>
                  <a:cubicBezTo>
                    <a:pt x="252143" y="127091"/>
                    <a:pt x="250798" y="126401"/>
                    <a:pt x="242711" y="125038"/>
                  </a:cubicBezTo>
                  <a:cubicBezTo>
                    <a:pt x="234607" y="123658"/>
                    <a:pt x="245401" y="124348"/>
                    <a:pt x="275059" y="127091"/>
                  </a:cubicBezTo>
                  <a:cubicBezTo>
                    <a:pt x="288543" y="127091"/>
                    <a:pt x="297320" y="128454"/>
                    <a:pt x="301354" y="131161"/>
                  </a:cubicBezTo>
                  <a:cubicBezTo>
                    <a:pt x="305407" y="133886"/>
                    <a:pt x="308096" y="135921"/>
                    <a:pt x="309459" y="137301"/>
                  </a:cubicBezTo>
                  <a:cubicBezTo>
                    <a:pt x="310804" y="138664"/>
                    <a:pt x="312149" y="139354"/>
                    <a:pt x="313493" y="139354"/>
                  </a:cubicBezTo>
                  <a:cubicBezTo>
                    <a:pt x="314838" y="139354"/>
                    <a:pt x="320908" y="137974"/>
                    <a:pt x="331702" y="135249"/>
                  </a:cubicBezTo>
                  <a:cubicBezTo>
                    <a:pt x="342479" y="132506"/>
                    <a:pt x="347876" y="127073"/>
                    <a:pt x="347876" y="118933"/>
                  </a:cubicBezTo>
                  <a:cubicBezTo>
                    <a:pt x="347876" y="116191"/>
                    <a:pt x="346531" y="113448"/>
                    <a:pt x="343841" y="110723"/>
                  </a:cubicBezTo>
                  <a:lnTo>
                    <a:pt x="360015" y="118933"/>
                  </a:lnTo>
                  <a:lnTo>
                    <a:pt x="372154" y="139354"/>
                  </a:lnTo>
                  <a:cubicBezTo>
                    <a:pt x="372154" y="128436"/>
                    <a:pt x="374844" y="117536"/>
                    <a:pt x="380241" y="106670"/>
                  </a:cubicBezTo>
                  <a:cubicBezTo>
                    <a:pt x="385638" y="98495"/>
                    <a:pt x="391707" y="90320"/>
                    <a:pt x="398449" y="82145"/>
                  </a:cubicBezTo>
                  <a:cubicBezTo>
                    <a:pt x="405191" y="73969"/>
                    <a:pt x="415296" y="68537"/>
                    <a:pt x="428779" y="65847"/>
                  </a:cubicBezTo>
                  <a:lnTo>
                    <a:pt x="436866" y="16990"/>
                  </a:lnTo>
                  <a:cubicBezTo>
                    <a:pt x="444971" y="22369"/>
                    <a:pt x="453058" y="29147"/>
                    <a:pt x="461144" y="37269"/>
                  </a:cubicBezTo>
                  <a:cubicBezTo>
                    <a:pt x="466542" y="42701"/>
                    <a:pt x="472611" y="50186"/>
                    <a:pt x="479353" y="59707"/>
                  </a:cubicBezTo>
                  <a:cubicBezTo>
                    <a:pt x="486095" y="69227"/>
                    <a:pt x="489457" y="79437"/>
                    <a:pt x="489457" y="90302"/>
                  </a:cubicBezTo>
                  <a:lnTo>
                    <a:pt x="501596" y="69882"/>
                  </a:lnTo>
                  <a:lnTo>
                    <a:pt x="533961" y="57689"/>
                  </a:lnTo>
                  <a:cubicBezTo>
                    <a:pt x="531254" y="52204"/>
                    <a:pt x="529909" y="44028"/>
                    <a:pt x="529909" y="33163"/>
                  </a:cubicBezTo>
                  <a:close/>
                </a:path>
              </a:pathLst>
            </a:custGeom>
            <a:solidFill>
              <a:schemeClr val="accent3"/>
            </a:solidFill>
            <a:ln>
              <a:noFill/>
            </a:ln>
            <a:effectLst/>
          </p:spPr>
          <p:txBody>
            <a:bodyPr anchor="ctr"/>
            <a:lstStyle/>
            <a:p>
              <a:pPr algn="ctr"/>
              <a:endParaRPr/>
            </a:p>
          </p:txBody>
        </p:sp>
        <p:sp>
          <p:nvSpPr>
            <p:cNvPr id="36" name="Freeform: Shape 6"/>
            <p:cNvSpPr/>
            <p:nvPr/>
          </p:nvSpPr>
          <p:spPr>
            <a:xfrm>
              <a:off x="4299054" y="2307265"/>
              <a:ext cx="2684076" cy="882500"/>
            </a:xfrm>
            <a:custGeom>
              <a:avLst/>
              <a:gdLst>
                <a:gd name="connsiteX0" fmla="*/ 635687 w 2684076"/>
                <a:gd name="connsiteY0" fmla="*/ 0 h 882500"/>
                <a:gd name="connsiteX1" fmla="*/ 704738 w 2684076"/>
                <a:gd name="connsiteY1" fmla="*/ 0 h 882500"/>
                <a:gd name="connsiteX2" fmla="*/ 701839 w 2684076"/>
                <a:gd name="connsiteY2" fmla="*/ 1444 h 882500"/>
                <a:gd name="connsiteX3" fmla="*/ 647230 w 2684076"/>
                <a:gd name="connsiteY3" fmla="*/ 1444 h 882500"/>
                <a:gd name="connsiteX4" fmla="*/ 443158 w 2684076"/>
                <a:gd name="connsiteY4" fmla="*/ 0 h 882500"/>
                <a:gd name="connsiteX5" fmla="*/ 567770 w 2684076"/>
                <a:gd name="connsiteY5" fmla="*/ 0 h 882500"/>
                <a:gd name="connsiteX6" fmla="*/ 562274 w 2684076"/>
                <a:gd name="connsiteY6" fmla="*/ 5496 h 882500"/>
                <a:gd name="connsiteX7" fmla="*/ 558240 w 2684076"/>
                <a:gd name="connsiteY7" fmla="*/ 21670 h 882500"/>
                <a:gd name="connsiteX8" fmla="*/ 566327 w 2684076"/>
                <a:gd name="connsiteY8" fmla="*/ 66174 h 882500"/>
                <a:gd name="connsiteX9" fmla="*/ 578466 w 2684076"/>
                <a:gd name="connsiteY9" fmla="*/ 102573 h 882500"/>
                <a:gd name="connsiteX10" fmla="*/ 578466 w 2684076"/>
                <a:gd name="connsiteY10" fmla="*/ 130904 h 882500"/>
                <a:gd name="connsiteX11" fmla="*/ 590605 w 2684076"/>
                <a:gd name="connsiteY11" fmla="*/ 118765 h 882500"/>
                <a:gd name="connsiteX12" fmla="*/ 600709 w 2684076"/>
                <a:gd name="connsiteY12" fmla="*/ 106626 h 882500"/>
                <a:gd name="connsiteX13" fmla="*/ 606779 w 2684076"/>
                <a:gd name="connsiteY13" fmla="*/ 98539 h 882500"/>
                <a:gd name="connsiteX14" fmla="*/ 620935 w 2684076"/>
                <a:gd name="connsiteY14" fmla="*/ 94487 h 882500"/>
                <a:gd name="connsiteX15" fmla="*/ 622952 w 2684076"/>
                <a:gd name="connsiteY15" fmla="*/ 118765 h 882500"/>
                <a:gd name="connsiteX16" fmla="*/ 631057 w 2684076"/>
                <a:gd name="connsiteY16" fmla="*/ 163251 h 882500"/>
                <a:gd name="connsiteX17" fmla="*/ 645213 w 2684076"/>
                <a:gd name="connsiteY17" fmla="*/ 159217 h 882500"/>
                <a:gd name="connsiteX18" fmla="*/ 659370 w 2684076"/>
                <a:gd name="connsiteY18" fmla="*/ 159217 h 882500"/>
                <a:gd name="connsiteX19" fmla="*/ 683630 w 2684076"/>
                <a:gd name="connsiteY19" fmla="*/ 147078 h 882500"/>
                <a:gd name="connsiteX20" fmla="*/ 703856 w 2684076"/>
                <a:gd name="connsiteY20" fmla="*/ 134939 h 882500"/>
                <a:gd name="connsiteX21" fmla="*/ 715995 w 2684076"/>
                <a:gd name="connsiteY21" fmla="*/ 183477 h 882500"/>
                <a:gd name="connsiteX22" fmla="*/ 752412 w 2684076"/>
                <a:gd name="connsiteY22" fmla="*/ 183477 h 882500"/>
                <a:gd name="connsiteX23" fmla="*/ 804986 w 2684076"/>
                <a:gd name="connsiteY23" fmla="*/ 199669 h 882500"/>
                <a:gd name="connsiteX24" fmla="*/ 792864 w 2684076"/>
                <a:gd name="connsiteY24" fmla="*/ 110678 h 882500"/>
                <a:gd name="connsiteX25" fmla="*/ 809038 w 2684076"/>
                <a:gd name="connsiteY25" fmla="*/ 102573 h 882500"/>
                <a:gd name="connsiteX26" fmla="*/ 760499 w 2684076"/>
                <a:gd name="connsiteY26" fmla="*/ 86400 h 882500"/>
                <a:gd name="connsiteX27" fmla="*/ 744308 w 2684076"/>
                <a:gd name="connsiteY27" fmla="*/ 78313 h 882500"/>
                <a:gd name="connsiteX28" fmla="*/ 752412 w 2684076"/>
                <a:gd name="connsiteY28" fmla="*/ 62122 h 882500"/>
                <a:gd name="connsiteX29" fmla="*/ 744308 w 2684076"/>
                <a:gd name="connsiteY29" fmla="*/ 29774 h 882500"/>
                <a:gd name="connsiteX30" fmla="*/ 728134 w 2684076"/>
                <a:gd name="connsiteY30" fmla="*/ 5496 h 882500"/>
                <a:gd name="connsiteX31" fmla="*/ 717142 w 2684076"/>
                <a:gd name="connsiteY31" fmla="*/ 0 h 882500"/>
                <a:gd name="connsiteX32" fmla="*/ 2082901 w 2684076"/>
                <a:gd name="connsiteY32" fmla="*/ 0 h 882500"/>
                <a:gd name="connsiteX33" fmla="*/ 2082901 w 2684076"/>
                <a:gd name="connsiteY33" fmla="*/ 20909 h 882500"/>
                <a:gd name="connsiteX34" fmla="*/ 2102932 w 2684076"/>
                <a:gd name="connsiteY34" fmla="*/ 8840 h 882500"/>
                <a:gd name="connsiteX35" fmla="*/ 2113181 w 2684076"/>
                <a:gd name="connsiteY35" fmla="*/ 0 h 882500"/>
                <a:gd name="connsiteX36" fmla="*/ 2178135 w 2684076"/>
                <a:gd name="connsiteY36" fmla="*/ 0 h 882500"/>
                <a:gd name="connsiteX37" fmla="*/ 2173024 w 2684076"/>
                <a:gd name="connsiteY37" fmla="*/ 8805 h 882500"/>
                <a:gd name="connsiteX38" fmla="*/ 2163043 w 2684076"/>
                <a:gd name="connsiteY38" fmla="*/ 29013 h 882500"/>
                <a:gd name="connsiteX39" fmla="*/ 2155010 w 2684076"/>
                <a:gd name="connsiteY39" fmla="*/ 45116 h 882500"/>
                <a:gd name="connsiteX40" fmla="*/ 2191038 w 2684076"/>
                <a:gd name="connsiteY40" fmla="*/ 65289 h 882500"/>
                <a:gd name="connsiteX41" fmla="*/ 2239134 w 2684076"/>
                <a:gd name="connsiteY41" fmla="*/ 109652 h 882500"/>
                <a:gd name="connsiteX42" fmla="*/ 2243115 w 2684076"/>
                <a:gd name="connsiteY42" fmla="*/ 113704 h 882500"/>
                <a:gd name="connsiteX43" fmla="*/ 2255166 w 2684076"/>
                <a:gd name="connsiteY43" fmla="*/ 123790 h 882500"/>
                <a:gd name="connsiteX44" fmla="*/ 2275162 w 2684076"/>
                <a:gd name="connsiteY44" fmla="*/ 105652 h 882500"/>
                <a:gd name="connsiteX45" fmla="*/ 2305227 w 2684076"/>
                <a:gd name="connsiteY45" fmla="*/ 81445 h 882500"/>
                <a:gd name="connsiteX46" fmla="*/ 2351270 w 2684076"/>
                <a:gd name="connsiteY46" fmla="*/ 73376 h 882500"/>
                <a:gd name="connsiteX47" fmla="*/ 2347289 w 2684076"/>
                <a:gd name="connsiteY47" fmla="*/ 149980 h 882500"/>
                <a:gd name="connsiteX48" fmla="*/ 2315242 w 2684076"/>
                <a:gd name="connsiteY48" fmla="*/ 212533 h 882500"/>
                <a:gd name="connsiteX49" fmla="*/ 2247168 w 2684076"/>
                <a:gd name="connsiteY49" fmla="*/ 258895 h 882500"/>
                <a:gd name="connsiteX50" fmla="*/ 2255131 w 2684076"/>
                <a:gd name="connsiteY50" fmla="*/ 262930 h 882500"/>
                <a:gd name="connsiteX51" fmla="*/ 2271180 w 2684076"/>
                <a:gd name="connsiteY51" fmla="*/ 270999 h 882500"/>
                <a:gd name="connsiteX52" fmla="*/ 2291229 w 2684076"/>
                <a:gd name="connsiteY52" fmla="*/ 279051 h 882500"/>
                <a:gd name="connsiteX53" fmla="*/ 2313225 w 2684076"/>
                <a:gd name="connsiteY53" fmla="*/ 297224 h 882500"/>
                <a:gd name="connsiteX54" fmla="*/ 2339255 w 2684076"/>
                <a:gd name="connsiteY54" fmla="*/ 315326 h 882500"/>
                <a:gd name="connsiteX55" fmla="*/ 2363268 w 2684076"/>
                <a:gd name="connsiteY55" fmla="*/ 339534 h 882500"/>
                <a:gd name="connsiteX56" fmla="*/ 2355305 w 2684076"/>
                <a:gd name="connsiteY56" fmla="*/ 339534 h 882500"/>
                <a:gd name="connsiteX57" fmla="*/ 2345254 w 2684076"/>
                <a:gd name="connsiteY57" fmla="*/ 341569 h 882500"/>
                <a:gd name="connsiteX58" fmla="*/ 2331239 w 2684076"/>
                <a:gd name="connsiteY58" fmla="*/ 343586 h 882500"/>
                <a:gd name="connsiteX59" fmla="*/ 2301210 w 2684076"/>
                <a:gd name="connsiteY59" fmla="*/ 345603 h 882500"/>
                <a:gd name="connsiteX60" fmla="*/ 2295211 w 2684076"/>
                <a:gd name="connsiteY60" fmla="*/ 355725 h 882500"/>
                <a:gd name="connsiteX61" fmla="*/ 2315242 w 2684076"/>
                <a:gd name="connsiteY61" fmla="*/ 369811 h 882500"/>
                <a:gd name="connsiteX62" fmla="*/ 2327240 w 2684076"/>
                <a:gd name="connsiteY62" fmla="*/ 383914 h 882500"/>
                <a:gd name="connsiteX63" fmla="*/ 2323258 w 2684076"/>
                <a:gd name="connsiteY63" fmla="*/ 404069 h 882500"/>
                <a:gd name="connsiteX64" fmla="*/ 2315242 w 2684076"/>
                <a:gd name="connsiteY64" fmla="*/ 420261 h 882500"/>
                <a:gd name="connsiteX65" fmla="*/ 2303227 w 2684076"/>
                <a:gd name="connsiteY65" fmla="*/ 440416 h 882500"/>
                <a:gd name="connsiteX66" fmla="*/ 2307208 w 2684076"/>
                <a:gd name="connsiteY66" fmla="*/ 468605 h 882500"/>
                <a:gd name="connsiteX67" fmla="*/ 2325258 w 2684076"/>
                <a:gd name="connsiteY67" fmla="*/ 478726 h 882500"/>
                <a:gd name="connsiteX68" fmla="*/ 2347289 w 2684076"/>
                <a:gd name="connsiteY68" fmla="*/ 492812 h 882500"/>
                <a:gd name="connsiteX69" fmla="*/ 2375354 w 2684076"/>
                <a:gd name="connsiteY69" fmla="*/ 508933 h 882500"/>
                <a:gd name="connsiteX70" fmla="*/ 2387351 w 2684076"/>
                <a:gd name="connsiteY70" fmla="*/ 468605 h 882500"/>
                <a:gd name="connsiteX71" fmla="*/ 2401348 w 2684076"/>
                <a:gd name="connsiteY71" fmla="*/ 434346 h 882500"/>
                <a:gd name="connsiteX72" fmla="*/ 2423379 w 2684076"/>
                <a:gd name="connsiteY72" fmla="*/ 400035 h 882500"/>
                <a:gd name="connsiteX73" fmla="*/ 2455426 w 2684076"/>
                <a:gd name="connsiteY73" fmla="*/ 464552 h 882500"/>
                <a:gd name="connsiteX74" fmla="*/ 2461495 w 2684076"/>
                <a:gd name="connsiteY74" fmla="*/ 523054 h 882500"/>
                <a:gd name="connsiteX75" fmla="*/ 2435200 w 2684076"/>
                <a:gd name="connsiteY75" fmla="*/ 585607 h 882500"/>
                <a:gd name="connsiteX76" fmla="*/ 2439252 w 2684076"/>
                <a:gd name="connsiteY76" fmla="*/ 589642 h 882500"/>
                <a:gd name="connsiteX77" fmla="*/ 2483739 w 2684076"/>
                <a:gd name="connsiteY77" fmla="*/ 553295 h 882500"/>
                <a:gd name="connsiteX78" fmla="*/ 2487791 w 2684076"/>
                <a:gd name="connsiteY78" fmla="*/ 646090 h 882500"/>
                <a:gd name="connsiteX79" fmla="*/ 2528243 w 2684076"/>
                <a:gd name="connsiteY79" fmla="*/ 565434 h 882500"/>
                <a:gd name="connsiteX80" fmla="*/ 2524191 w 2684076"/>
                <a:gd name="connsiteY80" fmla="*/ 605762 h 882500"/>
                <a:gd name="connsiteX81" fmla="*/ 2548469 w 2684076"/>
                <a:gd name="connsiteY81" fmla="*/ 585607 h 882500"/>
                <a:gd name="connsiteX82" fmla="*/ 2572747 w 2684076"/>
                <a:gd name="connsiteY82" fmla="*/ 573468 h 882500"/>
                <a:gd name="connsiteX83" fmla="*/ 2578817 w 2684076"/>
                <a:gd name="connsiteY83" fmla="*/ 595676 h 882500"/>
                <a:gd name="connsiteX84" fmla="*/ 2572747 w 2684076"/>
                <a:gd name="connsiteY84" fmla="*/ 609815 h 882500"/>
                <a:gd name="connsiteX85" fmla="*/ 2548469 w 2684076"/>
                <a:gd name="connsiteY85" fmla="*/ 621883 h 882500"/>
                <a:gd name="connsiteX86" fmla="*/ 2552521 w 2684076"/>
                <a:gd name="connsiteY86" fmla="*/ 638004 h 882500"/>
                <a:gd name="connsiteX87" fmla="*/ 2578817 w 2684076"/>
                <a:gd name="connsiteY87" fmla="*/ 646090 h 882500"/>
                <a:gd name="connsiteX88" fmla="*/ 2609147 w 2684076"/>
                <a:gd name="connsiteY88" fmla="*/ 634022 h 882500"/>
                <a:gd name="connsiteX89" fmla="*/ 2647581 w 2684076"/>
                <a:gd name="connsiteY89" fmla="*/ 627952 h 882500"/>
                <a:gd name="connsiteX90" fmla="*/ 2673877 w 2684076"/>
                <a:gd name="connsiteY90" fmla="*/ 642038 h 882500"/>
                <a:gd name="connsiteX91" fmla="*/ 2683981 w 2684076"/>
                <a:gd name="connsiteY91" fmla="*/ 662211 h 882500"/>
                <a:gd name="connsiteX92" fmla="*/ 2645546 w 2684076"/>
                <a:gd name="connsiteY92" fmla="*/ 678332 h 882500"/>
                <a:gd name="connsiteX93" fmla="*/ 2588921 w 2684076"/>
                <a:gd name="connsiteY93" fmla="*/ 678332 h 882500"/>
                <a:gd name="connsiteX94" fmla="*/ 2572747 w 2684076"/>
                <a:gd name="connsiteY94" fmla="*/ 674350 h 882500"/>
                <a:gd name="connsiteX95" fmla="*/ 2597007 w 2684076"/>
                <a:gd name="connsiteY95" fmla="*/ 706574 h 882500"/>
                <a:gd name="connsiteX96" fmla="*/ 2592973 w 2684076"/>
                <a:gd name="connsiteY96" fmla="*/ 767057 h 882500"/>
                <a:gd name="connsiteX97" fmla="*/ 2544416 w 2684076"/>
                <a:gd name="connsiteY97" fmla="*/ 746902 h 882500"/>
                <a:gd name="connsiteX98" fmla="*/ 2510034 w 2684076"/>
                <a:gd name="connsiteY98" fmla="*/ 722730 h 882500"/>
                <a:gd name="connsiteX99" fmla="*/ 2495878 w 2684076"/>
                <a:gd name="connsiteY99" fmla="*/ 686418 h 882500"/>
                <a:gd name="connsiteX100" fmla="*/ 2487791 w 2684076"/>
                <a:gd name="connsiteY100" fmla="*/ 718713 h 882500"/>
                <a:gd name="connsiteX101" fmla="*/ 2473635 w 2684076"/>
                <a:gd name="connsiteY101" fmla="*/ 748919 h 882500"/>
                <a:gd name="connsiteX102" fmla="*/ 2447339 w 2684076"/>
                <a:gd name="connsiteY102" fmla="*/ 775161 h 882500"/>
                <a:gd name="connsiteX103" fmla="*/ 2431165 w 2684076"/>
                <a:gd name="connsiteY103" fmla="*/ 787230 h 882500"/>
                <a:gd name="connsiteX104" fmla="*/ 2467565 w 2684076"/>
                <a:gd name="connsiteY104" fmla="*/ 823576 h 882500"/>
                <a:gd name="connsiteX105" fmla="*/ 2510034 w 2684076"/>
                <a:gd name="connsiteY105" fmla="*/ 847748 h 882500"/>
                <a:gd name="connsiteX106" fmla="*/ 2528243 w 2684076"/>
                <a:gd name="connsiteY106" fmla="*/ 863904 h 882500"/>
                <a:gd name="connsiteX107" fmla="*/ 2550486 w 2684076"/>
                <a:gd name="connsiteY107" fmla="*/ 877990 h 882500"/>
                <a:gd name="connsiteX108" fmla="*/ 2560406 w 2684076"/>
                <a:gd name="connsiteY108" fmla="*/ 882500 h 882500"/>
                <a:gd name="connsiteX109" fmla="*/ 1405286 w 2684076"/>
                <a:gd name="connsiteY109" fmla="*/ 882500 h 882500"/>
                <a:gd name="connsiteX110" fmla="*/ 1389521 w 2684076"/>
                <a:gd name="connsiteY110" fmla="*/ 863196 h 882500"/>
                <a:gd name="connsiteX111" fmla="*/ 1378493 w 2684076"/>
                <a:gd name="connsiteY111" fmla="*/ 882500 h 882500"/>
                <a:gd name="connsiteX112" fmla="*/ 8087 w 2684076"/>
                <a:gd name="connsiteY112" fmla="*/ 882500 h 882500"/>
                <a:gd name="connsiteX113" fmla="*/ 8087 w 2684076"/>
                <a:gd name="connsiteY113" fmla="*/ 867302 h 882500"/>
                <a:gd name="connsiteX114" fmla="*/ 12139 w 2684076"/>
                <a:gd name="connsiteY114" fmla="*/ 839060 h 882500"/>
                <a:gd name="connsiteX115" fmla="*/ 32365 w 2684076"/>
                <a:gd name="connsiteY115" fmla="*/ 826991 h 882500"/>
                <a:gd name="connsiteX116" fmla="*/ 48539 w 2684076"/>
                <a:gd name="connsiteY116" fmla="*/ 794750 h 882500"/>
                <a:gd name="connsiteX117" fmla="*/ 88991 w 2684076"/>
                <a:gd name="connsiteY117" fmla="*/ 835007 h 882500"/>
                <a:gd name="connsiteX118" fmla="*/ 186086 w 2684076"/>
                <a:gd name="connsiteY118" fmla="*/ 871283 h 882500"/>
                <a:gd name="connsiteX119" fmla="*/ 169895 w 2684076"/>
                <a:gd name="connsiteY119" fmla="*/ 831026 h 882500"/>
                <a:gd name="connsiteX120" fmla="*/ 177981 w 2684076"/>
                <a:gd name="connsiteY120" fmla="*/ 822939 h 882500"/>
                <a:gd name="connsiteX121" fmla="*/ 198207 w 2684076"/>
                <a:gd name="connsiteY121" fmla="*/ 859215 h 882500"/>
                <a:gd name="connsiteX122" fmla="*/ 194173 w 2684076"/>
                <a:gd name="connsiteY122" fmla="*/ 839060 h 882500"/>
                <a:gd name="connsiteX123" fmla="*/ 198207 w 2684076"/>
                <a:gd name="connsiteY123" fmla="*/ 810871 h 882500"/>
                <a:gd name="connsiteX124" fmla="*/ 161808 w 2684076"/>
                <a:gd name="connsiteY124" fmla="*/ 790698 h 882500"/>
                <a:gd name="connsiteX125" fmla="*/ 113269 w 2684076"/>
                <a:gd name="connsiteY125" fmla="*/ 770543 h 882500"/>
                <a:gd name="connsiteX126" fmla="*/ 70800 w 2684076"/>
                <a:gd name="connsiteY126" fmla="*/ 762474 h 882500"/>
                <a:gd name="connsiteX127" fmla="*/ 36400 w 2684076"/>
                <a:gd name="connsiteY127" fmla="*/ 722128 h 882500"/>
                <a:gd name="connsiteX128" fmla="*/ 68765 w 2684076"/>
                <a:gd name="connsiteY128" fmla="*/ 722128 h 882500"/>
                <a:gd name="connsiteX129" fmla="*/ 93043 w 2684076"/>
                <a:gd name="connsiteY129" fmla="*/ 730215 h 882500"/>
                <a:gd name="connsiteX130" fmla="*/ 113269 w 2684076"/>
                <a:gd name="connsiteY130" fmla="*/ 750370 h 882500"/>
                <a:gd name="connsiteX131" fmla="*/ 141582 w 2684076"/>
                <a:gd name="connsiteY131" fmla="*/ 738302 h 882500"/>
                <a:gd name="connsiteX132" fmla="*/ 206312 w 2684076"/>
                <a:gd name="connsiteY132" fmla="*/ 774595 h 882500"/>
                <a:gd name="connsiteX133" fmla="*/ 206312 w 2684076"/>
                <a:gd name="connsiteY133" fmla="*/ 754422 h 882500"/>
                <a:gd name="connsiteX134" fmla="*/ 230572 w 2684076"/>
                <a:gd name="connsiteY134" fmla="*/ 754422 h 882500"/>
                <a:gd name="connsiteX135" fmla="*/ 254851 w 2684076"/>
                <a:gd name="connsiteY135" fmla="*/ 742283 h 882500"/>
                <a:gd name="connsiteX136" fmla="*/ 258885 w 2684076"/>
                <a:gd name="connsiteY136" fmla="*/ 730215 h 882500"/>
                <a:gd name="connsiteX137" fmla="*/ 262938 w 2684076"/>
                <a:gd name="connsiteY137" fmla="*/ 730215 h 882500"/>
                <a:gd name="connsiteX138" fmla="*/ 258885 w 2684076"/>
                <a:gd name="connsiteY138" fmla="*/ 710060 h 882500"/>
                <a:gd name="connsiteX139" fmla="*/ 258885 w 2684076"/>
                <a:gd name="connsiteY139" fmla="*/ 677818 h 882500"/>
                <a:gd name="connsiteX140" fmla="*/ 242712 w 2684076"/>
                <a:gd name="connsiteY140" fmla="*/ 653611 h 882500"/>
                <a:gd name="connsiteX141" fmla="*/ 222486 w 2684076"/>
                <a:gd name="connsiteY141" fmla="*/ 661698 h 882500"/>
                <a:gd name="connsiteX142" fmla="*/ 206312 w 2684076"/>
                <a:gd name="connsiteY142" fmla="*/ 641543 h 882500"/>
                <a:gd name="connsiteX143" fmla="*/ 190121 w 2684076"/>
                <a:gd name="connsiteY143" fmla="*/ 653611 h 882500"/>
                <a:gd name="connsiteX144" fmla="*/ 149669 w 2684076"/>
                <a:gd name="connsiteY144" fmla="*/ 673766 h 882500"/>
                <a:gd name="connsiteX145" fmla="*/ 149669 w 2684076"/>
                <a:gd name="connsiteY145" fmla="*/ 645577 h 882500"/>
                <a:gd name="connsiteX146" fmla="*/ 137530 w 2684076"/>
                <a:gd name="connsiteY146" fmla="*/ 649559 h 882500"/>
                <a:gd name="connsiteX147" fmla="*/ 109217 w 2684076"/>
                <a:gd name="connsiteY147" fmla="*/ 649559 h 882500"/>
                <a:gd name="connsiteX148" fmla="*/ 72817 w 2684076"/>
                <a:gd name="connsiteY148" fmla="*/ 641543 h 882500"/>
                <a:gd name="connsiteX149" fmla="*/ 58661 w 2684076"/>
                <a:gd name="connsiteY149" fmla="*/ 629439 h 882500"/>
                <a:gd name="connsiteX150" fmla="*/ 60678 w 2684076"/>
                <a:gd name="connsiteY150" fmla="*/ 617335 h 882500"/>
                <a:gd name="connsiteX151" fmla="*/ 80904 w 2684076"/>
                <a:gd name="connsiteY151" fmla="*/ 605249 h 882500"/>
                <a:gd name="connsiteX152" fmla="*/ 95060 w 2684076"/>
                <a:gd name="connsiteY152" fmla="*/ 599197 h 882500"/>
                <a:gd name="connsiteX153" fmla="*/ 113269 w 2684076"/>
                <a:gd name="connsiteY153" fmla="*/ 593128 h 882500"/>
                <a:gd name="connsiteX154" fmla="*/ 123373 w 2684076"/>
                <a:gd name="connsiteY154" fmla="*/ 581042 h 882500"/>
                <a:gd name="connsiteX155" fmla="*/ 133495 w 2684076"/>
                <a:gd name="connsiteY155" fmla="*/ 568973 h 882500"/>
                <a:gd name="connsiteX156" fmla="*/ 149669 w 2684076"/>
                <a:gd name="connsiteY156" fmla="*/ 556870 h 882500"/>
                <a:gd name="connsiteX157" fmla="*/ 169895 w 2684076"/>
                <a:gd name="connsiteY157" fmla="*/ 552853 h 882500"/>
                <a:gd name="connsiteX158" fmla="*/ 186086 w 2684076"/>
                <a:gd name="connsiteY158" fmla="*/ 544766 h 882500"/>
                <a:gd name="connsiteX159" fmla="*/ 194173 w 2684076"/>
                <a:gd name="connsiteY159" fmla="*/ 540731 h 882500"/>
                <a:gd name="connsiteX160" fmla="*/ 173947 w 2684076"/>
                <a:gd name="connsiteY160" fmla="*/ 536679 h 882500"/>
                <a:gd name="connsiteX161" fmla="*/ 151704 w 2684076"/>
                <a:gd name="connsiteY161" fmla="*/ 534680 h 882500"/>
                <a:gd name="connsiteX162" fmla="*/ 121356 w 2684076"/>
                <a:gd name="connsiteY162" fmla="*/ 540731 h 882500"/>
                <a:gd name="connsiteX163" fmla="*/ 60678 w 2684076"/>
                <a:gd name="connsiteY163" fmla="*/ 554852 h 882500"/>
                <a:gd name="connsiteX164" fmla="*/ 20226 w 2684076"/>
                <a:gd name="connsiteY164" fmla="*/ 548818 h 882500"/>
                <a:gd name="connsiteX165" fmla="*/ 10122 w 2684076"/>
                <a:gd name="connsiteY165" fmla="*/ 540731 h 882500"/>
                <a:gd name="connsiteX166" fmla="*/ 4053 w 2684076"/>
                <a:gd name="connsiteY166" fmla="*/ 532698 h 882500"/>
                <a:gd name="connsiteX167" fmla="*/ 0 w 2684076"/>
                <a:gd name="connsiteY167" fmla="*/ 524611 h 882500"/>
                <a:gd name="connsiteX168" fmla="*/ 8087 w 2684076"/>
                <a:gd name="connsiteY168" fmla="*/ 528645 h 882500"/>
                <a:gd name="connsiteX169" fmla="*/ 28313 w 2684076"/>
                <a:gd name="connsiteY169" fmla="*/ 520559 h 882500"/>
                <a:gd name="connsiteX170" fmla="*/ 64730 w 2684076"/>
                <a:gd name="connsiteY170" fmla="*/ 498404 h 882500"/>
                <a:gd name="connsiteX171" fmla="*/ 129443 w 2684076"/>
                <a:gd name="connsiteY171" fmla="*/ 504438 h 882500"/>
                <a:gd name="connsiteX172" fmla="*/ 76852 w 2684076"/>
                <a:gd name="connsiteY172" fmla="*/ 443955 h 882500"/>
                <a:gd name="connsiteX173" fmla="*/ 117304 w 2684076"/>
                <a:gd name="connsiteY173" fmla="*/ 443955 h 882500"/>
                <a:gd name="connsiteX174" fmla="*/ 109217 w 2684076"/>
                <a:gd name="connsiteY174" fmla="*/ 431887 h 882500"/>
                <a:gd name="connsiteX175" fmla="*/ 109217 w 2684076"/>
                <a:gd name="connsiteY175" fmla="*/ 403698 h 882500"/>
                <a:gd name="connsiteX176" fmla="*/ 137530 w 2684076"/>
                <a:gd name="connsiteY176" fmla="*/ 423800 h 882500"/>
                <a:gd name="connsiteX177" fmla="*/ 202260 w 2684076"/>
                <a:gd name="connsiteY177" fmla="*/ 403698 h 882500"/>
                <a:gd name="connsiteX178" fmla="*/ 210347 w 2684076"/>
                <a:gd name="connsiteY178" fmla="*/ 435921 h 882500"/>
                <a:gd name="connsiteX179" fmla="*/ 222486 w 2684076"/>
                <a:gd name="connsiteY179" fmla="*/ 443955 h 882500"/>
                <a:gd name="connsiteX180" fmla="*/ 254851 w 2684076"/>
                <a:gd name="connsiteY180" fmla="*/ 411714 h 882500"/>
                <a:gd name="connsiteX181" fmla="*/ 222486 w 2684076"/>
                <a:gd name="connsiteY181" fmla="*/ 367422 h 882500"/>
                <a:gd name="connsiteX182" fmla="*/ 157756 w 2684076"/>
                <a:gd name="connsiteY182" fmla="*/ 367422 h 882500"/>
                <a:gd name="connsiteX183" fmla="*/ 161808 w 2684076"/>
                <a:gd name="connsiteY183" fmla="*/ 339162 h 882500"/>
                <a:gd name="connsiteX184" fmla="*/ 145634 w 2684076"/>
                <a:gd name="connsiteY184" fmla="*/ 318989 h 882500"/>
                <a:gd name="connsiteX185" fmla="*/ 173947 w 2684076"/>
                <a:gd name="connsiteY185" fmla="*/ 314955 h 882500"/>
                <a:gd name="connsiteX186" fmla="*/ 214399 w 2684076"/>
                <a:gd name="connsiteY186" fmla="*/ 270645 h 882500"/>
                <a:gd name="connsiteX187" fmla="*/ 186086 w 2684076"/>
                <a:gd name="connsiteY187" fmla="*/ 230317 h 882500"/>
                <a:gd name="connsiteX188" fmla="*/ 262938 w 2684076"/>
                <a:gd name="connsiteY188" fmla="*/ 218249 h 882500"/>
                <a:gd name="connsiteX189" fmla="*/ 262938 w 2684076"/>
                <a:gd name="connsiteY189" fmla="*/ 226265 h 882500"/>
                <a:gd name="connsiteX190" fmla="*/ 279111 w 2684076"/>
                <a:gd name="connsiteY190" fmla="*/ 242385 h 882500"/>
                <a:gd name="connsiteX191" fmla="*/ 307442 w 2684076"/>
                <a:gd name="connsiteY191" fmla="*/ 262558 h 882500"/>
                <a:gd name="connsiteX192" fmla="*/ 327668 w 2684076"/>
                <a:gd name="connsiteY192" fmla="*/ 282714 h 882500"/>
                <a:gd name="connsiteX193" fmla="*/ 384293 w 2684076"/>
                <a:gd name="connsiteY193" fmla="*/ 298834 h 882500"/>
                <a:gd name="connsiteX194" fmla="*/ 372154 w 2684076"/>
                <a:gd name="connsiteY194" fmla="*/ 278679 h 882500"/>
                <a:gd name="connsiteX195" fmla="*/ 362050 w 2684076"/>
                <a:gd name="connsiteY195" fmla="*/ 262594 h 882500"/>
                <a:gd name="connsiteX196" fmla="*/ 355980 w 2684076"/>
                <a:gd name="connsiteY196" fmla="*/ 246438 h 882500"/>
                <a:gd name="connsiteX197" fmla="*/ 347894 w 2684076"/>
                <a:gd name="connsiteY197" fmla="*/ 226300 h 882500"/>
                <a:gd name="connsiteX198" fmla="*/ 355980 w 2684076"/>
                <a:gd name="connsiteY198" fmla="*/ 210162 h 882500"/>
                <a:gd name="connsiteX199" fmla="*/ 370137 w 2684076"/>
                <a:gd name="connsiteY199" fmla="*/ 200076 h 882500"/>
                <a:gd name="connsiteX200" fmla="*/ 384293 w 2684076"/>
                <a:gd name="connsiteY200" fmla="*/ 189989 h 882500"/>
                <a:gd name="connsiteX201" fmla="*/ 404519 w 2684076"/>
                <a:gd name="connsiteY201" fmla="*/ 181902 h 882500"/>
                <a:gd name="connsiteX202" fmla="*/ 351928 w 2684076"/>
                <a:gd name="connsiteY202" fmla="*/ 161800 h 882500"/>
                <a:gd name="connsiteX203" fmla="*/ 315529 w 2684076"/>
                <a:gd name="connsiteY203" fmla="*/ 137593 h 882500"/>
                <a:gd name="connsiteX204" fmla="*/ 299337 w 2684076"/>
                <a:gd name="connsiteY204" fmla="*/ 101317 h 882500"/>
                <a:gd name="connsiteX205" fmla="*/ 339789 w 2684076"/>
                <a:gd name="connsiteY205" fmla="*/ 93230 h 882500"/>
                <a:gd name="connsiteX206" fmla="*/ 364067 w 2684076"/>
                <a:gd name="connsiteY206" fmla="*/ 77110 h 882500"/>
                <a:gd name="connsiteX207" fmla="*/ 432832 w 2684076"/>
                <a:gd name="connsiteY207" fmla="*/ 77110 h 882500"/>
                <a:gd name="connsiteX208" fmla="*/ 436884 w 2684076"/>
                <a:gd name="connsiteY208" fmla="*/ 60989 h 882500"/>
                <a:gd name="connsiteX209" fmla="*/ 444971 w 2684076"/>
                <a:gd name="connsiteY209" fmla="*/ 32800 h 882500"/>
                <a:gd name="connsiteX210" fmla="*/ 453058 w 2684076"/>
                <a:gd name="connsiteY210" fmla="*/ 24713 h 882500"/>
                <a:gd name="connsiteX211" fmla="*/ 444971 w 2684076"/>
                <a:gd name="connsiteY211" fmla="*/ 12645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2684076" h="882500">
                  <a:moveTo>
                    <a:pt x="635687" y="0"/>
                  </a:moveTo>
                  <a:lnTo>
                    <a:pt x="704738" y="0"/>
                  </a:lnTo>
                  <a:lnTo>
                    <a:pt x="701839" y="1444"/>
                  </a:lnTo>
                  <a:cubicBezTo>
                    <a:pt x="695097" y="1444"/>
                    <a:pt x="676888" y="1444"/>
                    <a:pt x="647230" y="1444"/>
                  </a:cubicBezTo>
                  <a:close/>
                  <a:moveTo>
                    <a:pt x="443158" y="0"/>
                  </a:moveTo>
                  <a:lnTo>
                    <a:pt x="567770" y="0"/>
                  </a:lnTo>
                  <a:lnTo>
                    <a:pt x="562274" y="5496"/>
                  </a:lnTo>
                  <a:cubicBezTo>
                    <a:pt x="559585" y="8186"/>
                    <a:pt x="558240" y="13583"/>
                    <a:pt x="558240" y="21670"/>
                  </a:cubicBezTo>
                  <a:cubicBezTo>
                    <a:pt x="555532" y="35154"/>
                    <a:pt x="558240" y="50000"/>
                    <a:pt x="566327" y="66174"/>
                  </a:cubicBezTo>
                  <a:cubicBezTo>
                    <a:pt x="574414" y="82348"/>
                    <a:pt x="578466" y="94487"/>
                    <a:pt x="578466" y="102573"/>
                  </a:cubicBezTo>
                  <a:lnTo>
                    <a:pt x="578466" y="130904"/>
                  </a:lnTo>
                  <a:lnTo>
                    <a:pt x="590605" y="118765"/>
                  </a:lnTo>
                  <a:cubicBezTo>
                    <a:pt x="595984" y="113368"/>
                    <a:pt x="599364" y="109315"/>
                    <a:pt x="600709" y="106626"/>
                  </a:cubicBezTo>
                  <a:cubicBezTo>
                    <a:pt x="602054" y="103936"/>
                    <a:pt x="604089" y="101229"/>
                    <a:pt x="606779" y="98539"/>
                  </a:cubicBezTo>
                  <a:cubicBezTo>
                    <a:pt x="609468" y="93142"/>
                    <a:pt x="614193" y="91797"/>
                    <a:pt x="620935" y="94487"/>
                  </a:cubicBezTo>
                  <a:cubicBezTo>
                    <a:pt x="627677" y="97194"/>
                    <a:pt x="628349" y="105281"/>
                    <a:pt x="622952" y="118765"/>
                  </a:cubicBezTo>
                  <a:cubicBezTo>
                    <a:pt x="614865" y="148422"/>
                    <a:pt x="617573" y="163251"/>
                    <a:pt x="631057" y="163251"/>
                  </a:cubicBezTo>
                  <a:cubicBezTo>
                    <a:pt x="636436" y="163251"/>
                    <a:pt x="641161" y="161906"/>
                    <a:pt x="645213" y="159217"/>
                  </a:cubicBezTo>
                  <a:cubicBezTo>
                    <a:pt x="649248" y="156509"/>
                    <a:pt x="653972" y="156509"/>
                    <a:pt x="659370" y="159217"/>
                  </a:cubicBezTo>
                  <a:cubicBezTo>
                    <a:pt x="662059" y="161906"/>
                    <a:pt x="670146" y="157872"/>
                    <a:pt x="683630" y="147078"/>
                  </a:cubicBezTo>
                  <a:cubicBezTo>
                    <a:pt x="689027" y="141680"/>
                    <a:pt x="695769" y="137646"/>
                    <a:pt x="703856" y="134939"/>
                  </a:cubicBezTo>
                  <a:lnTo>
                    <a:pt x="715995" y="183477"/>
                  </a:lnTo>
                  <a:lnTo>
                    <a:pt x="752412" y="183477"/>
                  </a:lnTo>
                  <a:lnTo>
                    <a:pt x="804986" y="199669"/>
                  </a:lnTo>
                  <a:lnTo>
                    <a:pt x="792864" y="110678"/>
                  </a:lnTo>
                  <a:lnTo>
                    <a:pt x="809038" y="102573"/>
                  </a:lnTo>
                  <a:lnTo>
                    <a:pt x="760499" y="86400"/>
                  </a:lnTo>
                  <a:lnTo>
                    <a:pt x="744308" y="78313"/>
                  </a:lnTo>
                  <a:lnTo>
                    <a:pt x="752412" y="62122"/>
                  </a:lnTo>
                  <a:cubicBezTo>
                    <a:pt x="752412" y="51345"/>
                    <a:pt x="749705" y="40551"/>
                    <a:pt x="744308" y="29774"/>
                  </a:cubicBezTo>
                  <a:cubicBezTo>
                    <a:pt x="738928" y="21670"/>
                    <a:pt x="733531" y="13583"/>
                    <a:pt x="728134" y="5496"/>
                  </a:cubicBezTo>
                  <a:lnTo>
                    <a:pt x="717142" y="0"/>
                  </a:lnTo>
                  <a:lnTo>
                    <a:pt x="2082901" y="0"/>
                  </a:lnTo>
                  <a:lnTo>
                    <a:pt x="2082901" y="20909"/>
                  </a:lnTo>
                  <a:cubicBezTo>
                    <a:pt x="2088245" y="18219"/>
                    <a:pt x="2094916" y="14202"/>
                    <a:pt x="2102932" y="8840"/>
                  </a:cubicBezTo>
                  <a:lnTo>
                    <a:pt x="2113181" y="0"/>
                  </a:lnTo>
                  <a:lnTo>
                    <a:pt x="2178135" y="0"/>
                  </a:lnTo>
                  <a:lnTo>
                    <a:pt x="2173024" y="8805"/>
                  </a:lnTo>
                  <a:cubicBezTo>
                    <a:pt x="2169024" y="16874"/>
                    <a:pt x="2165698" y="23616"/>
                    <a:pt x="2163043" y="29013"/>
                  </a:cubicBezTo>
                  <a:cubicBezTo>
                    <a:pt x="2157682" y="37047"/>
                    <a:pt x="2155010" y="42426"/>
                    <a:pt x="2155010" y="45116"/>
                  </a:cubicBezTo>
                  <a:cubicBezTo>
                    <a:pt x="2168370" y="50513"/>
                    <a:pt x="2180385" y="57238"/>
                    <a:pt x="2191038" y="65289"/>
                  </a:cubicBezTo>
                  <a:cubicBezTo>
                    <a:pt x="2215103" y="81427"/>
                    <a:pt x="2231136" y="96221"/>
                    <a:pt x="2239134" y="109652"/>
                  </a:cubicBezTo>
                  <a:cubicBezTo>
                    <a:pt x="2241788" y="109652"/>
                    <a:pt x="2243115" y="111014"/>
                    <a:pt x="2243115" y="113704"/>
                  </a:cubicBezTo>
                  <a:cubicBezTo>
                    <a:pt x="2245823" y="124445"/>
                    <a:pt x="2249840" y="127807"/>
                    <a:pt x="2255166" y="123790"/>
                  </a:cubicBezTo>
                  <a:cubicBezTo>
                    <a:pt x="2260492" y="119756"/>
                    <a:pt x="2267164" y="113722"/>
                    <a:pt x="2275162" y="105652"/>
                  </a:cubicBezTo>
                  <a:cubicBezTo>
                    <a:pt x="2283178" y="97583"/>
                    <a:pt x="2293194" y="89514"/>
                    <a:pt x="2305227" y="81445"/>
                  </a:cubicBezTo>
                  <a:cubicBezTo>
                    <a:pt x="2317260" y="73376"/>
                    <a:pt x="2332602" y="70686"/>
                    <a:pt x="2351270" y="73376"/>
                  </a:cubicBezTo>
                  <a:cubicBezTo>
                    <a:pt x="2356614" y="100255"/>
                    <a:pt x="2355287" y="125790"/>
                    <a:pt x="2347289" y="149980"/>
                  </a:cubicBezTo>
                  <a:cubicBezTo>
                    <a:pt x="2341927" y="171515"/>
                    <a:pt x="2331257" y="192360"/>
                    <a:pt x="2315242" y="212533"/>
                  </a:cubicBezTo>
                  <a:cubicBezTo>
                    <a:pt x="2299228" y="232688"/>
                    <a:pt x="2276542" y="248137"/>
                    <a:pt x="2247168" y="258895"/>
                  </a:cubicBezTo>
                  <a:lnTo>
                    <a:pt x="2255131" y="262930"/>
                  </a:lnTo>
                  <a:cubicBezTo>
                    <a:pt x="2260475" y="265637"/>
                    <a:pt x="2265836" y="268309"/>
                    <a:pt x="2271180" y="270999"/>
                  </a:cubicBezTo>
                  <a:cubicBezTo>
                    <a:pt x="2276542" y="273671"/>
                    <a:pt x="2283213" y="276361"/>
                    <a:pt x="2291229" y="279051"/>
                  </a:cubicBezTo>
                  <a:cubicBezTo>
                    <a:pt x="2296538" y="284448"/>
                    <a:pt x="2303864" y="290500"/>
                    <a:pt x="2313225" y="297224"/>
                  </a:cubicBezTo>
                  <a:cubicBezTo>
                    <a:pt x="2322568" y="303948"/>
                    <a:pt x="2331257" y="309982"/>
                    <a:pt x="2339255" y="315326"/>
                  </a:cubicBezTo>
                  <a:cubicBezTo>
                    <a:pt x="2349961" y="323413"/>
                    <a:pt x="2357959" y="331482"/>
                    <a:pt x="2363268" y="339534"/>
                  </a:cubicBezTo>
                  <a:lnTo>
                    <a:pt x="2355305" y="339534"/>
                  </a:lnTo>
                  <a:cubicBezTo>
                    <a:pt x="2352615" y="339534"/>
                    <a:pt x="2349271" y="340206"/>
                    <a:pt x="2345254" y="341569"/>
                  </a:cubicBezTo>
                  <a:cubicBezTo>
                    <a:pt x="2341255" y="342914"/>
                    <a:pt x="2336583" y="343586"/>
                    <a:pt x="2331239" y="343586"/>
                  </a:cubicBezTo>
                  <a:cubicBezTo>
                    <a:pt x="2320569" y="343586"/>
                    <a:pt x="2310571" y="344258"/>
                    <a:pt x="2301210" y="345603"/>
                  </a:cubicBezTo>
                  <a:cubicBezTo>
                    <a:pt x="2291849" y="346948"/>
                    <a:pt x="2289849" y="350328"/>
                    <a:pt x="2295211" y="355725"/>
                  </a:cubicBezTo>
                  <a:cubicBezTo>
                    <a:pt x="2300555" y="361069"/>
                    <a:pt x="2307226" y="365776"/>
                    <a:pt x="2315242" y="369811"/>
                  </a:cubicBezTo>
                  <a:cubicBezTo>
                    <a:pt x="2323241" y="373863"/>
                    <a:pt x="2327240" y="378552"/>
                    <a:pt x="2327240" y="383914"/>
                  </a:cubicBezTo>
                  <a:cubicBezTo>
                    <a:pt x="2327240" y="392001"/>
                    <a:pt x="2325913" y="398725"/>
                    <a:pt x="2323258" y="404069"/>
                  </a:cubicBezTo>
                  <a:lnTo>
                    <a:pt x="2315242" y="420261"/>
                  </a:lnTo>
                  <a:cubicBezTo>
                    <a:pt x="2309881" y="425605"/>
                    <a:pt x="2305881" y="432329"/>
                    <a:pt x="2303227" y="440416"/>
                  </a:cubicBezTo>
                  <a:cubicBezTo>
                    <a:pt x="2297883" y="456519"/>
                    <a:pt x="2299210" y="465915"/>
                    <a:pt x="2307208" y="468605"/>
                  </a:cubicBezTo>
                  <a:cubicBezTo>
                    <a:pt x="2312570" y="471294"/>
                    <a:pt x="2318587" y="474674"/>
                    <a:pt x="2325258" y="478726"/>
                  </a:cubicBezTo>
                  <a:cubicBezTo>
                    <a:pt x="2331929" y="482761"/>
                    <a:pt x="2339273" y="487468"/>
                    <a:pt x="2347289" y="492812"/>
                  </a:cubicBezTo>
                  <a:cubicBezTo>
                    <a:pt x="2357941" y="498209"/>
                    <a:pt x="2367302" y="503571"/>
                    <a:pt x="2375354" y="508933"/>
                  </a:cubicBezTo>
                  <a:cubicBezTo>
                    <a:pt x="2378008" y="495484"/>
                    <a:pt x="2382007" y="482053"/>
                    <a:pt x="2387351" y="468605"/>
                  </a:cubicBezTo>
                  <a:cubicBezTo>
                    <a:pt x="2392660" y="457863"/>
                    <a:pt x="2397332" y="446450"/>
                    <a:pt x="2401348" y="434346"/>
                  </a:cubicBezTo>
                  <a:cubicBezTo>
                    <a:pt x="2405383" y="422260"/>
                    <a:pt x="2412727" y="410811"/>
                    <a:pt x="2423379" y="400035"/>
                  </a:cubicBezTo>
                  <a:cubicBezTo>
                    <a:pt x="2436739" y="421552"/>
                    <a:pt x="2447428" y="443070"/>
                    <a:pt x="2455426" y="464552"/>
                  </a:cubicBezTo>
                  <a:cubicBezTo>
                    <a:pt x="2460823" y="483398"/>
                    <a:pt x="2462840" y="502898"/>
                    <a:pt x="2461495" y="523054"/>
                  </a:cubicBezTo>
                  <a:cubicBezTo>
                    <a:pt x="2460151" y="543227"/>
                    <a:pt x="2451391" y="564072"/>
                    <a:pt x="2435200" y="585607"/>
                  </a:cubicBezTo>
                  <a:cubicBezTo>
                    <a:pt x="2432510" y="588297"/>
                    <a:pt x="2433855" y="589642"/>
                    <a:pt x="2439252" y="589642"/>
                  </a:cubicBezTo>
                  <a:cubicBezTo>
                    <a:pt x="2447339" y="589642"/>
                    <a:pt x="2462168" y="577538"/>
                    <a:pt x="2483739" y="553295"/>
                  </a:cubicBezTo>
                  <a:lnTo>
                    <a:pt x="2487791" y="646090"/>
                  </a:lnTo>
                  <a:lnTo>
                    <a:pt x="2528243" y="565434"/>
                  </a:lnTo>
                  <a:lnTo>
                    <a:pt x="2524191" y="605762"/>
                  </a:lnTo>
                  <a:cubicBezTo>
                    <a:pt x="2532295" y="597676"/>
                    <a:pt x="2540382" y="590951"/>
                    <a:pt x="2548469" y="585607"/>
                  </a:cubicBezTo>
                  <a:cubicBezTo>
                    <a:pt x="2564642" y="574848"/>
                    <a:pt x="2572747" y="570814"/>
                    <a:pt x="2572747" y="573468"/>
                  </a:cubicBezTo>
                  <a:cubicBezTo>
                    <a:pt x="2575437" y="584245"/>
                    <a:pt x="2577454" y="591659"/>
                    <a:pt x="2578817" y="595676"/>
                  </a:cubicBezTo>
                  <a:cubicBezTo>
                    <a:pt x="2580161" y="599711"/>
                    <a:pt x="2578126" y="604418"/>
                    <a:pt x="2572747" y="609815"/>
                  </a:cubicBezTo>
                  <a:cubicBezTo>
                    <a:pt x="2567350" y="617848"/>
                    <a:pt x="2559263" y="621883"/>
                    <a:pt x="2548469" y="621883"/>
                  </a:cubicBezTo>
                  <a:cubicBezTo>
                    <a:pt x="2537674" y="621883"/>
                    <a:pt x="2539037" y="627245"/>
                    <a:pt x="2552521" y="638004"/>
                  </a:cubicBezTo>
                  <a:cubicBezTo>
                    <a:pt x="2566005" y="646090"/>
                    <a:pt x="2574764" y="648780"/>
                    <a:pt x="2578817" y="646090"/>
                  </a:cubicBezTo>
                  <a:cubicBezTo>
                    <a:pt x="2582851" y="643383"/>
                    <a:pt x="2592973" y="639366"/>
                    <a:pt x="2609147" y="634022"/>
                  </a:cubicBezTo>
                  <a:cubicBezTo>
                    <a:pt x="2622631" y="625918"/>
                    <a:pt x="2635442" y="623900"/>
                    <a:pt x="2647581" y="627952"/>
                  </a:cubicBezTo>
                  <a:cubicBezTo>
                    <a:pt x="2659720" y="631987"/>
                    <a:pt x="2668480" y="636694"/>
                    <a:pt x="2673877" y="642038"/>
                  </a:cubicBezTo>
                  <a:cubicBezTo>
                    <a:pt x="2679256" y="644746"/>
                    <a:pt x="2682636" y="651470"/>
                    <a:pt x="2683981" y="662211"/>
                  </a:cubicBezTo>
                  <a:cubicBezTo>
                    <a:pt x="2685326" y="672952"/>
                    <a:pt x="2672514" y="678332"/>
                    <a:pt x="2645546" y="678332"/>
                  </a:cubicBezTo>
                  <a:lnTo>
                    <a:pt x="2588921" y="678332"/>
                  </a:lnTo>
                  <a:cubicBezTo>
                    <a:pt x="2580834" y="678332"/>
                    <a:pt x="2575437" y="677004"/>
                    <a:pt x="2572747" y="674350"/>
                  </a:cubicBezTo>
                  <a:cubicBezTo>
                    <a:pt x="2583524" y="685091"/>
                    <a:pt x="2591610" y="695832"/>
                    <a:pt x="2597007" y="706574"/>
                  </a:cubicBezTo>
                  <a:cubicBezTo>
                    <a:pt x="2607802" y="733453"/>
                    <a:pt x="2606457" y="753626"/>
                    <a:pt x="2592973" y="767057"/>
                  </a:cubicBezTo>
                  <a:cubicBezTo>
                    <a:pt x="2574092" y="761713"/>
                    <a:pt x="2557900" y="754988"/>
                    <a:pt x="2544416" y="746902"/>
                  </a:cubicBezTo>
                  <a:cubicBezTo>
                    <a:pt x="2530933" y="741558"/>
                    <a:pt x="2519484" y="733488"/>
                    <a:pt x="2510034" y="722730"/>
                  </a:cubicBezTo>
                  <a:cubicBezTo>
                    <a:pt x="2500602" y="711953"/>
                    <a:pt x="2495878" y="699849"/>
                    <a:pt x="2495878" y="686418"/>
                  </a:cubicBezTo>
                  <a:lnTo>
                    <a:pt x="2487791" y="718713"/>
                  </a:lnTo>
                  <a:cubicBezTo>
                    <a:pt x="2482394" y="729454"/>
                    <a:pt x="2477687" y="739523"/>
                    <a:pt x="2473635" y="748919"/>
                  </a:cubicBezTo>
                  <a:cubicBezTo>
                    <a:pt x="2469582" y="758315"/>
                    <a:pt x="2460823" y="767057"/>
                    <a:pt x="2447339" y="775161"/>
                  </a:cubicBezTo>
                  <a:cubicBezTo>
                    <a:pt x="2439252" y="777851"/>
                    <a:pt x="2433855" y="781868"/>
                    <a:pt x="2431165" y="787230"/>
                  </a:cubicBezTo>
                  <a:cubicBezTo>
                    <a:pt x="2425768" y="798006"/>
                    <a:pt x="2437907" y="810128"/>
                    <a:pt x="2467565" y="823576"/>
                  </a:cubicBezTo>
                  <a:cubicBezTo>
                    <a:pt x="2499930" y="837007"/>
                    <a:pt x="2514086" y="845076"/>
                    <a:pt x="2510034" y="847748"/>
                  </a:cubicBezTo>
                  <a:cubicBezTo>
                    <a:pt x="2506000" y="850420"/>
                    <a:pt x="2512069" y="855800"/>
                    <a:pt x="2528243" y="863904"/>
                  </a:cubicBezTo>
                  <a:cubicBezTo>
                    <a:pt x="2533640" y="869248"/>
                    <a:pt x="2541054" y="873937"/>
                    <a:pt x="2550486" y="877990"/>
                  </a:cubicBezTo>
                  <a:lnTo>
                    <a:pt x="2560406" y="882500"/>
                  </a:lnTo>
                  <a:lnTo>
                    <a:pt x="1405286" y="882500"/>
                  </a:lnTo>
                  <a:lnTo>
                    <a:pt x="1389521" y="863196"/>
                  </a:lnTo>
                  <a:lnTo>
                    <a:pt x="1378493" y="882500"/>
                  </a:lnTo>
                  <a:lnTo>
                    <a:pt x="8087" y="882500"/>
                  </a:lnTo>
                  <a:lnTo>
                    <a:pt x="8087" y="867302"/>
                  </a:lnTo>
                  <a:lnTo>
                    <a:pt x="12139" y="839060"/>
                  </a:lnTo>
                  <a:lnTo>
                    <a:pt x="32365" y="826991"/>
                  </a:lnTo>
                  <a:lnTo>
                    <a:pt x="48539" y="794750"/>
                  </a:lnTo>
                  <a:cubicBezTo>
                    <a:pt x="62023" y="810853"/>
                    <a:pt x="75507" y="824266"/>
                    <a:pt x="88991" y="835007"/>
                  </a:cubicBezTo>
                  <a:cubicBezTo>
                    <a:pt x="118666" y="859197"/>
                    <a:pt x="151014" y="871283"/>
                    <a:pt x="186086" y="871283"/>
                  </a:cubicBezTo>
                  <a:lnTo>
                    <a:pt x="169895" y="831026"/>
                  </a:lnTo>
                  <a:lnTo>
                    <a:pt x="177981" y="822939"/>
                  </a:lnTo>
                  <a:lnTo>
                    <a:pt x="198207" y="859215"/>
                  </a:lnTo>
                  <a:lnTo>
                    <a:pt x="194173" y="839060"/>
                  </a:lnTo>
                  <a:lnTo>
                    <a:pt x="198207" y="810871"/>
                  </a:lnTo>
                  <a:cubicBezTo>
                    <a:pt x="184724" y="805474"/>
                    <a:pt x="172602" y="798749"/>
                    <a:pt x="161808" y="790698"/>
                  </a:cubicBezTo>
                  <a:cubicBezTo>
                    <a:pt x="140237" y="777267"/>
                    <a:pt x="124046" y="770543"/>
                    <a:pt x="113269" y="770543"/>
                  </a:cubicBezTo>
                  <a:cubicBezTo>
                    <a:pt x="99785" y="770543"/>
                    <a:pt x="85629" y="767853"/>
                    <a:pt x="70800" y="762474"/>
                  </a:cubicBezTo>
                  <a:cubicBezTo>
                    <a:pt x="55953" y="757112"/>
                    <a:pt x="44504" y="743663"/>
                    <a:pt x="36400" y="722128"/>
                  </a:cubicBezTo>
                  <a:lnTo>
                    <a:pt x="68765" y="722128"/>
                  </a:lnTo>
                  <a:cubicBezTo>
                    <a:pt x="76852" y="724818"/>
                    <a:pt x="84956" y="727525"/>
                    <a:pt x="93043" y="730215"/>
                  </a:cubicBezTo>
                  <a:cubicBezTo>
                    <a:pt x="101130" y="732904"/>
                    <a:pt x="107872" y="739629"/>
                    <a:pt x="113269" y="750370"/>
                  </a:cubicBezTo>
                  <a:cubicBezTo>
                    <a:pt x="121356" y="744990"/>
                    <a:pt x="130788" y="740956"/>
                    <a:pt x="141582" y="738302"/>
                  </a:cubicBezTo>
                  <a:cubicBezTo>
                    <a:pt x="163153" y="732904"/>
                    <a:pt x="184724" y="745008"/>
                    <a:pt x="206312" y="774595"/>
                  </a:cubicBezTo>
                  <a:lnTo>
                    <a:pt x="206312" y="754422"/>
                  </a:lnTo>
                  <a:lnTo>
                    <a:pt x="230572" y="754422"/>
                  </a:lnTo>
                  <a:cubicBezTo>
                    <a:pt x="241367" y="754422"/>
                    <a:pt x="249454" y="750370"/>
                    <a:pt x="254851" y="742283"/>
                  </a:cubicBezTo>
                  <a:cubicBezTo>
                    <a:pt x="254851" y="734232"/>
                    <a:pt x="256196" y="730215"/>
                    <a:pt x="258885" y="730215"/>
                  </a:cubicBezTo>
                  <a:lnTo>
                    <a:pt x="262938" y="730215"/>
                  </a:lnTo>
                  <a:cubicBezTo>
                    <a:pt x="260248" y="724818"/>
                    <a:pt x="258885" y="718093"/>
                    <a:pt x="258885" y="710060"/>
                  </a:cubicBezTo>
                  <a:cubicBezTo>
                    <a:pt x="253506" y="696611"/>
                    <a:pt x="253506" y="685870"/>
                    <a:pt x="258885" y="677818"/>
                  </a:cubicBezTo>
                  <a:lnTo>
                    <a:pt x="242712" y="653611"/>
                  </a:lnTo>
                  <a:lnTo>
                    <a:pt x="222486" y="661698"/>
                  </a:lnTo>
                  <a:lnTo>
                    <a:pt x="206312" y="641543"/>
                  </a:lnTo>
                  <a:cubicBezTo>
                    <a:pt x="203605" y="644232"/>
                    <a:pt x="198207" y="648267"/>
                    <a:pt x="190121" y="653611"/>
                  </a:cubicBezTo>
                  <a:cubicBezTo>
                    <a:pt x="176637" y="661662"/>
                    <a:pt x="163153" y="668387"/>
                    <a:pt x="149669" y="673766"/>
                  </a:cubicBezTo>
                  <a:lnTo>
                    <a:pt x="149669" y="645577"/>
                  </a:lnTo>
                  <a:cubicBezTo>
                    <a:pt x="146979" y="648232"/>
                    <a:pt x="142927" y="649559"/>
                    <a:pt x="137530" y="649559"/>
                  </a:cubicBezTo>
                  <a:cubicBezTo>
                    <a:pt x="126753" y="654956"/>
                    <a:pt x="117304" y="654956"/>
                    <a:pt x="109217" y="649559"/>
                  </a:cubicBezTo>
                  <a:cubicBezTo>
                    <a:pt x="87646" y="646904"/>
                    <a:pt x="75507" y="644232"/>
                    <a:pt x="72817" y="641543"/>
                  </a:cubicBezTo>
                  <a:cubicBezTo>
                    <a:pt x="67420" y="638835"/>
                    <a:pt x="62695" y="634801"/>
                    <a:pt x="58661" y="629439"/>
                  </a:cubicBezTo>
                  <a:cubicBezTo>
                    <a:pt x="54609" y="624059"/>
                    <a:pt x="55281" y="620025"/>
                    <a:pt x="60678" y="617335"/>
                  </a:cubicBezTo>
                  <a:cubicBezTo>
                    <a:pt x="68765" y="617335"/>
                    <a:pt x="75507" y="613301"/>
                    <a:pt x="80904" y="605249"/>
                  </a:cubicBezTo>
                  <a:cubicBezTo>
                    <a:pt x="83594" y="599870"/>
                    <a:pt x="88318" y="597835"/>
                    <a:pt x="95060" y="599197"/>
                  </a:cubicBezTo>
                  <a:cubicBezTo>
                    <a:pt x="101802" y="600542"/>
                    <a:pt x="107872" y="598507"/>
                    <a:pt x="113269" y="593128"/>
                  </a:cubicBezTo>
                  <a:cubicBezTo>
                    <a:pt x="118666" y="587766"/>
                    <a:pt x="122028" y="583749"/>
                    <a:pt x="123373" y="581042"/>
                  </a:cubicBezTo>
                  <a:cubicBezTo>
                    <a:pt x="124736" y="578352"/>
                    <a:pt x="128098" y="574335"/>
                    <a:pt x="133495" y="568973"/>
                  </a:cubicBezTo>
                  <a:cubicBezTo>
                    <a:pt x="136185" y="563576"/>
                    <a:pt x="141582" y="559542"/>
                    <a:pt x="149669" y="556870"/>
                  </a:cubicBezTo>
                  <a:cubicBezTo>
                    <a:pt x="157756" y="554198"/>
                    <a:pt x="164498" y="552853"/>
                    <a:pt x="169895" y="552853"/>
                  </a:cubicBezTo>
                  <a:cubicBezTo>
                    <a:pt x="175292" y="552853"/>
                    <a:pt x="180689" y="550163"/>
                    <a:pt x="186086" y="544766"/>
                  </a:cubicBezTo>
                  <a:cubicBezTo>
                    <a:pt x="188776" y="542076"/>
                    <a:pt x="191465" y="540731"/>
                    <a:pt x="194173" y="540731"/>
                  </a:cubicBezTo>
                  <a:cubicBezTo>
                    <a:pt x="188776" y="540731"/>
                    <a:pt x="182034" y="539369"/>
                    <a:pt x="173947" y="536679"/>
                  </a:cubicBezTo>
                  <a:cubicBezTo>
                    <a:pt x="168550" y="536679"/>
                    <a:pt x="161135" y="536007"/>
                    <a:pt x="151704" y="534680"/>
                  </a:cubicBezTo>
                  <a:cubicBezTo>
                    <a:pt x="142254" y="533352"/>
                    <a:pt x="132150" y="535370"/>
                    <a:pt x="121356" y="540731"/>
                  </a:cubicBezTo>
                  <a:cubicBezTo>
                    <a:pt x="99785" y="548818"/>
                    <a:pt x="79559" y="553525"/>
                    <a:pt x="60678" y="554852"/>
                  </a:cubicBezTo>
                  <a:cubicBezTo>
                    <a:pt x="41797" y="556180"/>
                    <a:pt x="28313" y="554162"/>
                    <a:pt x="20226" y="548818"/>
                  </a:cubicBezTo>
                  <a:cubicBezTo>
                    <a:pt x="14829" y="546111"/>
                    <a:pt x="11467" y="543421"/>
                    <a:pt x="10122" y="540731"/>
                  </a:cubicBezTo>
                  <a:cubicBezTo>
                    <a:pt x="8760" y="538024"/>
                    <a:pt x="6742" y="535352"/>
                    <a:pt x="4053" y="532698"/>
                  </a:cubicBezTo>
                  <a:cubicBezTo>
                    <a:pt x="1345" y="530008"/>
                    <a:pt x="0" y="527301"/>
                    <a:pt x="0" y="524611"/>
                  </a:cubicBezTo>
                  <a:cubicBezTo>
                    <a:pt x="2690" y="527301"/>
                    <a:pt x="5397" y="528645"/>
                    <a:pt x="8087" y="528645"/>
                  </a:cubicBezTo>
                  <a:cubicBezTo>
                    <a:pt x="16174" y="528645"/>
                    <a:pt x="22916" y="525956"/>
                    <a:pt x="28313" y="520559"/>
                  </a:cubicBezTo>
                  <a:cubicBezTo>
                    <a:pt x="33710" y="515215"/>
                    <a:pt x="45849" y="507818"/>
                    <a:pt x="64730" y="498404"/>
                  </a:cubicBezTo>
                  <a:cubicBezTo>
                    <a:pt x="83594" y="488990"/>
                    <a:pt x="105182" y="491007"/>
                    <a:pt x="129443" y="504438"/>
                  </a:cubicBezTo>
                  <a:lnTo>
                    <a:pt x="76852" y="443955"/>
                  </a:lnTo>
                  <a:lnTo>
                    <a:pt x="117304" y="443955"/>
                  </a:lnTo>
                  <a:cubicBezTo>
                    <a:pt x="114614" y="441301"/>
                    <a:pt x="111924" y="437284"/>
                    <a:pt x="109217" y="431887"/>
                  </a:cubicBezTo>
                  <a:cubicBezTo>
                    <a:pt x="103820" y="423835"/>
                    <a:pt x="103820" y="414439"/>
                    <a:pt x="109217" y="403698"/>
                  </a:cubicBezTo>
                  <a:cubicBezTo>
                    <a:pt x="117304" y="414439"/>
                    <a:pt x="126753" y="421145"/>
                    <a:pt x="137530" y="423800"/>
                  </a:cubicBezTo>
                  <a:cubicBezTo>
                    <a:pt x="156411" y="434576"/>
                    <a:pt x="177981" y="427887"/>
                    <a:pt x="202260" y="403698"/>
                  </a:cubicBezTo>
                  <a:lnTo>
                    <a:pt x="210347" y="435921"/>
                  </a:lnTo>
                  <a:lnTo>
                    <a:pt x="222486" y="443955"/>
                  </a:lnTo>
                  <a:lnTo>
                    <a:pt x="254851" y="411714"/>
                  </a:lnTo>
                  <a:lnTo>
                    <a:pt x="222486" y="367422"/>
                  </a:lnTo>
                  <a:lnTo>
                    <a:pt x="157756" y="367422"/>
                  </a:lnTo>
                  <a:lnTo>
                    <a:pt x="161808" y="339162"/>
                  </a:lnTo>
                  <a:lnTo>
                    <a:pt x="145634" y="318989"/>
                  </a:lnTo>
                  <a:lnTo>
                    <a:pt x="173947" y="314955"/>
                  </a:lnTo>
                  <a:lnTo>
                    <a:pt x="214399" y="270645"/>
                  </a:lnTo>
                  <a:lnTo>
                    <a:pt x="186086" y="230317"/>
                  </a:lnTo>
                  <a:lnTo>
                    <a:pt x="262938" y="218249"/>
                  </a:lnTo>
                  <a:lnTo>
                    <a:pt x="262938" y="226265"/>
                  </a:lnTo>
                  <a:cubicBezTo>
                    <a:pt x="262938" y="234316"/>
                    <a:pt x="268335" y="239696"/>
                    <a:pt x="279111" y="242385"/>
                  </a:cubicBezTo>
                  <a:cubicBezTo>
                    <a:pt x="297992" y="253144"/>
                    <a:pt x="307442" y="259851"/>
                    <a:pt x="307442" y="262558"/>
                  </a:cubicBezTo>
                  <a:lnTo>
                    <a:pt x="327668" y="282714"/>
                  </a:lnTo>
                  <a:lnTo>
                    <a:pt x="384293" y="298834"/>
                  </a:lnTo>
                  <a:cubicBezTo>
                    <a:pt x="378896" y="293490"/>
                    <a:pt x="374861" y="286766"/>
                    <a:pt x="372154" y="278679"/>
                  </a:cubicBezTo>
                  <a:cubicBezTo>
                    <a:pt x="366757" y="273317"/>
                    <a:pt x="363395" y="267955"/>
                    <a:pt x="362050" y="262594"/>
                  </a:cubicBezTo>
                  <a:cubicBezTo>
                    <a:pt x="360705" y="257214"/>
                    <a:pt x="358670" y="251835"/>
                    <a:pt x="355980" y="246438"/>
                  </a:cubicBezTo>
                  <a:cubicBezTo>
                    <a:pt x="353273" y="238386"/>
                    <a:pt x="350583" y="231680"/>
                    <a:pt x="347894" y="226300"/>
                  </a:cubicBezTo>
                  <a:cubicBezTo>
                    <a:pt x="345186" y="220939"/>
                    <a:pt x="347894" y="215541"/>
                    <a:pt x="355980" y="210162"/>
                  </a:cubicBezTo>
                  <a:cubicBezTo>
                    <a:pt x="361378" y="207455"/>
                    <a:pt x="366085" y="204092"/>
                    <a:pt x="370137" y="200076"/>
                  </a:cubicBezTo>
                  <a:cubicBezTo>
                    <a:pt x="374189" y="196059"/>
                    <a:pt x="378896" y="192697"/>
                    <a:pt x="384293" y="189989"/>
                  </a:cubicBezTo>
                  <a:cubicBezTo>
                    <a:pt x="389690" y="187299"/>
                    <a:pt x="396432" y="184592"/>
                    <a:pt x="404519" y="181902"/>
                  </a:cubicBezTo>
                  <a:cubicBezTo>
                    <a:pt x="382948" y="176558"/>
                    <a:pt x="365412" y="169852"/>
                    <a:pt x="351928" y="161800"/>
                  </a:cubicBezTo>
                  <a:cubicBezTo>
                    <a:pt x="338444" y="156403"/>
                    <a:pt x="326305" y="148334"/>
                    <a:pt x="315529" y="137593"/>
                  </a:cubicBezTo>
                  <a:cubicBezTo>
                    <a:pt x="304734" y="126852"/>
                    <a:pt x="299337" y="114766"/>
                    <a:pt x="299337" y="101317"/>
                  </a:cubicBezTo>
                  <a:lnTo>
                    <a:pt x="339789" y="93230"/>
                  </a:lnTo>
                  <a:cubicBezTo>
                    <a:pt x="345186" y="87869"/>
                    <a:pt x="353273" y="82507"/>
                    <a:pt x="364067" y="77110"/>
                  </a:cubicBezTo>
                  <a:cubicBezTo>
                    <a:pt x="385638" y="66368"/>
                    <a:pt x="408571" y="66368"/>
                    <a:pt x="432832" y="77110"/>
                  </a:cubicBezTo>
                  <a:cubicBezTo>
                    <a:pt x="432832" y="71748"/>
                    <a:pt x="434177" y="66386"/>
                    <a:pt x="436884" y="60989"/>
                  </a:cubicBezTo>
                  <a:cubicBezTo>
                    <a:pt x="436884" y="58299"/>
                    <a:pt x="439574" y="48903"/>
                    <a:pt x="444971" y="32800"/>
                  </a:cubicBezTo>
                  <a:cubicBezTo>
                    <a:pt x="450368" y="27403"/>
                    <a:pt x="453058" y="24713"/>
                    <a:pt x="453058" y="24713"/>
                  </a:cubicBezTo>
                  <a:cubicBezTo>
                    <a:pt x="453058" y="24713"/>
                    <a:pt x="450368" y="20679"/>
                    <a:pt x="444971" y="12645"/>
                  </a:cubicBezTo>
                  <a:close/>
                </a:path>
              </a:pathLst>
            </a:custGeom>
            <a:solidFill>
              <a:schemeClr val="accent2"/>
            </a:solidFill>
            <a:ln>
              <a:noFill/>
            </a:ln>
            <a:effectLst/>
          </p:spPr>
          <p:txBody>
            <a:bodyPr anchor="ctr"/>
            <a:lstStyle/>
            <a:p>
              <a:pPr algn="ctr"/>
              <a:endParaRPr/>
            </a:p>
          </p:txBody>
        </p:sp>
        <p:sp>
          <p:nvSpPr>
            <p:cNvPr id="37" name="Freeform: Shape 7"/>
            <p:cNvSpPr/>
            <p:nvPr/>
          </p:nvSpPr>
          <p:spPr>
            <a:xfrm>
              <a:off x="4699521" y="1589567"/>
              <a:ext cx="1794623" cy="717697"/>
            </a:xfrm>
            <a:custGeom>
              <a:avLst/>
              <a:gdLst>
                <a:gd name="connsiteX0" fmla="*/ 1794623 w 1794623"/>
                <a:gd name="connsiteY0" fmla="*/ 662003 h 717697"/>
                <a:gd name="connsiteX1" fmla="*/ 1794623 w 1794623"/>
                <a:gd name="connsiteY1" fmla="*/ 670037 h 717697"/>
                <a:gd name="connsiteX2" fmla="*/ 1786589 w 1794623"/>
                <a:gd name="connsiteY2" fmla="*/ 702331 h 717697"/>
                <a:gd name="connsiteX3" fmla="*/ 1777669 w 1794623"/>
                <a:gd name="connsiteY3" fmla="*/ 717697 h 717697"/>
                <a:gd name="connsiteX4" fmla="*/ 1712715 w 1794623"/>
                <a:gd name="connsiteY4" fmla="*/ 717697 h 717697"/>
                <a:gd name="connsiteX5" fmla="*/ 1730530 w 1794623"/>
                <a:gd name="connsiteY5" fmla="*/ 702331 h 717697"/>
                <a:gd name="connsiteX6" fmla="*/ 1740545 w 1794623"/>
                <a:gd name="connsiteY6" fmla="*/ 682176 h 717697"/>
                <a:gd name="connsiteX7" fmla="*/ 1754543 w 1794623"/>
                <a:gd name="connsiteY7" fmla="*/ 674089 h 717697"/>
                <a:gd name="connsiteX8" fmla="*/ 1768575 w 1794623"/>
                <a:gd name="connsiteY8" fmla="*/ 670037 h 717697"/>
                <a:gd name="connsiteX9" fmla="*/ 1782608 w 1794623"/>
                <a:gd name="connsiteY9" fmla="*/ 666055 h 717697"/>
                <a:gd name="connsiteX10" fmla="*/ 1794623 w 1794623"/>
                <a:gd name="connsiteY10" fmla="*/ 662003 h 717697"/>
                <a:gd name="connsiteX11" fmla="*/ 678657 w 1794623"/>
                <a:gd name="connsiteY11" fmla="*/ 112 h 717697"/>
                <a:gd name="connsiteX12" fmla="*/ 690283 w 1794623"/>
                <a:gd name="connsiteY12" fmla="*/ 11234 h 717697"/>
                <a:gd name="connsiteX13" fmla="*/ 700370 w 1794623"/>
                <a:gd name="connsiteY13" fmla="*/ 25390 h 717697"/>
                <a:gd name="connsiteX14" fmla="*/ 710438 w 1794623"/>
                <a:gd name="connsiteY14" fmla="*/ 35512 h 717697"/>
                <a:gd name="connsiteX15" fmla="*/ 718543 w 1794623"/>
                <a:gd name="connsiteY15" fmla="*/ 43599 h 717697"/>
                <a:gd name="connsiteX16" fmla="*/ 762976 w 1794623"/>
                <a:gd name="connsiteY16" fmla="*/ 51686 h 717697"/>
                <a:gd name="connsiteX17" fmla="*/ 823512 w 1794623"/>
                <a:gd name="connsiteY17" fmla="*/ 88103 h 717697"/>
                <a:gd name="connsiteX18" fmla="*/ 843685 w 1794623"/>
                <a:gd name="connsiteY18" fmla="*/ 120468 h 717697"/>
                <a:gd name="connsiteX19" fmla="*/ 851772 w 1794623"/>
                <a:gd name="connsiteY19" fmla="*/ 128555 h 717697"/>
                <a:gd name="connsiteX20" fmla="*/ 867946 w 1794623"/>
                <a:gd name="connsiteY20" fmla="*/ 136642 h 717697"/>
                <a:gd name="connsiteX21" fmla="*/ 896205 w 1794623"/>
                <a:gd name="connsiteY21" fmla="*/ 140694 h 717697"/>
                <a:gd name="connsiteX22" fmla="*/ 926482 w 1794623"/>
                <a:gd name="connsiteY22" fmla="*/ 132589 h 717697"/>
                <a:gd name="connsiteX23" fmla="*/ 956759 w 1794623"/>
                <a:gd name="connsiteY23" fmla="*/ 128555 h 717697"/>
                <a:gd name="connsiteX24" fmla="*/ 964846 w 1794623"/>
                <a:gd name="connsiteY24" fmla="*/ 126520 h 717697"/>
                <a:gd name="connsiteX25" fmla="*/ 976915 w 1794623"/>
                <a:gd name="connsiteY25" fmla="*/ 124503 h 717697"/>
                <a:gd name="connsiteX26" fmla="*/ 993106 w 1794623"/>
                <a:gd name="connsiteY26" fmla="*/ 124503 h 717697"/>
                <a:gd name="connsiteX27" fmla="*/ 985019 w 1794623"/>
                <a:gd name="connsiteY27" fmla="*/ 164954 h 717697"/>
                <a:gd name="connsiteX28" fmla="*/ 974897 w 1794623"/>
                <a:gd name="connsiteY28" fmla="*/ 199337 h 717697"/>
                <a:gd name="connsiteX29" fmla="*/ 956689 w 1794623"/>
                <a:gd name="connsiteY29" fmla="*/ 225632 h 717697"/>
                <a:gd name="connsiteX30" fmla="*/ 972880 w 1794623"/>
                <a:gd name="connsiteY30" fmla="*/ 229684 h 717697"/>
                <a:gd name="connsiteX31" fmla="*/ 1005245 w 1794623"/>
                <a:gd name="connsiteY31" fmla="*/ 241824 h 717697"/>
                <a:gd name="connsiteX32" fmla="*/ 1029452 w 1794623"/>
                <a:gd name="connsiteY32" fmla="*/ 251928 h 717697"/>
                <a:gd name="connsiteX33" fmla="*/ 1049608 w 1794623"/>
                <a:gd name="connsiteY33" fmla="*/ 253945 h 717697"/>
                <a:gd name="connsiteX34" fmla="*/ 1065764 w 1794623"/>
                <a:gd name="connsiteY34" fmla="*/ 255980 h 717697"/>
                <a:gd name="connsiteX35" fmla="*/ 1081902 w 1794623"/>
                <a:gd name="connsiteY35" fmla="*/ 257997 h 717697"/>
                <a:gd name="connsiteX36" fmla="*/ 1102128 w 1794623"/>
                <a:gd name="connsiteY36" fmla="*/ 257997 h 717697"/>
                <a:gd name="connsiteX37" fmla="*/ 1122301 w 1794623"/>
                <a:gd name="connsiteY37" fmla="*/ 286310 h 717697"/>
                <a:gd name="connsiteX38" fmla="*/ 1118248 w 1794623"/>
                <a:gd name="connsiteY38" fmla="*/ 262050 h 717697"/>
                <a:gd name="connsiteX39" fmla="*/ 1093970 w 1794623"/>
                <a:gd name="connsiteY39" fmla="*/ 221598 h 717697"/>
                <a:gd name="connsiteX40" fmla="*/ 1065657 w 1794623"/>
                <a:gd name="connsiteY40" fmla="*/ 195302 h 717697"/>
                <a:gd name="connsiteX41" fmla="*/ 1041397 w 1794623"/>
                <a:gd name="connsiteY41" fmla="*/ 185180 h 717697"/>
                <a:gd name="connsiteX42" fmla="*/ 1017119 w 1794623"/>
                <a:gd name="connsiteY42" fmla="*/ 185180 h 717697"/>
                <a:gd name="connsiteX43" fmla="*/ 1033292 w 1794623"/>
                <a:gd name="connsiteY43" fmla="*/ 120468 h 717697"/>
                <a:gd name="connsiteX44" fmla="*/ 1073744 w 1794623"/>
                <a:gd name="connsiteY44" fmla="*/ 136642 h 717697"/>
                <a:gd name="connsiteX45" fmla="*/ 1114196 w 1794623"/>
                <a:gd name="connsiteY45" fmla="*/ 150798 h 717697"/>
                <a:gd name="connsiteX46" fmla="*/ 1154595 w 1794623"/>
                <a:gd name="connsiteY46" fmla="*/ 156868 h 717697"/>
                <a:gd name="connsiteX47" fmla="*/ 1166734 w 1794623"/>
                <a:gd name="connsiteY47" fmla="*/ 140694 h 717697"/>
                <a:gd name="connsiteX48" fmla="*/ 1195047 w 1794623"/>
                <a:gd name="connsiteY48" fmla="*/ 120468 h 717697"/>
                <a:gd name="connsiteX49" fmla="*/ 1215273 w 1794623"/>
                <a:gd name="connsiteY49" fmla="*/ 112363 h 717697"/>
                <a:gd name="connsiteX50" fmla="*/ 1199081 w 1794623"/>
                <a:gd name="connsiteY50" fmla="*/ 104277 h 717697"/>
                <a:gd name="connsiteX51" fmla="*/ 1195047 w 1794623"/>
                <a:gd name="connsiteY51" fmla="*/ 92138 h 717697"/>
                <a:gd name="connsiteX52" fmla="*/ 1203134 w 1794623"/>
                <a:gd name="connsiteY52" fmla="*/ 90120 h 717697"/>
                <a:gd name="connsiteX53" fmla="*/ 1215273 w 1794623"/>
                <a:gd name="connsiteY53" fmla="*/ 88103 h 717697"/>
                <a:gd name="connsiteX54" fmla="*/ 1227412 w 1794623"/>
                <a:gd name="connsiteY54" fmla="*/ 84051 h 717697"/>
                <a:gd name="connsiteX55" fmla="*/ 1239533 w 1794623"/>
                <a:gd name="connsiteY55" fmla="*/ 104277 h 717697"/>
                <a:gd name="connsiteX56" fmla="*/ 1227412 w 1794623"/>
                <a:gd name="connsiteY56" fmla="*/ 152815 h 717697"/>
                <a:gd name="connsiteX57" fmla="*/ 1203134 w 1794623"/>
                <a:gd name="connsiteY57" fmla="*/ 199337 h 717697"/>
                <a:gd name="connsiteX58" fmla="*/ 1158630 w 1794623"/>
                <a:gd name="connsiteY58" fmla="*/ 249910 h 717697"/>
                <a:gd name="connsiteX59" fmla="*/ 1203081 w 1794623"/>
                <a:gd name="connsiteY59" fmla="*/ 245858 h 717697"/>
                <a:gd name="connsiteX60" fmla="*/ 1263617 w 1794623"/>
                <a:gd name="connsiteY60" fmla="*/ 278223 h 717697"/>
                <a:gd name="connsiteX61" fmla="*/ 1275756 w 1794623"/>
                <a:gd name="connsiteY61" fmla="*/ 253945 h 717697"/>
                <a:gd name="connsiteX62" fmla="*/ 1312102 w 1794623"/>
                <a:gd name="connsiteY62" fmla="*/ 221598 h 717697"/>
                <a:gd name="connsiteX63" fmla="*/ 1324171 w 1794623"/>
                <a:gd name="connsiteY63" fmla="*/ 177094 h 717697"/>
                <a:gd name="connsiteX64" fmla="*/ 1332258 w 1794623"/>
                <a:gd name="connsiteY64" fmla="*/ 181146 h 717697"/>
                <a:gd name="connsiteX65" fmla="*/ 1342379 w 1794623"/>
                <a:gd name="connsiteY65" fmla="*/ 195302 h 717697"/>
                <a:gd name="connsiteX66" fmla="*/ 1356536 w 1794623"/>
                <a:gd name="connsiteY66" fmla="*/ 221598 h 717697"/>
                <a:gd name="connsiteX67" fmla="*/ 1366658 w 1794623"/>
                <a:gd name="connsiteY67" fmla="*/ 284293 h 717697"/>
                <a:gd name="connsiteX68" fmla="*/ 1360588 w 1794623"/>
                <a:gd name="connsiteY68" fmla="*/ 338901 h 717697"/>
                <a:gd name="connsiteX69" fmla="*/ 1350466 w 1794623"/>
                <a:gd name="connsiteY69" fmla="*/ 369231 h 717697"/>
                <a:gd name="connsiteX70" fmla="*/ 1344397 w 1794623"/>
                <a:gd name="connsiteY70" fmla="*/ 403631 h 717697"/>
                <a:gd name="connsiteX71" fmla="*/ 1336310 w 1794623"/>
                <a:gd name="connsiteY71" fmla="*/ 444083 h 717697"/>
                <a:gd name="connsiteX72" fmla="*/ 1376691 w 1794623"/>
                <a:gd name="connsiteY72" fmla="*/ 427892 h 717697"/>
                <a:gd name="connsiteX73" fmla="*/ 1408967 w 1794623"/>
                <a:gd name="connsiteY73" fmla="*/ 413735 h 717697"/>
                <a:gd name="connsiteX74" fmla="*/ 1433210 w 1794623"/>
                <a:gd name="connsiteY74" fmla="*/ 407666 h 717697"/>
                <a:gd name="connsiteX75" fmla="*/ 1475644 w 1794623"/>
                <a:gd name="connsiteY75" fmla="*/ 413735 h 717697"/>
                <a:gd name="connsiteX76" fmla="*/ 1518096 w 1794623"/>
                <a:gd name="connsiteY76" fmla="*/ 403631 h 717697"/>
                <a:gd name="connsiteX77" fmla="*/ 1554495 w 1794623"/>
                <a:gd name="connsiteY77" fmla="*/ 381370 h 717697"/>
                <a:gd name="connsiteX78" fmla="*/ 1570687 w 1794623"/>
                <a:gd name="connsiteY78" fmla="*/ 383405 h 717697"/>
                <a:gd name="connsiteX79" fmla="*/ 1570687 w 1794623"/>
                <a:gd name="connsiteY79" fmla="*/ 397562 h 717697"/>
                <a:gd name="connsiteX80" fmla="*/ 1558547 w 1794623"/>
                <a:gd name="connsiteY80" fmla="*/ 411718 h 717697"/>
                <a:gd name="connsiteX81" fmla="*/ 1520113 w 1794623"/>
                <a:gd name="connsiteY81" fmla="*/ 450135 h 717697"/>
                <a:gd name="connsiteX82" fmla="*/ 1477644 w 1794623"/>
                <a:gd name="connsiteY82" fmla="*/ 468344 h 717697"/>
                <a:gd name="connsiteX83" fmla="*/ 1451384 w 1794623"/>
                <a:gd name="connsiteY83" fmla="*/ 466326 h 717697"/>
                <a:gd name="connsiteX84" fmla="*/ 1415037 w 1794623"/>
                <a:gd name="connsiteY84" fmla="*/ 462274 h 717697"/>
                <a:gd name="connsiteX85" fmla="*/ 1380708 w 1794623"/>
                <a:gd name="connsiteY85" fmla="*/ 460257 h 717697"/>
                <a:gd name="connsiteX86" fmla="*/ 1364570 w 1794623"/>
                <a:gd name="connsiteY86" fmla="*/ 464309 h 717697"/>
                <a:gd name="connsiteX87" fmla="*/ 1360517 w 1794623"/>
                <a:gd name="connsiteY87" fmla="*/ 472396 h 717697"/>
                <a:gd name="connsiteX88" fmla="*/ 1360517 w 1794623"/>
                <a:gd name="connsiteY88" fmla="*/ 476430 h 717697"/>
                <a:gd name="connsiteX89" fmla="*/ 1376691 w 1794623"/>
                <a:gd name="connsiteY89" fmla="*/ 488570 h 717697"/>
                <a:gd name="connsiteX90" fmla="*/ 1409003 w 1794623"/>
                <a:gd name="connsiteY90" fmla="*/ 492622 h 717697"/>
                <a:gd name="connsiteX91" fmla="*/ 1441262 w 1794623"/>
                <a:gd name="connsiteY91" fmla="*/ 516794 h 717697"/>
                <a:gd name="connsiteX92" fmla="*/ 1473591 w 1794623"/>
                <a:gd name="connsiteY92" fmla="*/ 573260 h 717697"/>
                <a:gd name="connsiteX93" fmla="*/ 1396740 w 1794623"/>
                <a:gd name="connsiteY93" fmla="*/ 541037 h 717697"/>
                <a:gd name="connsiteX94" fmla="*/ 1380549 w 1794623"/>
                <a:gd name="connsiteY94" fmla="*/ 557157 h 717697"/>
                <a:gd name="connsiteX95" fmla="*/ 1392688 w 1794623"/>
                <a:gd name="connsiteY95" fmla="*/ 585346 h 717697"/>
                <a:gd name="connsiteX96" fmla="*/ 1396740 w 1794623"/>
                <a:gd name="connsiteY96" fmla="*/ 613588 h 717697"/>
                <a:gd name="connsiteX97" fmla="*/ 1388653 w 1794623"/>
                <a:gd name="connsiteY97" fmla="*/ 637796 h 717697"/>
                <a:gd name="connsiteX98" fmla="*/ 1425053 w 1794623"/>
                <a:gd name="connsiteY98" fmla="*/ 641848 h 717697"/>
                <a:gd name="connsiteX99" fmla="*/ 1455383 w 1794623"/>
                <a:gd name="connsiteY99" fmla="*/ 645900 h 717697"/>
                <a:gd name="connsiteX100" fmla="*/ 1477697 w 1794623"/>
                <a:gd name="connsiteY100" fmla="*/ 649882 h 717697"/>
                <a:gd name="connsiteX101" fmla="*/ 1510699 w 1794623"/>
                <a:gd name="connsiteY101" fmla="*/ 666055 h 717697"/>
                <a:gd name="connsiteX102" fmla="*/ 1531296 w 1794623"/>
                <a:gd name="connsiteY102" fmla="*/ 674089 h 717697"/>
                <a:gd name="connsiteX103" fmla="*/ 1556017 w 1794623"/>
                <a:gd name="connsiteY103" fmla="*/ 649882 h 717697"/>
                <a:gd name="connsiteX104" fmla="*/ 1560122 w 1794623"/>
                <a:gd name="connsiteY104" fmla="*/ 666055 h 717697"/>
                <a:gd name="connsiteX105" fmla="*/ 1634266 w 1794623"/>
                <a:gd name="connsiteY105" fmla="*/ 649882 h 717697"/>
                <a:gd name="connsiteX106" fmla="*/ 1646406 w 1794623"/>
                <a:gd name="connsiteY106" fmla="*/ 670037 h 717697"/>
                <a:gd name="connsiteX107" fmla="*/ 1646406 w 1794623"/>
                <a:gd name="connsiteY107" fmla="*/ 714399 h 717697"/>
                <a:gd name="connsiteX108" fmla="*/ 1682434 w 1794623"/>
                <a:gd name="connsiteY108" fmla="*/ 714399 h 717697"/>
                <a:gd name="connsiteX109" fmla="*/ 1682434 w 1794623"/>
                <a:gd name="connsiteY109" fmla="*/ 717697 h 717697"/>
                <a:gd name="connsiteX110" fmla="*/ 316673 w 1794623"/>
                <a:gd name="connsiteY110" fmla="*/ 717697 h 717697"/>
                <a:gd name="connsiteX111" fmla="*/ 303389 w 1794623"/>
                <a:gd name="connsiteY111" fmla="*/ 711055 h 717697"/>
                <a:gd name="connsiteX112" fmla="*/ 293285 w 1794623"/>
                <a:gd name="connsiteY112" fmla="*/ 713072 h 717697"/>
                <a:gd name="connsiteX113" fmla="*/ 305424 w 1794623"/>
                <a:gd name="connsiteY113" fmla="*/ 717124 h 717697"/>
                <a:gd name="connsiteX114" fmla="*/ 304273 w 1794623"/>
                <a:gd name="connsiteY114" fmla="*/ 717697 h 717697"/>
                <a:gd name="connsiteX115" fmla="*/ 235212 w 1794623"/>
                <a:gd name="connsiteY115" fmla="*/ 717697 h 717697"/>
                <a:gd name="connsiteX116" fmla="*/ 198225 w 1794623"/>
                <a:gd name="connsiteY116" fmla="*/ 713072 h 717697"/>
                <a:gd name="connsiteX117" fmla="*/ 173947 w 1794623"/>
                <a:gd name="connsiteY117" fmla="*/ 711055 h 717697"/>
                <a:gd name="connsiteX118" fmla="*/ 177999 w 1794623"/>
                <a:gd name="connsiteY118" fmla="*/ 707020 h 717697"/>
                <a:gd name="connsiteX119" fmla="*/ 169912 w 1794623"/>
                <a:gd name="connsiteY119" fmla="*/ 707020 h 717697"/>
                <a:gd name="connsiteX120" fmla="*/ 165860 w 1794623"/>
                <a:gd name="connsiteY120" fmla="*/ 709038 h 717697"/>
                <a:gd name="connsiteX121" fmla="*/ 173947 w 1794623"/>
                <a:gd name="connsiteY121" fmla="*/ 711055 h 717697"/>
                <a:gd name="connsiteX122" fmla="*/ 167304 w 1794623"/>
                <a:gd name="connsiteY122" fmla="*/ 717697 h 717697"/>
                <a:gd name="connsiteX123" fmla="*/ 42691 w 1794623"/>
                <a:gd name="connsiteY123" fmla="*/ 717697 h 717697"/>
                <a:gd name="connsiteX124" fmla="*/ 40452 w 1794623"/>
                <a:gd name="connsiteY124" fmla="*/ 702083 h 717697"/>
                <a:gd name="connsiteX125" fmla="*/ 44504 w 1794623"/>
                <a:gd name="connsiteY125" fmla="*/ 692032 h 717697"/>
                <a:gd name="connsiteX126" fmla="*/ 36417 w 1794623"/>
                <a:gd name="connsiteY126" fmla="*/ 681928 h 717697"/>
                <a:gd name="connsiteX127" fmla="*/ 20226 w 1794623"/>
                <a:gd name="connsiteY127" fmla="*/ 667825 h 717697"/>
                <a:gd name="connsiteX128" fmla="*/ 12139 w 1794623"/>
                <a:gd name="connsiteY128" fmla="*/ 657774 h 717697"/>
                <a:gd name="connsiteX129" fmla="*/ 4052 w 1794623"/>
                <a:gd name="connsiteY129" fmla="*/ 649687 h 717697"/>
                <a:gd name="connsiteX130" fmla="*/ 0 w 1794623"/>
                <a:gd name="connsiteY130" fmla="*/ 645635 h 717697"/>
                <a:gd name="connsiteX131" fmla="*/ 28330 w 1794623"/>
                <a:gd name="connsiteY131" fmla="*/ 605307 h 717697"/>
                <a:gd name="connsiteX132" fmla="*/ 8104 w 1794623"/>
                <a:gd name="connsiteY132" fmla="*/ 581170 h 717697"/>
                <a:gd name="connsiteX133" fmla="*/ 68782 w 1794623"/>
                <a:gd name="connsiteY133" fmla="*/ 556963 h 717697"/>
                <a:gd name="connsiteX134" fmla="*/ 123390 w 1794623"/>
                <a:gd name="connsiteY134" fmla="*/ 554945 h 717697"/>
                <a:gd name="connsiteX135" fmla="*/ 177999 w 1794623"/>
                <a:gd name="connsiteY135" fmla="*/ 581170 h 717697"/>
                <a:gd name="connsiteX136" fmla="*/ 161807 w 1794623"/>
                <a:gd name="connsiteY136" fmla="*/ 540842 h 717697"/>
                <a:gd name="connsiteX137" fmla="*/ 161807 w 1794623"/>
                <a:gd name="connsiteY137" fmla="*/ 498497 h 717697"/>
                <a:gd name="connsiteX138" fmla="*/ 194172 w 1794623"/>
                <a:gd name="connsiteY138" fmla="*/ 444083 h 717697"/>
                <a:gd name="connsiteX139" fmla="*/ 206312 w 1794623"/>
                <a:gd name="connsiteY139" fmla="*/ 448118 h 717697"/>
                <a:gd name="connsiteX140" fmla="*/ 214398 w 1794623"/>
                <a:gd name="connsiteY140" fmla="*/ 476307 h 717697"/>
                <a:gd name="connsiteX141" fmla="*/ 214398 w 1794623"/>
                <a:gd name="connsiteY141" fmla="*/ 548876 h 717697"/>
                <a:gd name="connsiteX142" fmla="*/ 218451 w 1794623"/>
                <a:gd name="connsiteY142" fmla="*/ 597291 h 717697"/>
                <a:gd name="connsiteX143" fmla="*/ 254850 w 1794623"/>
                <a:gd name="connsiteY143" fmla="*/ 577118 h 717697"/>
                <a:gd name="connsiteX144" fmla="*/ 242711 w 1794623"/>
                <a:gd name="connsiteY144" fmla="*/ 569031 h 717697"/>
                <a:gd name="connsiteX145" fmla="*/ 246763 w 1794623"/>
                <a:gd name="connsiteY145" fmla="*/ 556963 h 717697"/>
                <a:gd name="connsiteX146" fmla="*/ 287215 w 1794623"/>
                <a:gd name="connsiteY146" fmla="*/ 540842 h 717697"/>
                <a:gd name="connsiteX147" fmla="*/ 283163 w 1794623"/>
                <a:gd name="connsiteY147" fmla="*/ 528703 h 717697"/>
                <a:gd name="connsiteX148" fmla="*/ 275076 w 1794623"/>
                <a:gd name="connsiteY148" fmla="*/ 512618 h 717697"/>
                <a:gd name="connsiteX149" fmla="*/ 266989 w 1794623"/>
                <a:gd name="connsiteY149" fmla="*/ 492427 h 717697"/>
                <a:gd name="connsiteX150" fmla="*/ 248781 w 1794623"/>
                <a:gd name="connsiteY150" fmla="*/ 456151 h 717697"/>
                <a:gd name="connsiteX151" fmla="*/ 234624 w 1794623"/>
                <a:gd name="connsiteY151" fmla="*/ 427892 h 717697"/>
                <a:gd name="connsiteX152" fmla="*/ 226538 w 1794623"/>
                <a:gd name="connsiteY152" fmla="*/ 415753 h 717697"/>
                <a:gd name="connsiteX153" fmla="*/ 226538 w 1794623"/>
                <a:gd name="connsiteY153" fmla="*/ 407666 h 717697"/>
                <a:gd name="connsiteX154" fmla="*/ 287215 w 1794623"/>
                <a:gd name="connsiteY154" fmla="*/ 444083 h 717697"/>
                <a:gd name="connsiteX155" fmla="*/ 230590 w 1794623"/>
                <a:gd name="connsiteY155" fmla="*/ 383405 h 717697"/>
                <a:gd name="connsiteX156" fmla="*/ 238677 w 1794623"/>
                <a:gd name="connsiteY156" fmla="*/ 367214 h 717697"/>
                <a:gd name="connsiteX157" fmla="*/ 275076 w 1794623"/>
                <a:gd name="connsiteY157" fmla="*/ 375301 h 717697"/>
                <a:gd name="connsiteX158" fmla="*/ 287215 w 1794623"/>
                <a:gd name="connsiteY158" fmla="*/ 342953 h 717697"/>
                <a:gd name="connsiteX159" fmla="*/ 271042 w 1794623"/>
                <a:gd name="connsiteY159" fmla="*/ 338901 h 717697"/>
                <a:gd name="connsiteX160" fmla="*/ 252833 w 1794623"/>
                <a:gd name="connsiteY160" fmla="*/ 336884 h 717697"/>
                <a:gd name="connsiteX161" fmla="*/ 226538 w 1794623"/>
                <a:gd name="connsiteY161" fmla="*/ 334849 h 717697"/>
                <a:gd name="connsiteX162" fmla="*/ 196207 w 1794623"/>
                <a:gd name="connsiteY162" fmla="*/ 328779 h 717697"/>
                <a:gd name="connsiteX163" fmla="*/ 169912 w 1794623"/>
                <a:gd name="connsiteY163" fmla="*/ 322727 h 717697"/>
                <a:gd name="connsiteX164" fmla="*/ 125408 w 1794623"/>
                <a:gd name="connsiteY164" fmla="*/ 326762 h 717697"/>
                <a:gd name="connsiteX165" fmla="*/ 141581 w 1794623"/>
                <a:gd name="connsiteY165" fmla="*/ 296432 h 717697"/>
                <a:gd name="connsiteX166" fmla="*/ 157773 w 1794623"/>
                <a:gd name="connsiteY166" fmla="*/ 266084 h 717697"/>
                <a:gd name="connsiteX167" fmla="*/ 173947 w 1794623"/>
                <a:gd name="connsiteY167" fmla="*/ 245858 h 717697"/>
                <a:gd name="connsiteX168" fmla="*/ 186086 w 1794623"/>
                <a:gd name="connsiteY168" fmla="*/ 233719 h 717697"/>
                <a:gd name="connsiteX169" fmla="*/ 186086 w 1794623"/>
                <a:gd name="connsiteY169" fmla="*/ 229684 h 717697"/>
                <a:gd name="connsiteX170" fmla="*/ 218451 w 1794623"/>
                <a:gd name="connsiteY170" fmla="*/ 249910 h 717697"/>
                <a:gd name="connsiteX171" fmla="*/ 254850 w 1794623"/>
                <a:gd name="connsiteY171" fmla="*/ 270136 h 717697"/>
                <a:gd name="connsiteX172" fmla="*/ 258903 w 1794623"/>
                <a:gd name="connsiteY172" fmla="*/ 270136 h 717697"/>
                <a:gd name="connsiteX173" fmla="*/ 279128 w 1794623"/>
                <a:gd name="connsiteY173" fmla="*/ 274171 h 717697"/>
                <a:gd name="connsiteX174" fmla="*/ 275076 w 1794623"/>
                <a:gd name="connsiteY174" fmla="*/ 249910 h 717697"/>
                <a:gd name="connsiteX175" fmla="*/ 275076 w 1794623"/>
                <a:gd name="connsiteY175" fmla="*/ 217545 h 717697"/>
                <a:gd name="connsiteX176" fmla="*/ 281146 w 1794623"/>
                <a:gd name="connsiteY176" fmla="*/ 207424 h 717697"/>
                <a:gd name="connsiteX177" fmla="*/ 291268 w 1794623"/>
                <a:gd name="connsiteY177" fmla="*/ 201372 h 717697"/>
                <a:gd name="connsiteX178" fmla="*/ 295302 w 1794623"/>
                <a:gd name="connsiteY178" fmla="*/ 197320 h 717697"/>
                <a:gd name="connsiteX179" fmla="*/ 303389 w 1794623"/>
                <a:gd name="connsiteY179" fmla="*/ 193267 h 717697"/>
                <a:gd name="connsiteX180" fmla="*/ 315528 w 1794623"/>
                <a:gd name="connsiteY180" fmla="*/ 189233 h 717697"/>
                <a:gd name="connsiteX181" fmla="*/ 327667 w 1794623"/>
                <a:gd name="connsiteY181" fmla="*/ 185180 h 717697"/>
                <a:gd name="connsiteX182" fmla="*/ 331719 w 1794623"/>
                <a:gd name="connsiteY182" fmla="*/ 213493 h 717697"/>
                <a:gd name="connsiteX183" fmla="*/ 347893 w 1794623"/>
                <a:gd name="connsiteY183" fmla="*/ 193267 h 717697"/>
                <a:gd name="connsiteX184" fmla="*/ 380010 w 1794623"/>
                <a:gd name="connsiteY184" fmla="*/ 197320 h 717697"/>
                <a:gd name="connsiteX185" fmla="*/ 402130 w 1794623"/>
                <a:gd name="connsiteY185" fmla="*/ 225632 h 717697"/>
                <a:gd name="connsiteX186" fmla="*/ 424249 w 1794623"/>
                <a:gd name="connsiteY186" fmla="*/ 229684 h 717697"/>
                <a:gd name="connsiteX187" fmla="*/ 444280 w 1794623"/>
                <a:gd name="connsiteY187" fmla="*/ 241824 h 717697"/>
                <a:gd name="connsiteX188" fmla="*/ 448333 w 1794623"/>
                <a:gd name="connsiteY188" fmla="*/ 249910 h 717697"/>
                <a:gd name="connsiteX189" fmla="*/ 440299 w 1794623"/>
                <a:gd name="connsiteY189" fmla="*/ 266084 h 717697"/>
                <a:gd name="connsiteX190" fmla="*/ 460401 w 1794623"/>
                <a:gd name="connsiteY190" fmla="*/ 306536 h 717697"/>
                <a:gd name="connsiteX191" fmla="*/ 476451 w 1794623"/>
                <a:gd name="connsiteY191" fmla="*/ 334849 h 717697"/>
                <a:gd name="connsiteX192" fmla="*/ 472416 w 1794623"/>
                <a:gd name="connsiteY192" fmla="*/ 355075 h 717697"/>
                <a:gd name="connsiteX193" fmla="*/ 484485 w 1794623"/>
                <a:gd name="connsiteY193" fmla="*/ 338901 h 717697"/>
                <a:gd name="connsiteX194" fmla="*/ 500534 w 1794623"/>
                <a:gd name="connsiteY194" fmla="*/ 342953 h 717697"/>
                <a:gd name="connsiteX195" fmla="*/ 512603 w 1794623"/>
                <a:gd name="connsiteY195" fmla="*/ 379353 h 717697"/>
                <a:gd name="connsiteX196" fmla="*/ 569122 w 1794623"/>
                <a:gd name="connsiteY196" fmla="*/ 338901 h 717697"/>
                <a:gd name="connsiteX197" fmla="*/ 581244 w 1794623"/>
                <a:gd name="connsiteY197" fmla="*/ 367214 h 717697"/>
                <a:gd name="connsiteX198" fmla="*/ 597435 w 1794623"/>
                <a:gd name="connsiteY198" fmla="*/ 326762 h 717697"/>
                <a:gd name="connsiteX199" fmla="*/ 617590 w 1794623"/>
                <a:gd name="connsiteY199" fmla="*/ 318675 h 717697"/>
                <a:gd name="connsiteX200" fmla="*/ 581244 w 1794623"/>
                <a:gd name="connsiteY200" fmla="*/ 282276 h 717697"/>
                <a:gd name="connsiteX201" fmla="*/ 581244 w 1794623"/>
                <a:gd name="connsiteY201" fmla="*/ 233719 h 717697"/>
                <a:gd name="connsiteX202" fmla="*/ 601416 w 1794623"/>
                <a:gd name="connsiteY202" fmla="*/ 221598 h 717697"/>
                <a:gd name="connsiteX203" fmla="*/ 581244 w 1794623"/>
                <a:gd name="connsiteY203" fmla="*/ 225632 h 717697"/>
                <a:gd name="connsiteX204" fmla="*/ 565070 w 1794623"/>
                <a:gd name="connsiteY204" fmla="*/ 221598 h 717697"/>
                <a:gd name="connsiteX205" fmla="*/ 546861 w 1794623"/>
                <a:gd name="connsiteY205" fmla="*/ 217545 h 717697"/>
                <a:gd name="connsiteX206" fmla="*/ 524618 w 1794623"/>
                <a:gd name="connsiteY206" fmla="*/ 213493 h 717697"/>
                <a:gd name="connsiteX207" fmla="*/ 478097 w 1794623"/>
                <a:gd name="connsiteY207" fmla="*/ 217545 h 717697"/>
                <a:gd name="connsiteX208" fmla="*/ 467992 w 1794623"/>
                <a:gd name="connsiteY208" fmla="*/ 201372 h 717697"/>
                <a:gd name="connsiteX209" fmla="*/ 465957 w 1794623"/>
                <a:gd name="connsiteY209" fmla="*/ 169007 h 717697"/>
                <a:gd name="connsiteX210" fmla="*/ 467992 w 1794623"/>
                <a:gd name="connsiteY210" fmla="*/ 148781 h 717697"/>
                <a:gd name="connsiteX211" fmla="*/ 472027 w 1794623"/>
                <a:gd name="connsiteY211" fmla="*/ 144729 h 717697"/>
                <a:gd name="connsiteX212" fmla="*/ 484166 w 1794623"/>
                <a:gd name="connsiteY212" fmla="*/ 140694 h 717697"/>
                <a:gd name="connsiteX213" fmla="*/ 490236 w 1794623"/>
                <a:gd name="connsiteY213" fmla="*/ 126520 h 717697"/>
                <a:gd name="connsiteX214" fmla="*/ 508444 w 1794623"/>
                <a:gd name="connsiteY214" fmla="*/ 120468 h 717697"/>
                <a:gd name="connsiteX215" fmla="*/ 530688 w 1794623"/>
                <a:gd name="connsiteY215" fmla="*/ 130572 h 717697"/>
                <a:gd name="connsiteX216" fmla="*/ 548896 w 1794623"/>
                <a:gd name="connsiteY216" fmla="*/ 136642 h 717697"/>
                <a:gd name="connsiteX217" fmla="*/ 548896 w 1794623"/>
                <a:gd name="connsiteY217" fmla="*/ 120468 h 717697"/>
                <a:gd name="connsiteX218" fmla="*/ 530688 w 1794623"/>
                <a:gd name="connsiteY218" fmla="*/ 118433 h 717697"/>
                <a:gd name="connsiteX219" fmla="*/ 512479 w 1794623"/>
                <a:gd name="connsiteY219" fmla="*/ 104277 h 717697"/>
                <a:gd name="connsiteX220" fmla="*/ 508444 w 1794623"/>
                <a:gd name="connsiteY220" fmla="*/ 94172 h 717697"/>
                <a:gd name="connsiteX221" fmla="*/ 520566 w 1794623"/>
                <a:gd name="connsiteY221" fmla="*/ 71912 h 717697"/>
                <a:gd name="connsiteX222" fmla="*/ 526635 w 1794623"/>
                <a:gd name="connsiteY222" fmla="*/ 25390 h 717697"/>
                <a:gd name="connsiteX223" fmla="*/ 536757 w 1794623"/>
                <a:gd name="connsiteY223" fmla="*/ 27425 h 717697"/>
                <a:gd name="connsiteX224" fmla="*/ 546861 w 1794623"/>
                <a:gd name="connsiteY224" fmla="*/ 45616 h 717697"/>
                <a:gd name="connsiteX225" fmla="*/ 569122 w 1794623"/>
                <a:gd name="connsiteY225" fmla="*/ 39564 h 717697"/>
                <a:gd name="connsiteX226" fmla="*/ 607521 w 1794623"/>
                <a:gd name="connsiteY226" fmla="*/ 39564 h 717697"/>
                <a:gd name="connsiteX227" fmla="*/ 629729 w 1794623"/>
                <a:gd name="connsiteY227" fmla="*/ 31460 h 717697"/>
                <a:gd name="connsiteX228" fmla="*/ 659971 w 1794623"/>
                <a:gd name="connsiteY228" fmla="*/ 7199 h 717697"/>
                <a:gd name="connsiteX229" fmla="*/ 678657 w 1794623"/>
                <a:gd name="connsiteY229" fmla="*/ 112 h 7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794623" h="717697">
                  <a:moveTo>
                    <a:pt x="1794623" y="662003"/>
                  </a:moveTo>
                  <a:lnTo>
                    <a:pt x="1794623" y="670037"/>
                  </a:lnTo>
                  <a:cubicBezTo>
                    <a:pt x="1794623" y="683521"/>
                    <a:pt x="1791933" y="694280"/>
                    <a:pt x="1786589" y="702331"/>
                  </a:cubicBezTo>
                  <a:lnTo>
                    <a:pt x="1777669" y="717697"/>
                  </a:lnTo>
                  <a:lnTo>
                    <a:pt x="1712715" y="717697"/>
                  </a:lnTo>
                  <a:lnTo>
                    <a:pt x="1730530" y="702331"/>
                  </a:lnTo>
                  <a:cubicBezTo>
                    <a:pt x="1735874" y="691590"/>
                    <a:pt x="1739218" y="684866"/>
                    <a:pt x="1740545" y="682176"/>
                  </a:cubicBezTo>
                  <a:cubicBezTo>
                    <a:pt x="1741873" y="679468"/>
                    <a:pt x="1746544" y="676779"/>
                    <a:pt x="1754543" y="674089"/>
                  </a:cubicBezTo>
                  <a:cubicBezTo>
                    <a:pt x="1759904" y="671382"/>
                    <a:pt x="1764576" y="670037"/>
                    <a:pt x="1768575" y="670037"/>
                  </a:cubicBezTo>
                  <a:cubicBezTo>
                    <a:pt x="1772574" y="670037"/>
                    <a:pt x="1777264" y="668710"/>
                    <a:pt x="1782608" y="666055"/>
                  </a:cubicBezTo>
                  <a:cubicBezTo>
                    <a:pt x="1787916" y="666055"/>
                    <a:pt x="1791915" y="664710"/>
                    <a:pt x="1794623" y="662003"/>
                  </a:cubicBezTo>
                  <a:close/>
                  <a:moveTo>
                    <a:pt x="678657" y="112"/>
                  </a:moveTo>
                  <a:cubicBezTo>
                    <a:pt x="683709" y="785"/>
                    <a:pt x="687585" y="4492"/>
                    <a:pt x="690283" y="11234"/>
                  </a:cubicBezTo>
                  <a:cubicBezTo>
                    <a:pt x="692973" y="16631"/>
                    <a:pt x="696335" y="21356"/>
                    <a:pt x="700370" y="25390"/>
                  </a:cubicBezTo>
                  <a:cubicBezTo>
                    <a:pt x="704386" y="29442"/>
                    <a:pt x="707749" y="32822"/>
                    <a:pt x="710438" y="35512"/>
                  </a:cubicBezTo>
                  <a:lnTo>
                    <a:pt x="718543" y="43599"/>
                  </a:lnTo>
                  <a:cubicBezTo>
                    <a:pt x="734681" y="43599"/>
                    <a:pt x="749492" y="46306"/>
                    <a:pt x="762976" y="51686"/>
                  </a:cubicBezTo>
                  <a:cubicBezTo>
                    <a:pt x="792545" y="62480"/>
                    <a:pt x="812736" y="74619"/>
                    <a:pt x="823512" y="88103"/>
                  </a:cubicBezTo>
                  <a:cubicBezTo>
                    <a:pt x="831617" y="104277"/>
                    <a:pt x="838324" y="115071"/>
                    <a:pt x="843685" y="120468"/>
                  </a:cubicBezTo>
                  <a:cubicBezTo>
                    <a:pt x="846375" y="125847"/>
                    <a:pt x="849082" y="128555"/>
                    <a:pt x="851772" y="128555"/>
                  </a:cubicBezTo>
                  <a:lnTo>
                    <a:pt x="867946" y="136642"/>
                  </a:lnTo>
                  <a:cubicBezTo>
                    <a:pt x="878705" y="142039"/>
                    <a:pt x="888119" y="143384"/>
                    <a:pt x="896205" y="140694"/>
                  </a:cubicBezTo>
                  <a:cubicBezTo>
                    <a:pt x="901603" y="137986"/>
                    <a:pt x="911689" y="135297"/>
                    <a:pt x="926482" y="132589"/>
                  </a:cubicBezTo>
                  <a:cubicBezTo>
                    <a:pt x="941276" y="129900"/>
                    <a:pt x="951362" y="128555"/>
                    <a:pt x="956759" y="128555"/>
                  </a:cubicBezTo>
                  <a:cubicBezTo>
                    <a:pt x="959449" y="128555"/>
                    <a:pt x="962157" y="127882"/>
                    <a:pt x="964846" y="126520"/>
                  </a:cubicBezTo>
                  <a:cubicBezTo>
                    <a:pt x="967554" y="125175"/>
                    <a:pt x="971571" y="124503"/>
                    <a:pt x="976915" y="124503"/>
                  </a:cubicBezTo>
                  <a:lnTo>
                    <a:pt x="993106" y="124503"/>
                  </a:lnTo>
                  <a:lnTo>
                    <a:pt x="985019" y="164954"/>
                  </a:lnTo>
                  <a:cubicBezTo>
                    <a:pt x="982312" y="175749"/>
                    <a:pt x="978950" y="187198"/>
                    <a:pt x="974897" y="199337"/>
                  </a:cubicBezTo>
                  <a:cubicBezTo>
                    <a:pt x="970845" y="211476"/>
                    <a:pt x="964793" y="220235"/>
                    <a:pt x="956689" y="225632"/>
                  </a:cubicBezTo>
                  <a:cubicBezTo>
                    <a:pt x="962086" y="225632"/>
                    <a:pt x="967483" y="226977"/>
                    <a:pt x="972880" y="229684"/>
                  </a:cubicBezTo>
                  <a:cubicBezTo>
                    <a:pt x="978277" y="232374"/>
                    <a:pt x="989054" y="236426"/>
                    <a:pt x="1005245" y="241824"/>
                  </a:cubicBezTo>
                  <a:cubicBezTo>
                    <a:pt x="1018676" y="247203"/>
                    <a:pt x="1026745" y="250583"/>
                    <a:pt x="1029452" y="251928"/>
                  </a:cubicBezTo>
                  <a:cubicBezTo>
                    <a:pt x="1032142" y="253273"/>
                    <a:pt x="1038866" y="253945"/>
                    <a:pt x="1049608" y="253945"/>
                  </a:cubicBezTo>
                  <a:cubicBezTo>
                    <a:pt x="1055005" y="253945"/>
                    <a:pt x="1060384" y="254618"/>
                    <a:pt x="1065764" y="255980"/>
                  </a:cubicBezTo>
                  <a:cubicBezTo>
                    <a:pt x="1071125" y="257325"/>
                    <a:pt x="1076505" y="257997"/>
                    <a:pt x="1081902" y="257997"/>
                  </a:cubicBezTo>
                  <a:lnTo>
                    <a:pt x="1102128" y="257997"/>
                  </a:lnTo>
                  <a:lnTo>
                    <a:pt x="1122301" y="286310"/>
                  </a:lnTo>
                  <a:cubicBezTo>
                    <a:pt x="1122301" y="278223"/>
                    <a:pt x="1120938" y="270136"/>
                    <a:pt x="1118248" y="262050"/>
                  </a:cubicBezTo>
                  <a:cubicBezTo>
                    <a:pt x="1112851" y="245858"/>
                    <a:pt x="1104764" y="232374"/>
                    <a:pt x="1093970" y="221598"/>
                  </a:cubicBezTo>
                  <a:cubicBezTo>
                    <a:pt x="1080486" y="210804"/>
                    <a:pt x="1071055" y="202044"/>
                    <a:pt x="1065657" y="195302"/>
                  </a:cubicBezTo>
                  <a:cubicBezTo>
                    <a:pt x="1060260" y="188560"/>
                    <a:pt x="1052173" y="185180"/>
                    <a:pt x="1041397" y="185180"/>
                  </a:cubicBezTo>
                  <a:lnTo>
                    <a:pt x="1017119" y="185180"/>
                  </a:lnTo>
                  <a:lnTo>
                    <a:pt x="1033292" y="120468"/>
                  </a:lnTo>
                  <a:cubicBezTo>
                    <a:pt x="1046776" y="125847"/>
                    <a:pt x="1060260" y="131245"/>
                    <a:pt x="1073744" y="136642"/>
                  </a:cubicBezTo>
                  <a:cubicBezTo>
                    <a:pt x="1087228" y="142039"/>
                    <a:pt x="1100712" y="146746"/>
                    <a:pt x="1114196" y="150798"/>
                  </a:cubicBezTo>
                  <a:cubicBezTo>
                    <a:pt x="1127680" y="154850"/>
                    <a:pt x="1141146" y="156868"/>
                    <a:pt x="1154595" y="156868"/>
                  </a:cubicBezTo>
                  <a:cubicBezTo>
                    <a:pt x="1157285" y="151470"/>
                    <a:pt x="1161337" y="146073"/>
                    <a:pt x="1166734" y="140694"/>
                  </a:cubicBezTo>
                  <a:cubicBezTo>
                    <a:pt x="1177511" y="129900"/>
                    <a:pt x="1186960" y="123158"/>
                    <a:pt x="1195047" y="120468"/>
                  </a:cubicBezTo>
                  <a:lnTo>
                    <a:pt x="1215273" y="112363"/>
                  </a:lnTo>
                  <a:lnTo>
                    <a:pt x="1199081" y="104277"/>
                  </a:lnTo>
                  <a:cubicBezTo>
                    <a:pt x="1188305" y="98879"/>
                    <a:pt x="1186960" y="94845"/>
                    <a:pt x="1195047" y="92138"/>
                  </a:cubicBezTo>
                  <a:cubicBezTo>
                    <a:pt x="1197736" y="92138"/>
                    <a:pt x="1200444" y="91465"/>
                    <a:pt x="1203134" y="90120"/>
                  </a:cubicBezTo>
                  <a:cubicBezTo>
                    <a:pt x="1205823" y="88775"/>
                    <a:pt x="1209876" y="88103"/>
                    <a:pt x="1215273" y="88103"/>
                  </a:cubicBezTo>
                  <a:cubicBezTo>
                    <a:pt x="1220670" y="88103"/>
                    <a:pt x="1224704" y="86758"/>
                    <a:pt x="1227412" y="84051"/>
                  </a:cubicBezTo>
                  <a:lnTo>
                    <a:pt x="1239533" y="104277"/>
                  </a:lnTo>
                  <a:cubicBezTo>
                    <a:pt x="1239533" y="120468"/>
                    <a:pt x="1235499" y="136642"/>
                    <a:pt x="1227412" y="152815"/>
                  </a:cubicBezTo>
                  <a:cubicBezTo>
                    <a:pt x="1222015" y="166299"/>
                    <a:pt x="1213928" y="181818"/>
                    <a:pt x="1203134" y="199337"/>
                  </a:cubicBezTo>
                  <a:cubicBezTo>
                    <a:pt x="1192339" y="216873"/>
                    <a:pt x="1177511" y="233719"/>
                    <a:pt x="1158630" y="249910"/>
                  </a:cubicBezTo>
                  <a:cubicBezTo>
                    <a:pt x="1174768" y="247203"/>
                    <a:pt x="1189597" y="245858"/>
                    <a:pt x="1203081" y="245858"/>
                  </a:cubicBezTo>
                  <a:cubicBezTo>
                    <a:pt x="1229995" y="245858"/>
                    <a:pt x="1250186" y="256653"/>
                    <a:pt x="1263617" y="278223"/>
                  </a:cubicBezTo>
                  <a:cubicBezTo>
                    <a:pt x="1266324" y="270136"/>
                    <a:pt x="1270359" y="262050"/>
                    <a:pt x="1275756" y="253945"/>
                  </a:cubicBezTo>
                  <a:cubicBezTo>
                    <a:pt x="1283807" y="240461"/>
                    <a:pt x="1295929" y="229684"/>
                    <a:pt x="1312102" y="221598"/>
                  </a:cubicBezTo>
                  <a:lnTo>
                    <a:pt x="1324171" y="177094"/>
                  </a:lnTo>
                  <a:cubicBezTo>
                    <a:pt x="1326878" y="177094"/>
                    <a:pt x="1329568" y="178438"/>
                    <a:pt x="1332258" y="181146"/>
                  </a:cubicBezTo>
                  <a:cubicBezTo>
                    <a:pt x="1334965" y="183836"/>
                    <a:pt x="1338327" y="188560"/>
                    <a:pt x="1342379" y="195302"/>
                  </a:cubicBezTo>
                  <a:cubicBezTo>
                    <a:pt x="1346432" y="202044"/>
                    <a:pt x="1351139" y="210804"/>
                    <a:pt x="1356536" y="221598"/>
                  </a:cubicBezTo>
                  <a:cubicBezTo>
                    <a:pt x="1364623" y="243169"/>
                    <a:pt x="1368002" y="264067"/>
                    <a:pt x="1366658" y="284293"/>
                  </a:cubicBezTo>
                  <a:cubicBezTo>
                    <a:pt x="1365295" y="304519"/>
                    <a:pt x="1363278" y="322727"/>
                    <a:pt x="1360588" y="338901"/>
                  </a:cubicBezTo>
                  <a:cubicBezTo>
                    <a:pt x="1355191" y="346988"/>
                    <a:pt x="1351811" y="357110"/>
                    <a:pt x="1350466" y="369231"/>
                  </a:cubicBezTo>
                  <a:cubicBezTo>
                    <a:pt x="1349121" y="381370"/>
                    <a:pt x="1347104" y="392837"/>
                    <a:pt x="1344397" y="403631"/>
                  </a:cubicBezTo>
                  <a:cubicBezTo>
                    <a:pt x="1341707" y="417115"/>
                    <a:pt x="1339000" y="430599"/>
                    <a:pt x="1336310" y="444083"/>
                  </a:cubicBezTo>
                  <a:lnTo>
                    <a:pt x="1376691" y="427892"/>
                  </a:lnTo>
                  <a:cubicBezTo>
                    <a:pt x="1387450" y="422495"/>
                    <a:pt x="1398191" y="417788"/>
                    <a:pt x="1408967" y="413735"/>
                  </a:cubicBezTo>
                  <a:cubicBezTo>
                    <a:pt x="1419726" y="409683"/>
                    <a:pt x="1427813" y="407666"/>
                    <a:pt x="1433210" y="407666"/>
                  </a:cubicBezTo>
                  <a:cubicBezTo>
                    <a:pt x="1446694" y="407666"/>
                    <a:pt x="1460833" y="409683"/>
                    <a:pt x="1475644" y="413735"/>
                  </a:cubicBezTo>
                  <a:cubicBezTo>
                    <a:pt x="1490455" y="417788"/>
                    <a:pt x="1504612" y="414408"/>
                    <a:pt x="1518096" y="403631"/>
                  </a:cubicBezTo>
                  <a:cubicBezTo>
                    <a:pt x="1534269" y="398234"/>
                    <a:pt x="1546408" y="390820"/>
                    <a:pt x="1554495" y="381370"/>
                  </a:cubicBezTo>
                  <a:cubicBezTo>
                    <a:pt x="1562582" y="371939"/>
                    <a:pt x="1567979" y="372611"/>
                    <a:pt x="1570687" y="383405"/>
                  </a:cubicBezTo>
                  <a:cubicBezTo>
                    <a:pt x="1570687" y="394182"/>
                    <a:pt x="1570687" y="398906"/>
                    <a:pt x="1570687" y="397562"/>
                  </a:cubicBezTo>
                  <a:cubicBezTo>
                    <a:pt x="1570687" y="396199"/>
                    <a:pt x="1566634" y="400924"/>
                    <a:pt x="1558547" y="411718"/>
                  </a:cubicBezTo>
                  <a:cubicBezTo>
                    <a:pt x="1550461" y="425202"/>
                    <a:pt x="1537649" y="438013"/>
                    <a:pt x="1520113" y="450135"/>
                  </a:cubicBezTo>
                  <a:cubicBezTo>
                    <a:pt x="1502577" y="462274"/>
                    <a:pt x="1488420" y="468344"/>
                    <a:pt x="1477644" y="468344"/>
                  </a:cubicBezTo>
                  <a:cubicBezTo>
                    <a:pt x="1472247" y="468344"/>
                    <a:pt x="1463487" y="467671"/>
                    <a:pt x="1451384" y="466326"/>
                  </a:cubicBezTo>
                  <a:cubicBezTo>
                    <a:pt x="1439262" y="464981"/>
                    <a:pt x="1427141" y="463619"/>
                    <a:pt x="1415037" y="462274"/>
                  </a:cubicBezTo>
                  <a:cubicBezTo>
                    <a:pt x="1402916" y="460929"/>
                    <a:pt x="1391484" y="460257"/>
                    <a:pt x="1380708" y="460257"/>
                  </a:cubicBezTo>
                  <a:cubicBezTo>
                    <a:pt x="1369949" y="460257"/>
                    <a:pt x="1364570" y="461602"/>
                    <a:pt x="1364570" y="464309"/>
                  </a:cubicBezTo>
                  <a:cubicBezTo>
                    <a:pt x="1361862" y="466999"/>
                    <a:pt x="1360517" y="469688"/>
                    <a:pt x="1360517" y="472396"/>
                  </a:cubicBezTo>
                  <a:lnTo>
                    <a:pt x="1360517" y="476430"/>
                  </a:lnTo>
                  <a:lnTo>
                    <a:pt x="1376691" y="488570"/>
                  </a:lnTo>
                  <a:cubicBezTo>
                    <a:pt x="1387450" y="485880"/>
                    <a:pt x="1398209" y="487225"/>
                    <a:pt x="1409003" y="492622"/>
                  </a:cubicBezTo>
                  <a:cubicBezTo>
                    <a:pt x="1419744" y="497966"/>
                    <a:pt x="1430503" y="506035"/>
                    <a:pt x="1441262" y="516794"/>
                  </a:cubicBezTo>
                  <a:cubicBezTo>
                    <a:pt x="1452038" y="527553"/>
                    <a:pt x="1462815" y="546381"/>
                    <a:pt x="1473591" y="573260"/>
                  </a:cubicBezTo>
                  <a:lnTo>
                    <a:pt x="1396740" y="541037"/>
                  </a:lnTo>
                  <a:lnTo>
                    <a:pt x="1380549" y="557157"/>
                  </a:lnTo>
                  <a:cubicBezTo>
                    <a:pt x="1385946" y="565191"/>
                    <a:pt x="1389998" y="574587"/>
                    <a:pt x="1392688" y="585346"/>
                  </a:cubicBezTo>
                  <a:cubicBezTo>
                    <a:pt x="1395395" y="593433"/>
                    <a:pt x="1396740" y="602847"/>
                    <a:pt x="1396740" y="613588"/>
                  </a:cubicBezTo>
                  <a:cubicBezTo>
                    <a:pt x="1396740" y="624347"/>
                    <a:pt x="1394032" y="632416"/>
                    <a:pt x="1388653" y="637796"/>
                  </a:cubicBezTo>
                  <a:cubicBezTo>
                    <a:pt x="1402137" y="640503"/>
                    <a:pt x="1414258" y="641848"/>
                    <a:pt x="1425053" y="641848"/>
                  </a:cubicBezTo>
                  <a:cubicBezTo>
                    <a:pt x="1435847" y="644538"/>
                    <a:pt x="1445951" y="645900"/>
                    <a:pt x="1455383" y="645900"/>
                  </a:cubicBezTo>
                  <a:cubicBezTo>
                    <a:pt x="1464832" y="645900"/>
                    <a:pt x="1472264" y="647227"/>
                    <a:pt x="1477697" y="649882"/>
                  </a:cubicBezTo>
                  <a:cubicBezTo>
                    <a:pt x="1483218" y="655261"/>
                    <a:pt x="1494224" y="660658"/>
                    <a:pt x="1510699" y="666055"/>
                  </a:cubicBezTo>
                  <a:cubicBezTo>
                    <a:pt x="1518910" y="668710"/>
                    <a:pt x="1525775" y="671382"/>
                    <a:pt x="1531296" y="674089"/>
                  </a:cubicBezTo>
                  <a:lnTo>
                    <a:pt x="1556017" y="649882"/>
                  </a:lnTo>
                  <a:lnTo>
                    <a:pt x="1560122" y="666055"/>
                  </a:lnTo>
                  <a:lnTo>
                    <a:pt x="1634266" y="649882"/>
                  </a:lnTo>
                  <a:cubicBezTo>
                    <a:pt x="1639664" y="655261"/>
                    <a:pt x="1643698" y="661985"/>
                    <a:pt x="1646406" y="670037"/>
                  </a:cubicBezTo>
                  <a:cubicBezTo>
                    <a:pt x="1651785" y="688865"/>
                    <a:pt x="1651785" y="703658"/>
                    <a:pt x="1646406" y="714399"/>
                  </a:cubicBezTo>
                  <a:lnTo>
                    <a:pt x="1682434" y="714399"/>
                  </a:lnTo>
                  <a:lnTo>
                    <a:pt x="1682434" y="717697"/>
                  </a:lnTo>
                  <a:lnTo>
                    <a:pt x="316673" y="717697"/>
                  </a:lnTo>
                  <a:lnTo>
                    <a:pt x="303389" y="711055"/>
                  </a:lnTo>
                  <a:cubicBezTo>
                    <a:pt x="292612" y="711055"/>
                    <a:pt x="289233" y="711727"/>
                    <a:pt x="293285" y="713072"/>
                  </a:cubicBezTo>
                  <a:cubicBezTo>
                    <a:pt x="297337" y="714435"/>
                    <a:pt x="301372" y="715780"/>
                    <a:pt x="305424" y="717124"/>
                  </a:cubicBezTo>
                  <a:lnTo>
                    <a:pt x="304273" y="717697"/>
                  </a:lnTo>
                  <a:lnTo>
                    <a:pt x="235212" y="717697"/>
                  </a:lnTo>
                  <a:lnTo>
                    <a:pt x="198225" y="713072"/>
                  </a:lnTo>
                  <a:cubicBezTo>
                    <a:pt x="187430" y="711727"/>
                    <a:pt x="179344" y="711055"/>
                    <a:pt x="173947" y="711055"/>
                  </a:cubicBezTo>
                  <a:cubicBezTo>
                    <a:pt x="176654" y="711055"/>
                    <a:pt x="177999" y="709710"/>
                    <a:pt x="177999" y="707020"/>
                  </a:cubicBezTo>
                  <a:lnTo>
                    <a:pt x="169912" y="707020"/>
                  </a:lnTo>
                  <a:cubicBezTo>
                    <a:pt x="167205" y="707020"/>
                    <a:pt x="165860" y="707693"/>
                    <a:pt x="165860" y="709038"/>
                  </a:cubicBezTo>
                  <a:cubicBezTo>
                    <a:pt x="165860" y="710382"/>
                    <a:pt x="168549" y="711055"/>
                    <a:pt x="173947" y="711055"/>
                  </a:cubicBezTo>
                  <a:lnTo>
                    <a:pt x="167304" y="717697"/>
                  </a:lnTo>
                  <a:lnTo>
                    <a:pt x="42691" y="717697"/>
                  </a:lnTo>
                  <a:lnTo>
                    <a:pt x="40452" y="702083"/>
                  </a:lnTo>
                  <a:cubicBezTo>
                    <a:pt x="40452" y="696739"/>
                    <a:pt x="41814" y="693377"/>
                    <a:pt x="44504" y="692032"/>
                  </a:cubicBezTo>
                  <a:cubicBezTo>
                    <a:pt x="47194" y="690687"/>
                    <a:pt x="44504" y="687308"/>
                    <a:pt x="36417" y="681928"/>
                  </a:cubicBezTo>
                  <a:cubicBezTo>
                    <a:pt x="28330" y="676566"/>
                    <a:pt x="22933" y="671877"/>
                    <a:pt x="20226" y="667825"/>
                  </a:cubicBezTo>
                  <a:cubicBezTo>
                    <a:pt x="17536" y="663773"/>
                    <a:pt x="14846" y="660428"/>
                    <a:pt x="12139" y="657774"/>
                  </a:cubicBezTo>
                  <a:lnTo>
                    <a:pt x="4052" y="649687"/>
                  </a:lnTo>
                  <a:cubicBezTo>
                    <a:pt x="1362" y="649687"/>
                    <a:pt x="0" y="648342"/>
                    <a:pt x="0" y="645635"/>
                  </a:cubicBezTo>
                  <a:lnTo>
                    <a:pt x="28330" y="605307"/>
                  </a:lnTo>
                  <a:lnTo>
                    <a:pt x="8104" y="581170"/>
                  </a:lnTo>
                  <a:cubicBezTo>
                    <a:pt x="26968" y="570376"/>
                    <a:pt x="47194" y="562307"/>
                    <a:pt x="68782" y="556963"/>
                  </a:cubicBezTo>
                  <a:cubicBezTo>
                    <a:pt x="84956" y="551565"/>
                    <a:pt x="103165" y="550893"/>
                    <a:pt x="123390" y="554945"/>
                  </a:cubicBezTo>
                  <a:cubicBezTo>
                    <a:pt x="143616" y="558980"/>
                    <a:pt x="161807" y="567721"/>
                    <a:pt x="177999" y="581170"/>
                  </a:cubicBezTo>
                  <a:cubicBezTo>
                    <a:pt x="169912" y="567721"/>
                    <a:pt x="164515" y="554291"/>
                    <a:pt x="161807" y="540842"/>
                  </a:cubicBezTo>
                  <a:cubicBezTo>
                    <a:pt x="159118" y="527393"/>
                    <a:pt x="159118" y="513290"/>
                    <a:pt x="161807" y="498497"/>
                  </a:cubicBezTo>
                  <a:cubicBezTo>
                    <a:pt x="164515" y="483703"/>
                    <a:pt x="175291" y="465565"/>
                    <a:pt x="194172" y="444083"/>
                  </a:cubicBezTo>
                  <a:cubicBezTo>
                    <a:pt x="199570" y="444083"/>
                    <a:pt x="203622" y="445428"/>
                    <a:pt x="206312" y="448118"/>
                  </a:cubicBezTo>
                  <a:cubicBezTo>
                    <a:pt x="211709" y="453479"/>
                    <a:pt x="214398" y="462876"/>
                    <a:pt x="214398" y="476307"/>
                  </a:cubicBezTo>
                  <a:lnTo>
                    <a:pt x="214398" y="548876"/>
                  </a:lnTo>
                  <a:cubicBezTo>
                    <a:pt x="214398" y="565014"/>
                    <a:pt x="215743" y="581152"/>
                    <a:pt x="218451" y="597291"/>
                  </a:cubicBezTo>
                  <a:lnTo>
                    <a:pt x="254850" y="577118"/>
                  </a:lnTo>
                  <a:lnTo>
                    <a:pt x="242711" y="569031"/>
                  </a:lnTo>
                  <a:cubicBezTo>
                    <a:pt x="242711" y="566341"/>
                    <a:pt x="244074" y="562307"/>
                    <a:pt x="246763" y="556963"/>
                  </a:cubicBezTo>
                  <a:cubicBezTo>
                    <a:pt x="252161" y="546221"/>
                    <a:pt x="265645" y="540842"/>
                    <a:pt x="287215" y="540842"/>
                  </a:cubicBezTo>
                  <a:cubicBezTo>
                    <a:pt x="287215" y="538152"/>
                    <a:pt x="285870" y="534100"/>
                    <a:pt x="283163" y="528703"/>
                  </a:cubicBezTo>
                  <a:cubicBezTo>
                    <a:pt x="280473" y="523359"/>
                    <a:pt x="277784" y="517997"/>
                    <a:pt x="275076" y="512618"/>
                  </a:cubicBezTo>
                  <a:cubicBezTo>
                    <a:pt x="272387" y="507256"/>
                    <a:pt x="269679" y="500514"/>
                    <a:pt x="266989" y="492427"/>
                  </a:cubicBezTo>
                  <a:cubicBezTo>
                    <a:pt x="261592" y="481686"/>
                    <a:pt x="255523" y="469582"/>
                    <a:pt x="248781" y="456151"/>
                  </a:cubicBezTo>
                  <a:cubicBezTo>
                    <a:pt x="242039" y="442703"/>
                    <a:pt x="237332" y="433289"/>
                    <a:pt x="234624" y="427892"/>
                  </a:cubicBezTo>
                  <a:cubicBezTo>
                    <a:pt x="229227" y="422495"/>
                    <a:pt x="226538" y="418460"/>
                    <a:pt x="226538" y="415753"/>
                  </a:cubicBezTo>
                  <a:lnTo>
                    <a:pt x="226538" y="407666"/>
                  </a:lnTo>
                  <a:lnTo>
                    <a:pt x="287215" y="444083"/>
                  </a:lnTo>
                  <a:lnTo>
                    <a:pt x="230590" y="383405"/>
                  </a:lnTo>
                  <a:lnTo>
                    <a:pt x="238677" y="367214"/>
                  </a:lnTo>
                  <a:lnTo>
                    <a:pt x="275076" y="375301"/>
                  </a:lnTo>
                  <a:lnTo>
                    <a:pt x="287215" y="342953"/>
                  </a:lnTo>
                  <a:cubicBezTo>
                    <a:pt x="281818" y="342953"/>
                    <a:pt x="276421" y="341591"/>
                    <a:pt x="271042" y="338901"/>
                  </a:cubicBezTo>
                  <a:cubicBezTo>
                    <a:pt x="265645" y="338901"/>
                    <a:pt x="259575" y="338229"/>
                    <a:pt x="252833" y="336884"/>
                  </a:cubicBezTo>
                  <a:cubicBezTo>
                    <a:pt x="246091" y="335521"/>
                    <a:pt x="237332" y="334849"/>
                    <a:pt x="226538" y="334849"/>
                  </a:cubicBezTo>
                  <a:cubicBezTo>
                    <a:pt x="210364" y="337556"/>
                    <a:pt x="200242" y="335521"/>
                    <a:pt x="196207" y="328779"/>
                  </a:cubicBezTo>
                  <a:cubicBezTo>
                    <a:pt x="192155" y="322037"/>
                    <a:pt x="183396" y="320020"/>
                    <a:pt x="169912" y="322727"/>
                  </a:cubicBezTo>
                  <a:cubicBezTo>
                    <a:pt x="140237" y="336211"/>
                    <a:pt x="125408" y="337556"/>
                    <a:pt x="125408" y="326762"/>
                  </a:cubicBezTo>
                  <a:cubicBezTo>
                    <a:pt x="125408" y="321365"/>
                    <a:pt x="130805" y="311261"/>
                    <a:pt x="141581" y="296432"/>
                  </a:cubicBezTo>
                  <a:cubicBezTo>
                    <a:pt x="152376" y="281585"/>
                    <a:pt x="157773" y="271481"/>
                    <a:pt x="157773" y="266084"/>
                  </a:cubicBezTo>
                  <a:cubicBezTo>
                    <a:pt x="157773" y="263394"/>
                    <a:pt x="163170" y="256653"/>
                    <a:pt x="173947" y="245858"/>
                  </a:cubicBezTo>
                  <a:lnTo>
                    <a:pt x="186086" y="233719"/>
                  </a:lnTo>
                  <a:cubicBezTo>
                    <a:pt x="183396" y="231029"/>
                    <a:pt x="183396" y="229684"/>
                    <a:pt x="186086" y="229684"/>
                  </a:cubicBezTo>
                  <a:cubicBezTo>
                    <a:pt x="186086" y="229684"/>
                    <a:pt x="196880" y="236426"/>
                    <a:pt x="218451" y="249910"/>
                  </a:cubicBezTo>
                  <a:cubicBezTo>
                    <a:pt x="240021" y="263394"/>
                    <a:pt x="252161" y="270136"/>
                    <a:pt x="254850" y="270136"/>
                  </a:cubicBezTo>
                  <a:cubicBezTo>
                    <a:pt x="257558" y="272826"/>
                    <a:pt x="258903" y="272826"/>
                    <a:pt x="258903" y="270136"/>
                  </a:cubicBezTo>
                  <a:lnTo>
                    <a:pt x="279128" y="274171"/>
                  </a:lnTo>
                  <a:cubicBezTo>
                    <a:pt x="276421" y="266084"/>
                    <a:pt x="275076" y="257997"/>
                    <a:pt x="275076" y="249910"/>
                  </a:cubicBezTo>
                  <a:lnTo>
                    <a:pt x="275076" y="217545"/>
                  </a:lnTo>
                  <a:cubicBezTo>
                    <a:pt x="275076" y="212148"/>
                    <a:pt x="277111" y="208786"/>
                    <a:pt x="281146" y="207424"/>
                  </a:cubicBezTo>
                  <a:cubicBezTo>
                    <a:pt x="285198" y="206079"/>
                    <a:pt x="288560" y="204061"/>
                    <a:pt x="291268" y="201372"/>
                  </a:cubicBezTo>
                  <a:cubicBezTo>
                    <a:pt x="291268" y="198664"/>
                    <a:pt x="292612" y="197320"/>
                    <a:pt x="295302" y="197320"/>
                  </a:cubicBezTo>
                  <a:cubicBezTo>
                    <a:pt x="298010" y="197320"/>
                    <a:pt x="300699" y="195975"/>
                    <a:pt x="303389" y="193267"/>
                  </a:cubicBezTo>
                  <a:cubicBezTo>
                    <a:pt x="306096" y="190577"/>
                    <a:pt x="310131" y="189233"/>
                    <a:pt x="315528" y="189233"/>
                  </a:cubicBezTo>
                  <a:lnTo>
                    <a:pt x="327667" y="185180"/>
                  </a:lnTo>
                  <a:lnTo>
                    <a:pt x="331719" y="213493"/>
                  </a:lnTo>
                  <a:cubicBezTo>
                    <a:pt x="337099" y="205406"/>
                    <a:pt x="342496" y="198664"/>
                    <a:pt x="347893" y="193267"/>
                  </a:cubicBezTo>
                  <a:cubicBezTo>
                    <a:pt x="358599" y="182491"/>
                    <a:pt x="369305" y="183836"/>
                    <a:pt x="380010" y="197320"/>
                  </a:cubicBezTo>
                  <a:cubicBezTo>
                    <a:pt x="393406" y="216201"/>
                    <a:pt x="400785" y="225632"/>
                    <a:pt x="402130" y="225632"/>
                  </a:cubicBezTo>
                  <a:cubicBezTo>
                    <a:pt x="403475" y="225632"/>
                    <a:pt x="410854" y="226977"/>
                    <a:pt x="424249" y="229684"/>
                  </a:cubicBezTo>
                  <a:cubicBezTo>
                    <a:pt x="434955" y="235082"/>
                    <a:pt x="441626" y="239116"/>
                    <a:pt x="444280" y="241824"/>
                  </a:cubicBezTo>
                  <a:cubicBezTo>
                    <a:pt x="446988" y="244513"/>
                    <a:pt x="448333" y="247203"/>
                    <a:pt x="448333" y="249910"/>
                  </a:cubicBezTo>
                  <a:lnTo>
                    <a:pt x="440299" y="266084"/>
                  </a:lnTo>
                  <a:lnTo>
                    <a:pt x="460401" y="306536"/>
                  </a:lnTo>
                  <a:lnTo>
                    <a:pt x="476451" y="334849"/>
                  </a:lnTo>
                  <a:lnTo>
                    <a:pt x="472416" y="355075"/>
                  </a:lnTo>
                  <a:lnTo>
                    <a:pt x="484485" y="338901"/>
                  </a:lnTo>
                  <a:lnTo>
                    <a:pt x="500534" y="342953"/>
                  </a:lnTo>
                  <a:lnTo>
                    <a:pt x="512603" y="379353"/>
                  </a:lnTo>
                  <a:lnTo>
                    <a:pt x="569122" y="338901"/>
                  </a:lnTo>
                  <a:lnTo>
                    <a:pt x="581244" y="367214"/>
                  </a:lnTo>
                  <a:lnTo>
                    <a:pt x="597435" y="326762"/>
                  </a:lnTo>
                  <a:lnTo>
                    <a:pt x="617590" y="318675"/>
                  </a:lnTo>
                  <a:cubicBezTo>
                    <a:pt x="604159" y="305191"/>
                    <a:pt x="592038" y="293052"/>
                    <a:pt x="581244" y="282276"/>
                  </a:cubicBezTo>
                  <a:cubicBezTo>
                    <a:pt x="562380" y="257997"/>
                    <a:pt x="562380" y="241824"/>
                    <a:pt x="581244" y="233719"/>
                  </a:cubicBezTo>
                  <a:cubicBezTo>
                    <a:pt x="605486" y="225632"/>
                    <a:pt x="612193" y="221598"/>
                    <a:pt x="601416" y="221598"/>
                  </a:cubicBezTo>
                  <a:cubicBezTo>
                    <a:pt x="596055" y="221598"/>
                    <a:pt x="589348" y="222943"/>
                    <a:pt x="581244" y="225632"/>
                  </a:cubicBezTo>
                  <a:cubicBezTo>
                    <a:pt x="575864" y="225632"/>
                    <a:pt x="570467" y="224287"/>
                    <a:pt x="565070" y="221598"/>
                  </a:cubicBezTo>
                  <a:cubicBezTo>
                    <a:pt x="559673" y="218890"/>
                    <a:pt x="553603" y="217545"/>
                    <a:pt x="546861" y="217545"/>
                  </a:cubicBezTo>
                  <a:cubicBezTo>
                    <a:pt x="540119" y="217545"/>
                    <a:pt x="532705" y="216201"/>
                    <a:pt x="524618" y="213493"/>
                  </a:cubicBezTo>
                  <a:cubicBezTo>
                    <a:pt x="503047" y="210804"/>
                    <a:pt x="487546" y="212148"/>
                    <a:pt x="478097" y="217545"/>
                  </a:cubicBezTo>
                  <a:cubicBezTo>
                    <a:pt x="468665" y="222943"/>
                    <a:pt x="465285" y="217545"/>
                    <a:pt x="467992" y="201372"/>
                  </a:cubicBezTo>
                  <a:cubicBezTo>
                    <a:pt x="467992" y="187888"/>
                    <a:pt x="467302" y="177094"/>
                    <a:pt x="465957" y="169007"/>
                  </a:cubicBezTo>
                  <a:cubicBezTo>
                    <a:pt x="464613" y="160920"/>
                    <a:pt x="465285" y="154178"/>
                    <a:pt x="467992" y="148781"/>
                  </a:cubicBezTo>
                  <a:cubicBezTo>
                    <a:pt x="467992" y="143384"/>
                    <a:pt x="469337" y="142039"/>
                    <a:pt x="472027" y="144729"/>
                  </a:cubicBezTo>
                  <a:cubicBezTo>
                    <a:pt x="474734" y="147436"/>
                    <a:pt x="478769" y="146073"/>
                    <a:pt x="484166" y="140694"/>
                  </a:cubicBezTo>
                  <a:cubicBezTo>
                    <a:pt x="489563" y="135297"/>
                    <a:pt x="491580" y="130572"/>
                    <a:pt x="490236" y="126520"/>
                  </a:cubicBezTo>
                  <a:cubicBezTo>
                    <a:pt x="488891" y="122485"/>
                    <a:pt x="494960" y="120468"/>
                    <a:pt x="508444" y="120468"/>
                  </a:cubicBezTo>
                  <a:cubicBezTo>
                    <a:pt x="516531" y="123158"/>
                    <a:pt x="523946" y="126520"/>
                    <a:pt x="530688" y="130572"/>
                  </a:cubicBezTo>
                  <a:cubicBezTo>
                    <a:pt x="537429" y="134624"/>
                    <a:pt x="543499" y="136642"/>
                    <a:pt x="548896" y="136642"/>
                  </a:cubicBezTo>
                  <a:cubicBezTo>
                    <a:pt x="556983" y="133952"/>
                    <a:pt x="556983" y="128555"/>
                    <a:pt x="548896" y="120468"/>
                  </a:cubicBezTo>
                  <a:cubicBezTo>
                    <a:pt x="543499" y="115071"/>
                    <a:pt x="537429" y="114398"/>
                    <a:pt x="530688" y="118433"/>
                  </a:cubicBezTo>
                  <a:cubicBezTo>
                    <a:pt x="523946" y="122485"/>
                    <a:pt x="517876" y="117761"/>
                    <a:pt x="512479" y="104277"/>
                  </a:cubicBezTo>
                  <a:cubicBezTo>
                    <a:pt x="504392" y="93500"/>
                    <a:pt x="503047" y="90120"/>
                    <a:pt x="508444" y="94172"/>
                  </a:cubicBezTo>
                  <a:cubicBezTo>
                    <a:pt x="513824" y="98207"/>
                    <a:pt x="517876" y="90793"/>
                    <a:pt x="520566" y="71912"/>
                  </a:cubicBezTo>
                  <a:cubicBezTo>
                    <a:pt x="523273" y="55738"/>
                    <a:pt x="525290" y="40237"/>
                    <a:pt x="526635" y="25390"/>
                  </a:cubicBezTo>
                  <a:cubicBezTo>
                    <a:pt x="527998" y="10561"/>
                    <a:pt x="531360" y="11234"/>
                    <a:pt x="536757" y="27425"/>
                  </a:cubicBezTo>
                  <a:cubicBezTo>
                    <a:pt x="542154" y="40909"/>
                    <a:pt x="545516" y="46979"/>
                    <a:pt x="546861" y="45616"/>
                  </a:cubicBezTo>
                  <a:cubicBezTo>
                    <a:pt x="548224" y="44271"/>
                    <a:pt x="555638" y="42254"/>
                    <a:pt x="569122" y="39564"/>
                  </a:cubicBezTo>
                  <a:cubicBezTo>
                    <a:pt x="582606" y="39564"/>
                    <a:pt x="595400" y="39564"/>
                    <a:pt x="607521" y="39564"/>
                  </a:cubicBezTo>
                  <a:cubicBezTo>
                    <a:pt x="619625" y="39564"/>
                    <a:pt x="627039" y="36857"/>
                    <a:pt x="629729" y="31460"/>
                  </a:cubicBezTo>
                  <a:cubicBezTo>
                    <a:pt x="635073" y="26080"/>
                    <a:pt x="645160" y="17976"/>
                    <a:pt x="659971" y="7199"/>
                  </a:cubicBezTo>
                  <a:cubicBezTo>
                    <a:pt x="667376" y="1802"/>
                    <a:pt x="673605" y="-560"/>
                    <a:pt x="678657" y="112"/>
                  </a:cubicBezTo>
                  <a:close/>
                </a:path>
              </a:pathLst>
            </a:custGeom>
            <a:solidFill>
              <a:schemeClr val="accent1"/>
            </a:solidFill>
            <a:ln>
              <a:noFill/>
            </a:ln>
            <a:effectLst/>
          </p:spPr>
          <p:txBody>
            <a:bodyPr anchor="ctr"/>
            <a:lstStyle/>
            <a:p>
              <a:pPr algn="ctr"/>
              <a:endParaRPr/>
            </a:p>
          </p:txBody>
        </p:sp>
      </p:grpSp>
      <p:grpSp>
        <p:nvGrpSpPr>
          <p:cNvPr id="15" name="千图PPT彼岸天：ID 8661124库_组合 14"/>
          <p:cNvGrpSpPr/>
          <p:nvPr>
            <p:custDataLst>
              <p:tags r:id="rId2"/>
            </p:custDataLst>
          </p:nvPr>
        </p:nvGrpSpPr>
        <p:grpSpPr>
          <a:xfrm>
            <a:off x="919724" y="4055673"/>
            <a:ext cx="2779710" cy="1319633"/>
            <a:chOff x="919724" y="4296222"/>
            <a:chExt cx="2779710" cy="1319633"/>
          </a:xfrm>
        </p:grpSpPr>
        <p:sp>
          <p:nvSpPr>
            <p:cNvPr id="31" name="TextBox 25"/>
            <p:cNvSpPr txBox="1"/>
            <p:nvPr/>
          </p:nvSpPr>
          <p:spPr>
            <a:xfrm>
              <a:off x="919724" y="4642797"/>
              <a:ext cx="2779710" cy="973058"/>
            </a:xfrm>
            <a:prstGeom prst="rect">
              <a:avLst/>
            </a:prstGeom>
            <a:noFill/>
          </p:spPr>
          <p:txBody>
            <a:bodyPr wrap="square" lIns="0" tIns="0" rIns="0" bIns="0" anchor="ctr" anchorCtr="0">
              <a:normAutofit/>
            </a:bodyPr>
            <a:lstStyle/>
            <a:p>
              <a:pP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2" name="Rectangle 1"/>
            <p:cNvSpPr/>
            <p:nvPr/>
          </p:nvSpPr>
          <p:spPr>
            <a:xfrm>
              <a:off x="919724" y="4296222"/>
              <a:ext cx="2758082" cy="461665"/>
            </a:xfrm>
            <a:prstGeom prst="rect">
              <a:avLst/>
            </a:prstGeom>
          </p:spPr>
          <p:txBody>
            <a:bodyPr wrap="none" lIns="0" tIns="0" rIns="0" bIns="0" anchor="ctr" anchorCtr="0">
              <a:normAutofit/>
            </a:bodyPr>
            <a:lstStyle/>
            <a:p>
              <a:r>
                <a:rPr lang="zh-CN" altLang="en-US" sz="2000" b="1" dirty="0"/>
                <a:t>输入标题文本 </a:t>
              </a:r>
            </a:p>
          </p:txBody>
        </p:sp>
      </p:grpSp>
      <p:grpSp>
        <p:nvGrpSpPr>
          <p:cNvPr id="2" name="千图PPT彼岸天：ID 8661124库_组合 1"/>
          <p:cNvGrpSpPr/>
          <p:nvPr>
            <p:custDataLst>
              <p:tags r:id="rId3"/>
            </p:custDataLst>
          </p:nvPr>
        </p:nvGrpSpPr>
        <p:grpSpPr>
          <a:xfrm>
            <a:off x="5378179" y="1589567"/>
            <a:ext cx="6096685" cy="3819316"/>
            <a:chOff x="5378179" y="1589567"/>
            <a:chExt cx="6096685" cy="3819316"/>
          </a:xfrm>
        </p:grpSpPr>
        <p:cxnSp>
          <p:nvCxnSpPr>
            <p:cNvPr id="5" name="Straight Connector 8"/>
            <p:cNvCxnSpPr>
              <a:stCxn id="37" idx="11"/>
            </p:cNvCxnSpPr>
            <p:nvPr/>
          </p:nvCxnSpPr>
          <p:spPr>
            <a:xfrm flipV="1">
              <a:off x="5378179" y="1589567"/>
              <a:ext cx="3310110" cy="112"/>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 name="Straight Connector 9"/>
            <p:cNvCxnSpPr>
              <a:stCxn id="36" idx="32"/>
            </p:cNvCxnSpPr>
            <p:nvPr/>
          </p:nvCxnSpPr>
          <p:spPr>
            <a:xfrm flipV="1">
              <a:off x="6282616" y="2307208"/>
              <a:ext cx="2405673" cy="57"/>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0"/>
            <p:cNvCxnSpPr>
              <a:stCxn id="36" idx="107"/>
            </p:cNvCxnSpPr>
            <p:nvPr/>
          </p:nvCxnSpPr>
          <p:spPr>
            <a:xfrm>
              <a:off x="6703926" y="3185255"/>
              <a:ext cx="1984363" cy="451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a:stCxn id="34" idx="47"/>
            </p:cNvCxnSpPr>
            <p:nvPr/>
          </p:nvCxnSpPr>
          <p:spPr>
            <a:xfrm flipV="1">
              <a:off x="6838604" y="4071970"/>
              <a:ext cx="1849685" cy="295"/>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a:stCxn id="33" idx="28"/>
            </p:cNvCxnSpPr>
            <p:nvPr/>
          </p:nvCxnSpPr>
          <p:spPr>
            <a:xfrm flipV="1">
              <a:off x="6347477" y="4625158"/>
              <a:ext cx="2340812" cy="17639"/>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 name="TextBox 18"/>
            <p:cNvSpPr txBox="1"/>
            <p:nvPr/>
          </p:nvSpPr>
          <p:spPr>
            <a:xfrm>
              <a:off x="7940372" y="1740183"/>
              <a:ext cx="641522" cy="461665"/>
            </a:xfrm>
            <a:prstGeom prst="rect">
              <a:avLst/>
            </a:prstGeom>
            <a:noFill/>
          </p:spPr>
          <p:txBody>
            <a:bodyPr wrap="none">
              <a:normAutofit/>
            </a:bodyPr>
            <a:lstStyle/>
            <a:p>
              <a:r>
                <a:rPr lang="en-US" sz="2400" b="1">
                  <a:solidFill>
                    <a:schemeClr val="accent1"/>
                  </a:solidFill>
                </a:rPr>
                <a:t>10%</a:t>
              </a:r>
            </a:p>
          </p:txBody>
        </p:sp>
        <p:sp>
          <p:nvSpPr>
            <p:cNvPr id="11" name="TextBox 19"/>
            <p:cNvSpPr txBox="1"/>
            <p:nvPr/>
          </p:nvSpPr>
          <p:spPr>
            <a:xfrm>
              <a:off x="7940372" y="2517357"/>
              <a:ext cx="641522" cy="461665"/>
            </a:xfrm>
            <a:prstGeom prst="rect">
              <a:avLst/>
            </a:prstGeom>
            <a:noFill/>
          </p:spPr>
          <p:txBody>
            <a:bodyPr wrap="none">
              <a:normAutofit/>
            </a:bodyPr>
            <a:lstStyle/>
            <a:p>
              <a:r>
                <a:rPr lang="en-US" sz="2400" b="1">
                  <a:solidFill>
                    <a:schemeClr val="accent2"/>
                  </a:solidFill>
                </a:rPr>
                <a:t>25%</a:t>
              </a:r>
            </a:p>
          </p:txBody>
        </p:sp>
        <p:sp>
          <p:nvSpPr>
            <p:cNvPr id="12" name="TextBox 20"/>
            <p:cNvSpPr txBox="1"/>
            <p:nvPr/>
          </p:nvSpPr>
          <p:spPr>
            <a:xfrm>
              <a:off x="7940372" y="3400181"/>
              <a:ext cx="641522" cy="461665"/>
            </a:xfrm>
            <a:prstGeom prst="rect">
              <a:avLst/>
            </a:prstGeom>
            <a:noFill/>
          </p:spPr>
          <p:txBody>
            <a:bodyPr wrap="none">
              <a:normAutofit/>
            </a:bodyPr>
            <a:lstStyle/>
            <a:p>
              <a:r>
                <a:rPr lang="en-US" sz="2400" b="1">
                  <a:solidFill>
                    <a:schemeClr val="accent3"/>
                  </a:solidFill>
                </a:rPr>
                <a:t>25%</a:t>
              </a:r>
            </a:p>
          </p:txBody>
        </p:sp>
        <p:sp>
          <p:nvSpPr>
            <p:cNvPr id="13" name="TextBox 21"/>
            <p:cNvSpPr txBox="1"/>
            <p:nvPr/>
          </p:nvSpPr>
          <p:spPr>
            <a:xfrm>
              <a:off x="7940372" y="4112986"/>
              <a:ext cx="641522" cy="461665"/>
            </a:xfrm>
            <a:prstGeom prst="rect">
              <a:avLst/>
            </a:prstGeom>
            <a:noFill/>
          </p:spPr>
          <p:txBody>
            <a:bodyPr wrap="none">
              <a:normAutofit/>
            </a:bodyPr>
            <a:lstStyle/>
            <a:p>
              <a:r>
                <a:rPr lang="en-US" sz="2400" b="1">
                  <a:solidFill>
                    <a:schemeClr val="accent4"/>
                  </a:solidFill>
                </a:rPr>
                <a:t>20%</a:t>
              </a:r>
            </a:p>
          </p:txBody>
        </p:sp>
        <p:sp>
          <p:nvSpPr>
            <p:cNvPr id="14" name="TextBox 22"/>
            <p:cNvSpPr txBox="1"/>
            <p:nvPr/>
          </p:nvSpPr>
          <p:spPr>
            <a:xfrm>
              <a:off x="7940372" y="4947218"/>
              <a:ext cx="641522" cy="461665"/>
            </a:xfrm>
            <a:prstGeom prst="rect">
              <a:avLst/>
            </a:prstGeom>
            <a:noFill/>
          </p:spPr>
          <p:txBody>
            <a:bodyPr wrap="none">
              <a:normAutofit/>
            </a:bodyPr>
            <a:lstStyle/>
            <a:p>
              <a:r>
                <a:rPr lang="en-US" sz="2400" b="1">
                  <a:solidFill>
                    <a:schemeClr val="bg1">
                      <a:lumMod val="50000"/>
                    </a:schemeClr>
                  </a:solidFill>
                </a:rPr>
                <a:t>30%</a:t>
              </a:r>
            </a:p>
          </p:txBody>
        </p:sp>
        <p:grpSp>
          <p:nvGrpSpPr>
            <p:cNvPr id="16" name="Group 15"/>
            <p:cNvGrpSpPr/>
            <p:nvPr/>
          </p:nvGrpSpPr>
          <p:grpSpPr>
            <a:xfrm>
              <a:off x="8868307" y="1589567"/>
              <a:ext cx="2606557" cy="565539"/>
              <a:chOff x="8868307" y="1300298"/>
              <a:chExt cx="2606557" cy="565539"/>
            </a:xfrm>
          </p:grpSpPr>
          <p:sp>
            <p:nvSpPr>
              <p:cNvPr id="29" name="TextBox 13"/>
              <p:cNvSpPr txBox="1"/>
              <p:nvPr/>
            </p:nvSpPr>
            <p:spPr>
              <a:xfrm>
                <a:off x="8868308" y="1542672"/>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30" name="Rectangle 27"/>
              <p:cNvSpPr/>
              <p:nvPr/>
            </p:nvSpPr>
            <p:spPr>
              <a:xfrm>
                <a:off x="8868307" y="1300298"/>
                <a:ext cx="2606556" cy="242374"/>
              </a:xfrm>
              <a:prstGeom prst="rect">
                <a:avLst/>
              </a:prstGeom>
            </p:spPr>
            <p:txBody>
              <a:bodyPr wrap="none" lIns="0" tIns="0" rIns="0" bIns="0" anchor="ctr" anchorCtr="0">
                <a:normAutofit/>
              </a:bodyPr>
              <a:lstStyle/>
              <a:p>
                <a:r>
                  <a:rPr lang="zh-CN" altLang="en-US" sz="1050" b="1" dirty="0">
                    <a:solidFill>
                      <a:schemeClr val="accent1"/>
                    </a:solidFill>
                  </a:rPr>
                  <a:t>输入标题文本 </a:t>
                </a:r>
              </a:p>
            </p:txBody>
          </p:sp>
        </p:grpSp>
        <p:grpSp>
          <p:nvGrpSpPr>
            <p:cNvPr id="17" name="Group 16"/>
            <p:cNvGrpSpPr/>
            <p:nvPr/>
          </p:nvGrpSpPr>
          <p:grpSpPr>
            <a:xfrm>
              <a:off x="8868307" y="2345002"/>
              <a:ext cx="2606557" cy="565539"/>
              <a:chOff x="8868307" y="2055733"/>
              <a:chExt cx="2606557" cy="565539"/>
            </a:xfrm>
          </p:grpSpPr>
          <p:sp>
            <p:nvSpPr>
              <p:cNvPr id="27" name="TextBox 28"/>
              <p:cNvSpPr txBox="1"/>
              <p:nvPr/>
            </p:nvSpPr>
            <p:spPr>
              <a:xfrm>
                <a:off x="8868308" y="2298107"/>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8" name="Rectangle 29"/>
              <p:cNvSpPr/>
              <p:nvPr/>
            </p:nvSpPr>
            <p:spPr>
              <a:xfrm>
                <a:off x="8868307" y="2055733"/>
                <a:ext cx="2606556" cy="242374"/>
              </a:xfrm>
              <a:prstGeom prst="rect">
                <a:avLst/>
              </a:prstGeom>
            </p:spPr>
            <p:txBody>
              <a:bodyPr wrap="none" lIns="0" tIns="0" rIns="0" bIns="0" anchor="ctr" anchorCtr="0">
                <a:normAutofit/>
              </a:bodyPr>
              <a:lstStyle/>
              <a:p>
                <a:r>
                  <a:rPr lang="zh-CN" altLang="en-US" sz="1050" b="1" dirty="0">
                    <a:solidFill>
                      <a:schemeClr val="accent2">
                        <a:lumMod val="100000"/>
                      </a:schemeClr>
                    </a:solidFill>
                  </a:rPr>
                  <a:t>输入标题文本 </a:t>
                </a:r>
              </a:p>
            </p:txBody>
          </p:sp>
        </p:grpSp>
        <p:grpSp>
          <p:nvGrpSpPr>
            <p:cNvPr id="18" name="Group 17"/>
            <p:cNvGrpSpPr/>
            <p:nvPr/>
          </p:nvGrpSpPr>
          <p:grpSpPr>
            <a:xfrm>
              <a:off x="8868307" y="3142205"/>
              <a:ext cx="2606557" cy="565539"/>
              <a:chOff x="8868307" y="2852936"/>
              <a:chExt cx="2606557" cy="565539"/>
            </a:xfrm>
          </p:grpSpPr>
          <p:sp>
            <p:nvSpPr>
              <p:cNvPr id="25" name="TextBox 30"/>
              <p:cNvSpPr txBox="1"/>
              <p:nvPr/>
            </p:nvSpPr>
            <p:spPr>
              <a:xfrm>
                <a:off x="8868308" y="3095310"/>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6" name="Rectangle 31"/>
              <p:cNvSpPr/>
              <p:nvPr/>
            </p:nvSpPr>
            <p:spPr>
              <a:xfrm>
                <a:off x="8868307" y="2852936"/>
                <a:ext cx="2606556" cy="242374"/>
              </a:xfrm>
              <a:prstGeom prst="rect">
                <a:avLst/>
              </a:prstGeom>
            </p:spPr>
            <p:txBody>
              <a:bodyPr wrap="none" lIns="0" tIns="0" rIns="0" bIns="0" anchor="ctr" anchorCtr="0">
                <a:normAutofit/>
              </a:bodyPr>
              <a:lstStyle/>
              <a:p>
                <a:r>
                  <a:rPr lang="zh-CN" altLang="en-US" sz="1050" b="1" dirty="0">
                    <a:solidFill>
                      <a:schemeClr val="accent3">
                        <a:lumMod val="100000"/>
                      </a:schemeClr>
                    </a:solidFill>
                  </a:rPr>
                  <a:t>输入标题文本 </a:t>
                </a:r>
              </a:p>
            </p:txBody>
          </p:sp>
        </p:grpSp>
        <p:grpSp>
          <p:nvGrpSpPr>
            <p:cNvPr id="19" name="Group 36"/>
            <p:cNvGrpSpPr/>
            <p:nvPr/>
          </p:nvGrpSpPr>
          <p:grpSpPr>
            <a:xfrm>
              <a:off x="8868307" y="3970297"/>
              <a:ext cx="2606557" cy="565539"/>
              <a:chOff x="8868307" y="3681028"/>
              <a:chExt cx="2606557" cy="565539"/>
            </a:xfrm>
          </p:grpSpPr>
          <p:sp>
            <p:nvSpPr>
              <p:cNvPr id="23" name="TextBox 32"/>
              <p:cNvSpPr txBox="1"/>
              <p:nvPr/>
            </p:nvSpPr>
            <p:spPr>
              <a:xfrm>
                <a:off x="8868308" y="3923402"/>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4" name="Rectangle 33"/>
              <p:cNvSpPr/>
              <p:nvPr/>
            </p:nvSpPr>
            <p:spPr>
              <a:xfrm>
                <a:off x="8868307" y="3681028"/>
                <a:ext cx="2606556" cy="242374"/>
              </a:xfrm>
              <a:prstGeom prst="rect">
                <a:avLst/>
              </a:prstGeom>
            </p:spPr>
            <p:txBody>
              <a:bodyPr wrap="none" lIns="0" tIns="0" rIns="0" bIns="0" anchor="ctr" anchorCtr="0">
                <a:normAutofit/>
              </a:bodyPr>
              <a:lstStyle/>
              <a:p>
                <a:r>
                  <a:rPr lang="zh-CN" altLang="en-US" sz="1050" b="1" dirty="0">
                    <a:solidFill>
                      <a:schemeClr val="accent4">
                        <a:lumMod val="100000"/>
                      </a:schemeClr>
                    </a:solidFill>
                  </a:rPr>
                  <a:t>输入标题文本 </a:t>
                </a:r>
              </a:p>
            </p:txBody>
          </p:sp>
        </p:grpSp>
        <p:grpSp>
          <p:nvGrpSpPr>
            <p:cNvPr id="20" name="Group 37"/>
            <p:cNvGrpSpPr/>
            <p:nvPr/>
          </p:nvGrpSpPr>
          <p:grpSpPr>
            <a:xfrm>
              <a:off x="8868307" y="4762385"/>
              <a:ext cx="2606557" cy="565539"/>
              <a:chOff x="8868307" y="4473116"/>
              <a:chExt cx="2606557" cy="565539"/>
            </a:xfrm>
          </p:grpSpPr>
          <p:sp>
            <p:nvSpPr>
              <p:cNvPr id="21" name="TextBox 34"/>
              <p:cNvSpPr txBox="1"/>
              <p:nvPr/>
            </p:nvSpPr>
            <p:spPr>
              <a:xfrm>
                <a:off x="8868308" y="4715490"/>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2" name="Rectangle 35"/>
              <p:cNvSpPr/>
              <p:nvPr/>
            </p:nvSpPr>
            <p:spPr>
              <a:xfrm>
                <a:off x="8868307" y="4473116"/>
                <a:ext cx="2606556" cy="242374"/>
              </a:xfrm>
              <a:prstGeom prst="rect">
                <a:avLst/>
              </a:prstGeom>
            </p:spPr>
            <p:txBody>
              <a:bodyPr wrap="none" lIns="0" tIns="0" rIns="0" bIns="0" anchor="ctr" anchorCtr="0">
                <a:normAutofit/>
              </a:bodyPr>
              <a:lstStyle/>
              <a:p>
                <a:r>
                  <a:rPr lang="zh-CN" altLang="en-US" sz="1050" b="1" dirty="0">
                    <a:solidFill>
                      <a:schemeClr val="bg2">
                        <a:lumMod val="50000"/>
                      </a:schemeClr>
                    </a:solidFill>
                  </a:rPr>
                  <a:t>输入标题文本 </a:t>
                </a: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fltVal val="0.5"/>
                                          </p:val>
                                        </p:tav>
                                        <p:tav tm="100000">
                                          <p:val>
                                            <p:strVal val="#ppt_x"/>
                                          </p:val>
                                        </p:tav>
                                      </p:tavLst>
                                    </p:anim>
                                    <p:anim calcmode="lin" valueType="num">
                                      <p:cBhvr>
                                        <p:cTn id="19"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千图PPT彼岸天：ID 8661124库_组合 3"/>
          <p:cNvGrpSpPr/>
          <p:nvPr>
            <p:custDataLst>
              <p:tags r:id="rId1"/>
            </p:custDataLst>
          </p:nvPr>
        </p:nvGrpSpPr>
        <p:grpSpPr>
          <a:xfrm>
            <a:off x="7494869" y="3432194"/>
            <a:ext cx="965201" cy="806448"/>
            <a:chOff x="5144244" y="2197101"/>
            <a:chExt cx="723900" cy="604837"/>
          </a:xfrm>
          <a:solidFill>
            <a:schemeClr val="accent1"/>
          </a:solidFill>
        </p:grpSpPr>
        <p:sp>
          <p:nvSpPr>
            <p:cNvPr id="55" name="Oval 4"/>
            <p:cNvSpPr/>
            <p:nvPr/>
          </p:nvSpPr>
          <p:spPr bwMode="auto">
            <a:xfrm>
              <a:off x="5434757" y="2197101"/>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Freeform: Shape 5"/>
            <p:cNvSpPr/>
            <p:nvPr/>
          </p:nvSpPr>
          <p:spPr bwMode="auto">
            <a:xfrm>
              <a:off x="5363319" y="2357438"/>
              <a:ext cx="282575" cy="138113"/>
            </a:xfrm>
            <a:custGeom>
              <a:avLst/>
              <a:gdLst>
                <a:gd name="T0" fmla="*/ 0 w 98"/>
                <a:gd name="T1" fmla="*/ 48 h 48"/>
                <a:gd name="T2" fmla="*/ 0 w 98"/>
                <a:gd name="T3" fmla="*/ 28 h 48"/>
                <a:gd name="T4" fmla="*/ 26 w 98"/>
                <a:gd name="T5" fmla="*/ 0 h 48"/>
                <a:gd name="T6" fmla="*/ 28 w 98"/>
                <a:gd name="T7" fmla="*/ 0 h 48"/>
                <a:gd name="T8" fmla="*/ 49 w 98"/>
                <a:gd name="T9" fmla="*/ 12 h 48"/>
                <a:gd name="T10" fmla="*/ 70 w 98"/>
                <a:gd name="T11" fmla="*/ 0 h 48"/>
                <a:gd name="T12" fmla="*/ 72 w 98"/>
                <a:gd name="T13" fmla="*/ 0 h 48"/>
                <a:gd name="T14" fmla="*/ 98 w 98"/>
                <a:gd name="T15" fmla="*/ 28 h 48"/>
                <a:gd name="T16" fmla="*/ 98 w 98"/>
                <a:gd name="T17" fmla="*/ 48 h 48"/>
                <a:gd name="T18" fmla="*/ 0 w 98"/>
                <a:gd name="T19" fmla="*/ 48 h 48"/>
                <a:gd name="T20" fmla="*/ 0 w 9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8">
                  <a:moveTo>
                    <a:pt x="0" y="48"/>
                  </a:moveTo>
                  <a:cubicBezTo>
                    <a:pt x="0" y="28"/>
                    <a:pt x="0" y="28"/>
                    <a:pt x="0" y="28"/>
                  </a:cubicBezTo>
                  <a:cubicBezTo>
                    <a:pt x="0" y="12"/>
                    <a:pt x="12" y="0"/>
                    <a:pt x="26" y="0"/>
                  </a:cubicBezTo>
                  <a:cubicBezTo>
                    <a:pt x="28" y="0"/>
                    <a:pt x="28" y="0"/>
                    <a:pt x="28" y="0"/>
                  </a:cubicBezTo>
                  <a:cubicBezTo>
                    <a:pt x="31" y="8"/>
                    <a:pt x="40" y="12"/>
                    <a:pt x="49" y="12"/>
                  </a:cubicBezTo>
                  <a:cubicBezTo>
                    <a:pt x="58" y="12"/>
                    <a:pt x="67" y="8"/>
                    <a:pt x="70" y="0"/>
                  </a:cubicBezTo>
                  <a:cubicBezTo>
                    <a:pt x="72" y="0"/>
                    <a:pt x="72" y="0"/>
                    <a:pt x="72" y="0"/>
                  </a:cubicBezTo>
                  <a:cubicBezTo>
                    <a:pt x="86" y="0"/>
                    <a:pt x="98" y="12"/>
                    <a:pt x="98" y="28"/>
                  </a:cubicBezTo>
                  <a:cubicBezTo>
                    <a:pt x="98" y="48"/>
                    <a:pt x="98" y="48"/>
                    <a:pt x="98" y="48"/>
                  </a:cubicBezTo>
                  <a:cubicBezTo>
                    <a:pt x="0" y="48"/>
                    <a:pt x="0" y="48"/>
                    <a:pt x="0" y="48"/>
                  </a:cubicBezTo>
                  <a:cubicBezTo>
                    <a:pt x="0" y="48"/>
                    <a:pt x="0" y="48"/>
                    <a:pt x="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Oval 6"/>
            <p:cNvSpPr/>
            <p:nvPr/>
          </p:nvSpPr>
          <p:spPr bwMode="auto">
            <a:xfrm>
              <a:off x="5657007" y="2503488"/>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Freeform: Shape 7"/>
            <p:cNvSpPr/>
            <p:nvPr/>
          </p:nvSpPr>
          <p:spPr bwMode="auto">
            <a:xfrm>
              <a:off x="5588744" y="2662238"/>
              <a:ext cx="279400" cy="139700"/>
            </a:xfrm>
            <a:custGeom>
              <a:avLst/>
              <a:gdLst>
                <a:gd name="T0" fmla="*/ 97 w 97"/>
                <a:gd name="T1" fmla="*/ 48 h 48"/>
                <a:gd name="T2" fmla="*/ 97 w 97"/>
                <a:gd name="T3" fmla="*/ 28 h 48"/>
                <a:gd name="T4" fmla="*/ 72 w 97"/>
                <a:gd name="T5" fmla="*/ 0 h 48"/>
                <a:gd name="T6" fmla="*/ 70 w 97"/>
                <a:gd name="T7" fmla="*/ 0 h 48"/>
                <a:gd name="T8" fmla="*/ 48 w 97"/>
                <a:gd name="T9" fmla="*/ 12 h 48"/>
                <a:gd name="T10" fmla="*/ 28 w 97"/>
                <a:gd name="T11" fmla="*/ 0 h 48"/>
                <a:gd name="T12" fmla="*/ 26 w 97"/>
                <a:gd name="T13" fmla="*/ 0 h 48"/>
                <a:gd name="T14" fmla="*/ 0 w 97"/>
                <a:gd name="T15" fmla="*/ 28 h 48"/>
                <a:gd name="T16" fmla="*/ 0 w 97"/>
                <a:gd name="T17" fmla="*/ 48 h 48"/>
                <a:gd name="T18" fmla="*/ 97 w 97"/>
                <a:gd name="T19" fmla="*/ 48 h 48"/>
                <a:gd name="T20" fmla="*/ 97 w 97"/>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48">
                  <a:moveTo>
                    <a:pt x="97" y="48"/>
                  </a:moveTo>
                  <a:cubicBezTo>
                    <a:pt x="97" y="28"/>
                    <a:pt x="97" y="28"/>
                    <a:pt x="97" y="28"/>
                  </a:cubicBezTo>
                  <a:cubicBezTo>
                    <a:pt x="97" y="12"/>
                    <a:pt x="86" y="0"/>
                    <a:pt x="72" y="0"/>
                  </a:cubicBezTo>
                  <a:cubicBezTo>
                    <a:pt x="70" y="0"/>
                    <a:pt x="70" y="0"/>
                    <a:pt x="70" y="0"/>
                  </a:cubicBezTo>
                  <a:cubicBezTo>
                    <a:pt x="66" y="8"/>
                    <a:pt x="58" y="12"/>
                    <a:pt x="48" y="12"/>
                  </a:cubicBezTo>
                  <a:cubicBezTo>
                    <a:pt x="39" y="12"/>
                    <a:pt x="31" y="8"/>
                    <a:pt x="28" y="0"/>
                  </a:cubicBezTo>
                  <a:cubicBezTo>
                    <a:pt x="26" y="0"/>
                    <a:pt x="26" y="0"/>
                    <a:pt x="26" y="0"/>
                  </a:cubicBezTo>
                  <a:cubicBezTo>
                    <a:pt x="12" y="0"/>
                    <a:pt x="0" y="12"/>
                    <a:pt x="0" y="28"/>
                  </a:cubicBezTo>
                  <a:cubicBezTo>
                    <a:pt x="0" y="48"/>
                    <a:pt x="0" y="48"/>
                    <a:pt x="0" y="48"/>
                  </a:cubicBezTo>
                  <a:cubicBezTo>
                    <a:pt x="97" y="48"/>
                    <a:pt x="97" y="48"/>
                    <a:pt x="97" y="48"/>
                  </a:cubicBezTo>
                  <a:cubicBezTo>
                    <a:pt x="97" y="48"/>
                    <a:pt x="97" y="48"/>
                    <a:pt x="9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Oval 8"/>
            <p:cNvSpPr/>
            <p:nvPr/>
          </p:nvSpPr>
          <p:spPr bwMode="auto">
            <a:xfrm>
              <a:off x="5212507" y="2503488"/>
              <a:ext cx="141288"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Freeform: Shape 9"/>
            <p:cNvSpPr/>
            <p:nvPr/>
          </p:nvSpPr>
          <p:spPr bwMode="auto">
            <a:xfrm>
              <a:off x="5144244" y="2662238"/>
              <a:ext cx="279400" cy="139700"/>
            </a:xfrm>
            <a:custGeom>
              <a:avLst/>
              <a:gdLst>
                <a:gd name="T0" fmla="*/ 0 w 97"/>
                <a:gd name="T1" fmla="*/ 48 h 48"/>
                <a:gd name="T2" fmla="*/ 0 w 97"/>
                <a:gd name="T3" fmla="*/ 28 h 48"/>
                <a:gd name="T4" fmla="*/ 25 w 97"/>
                <a:gd name="T5" fmla="*/ 0 h 48"/>
                <a:gd name="T6" fmla="*/ 27 w 97"/>
                <a:gd name="T7" fmla="*/ 0 h 48"/>
                <a:gd name="T8" fmla="*/ 49 w 97"/>
                <a:gd name="T9" fmla="*/ 12 h 48"/>
                <a:gd name="T10" fmla="*/ 70 w 97"/>
                <a:gd name="T11" fmla="*/ 0 h 48"/>
                <a:gd name="T12" fmla="*/ 72 w 97"/>
                <a:gd name="T13" fmla="*/ 0 h 48"/>
                <a:gd name="T14" fmla="*/ 97 w 97"/>
                <a:gd name="T15" fmla="*/ 28 h 48"/>
                <a:gd name="T16" fmla="*/ 97 w 97"/>
                <a:gd name="T17" fmla="*/ 48 h 48"/>
                <a:gd name="T18" fmla="*/ 0 w 97"/>
                <a:gd name="T19" fmla="*/ 48 h 48"/>
                <a:gd name="T20" fmla="*/ 0 w 97"/>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48">
                  <a:moveTo>
                    <a:pt x="0" y="48"/>
                  </a:moveTo>
                  <a:cubicBezTo>
                    <a:pt x="0" y="28"/>
                    <a:pt x="0" y="28"/>
                    <a:pt x="0" y="28"/>
                  </a:cubicBezTo>
                  <a:cubicBezTo>
                    <a:pt x="0" y="12"/>
                    <a:pt x="12" y="0"/>
                    <a:pt x="25" y="0"/>
                  </a:cubicBezTo>
                  <a:cubicBezTo>
                    <a:pt x="27" y="0"/>
                    <a:pt x="27" y="0"/>
                    <a:pt x="27" y="0"/>
                  </a:cubicBezTo>
                  <a:cubicBezTo>
                    <a:pt x="31" y="8"/>
                    <a:pt x="39" y="12"/>
                    <a:pt x="49" y="12"/>
                  </a:cubicBezTo>
                  <a:cubicBezTo>
                    <a:pt x="58" y="12"/>
                    <a:pt x="66" y="8"/>
                    <a:pt x="70" y="0"/>
                  </a:cubicBezTo>
                  <a:cubicBezTo>
                    <a:pt x="72" y="0"/>
                    <a:pt x="72" y="0"/>
                    <a:pt x="72" y="0"/>
                  </a:cubicBezTo>
                  <a:cubicBezTo>
                    <a:pt x="85" y="0"/>
                    <a:pt x="97" y="12"/>
                    <a:pt x="97" y="28"/>
                  </a:cubicBezTo>
                  <a:cubicBezTo>
                    <a:pt x="97" y="48"/>
                    <a:pt x="97" y="48"/>
                    <a:pt x="97" y="48"/>
                  </a:cubicBezTo>
                  <a:cubicBezTo>
                    <a:pt x="0" y="48"/>
                    <a:pt x="0" y="48"/>
                    <a:pt x="0" y="48"/>
                  </a:cubicBezTo>
                  <a:cubicBezTo>
                    <a:pt x="0" y="48"/>
                    <a:pt x="0" y="48"/>
                    <a:pt x="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2" name="千图PPT彼岸天：ID 8661124库_组合 1"/>
          <p:cNvGrpSpPr/>
          <p:nvPr>
            <p:custDataLst>
              <p:tags r:id="rId2"/>
            </p:custDataLst>
          </p:nvPr>
        </p:nvGrpSpPr>
        <p:grpSpPr>
          <a:xfrm>
            <a:off x="787575" y="1887475"/>
            <a:ext cx="6582404" cy="4169835"/>
            <a:chOff x="787575" y="1887475"/>
            <a:chExt cx="6582404" cy="4169835"/>
          </a:xfrm>
        </p:grpSpPr>
        <p:sp>
          <p:nvSpPr>
            <p:cNvPr id="4" name="Freeform: Shape 2"/>
            <p:cNvSpPr/>
            <p:nvPr/>
          </p:nvSpPr>
          <p:spPr bwMode="auto">
            <a:xfrm>
              <a:off x="1650747" y="3584929"/>
              <a:ext cx="5719232" cy="503879"/>
            </a:xfrm>
            <a:custGeom>
              <a:avLst/>
              <a:gdLst>
                <a:gd name="T0" fmla="*/ 2656 w 2656"/>
                <a:gd name="T1" fmla="*/ 117 h 234"/>
                <a:gd name="T2" fmla="*/ 2454 w 2656"/>
                <a:gd name="T3" fmla="*/ 0 h 234"/>
                <a:gd name="T4" fmla="*/ 2454 w 2656"/>
                <a:gd name="T5" fmla="*/ 78 h 234"/>
                <a:gd name="T6" fmla="*/ 0 w 2656"/>
                <a:gd name="T7" fmla="*/ 78 h 234"/>
                <a:gd name="T8" fmla="*/ 0 w 2656"/>
                <a:gd name="T9" fmla="*/ 157 h 234"/>
                <a:gd name="T10" fmla="*/ 2454 w 2656"/>
                <a:gd name="T11" fmla="*/ 157 h 234"/>
                <a:gd name="T12" fmla="*/ 2454 w 2656"/>
                <a:gd name="T13" fmla="*/ 234 h 234"/>
                <a:gd name="T14" fmla="*/ 2656 w 2656"/>
                <a:gd name="T15" fmla="*/ 117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6" h="234">
                  <a:moveTo>
                    <a:pt x="2656" y="117"/>
                  </a:moveTo>
                  <a:lnTo>
                    <a:pt x="2454" y="0"/>
                  </a:lnTo>
                  <a:lnTo>
                    <a:pt x="2454" y="78"/>
                  </a:lnTo>
                  <a:lnTo>
                    <a:pt x="0" y="78"/>
                  </a:lnTo>
                  <a:lnTo>
                    <a:pt x="0" y="157"/>
                  </a:lnTo>
                  <a:lnTo>
                    <a:pt x="2454" y="157"/>
                  </a:lnTo>
                  <a:lnTo>
                    <a:pt x="2454" y="234"/>
                  </a:lnTo>
                  <a:lnTo>
                    <a:pt x="2656" y="117"/>
                  </a:lnTo>
                  <a:close/>
                </a:path>
              </a:pathLst>
            </a:custGeom>
            <a:solidFill>
              <a:schemeClr val="dk2">
                <a:lumMod val="100000"/>
              </a:schemeClr>
            </a:solidFill>
            <a:ln>
              <a:noFill/>
            </a:ln>
            <a:effectLst/>
          </p:spPr>
          <p:txBody>
            <a:bodyPr anchor="ctr"/>
            <a:lstStyle/>
            <a:p>
              <a:pPr algn="ctr"/>
              <a:endParaRPr/>
            </a:p>
          </p:txBody>
        </p:sp>
        <p:sp>
          <p:nvSpPr>
            <p:cNvPr id="6" name="Freeform: Shape 29"/>
            <p:cNvSpPr/>
            <p:nvPr/>
          </p:nvSpPr>
          <p:spPr bwMode="auto">
            <a:xfrm>
              <a:off x="2046994" y="2973326"/>
              <a:ext cx="630767" cy="1405467"/>
            </a:xfrm>
            <a:custGeom>
              <a:avLst/>
              <a:gdLst>
                <a:gd name="T0" fmla="*/ 141 w 164"/>
                <a:gd name="T1" fmla="*/ 164 h 365"/>
                <a:gd name="T2" fmla="*/ 137 w 164"/>
                <a:gd name="T3" fmla="*/ 151 h 365"/>
                <a:gd name="T4" fmla="*/ 135 w 164"/>
                <a:gd name="T5" fmla="*/ 144 h 365"/>
                <a:gd name="T6" fmla="*/ 164 w 164"/>
                <a:gd name="T7" fmla="*/ 82 h 365"/>
                <a:gd name="T8" fmla="*/ 82 w 164"/>
                <a:gd name="T9" fmla="*/ 0 h 365"/>
                <a:gd name="T10" fmla="*/ 0 w 164"/>
                <a:gd name="T11" fmla="*/ 82 h 365"/>
                <a:gd name="T12" fmla="*/ 82 w 164"/>
                <a:gd name="T13" fmla="*/ 164 h 365"/>
                <a:gd name="T14" fmla="*/ 117 w 164"/>
                <a:gd name="T15" fmla="*/ 156 h 365"/>
                <a:gd name="T16" fmla="*/ 118 w 164"/>
                <a:gd name="T17" fmla="*/ 158 h 365"/>
                <a:gd name="T18" fmla="*/ 123 w 164"/>
                <a:gd name="T19" fmla="*/ 170 h 365"/>
                <a:gd name="T20" fmla="*/ 130 w 164"/>
                <a:gd name="T21" fmla="*/ 196 h 365"/>
                <a:gd name="T22" fmla="*/ 133 w 164"/>
                <a:gd name="T23" fmla="*/ 224 h 365"/>
                <a:gd name="T24" fmla="*/ 132 w 164"/>
                <a:gd name="T25" fmla="*/ 252 h 365"/>
                <a:gd name="T26" fmla="*/ 128 w 164"/>
                <a:gd name="T27" fmla="*/ 279 h 365"/>
                <a:gd name="T28" fmla="*/ 124 w 164"/>
                <a:gd name="T29" fmla="*/ 292 h 365"/>
                <a:gd name="T30" fmla="*/ 122 w 164"/>
                <a:gd name="T31" fmla="*/ 298 h 365"/>
                <a:gd name="T32" fmla="*/ 120 w 164"/>
                <a:gd name="T33" fmla="*/ 304 h 365"/>
                <a:gd name="T34" fmla="*/ 115 w 164"/>
                <a:gd name="T35" fmla="*/ 315 h 365"/>
                <a:gd name="T36" fmla="*/ 110 w 164"/>
                <a:gd name="T37" fmla="*/ 325 h 365"/>
                <a:gd name="T38" fmla="*/ 105 w 164"/>
                <a:gd name="T39" fmla="*/ 335 h 365"/>
                <a:gd name="T40" fmla="*/ 99 w 164"/>
                <a:gd name="T41" fmla="*/ 342 h 365"/>
                <a:gd name="T42" fmla="*/ 95 w 164"/>
                <a:gd name="T43" fmla="*/ 349 h 365"/>
                <a:gd name="T44" fmla="*/ 90 w 164"/>
                <a:gd name="T45" fmla="*/ 355 h 365"/>
                <a:gd name="T46" fmla="*/ 82 w 164"/>
                <a:gd name="T47" fmla="*/ 365 h 365"/>
                <a:gd name="T48" fmla="*/ 91 w 164"/>
                <a:gd name="T49" fmla="*/ 356 h 365"/>
                <a:gd name="T50" fmla="*/ 96 w 164"/>
                <a:gd name="T51" fmla="*/ 351 h 365"/>
                <a:gd name="T52" fmla="*/ 101 w 164"/>
                <a:gd name="T53" fmla="*/ 344 h 365"/>
                <a:gd name="T54" fmla="*/ 107 w 164"/>
                <a:gd name="T55" fmla="*/ 336 h 365"/>
                <a:gd name="T56" fmla="*/ 113 w 164"/>
                <a:gd name="T57" fmla="*/ 328 h 365"/>
                <a:gd name="T58" fmla="*/ 120 w 164"/>
                <a:gd name="T59" fmla="*/ 318 h 365"/>
                <a:gd name="T60" fmla="*/ 126 w 164"/>
                <a:gd name="T61" fmla="*/ 307 h 365"/>
                <a:gd name="T62" fmla="*/ 129 w 164"/>
                <a:gd name="T63" fmla="*/ 301 h 365"/>
                <a:gd name="T64" fmla="*/ 131 w 164"/>
                <a:gd name="T65" fmla="*/ 295 h 365"/>
                <a:gd name="T66" fmla="*/ 136 w 164"/>
                <a:gd name="T67" fmla="*/ 282 h 365"/>
                <a:gd name="T68" fmla="*/ 143 w 164"/>
                <a:gd name="T69" fmla="*/ 254 h 365"/>
                <a:gd name="T70" fmla="*/ 147 w 164"/>
                <a:gd name="T71" fmla="*/ 224 h 365"/>
                <a:gd name="T72" fmla="*/ 146 w 164"/>
                <a:gd name="T73" fmla="*/ 193 h 365"/>
                <a:gd name="T74" fmla="*/ 141 w 164"/>
                <a:gd name="T75" fmla="*/ 164 h 365"/>
                <a:gd name="T76" fmla="*/ 4 w 164"/>
                <a:gd name="T77" fmla="*/ 82 h 365"/>
                <a:gd name="T78" fmla="*/ 82 w 164"/>
                <a:gd name="T79" fmla="*/ 4 h 365"/>
                <a:gd name="T80" fmla="*/ 160 w 164"/>
                <a:gd name="T81" fmla="*/ 82 h 365"/>
                <a:gd name="T82" fmla="*/ 82 w 164"/>
                <a:gd name="T83" fmla="*/ 160 h 365"/>
                <a:gd name="T84" fmla="*/ 4 w 164"/>
                <a:gd name="T85" fmla="*/ 82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 h="365">
                  <a:moveTo>
                    <a:pt x="141" y="164"/>
                  </a:moveTo>
                  <a:cubicBezTo>
                    <a:pt x="140" y="160"/>
                    <a:pt x="138" y="155"/>
                    <a:pt x="137" y="151"/>
                  </a:cubicBezTo>
                  <a:cubicBezTo>
                    <a:pt x="136" y="149"/>
                    <a:pt x="136" y="146"/>
                    <a:pt x="135" y="144"/>
                  </a:cubicBezTo>
                  <a:cubicBezTo>
                    <a:pt x="153" y="129"/>
                    <a:pt x="164" y="107"/>
                    <a:pt x="164" y="82"/>
                  </a:cubicBezTo>
                  <a:cubicBezTo>
                    <a:pt x="164" y="37"/>
                    <a:pt x="127" y="0"/>
                    <a:pt x="82" y="0"/>
                  </a:cubicBezTo>
                  <a:cubicBezTo>
                    <a:pt x="36" y="0"/>
                    <a:pt x="0" y="37"/>
                    <a:pt x="0" y="82"/>
                  </a:cubicBezTo>
                  <a:cubicBezTo>
                    <a:pt x="0" y="128"/>
                    <a:pt x="36" y="164"/>
                    <a:pt x="82" y="164"/>
                  </a:cubicBezTo>
                  <a:cubicBezTo>
                    <a:pt x="94" y="164"/>
                    <a:pt x="107" y="161"/>
                    <a:pt x="117" y="156"/>
                  </a:cubicBezTo>
                  <a:cubicBezTo>
                    <a:pt x="118" y="157"/>
                    <a:pt x="118" y="157"/>
                    <a:pt x="118" y="158"/>
                  </a:cubicBezTo>
                  <a:cubicBezTo>
                    <a:pt x="120" y="162"/>
                    <a:pt x="121" y="166"/>
                    <a:pt x="123" y="170"/>
                  </a:cubicBezTo>
                  <a:cubicBezTo>
                    <a:pt x="125" y="178"/>
                    <a:pt x="128" y="187"/>
                    <a:pt x="130" y="196"/>
                  </a:cubicBezTo>
                  <a:cubicBezTo>
                    <a:pt x="132" y="205"/>
                    <a:pt x="132" y="214"/>
                    <a:pt x="133" y="224"/>
                  </a:cubicBezTo>
                  <a:cubicBezTo>
                    <a:pt x="133" y="233"/>
                    <a:pt x="134" y="243"/>
                    <a:pt x="132" y="252"/>
                  </a:cubicBezTo>
                  <a:cubicBezTo>
                    <a:pt x="132" y="262"/>
                    <a:pt x="129" y="271"/>
                    <a:pt x="128" y="279"/>
                  </a:cubicBezTo>
                  <a:cubicBezTo>
                    <a:pt x="126" y="284"/>
                    <a:pt x="125" y="288"/>
                    <a:pt x="124" y="292"/>
                  </a:cubicBezTo>
                  <a:cubicBezTo>
                    <a:pt x="123" y="294"/>
                    <a:pt x="123" y="296"/>
                    <a:pt x="122" y="298"/>
                  </a:cubicBezTo>
                  <a:cubicBezTo>
                    <a:pt x="121" y="300"/>
                    <a:pt x="120" y="302"/>
                    <a:pt x="120" y="304"/>
                  </a:cubicBezTo>
                  <a:cubicBezTo>
                    <a:pt x="118" y="308"/>
                    <a:pt x="117" y="312"/>
                    <a:pt x="115" y="315"/>
                  </a:cubicBezTo>
                  <a:cubicBezTo>
                    <a:pt x="113" y="319"/>
                    <a:pt x="111" y="322"/>
                    <a:pt x="110" y="325"/>
                  </a:cubicBezTo>
                  <a:cubicBezTo>
                    <a:pt x="108" y="329"/>
                    <a:pt x="107" y="332"/>
                    <a:pt x="105" y="335"/>
                  </a:cubicBezTo>
                  <a:cubicBezTo>
                    <a:pt x="103" y="337"/>
                    <a:pt x="101" y="340"/>
                    <a:pt x="99" y="342"/>
                  </a:cubicBezTo>
                  <a:cubicBezTo>
                    <a:pt x="98" y="345"/>
                    <a:pt x="96" y="347"/>
                    <a:pt x="95" y="349"/>
                  </a:cubicBezTo>
                  <a:cubicBezTo>
                    <a:pt x="93" y="351"/>
                    <a:pt x="92" y="353"/>
                    <a:pt x="90" y="355"/>
                  </a:cubicBezTo>
                  <a:cubicBezTo>
                    <a:pt x="85" y="361"/>
                    <a:pt x="82" y="365"/>
                    <a:pt x="82" y="365"/>
                  </a:cubicBezTo>
                  <a:cubicBezTo>
                    <a:pt x="82" y="365"/>
                    <a:pt x="85" y="362"/>
                    <a:pt x="91" y="356"/>
                  </a:cubicBezTo>
                  <a:cubicBezTo>
                    <a:pt x="93" y="354"/>
                    <a:pt x="94" y="352"/>
                    <a:pt x="96" y="351"/>
                  </a:cubicBezTo>
                  <a:cubicBezTo>
                    <a:pt x="98" y="349"/>
                    <a:pt x="100" y="346"/>
                    <a:pt x="101" y="344"/>
                  </a:cubicBezTo>
                  <a:cubicBezTo>
                    <a:pt x="103" y="342"/>
                    <a:pt x="105" y="339"/>
                    <a:pt x="107" y="336"/>
                  </a:cubicBezTo>
                  <a:cubicBezTo>
                    <a:pt x="110" y="334"/>
                    <a:pt x="111" y="331"/>
                    <a:pt x="113" y="328"/>
                  </a:cubicBezTo>
                  <a:cubicBezTo>
                    <a:pt x="115" y="325"/>
                    <a:pt x="118" y="321"/>
                    <a:pt x="120" y="318"/>
                  </a:cubicBezTo>
                  <a:cubicBezTo>
                    <a:pt x="122" y="314"/>
                    <a:pt x="124" y="311"/>
                    <a:pt x="126" y="307"/>
                  </a:cubicBezTo>
                  <a:cubicBezTo>
                    <a:pt x="127" y="305"/>
                    <a:pt x="128" y="303"/>
                    <a:pt x="129" y="301"/>
                  </a:cubicBezTo>
                  <a:cubicBezTo>
                    <a:pt x="129" y="299"/>
                    <a:pt x="130" y="297"/>
                    <a:pt x="131" y="295"/>
                  </a:cubicBezTo>
                  <a:cubicBezTo>
                    <a:pt x="133" y="291"/>
                    <a:pt x="134" y="286"/>
                    <a:pt x="136" y="282"/>
                  </a:cubicBezTo>
                  <a:cubicBezTo>
                    <a:pt x="139" y="273"/>
                    <a:pt x="142" y="264"/>
                    <a:pt x="143" y="254"/>
                  </a:cubicBezTo>
                  <a:cubicBezTo>
                    <a:pt x="146" y="244"/>
                    <a:pt x="146" y="234"/>
                    <a:pt x="147" y="224"/>
                  </a:cubicBezTo>
                  <a:cubicBezTo>
                    <a:pt x="147" y="214"/>
                    <a:pt x="147" y="203"/>
                    <a:pt x="146" y="193"/>
                  </a:cubicBezTo>
                  <a:cubicBezTo>
                    <a:pt x="145" y="183"/>
                    <a:pt x="143" y="174"/>
                    <a:pt x="141" y="164"/>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solidFill>
              <a:schemeClr val="accent6">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7" name="Freeform: Shape 31"/>
            <p:cNvSpPr/>
            <p:nvPr/>
          </p:nvSpPr>
          <p:spPr bwMode="auto">
            <a:xfrm>
              <a:off x="2340912" y="3251123"/>
              <a:ext cx="69477" cy="71214"/>
            </a:xfrm>
            <a:custGeom>
              <a:avLst/>
              <a:gdLst>
                <a:gd name="T0" fmla="*/ 147 w 191"/>
                <a:gd name="T1" fmla="*/ 48 h 193"/>
                <a:gd name="T2" fmla="*/ 120 w 191"/>
                <a:gd name="T3" fmla="*/ 58 h 193"/>
                <a:gd name="T4" fmla="*/ 105 w 191"/>
                <a:gd name="T5" fmla="*/ 67 h 193"/>
                <a:gd name="T6" fmla="*/ 73 w 191"/>
                <a:gd name="T7" fmla="*/ 87 h 193"/>
                <a:gd name="T8" fmla="*/ 59 w 191"/>
                <a:gd name="T9" fmla="*/ 95 h 193"/>
                <a:gd name="T10" fmla="*/ 48 w 191"/>
                <a:gd name="T11" fmla="*/ 99 h 193"/>
                <a:gd name="T12" fmla="*/ 39 w 191"/>
                <a:gd name="T13" fmla="*/ 99 h 193"/>
                <a:gd name="T14" fmla="*/ 31 w 191"/>
                <a:gd name="T15" fmla="*/ 94 h 193"/>
                <a:gd name="T16" fmla="*/ 26 w 191"/>
                <a:gd name="T17" fmla="*/ 78 h 193"/>
                <a:gd name="T18" fmla="*/ 38 w 191"/>
                <a:gd name="T19" fmla="*/ 55 h 193"/>
                <a:gd name="T20" fmla="*/ 67 w 191"/>
                <a:gd name="T21" fmla="*/ 29 h 193"/>
                <a:gd name="T22" fmla="*/ 90 w 191"/>
                <a:gd name="T23" fmla="*/ 20 h 193"/>
                <a:gd name="T24" fmla="*/ 97 w 191"/>
                <a:gd name="T25" fmla="*/ 9 h 193"/>
                <a:gd name="T26" fmla="*/ 96 w 191"/>
                <a:gd name="T27" fmla="*/ 0 h 193"/>
                <a:gd name="T28" fmla="*/ 66 w 191"/>
                <a:gd name="T29" fmla="*/ 9 h 193"/>
                <a:gd name="T30" fmla="*/ 45 w 191"/>
                <a:gd name="T31" fmla="*/ 24 h 193"/>
                <a:gd name="T32" fmla="*/ 32 w 191"/>
                <a:gd name="T33" fmla="*/ 24 h 193"/>
                <a:gd name="T34" fmla="*/ 30 w 191"/>
                <a:gd name="T35" fmla="*/ 22 h 193"/>
                <a:gd name="T36" fmla="*/ 17 w 191"/>
                <a:gd name="T37" fmla="*/ 23 h 193"/>
                <a:gd name="T38" fmla="*/ 12 w 191"/>
                <a:gd name="T39" fmla="*/ 29 h 193"/>
                <a:gd name="T40" fmla="*/ 13 w 191"/>
                <a:gd name="T41" fmla="*/ 42 h 193"/>
                <a:gd name="T42" fmla="*/ 21 w 191"/>
                <a:gd name="T43" fmla="*/ 48 h 193"/>
                <a:gd name="T44" fmla="*/ 5 w 191"/>
                <a:gd name="T45" fmla="*/ 73 h 193"/>
                <a:gd name="T46" fmla="*/ 0 w 191"/>
                <a:gd name="T47" fmla="*/ 95 h 193"/>
                <a:gd name="T48" fmla="*/ 3 w 191"/>
                <a:gd name="T49" fmla="*/ 113 h 193"/>
                <a:gd name="T50" fmla="*/ 13 w 191"/>
                <a:gd name="T51" fmla="*/ 126 h 193"/>
                <a:gd name="T52" fmla="*/ 41 w 191"/>
                <a:gd name="T53" fmla="*/ 135 h 193"/>
                <a:gd name="T54" fmla="*/ 68 w 191"/>
                <a:gd name="T55" fmla="*/ 125 h 193"/>
                <a:gd name="T56" fmla="*/ 83 w 191"/>
                <a:gd name="T57" fmla="*/ 116 h 193"/>
                <a:gd name="T58" fmla="*/ 115 w 191"/>
                <a:gd name="T59" fmla="*/ 96 h 193"/>
                <a:gd name="T60" fmla="*/ 141 w 191"/>
                <a:gd name="T61" fmla="*/ 84 h 193"/>
                <a:gd name="T62" fmla="*/ 158 w 191"/>
                <a:gd name="T63" fmla="*/ 88 h 193"/>
                <a:gd name="T64" fmla="*/ 165 w 191"/>
                <a:gd name="T65" fmla="*/ 106 h 193"/>
                <a:gd name="T66" fmla="*/ 149 w 191"/>
                <a:gd name="T67" fmla="*/ 136 h 193"/>
                <a:gd name="T68" fmla="*/ 119 w 191"/>
                <a:gd name="T69" fmla="*/ 162 h 193"/>
                <a:gd name="T70" fmla="*/ 94 w 191"/>
                <a:gd name="T71" fmla="*/ 172 h 193"/>
                <a:gd name="T72" fmla="*/ 88 w 191"/>
                <a:gd name="T73" fmla="*/ 183 h 193"/>
                <a:gd name="T74" fmla="*/ 89 w 191"/>
                <a:gd name="T75" fmla="*/ 193 h 193"/>
                <a:gd name="T76" fmla="*/ 121 w 191"/>
                <a:gd name="T77" fmla="*/ 181 h 193"/>
                <a:gd name="T78" fmla="*/ 146 w 191"/>
                <a:gd name="T79" fmla="*/ 163 h 193"/>
                <a:gd name="T80" fmla="*/ 159 w 191"/>
                <a:gd name="T81" fmla="*/ 163 h 193"/>
                <a:gd name="T82" fmla="*/ 161 w 191"/>
                <a:gd name="T83" fmla="*/ 164 h 193"/>
                <a:gd name="T84" fmla="*/ 173 w 191"/>
                <a:gd name="T85" fmla="*/ 163 h 193"/>
                <a:gd name="T86" fmla="*/ 178 w 191"/>
                <a:gd name="T87" fmla="*/ 157 h 193"/>
                <a:gd name="T88" fmla="*/ 177 w 191"/>
                <a:gd name="T89" fmla="*/ 145 h 193"/>
                <a:gd name="T90" fmla="*/ 169 w 191"/>
                <a:gd name="T91" fmla="*/ 138 h 193"/>
                <a:gd name="T92" fmla="*/ 186 w 191"/>
                <a:gd name="T93" fmla="*/ 111 h 193"/>
                <a:gd name="T94" fmla="*/ 191 w 191"/>
                <a:gd name="T95" fmla="*/ 88 h 193"/>
                <a:gd name="T96" fmla="*/ 187 w 191"/>
                <a:gd name="T97" fmla="*/ 70 h 193"/>
                <a:gd name="T98" fmla="*/ 176 w 191"/>
                <a:gd name="T99" fmla="*/ 56 h 193"/>
                <a:gd name="T100" fmla="*/ 147 w 191"/>
                <a:gd name="T101" fmla="*/ 4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93">
                  <a:moveTo>
                    <a:pt x="147" y="48"/>
                  </a:moveTo>
                  <a:cubicBezTo>
                    <a:pt x="136" y="49"/>
                    <a:pt x="120" y="58"/>
                    <a:pt x="120" y="58"/>
                  </a:cubicBezTo>
                  <a:cubicBezTo>
                    <a:pt x="116" y="60"/>
                    <a:pt x="109" y="64"/>
                    <a:pt x="105" y="67"/>
                  </a:cubicBezTo>
                  <a:cubicBezTo>
                    <a:pt x="73" y="87"/>
                    <a:pt x="73" y="87"/>
                    <a:pt x="73" y="87"/>
                  </a:cubicBezTo>
                  <a:cubicBezTo>
                    <a:pt x="68" y="90"/>
                    <a:pt x="63" y="93"/>
                    <a:pt x="59" y="95"/>
                  </a:cubicBezTo>
                  <a:cubicBezTo>
                    <a:pt x="55" y="97"/>
                    <a:pt x="51" y="98"/>
                    <a:pt x="48" y="99"/>
                  </a:cubicBezTo>
                  <a:cubicBezTo>
                    <a:pt x="45" y="100"/>
                    <a:pt x="42" y="99"/>
                    <a:pt x="39" y="99"/>
                  </a:cubicBezTo>
                  <a:cubicBezTo>
                    <a:pt x="36" y="98"/>
                    <a:pt x="34" y="96"/>
                    <a:pt x="31" y="94"/>
                  </a:cubicBezTo>
                  <a:cubicBezTo>
                    <a:pt x="27" y="91"/>
                    <a:pt x="25" y="85"/>
                    <a:pt x="26" y="78"/>
                  </a:cubicBezTo>
                  <a:cubicBezTo>
                    <a:pt x="26" y="71"/>
                    <a:pt x="30" y="63"/>
                    <a:pt x="38" y="55"/>
                  </a:cubicBezTo>
                  <a:cubicBezTo>
                    <a:pt x="47" y="44"/>
                    <a:pt x="56" y="35"/>
                    <a:pt x="67" y="29"/>
                  </a:cubicBezTo>
                  <a:cubicBezTo>
                    <a:pt x="77" y="23"/>
                    <a:pt x="90" y="20"/>
                    <a:pt x="90" y="20"/>
                  </a:cubicBezTo>
                  <a:cubicBezTo>
                    <a:pt x="95" y="19"/>
                    <a:pt x="98" y="14"/>
                    <a:pt x="97" y="9"/>
                  </a:cubicBezTo>
                  <a:cubicBezTo>
                    <a:pt x="96" y="0"/>
                    <a:pt x="96" y="0"/>
                    <a:pt x="96" y="0"/>
                  </a:cubicBezTo>
                  <a:cubicBezTo>
                    <a:pt x="86" y="1"/>
                    <a:pt x="76" y="4"/>
                    <a:pt x="66" y="9"/>
                  </a:cubicBezTo>
                  <a:cubicBezTo>
                    <a:pt x="56" y="15"/>
                    <a:pt x="45" y="24"/>
                    <a:pt x="45" y="24"/>
                  </a:cubicBezTo>
                  <a:cubicBezTo>
                    <a:pt x="41" y="27"/>
                    <a:pt x="35" y="27"/>
                    <a:pt x="32" y="24"/>
                  </a:cubicBezTo>
                  <a:cubicBezTo>
                    <a:pt x="30" y="22"/>
                    <a:pt x="30" y="22"/>
                    <a:pt x="30" y="22"/>
                  </a:cubicBezTo>
                  <a:cubicBezTo>
                    <a:pt x="26" y="19"/>
                    <a:pt x="20" y="19"/>
                    <a:pt x="17" y="23"/>
                  </a:cubicBezTo>
                  <a:cubicBezTo>
                    <a:pt x="12" y="29"/>
                    <a:pt x="12" y="29"/>
                    <a:pt x="12" y="29"/>
                  </a:cubicBezTo>
                  <a:cubicBezTo>
                    <a:pt x="9" y="33"/>
                    <a:pt x="10" y="38"/>
                    <a:pt x="13" y="42"/>
                  </a:cubicBezTo>
                  <a:cubicBezTo>
                    <a:pt x="21" y="48"/>
                    <a:pt x="21" y="48"/>
                    <a:pt x="21" y="48"/>
                  </a:cubicBezTo>
                  <a:cubicBezTo>
                    <a:pt x="14" y="57"/>
                    <a:pt x="9" y="65"/>
                    <a:pt x="5" y="73"/>
                  </a:cubicBezTo>
                  <a:cubicBezTo>
                    <a:pt x="2" y="81"/>
                    <a:pt x="0" y="89"/>
                    <a:pt x="0" y="95"/>
                  </a:cubicBezTo>
                  <a:cubicBezTo>
                    <a:pt x="0" y="102"/>
                    <a:pt x="1" y="108"/>
                    <a:pt x="3" y="113"/>
                  </a:cubicBezTo>
                  <a:cubicBezTo>
                    <a:pt x="5" y="118"/>
                    <a:pt x="9" y="122"/>
                    <a:pt x="13" y="126"/>
                  </a:cubicBezTo>
                  <a:cubicBezTo>
                    <a:pt x="22" y="133"/>
                    <a:pt x="31" y="136"/>
                    <a:pt x="41" y="135"/>
                  </a:cubicBezTo>
                  <a:cubicBezTo>
                    <a:pt x="52" y="134"/>
                    <a:pt x="68" y="125"/>
                    <a:pt x="68" y="125"/>
                  </a:cubicBezTo>
                  <a:cubicBezTo>
                    <a:pt x="73" y="123"/>
                    <a:pt x="79" y="119"/>
                    <a:pt x="83" y="116"/>
                  </a:cubicBezTo>
                  <a:cubicBezTo>
                    <a:pt x="115" y="96"/>
                    <a:pt x="115" y="96"/>
                    <a:pt x="115" y="96"/>
                  </a:cubicBezTo>
                  <a:cubicBezTo>
                    <a:pt x="126" y="89"/>
                    <a:pt x="135" y="85"/>
                    <a:pt x="141" y="84"/>
                  </a:cubicBezTo>
                  <a:cubicBezTo>
                    <a:pt x="148" y="83"/>
                    <a:pt x="153" y="84"/>
                    <a:pt x="158" y="88"/>
                  </a:cubicBezTo>
                  <a:cubicBezTo>
                    <a:pt x="163" y="93"/>
                    <a:pt x="166" y="99"/>
                    <a:pt x="165" y="106"/>
                  </a:cubicBezTo>
                  <a:cubicBezTo>
                    <a:pt x="164" y="114"/>
                    <a:pt x="159" y="124"/>
                    <a:pt x="149" y="136"/>
                  </a:cubicBezTo>
                  <a:cubicBezTo>
                    <a:pt x="140" y="147"/>
                    <a:pt x="130" y="156"/>
                    <a:pt x="119" y="162"/>
                  </a:cubicBezTo>
                  <a:cubicBezTo>
                    <a:pt x="109" y="169"/>
                    <a:pt x="94" y="172"/>
                    <a:pt x="94" y="172"/>
                  </a:cubicBezTo>
                  <a:cubicBezTo>
                    <a:pt x="90" y="174"/>
                    <a:pt x="87" y="179"/>
                    <a:pt x="88" y="183"/>
                  </a:cubicBezTo>
                  <a:cubicBezTo>
                    <a:pt x="89" y="193"/>
                    <a:pt x="89" y="193"/>
                    <a:pt x="89" y="193"/>
                  </a:cubicBezTo>
                  <a:cubicBezTo>
                    <a:pt x="99" y="191"/>
                    <a:pt x="110" y="188"/>
                    <a:pt x="121" y="181"/>
                  </a:cubicBezTo>
                  <a:cubicBezTo>
                    <a:pt x="132" y="175"/>
                    <a:pt x="146" y="163"/>
                    <a:pt x="146" y="163"/>
                  </a:cubicBezTo>
                  <a:cubicBezTo>
                    <a:pt x="150" y="160"/>
                    <a:pt x="155" y="160"/>
                    <a:pt x="159" y="163"/>
                  </a:cubicBezTo>
                  <a:cubicBezTo>
                    <a:pt x="161" y="164"/>
                    <a:pt x="161" y="164"/>
                    <a:pt x="161" y="164"/>
                  </a:cubicBezTo>
                  <a:cubicBezTo>
                    <a:pt x="164" y="167"/>
                    <a:pt x="170" y="167"/>
                    <a:pt x="173" y="163"/>
                  </a:cubicBezTo>
                  <a:cubicBezTo>
                    <a:pt x="178" y="157"/>
                    <a:pt x="178" y="157"/>
                    <a:pt x="178" y="157"/>
                  </a:cubicBezTo>
                  <a:cubicBezTo>
                    <a:pt x="181" y="153"/>
                    <a:pt x="181" y="148"/>
                    <a:pt x="177" y="145"/>
                  </a:cubicBezTo>
                  <a:cubicBezTo>
                    <a:pt x="169" y="138"/>
                    <a:pt x="169" y="138"/>
                    <a:pt x="169" y="138"/>
                  </a:cubicBezTo>
                  <a:cubicBezTo>
                    <a:pt x="176" y="128"/>
                    <a:pt x="182" y="119"/>
                    <a:pt x="186" y="111"/>
                  </a:cubicBezTo>
                  <a:cubicBezTo>
                    <a:pt x="189" y="103"/>
                    <a:pt x="191" y="95"/>
                    <a:pt x="191" y="88"/>
                  </a:cubicBezTo>
                  <a:cubicBezTo>
                    <a:pt x="191" y="82"/>
                    <a:pt x="190" y="76"/>
                    <a:pt x="187" y="70"/>
                  </a:cubicBezTo>
                  <a:cubicBezTo>
                    <a:pt x="185" y="65"/>
                    <a:pt x="181" y="60"/>
                    <a:pt x="176" y="56"/>
                  </a:cubicBezTo>
                  <a:cubicBezTo>
                    <a:pt x="167" y="49"/>
                    <a:pt x="158" y="46"/>
                    <a:pt x="147" y="4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Freeform: Shape 32"/>
            <p:cNvSpPr/>
            <p:nvPr/>
          </p:nvSpPr>
          <p:spPr bwMode="auto">
            <a:xfrm>
              <a:off x="2274040" y="3410919"/>
              <a:ext cx="65135" cy="42555"/>
            </a:xfrm>
            <a:custGeom>
              <a:avLst/>
              <a:gdLst>
                <a:gd name="T0" fmla="*/ 0 w 178"/>
                <a:gd name="T1" fmla="*/ 35 h 116"/>
                <a:gd name="T2" fmla="*/ 81 w 178"/>
                <a:gd name="T3" fmla="*/ 116 h 116"/>
                <a:gd name="T4" fmla="*/ 178 w 178"/>
                <a:gd name="T5" fmla="*/ 47 h 116"/>
                <a:gd name="T6" fmla="*/ 0 w 178"/>
                <a:gd name="T7" fmla="*/ 35 h 116"/>
              </a:gdLst>
              <a:ahLst/>
              <a:cxnLst>
                <a:cxn ang="0">
                  <a:pos x="T0" y="T1"/>
                </a:cxn>
                <a:cxn ang="0">
                  <a:pos x="T2" y="T3"/>
                </a:cxn>
                <a:cxn ang="0">
                  <a:pos x="T4" y="T5"/>
                </a:cxn>
                <a:cxn ang="0">
                  <a:pos x="T6" y="T7"/>
                </a:cxn>
              </a:cxnLst>
              <a:rect l="0" t="0" r="r" b="b"/>
              <a:pathLst>
                <a:path w="178" h="116">
                  <a:moveTo>
                    <a:pt x="0" y="35"/>
                  </a:moveTo>
                  <a:cubicBezTo>
                    <a:pt x="27" y="62"/>
                    <a:pt x="54" y="89"/>
                    <a:pt x="81" y="116"/>
                  </a:cubicBezTo>
                  <a:cubicBezTo>
                    <a:pt x="116" y="95"/>
                    <a:pt x="148" y="72"/>
                    <a:pt x="178" y="47"/>
                  </a:cubicBezTo>
                  <a:cubicBezTo>
                    <a:pt x="133" y="1"/>
                    <a:pt x="57" y="0"/>
                    <a:pt x="0" y="3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Freeform: Shape 33"/>
            <p:cNvSpPr/>
            <p:nvPr/>
          </p:nvSpPr>
          <p:spPr bwMode="auto">
            <a:xfrm>
              <a:off x="2246250" y="3152118"/>
              <a:ext cx="257934" cy="269222"/>
            </a:xfrm>
            <a:custGeom>
              <a:avLst/>
              <a:gdLst>
                <a:gd name="T0" fmla="*/ 693 w 704"/>
                <a:gd name="T1" fmla="*/ 267 h 735"/>
                <a:gd name="T2" fmla="*/ 691 w 704"/>
                <a:gd name="T3" fmla="*/ 265 h 735"/>
                <a:gd name="T4" fmla="*/ 704 w 704"/>
                <a:gd name="T5" fmla="*/ 71 h 735"/>
                <a:gd name="T6" fmla="*/ 648 w 704"/>
                <a:gd name="T7" fmla="*/ 16 h 735"/>
                <a:gd name="T8" fmla="*/ 426 w 704"/>
                <a:gd name="T9" fmla="*/ 0 h 735"/>
                <a:gd name="T10" fmla="*/ 16 w 704"/>
                <a:gd name="T11" fmla="*/ 475 h 735"/>
                <a:gd name="T12" fmla="*/ 0 w 704"/>
                <a:gd name="T13" fmla="*/ 666 h 735"/>
                <a:gd name="T14" fmla="*/ 56 w 704"/>
                <a:gd name="T15" fmla="*/ 722 h 735"/>
                <a:gd name="T16" fmla="*/ 276 w 704"/>
                <a:gd name="T17" fmla="*/ 735 h 735"/>
                <a:gd name="T18" fmla="*/ 693 w 704"/>
                <a:gd name="T19" fmla="*/ 267 h 735"/>
                <a:gd name="T20" fmla="*/ 460 w 704"/>
                <a:gd name="T21" fmla="*/ 476 h 735"/>
                <a:gd name="T22" fmla="*/ 275 w 704"/>
                <a:gd name="T23" fmla="*/ 467 h 735"/>
                <a:gd name="T24" fmla="*/ 246 w 704"/>
                <a:gd name="T25" fmla="*/ 262 h 735"/>
                <a:gd name="T26" fmla="*/ 430 w 704"/>
                <a:gd name="T27" fmla="*/ 272 h 735"/>
                <a:gd name="T28" fmla="*/ 460 w 704"/>
                <a:gd name="T29" fmla="*/ 47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4" h="735">
                  <a:moveTo>
                    <a:pt x="693" y="267"/>
                  </a:moveTo>
                  <a:cubicBezTo>
                    <a:pt x="692" y="267"/>
                    <a:pt x="692" y="266"/>
                    <a:pt x="691" y="265"/>
                  </a:cubicBezTo>
                  <a:cubicBezTo>
                    <a:pt x="634" y="208"/>
                    <a:pt x="633" y="115"/>
                    <a:pt x="704" y="71"/>
                  </a:cubicBezTo>
                  <a:cubicBezTo>
                    <a:pt x="686" y="53"/>
                    <a:pt x="667" y="34"/>
                    <a:pt x="648" y="16"/>
                  </a:cubicBezTo>
                  <a:cubicBezTo>
                    <a:pt x="578" y="59"/>
                    <a:pt x="484" y="58"/>
                    <a:pt x="426" y="0"/>
                  </a:cubicBezTo>
                  <a:cubicBezTo>
                    <a:pt x="272" y="142"/>
                    <a:pt x="169" y="333"/>
                    <a:pt x="16" y="475"/>
                  </a:cubicBezTo>
                  <a:cubicBezTo>
                    <a:pt x="72" y="531"/>
                    <a:pt x="71" y="623"/>
                    <a:pt x="0" y="666"/>
                  </a:cubicBezTo>
                  <a:cubicBezTo>
                    <a:pt x="19" y="685"/>
                    <a:pt x="37" y="703"/>
                    <a:pt x="56" y="722"/>
                  </a:cubicBezTo>
                  <a:cubicBezTo>
                    <a:pt x="127" y="679"/>
                    <a:pt x="219" y="678"/>
                    <a:pt x="276" y="735"/>
                  </a:cubicBezTo>
                  <a:cubicBezTo>
                    <a:pt x="432" y="596"/>
                    <a:pt x="537" y="406"/>
                    <a:pt x="693" y="267"/>
                  </a:cubicBezTo>
                  <a:close/>
                  <a:moveTo>
                    <a:pt x="460" y="476"/>
                  </a:moveTo>
                  <a:cubicBezTo>
                    <a:pt x="417" y="530"/>
                    <a:pt x="334" y="525"/>
                    <a:pt x="275" y="467"/>
                  </a:cubicBezTo>
                  <a:cubicBezTo>
                    <a:pt x="217" y="408"/>
                    <a:pt x="204" y="317"/>
                    <a:pt x="246" y="262"/>
                  </a:cubicBezTo>
                  <a:cubicBezTo>
                    <a:pt x="288" y="208"/>
                    <a:pt x="371" y="212"/>
                    <a:pt x="430" y="272"/>
                  </a:cubicBezTo>
                  <a:cubicBezTo>
                    <a:pt x="490" y="331"/>
                    <a:pt x="502" y="422"/>
                    <a:pt x="460" y="47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Freeform: Shape 34"/>
            <p:cNvSpPr/>
            <p:nvPr/>
          </p:nvSpPr>
          <p:spPr bwMode="auto">
            <a:xfrm>
              <a:off x="2490288" y="3185988"/>
              <a:ext cx="52977" cy="57318"/>
            </a:xfrm>
            <a:custGeom>
              <a:avLst/>
              <a:gdLst>
                <a:gd name="T0" fmla="*/ 47 w 146"/>
                <a:gd name="T1" fmla="*/ 155 h 157"/>
                <a:gd name="T2" fmla="*/ 49 w 146"/>
                <a:gd name="T3" fmla="*/ 157 h 157"/>
                <a:gd name="T4" fmla="*/ 146 w 146"/>
                <a:gd name="T5" fmla="*/ 87 h 157"/>
                <a:gd name="T6" fmla="*/ 59 w 146"/>
                <a:gd name="T7" fmla="*/ 0 h 157"/>
                <a:gd name="T8" fmla="*/ 47 w 146"/>
                <a:gd name="T9" fmla="*/ 155 h 157"/>
              </a:gdLst>
              <a:ahLst/>
              <a:cxnLst>
                <a:cxn ang="0">
                  <a:pos x="T0" y="T1"/>
                </a:cxn>
                <a:cxn ang="0">
                  <a:pos x="T2" y="T3"/>
                </a:cxn>
                <a:cxn ang="0">
                  <a:pos x="T4" y="T5"/>
                </a:cxn>
                <a:cxn ang="0">
                  <a:pos x="T6" y="T7"/>
                </a:cxn>
                <a:cxn ang="0">
                  <a:pos x="T8" y="T9"/>
                </a:cxn>
              </a:cxnLst>
              <a:rect l="0" t="0" r="r" b="b"/>
              <a:pathLst>
                <a:path w="146" h="157">
                  <a:moveTo>
                    <a:pt x="47" y="155"/>
                  </a:moveTo>
                  <a:cubicBezTo>
                    <a:pt x="47" y="155"/>
                    <a:pt x="48" y="156"/>
                    <a:pt x="49" y="157"/>
                  </a:cubicBezTo>
                  <a:cubicBezTo>
                    <a:pt x="79" y="131"/>
                    <a:pt x="111" y="108"/>
                    <a:pt x="146" y="87"/>
                  </a:cubicBezTo>
                  <a:cubicBezTo>
                    <a:pt x="117" y="58"/>
                    <a:pt x="88" y="29"/>
                    <a:pt x="59" y="0"/>
                  </a:cubicBezTo>
                  <a:cubicBezTo>
                    <a:pt x="2" y="35"/>
                    <a:pt x="0" y="108"/>
                    <a:pt x="47" y="15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Freeform: Shape 35"/>
            <p:cNvSpPr/>
            <p:nvPr/>
          </p:nvSpPr>
          <p:spPr bwMode="auto">
            <a:xfrm>
              <a:off x="2409521" y="3119117"/>
              <a:ext cx="66872" cy="44292"/>
            </a:xfrm>
            <a:custGeom>
              <a:avLst/>
              <a:gdLst>
                <a:gd name="T0" fmla="*/ 181 w 181"/>
                <a:gd name="T1" fmla="*/ 85 h 120"/>
                <a:gd name="T2" fmla="*/ 96 w 181"/>
                <a:gd name="T3" fmla="*/ 0 h 120"/>
                <a:gd name="T4" fmla="*/ 0 w 181"/>
                <a:gd name="T5" fmla="*/ 71 h 120"/>
                <a:gd name="T6" fmla="*/ 181 w 181"/>
                <a:gd name="T7" fmla="*/ 85 h 120"/>
              </a:gdLst>
              <a:ahLst/>
              <a:cxnLst>
                <a:cxn ang="0">
                  <a:pos x="T0" y="T1"/>
                </a:cxn>
                <a:cxn ang="0">
                  <a:pos x="T2" y="T3"/>
                </a:cxn>
                <a:cxn ang="0">
                  <a:pos x="T4" y="T5"/>
                </a:cxn>
                <a:cxn ang="0">
                  <a:pos x="T6" y="T7"/>
                </a:cxn>
              </a:cxnLst>
              <a:rect l="0" t="0" r="r" b="b"/>
              <a:pathLst>
                <a:path w="181" h="120">
                  <a:moveTo>
                    <a:pt x="181" y="85"/>
                  </a:moveTo>
                  <a:cubicBezTo>
                    <a:pt x="153" y="57"/>
                    <a:pt x="124" y="29"/>
                    <a:pt x="96" y="0"/>
                  </a:cubicBezTo>
                  <a:cubicBezTo>
                    <a:pt x="62" y="21"/>
                    <a:pt x="30" y="45"/>
                    <a:pt x="0" y="71"/>
                  </a:cubicBezTo>
                  <a:cubicBezTo>
                    <a:pt x="47" y="118"/>
                    <a:pt x="124" y="120"/>
                    <a:pt x="181" y="8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Freeform: Shape 36"/>
            <p:cNvSpPr/>
            <p:nvPr/>
          </p:nvSpPr>
          <p:spPr bwMode="auto">
            <a:xfrm>
              <a:off x="2209774" y="3332758"/>
              <a:ext cx="51240" cy="55581"/>
            </a:xfrm>
            <a:custGeom>
              <a:avLst/>
              <a:gdLst>
                <a:gd name="T0" fmla="*/ 96 w 141"/>
                <a:gd name="T1" fmla="*/ 0 h 152"/>
                <a:gd name="T2" fmla="*/ 0 w 141"/>
                <a:gd name="T3" fmla="*/ 71 h 152"/>
                <a:gd name="T4" fmla="*/ 81 w 141"/>
                <a:gd name="T5" fmla="*/ 152 h 152"/>
                <a:gd name="T6" fmla="*/ 96 w 141"/>
                <a:gd name="T7" fmla="*/ 0 h 152"/>
              </a:gdLst>
              <a:ahLst/>
              <a:cxnLst>
                <a:cxn ang="0">
                  <a:pos x="T0" y="T1"/>
                </a:cxn>
                <a:cxn ang="0">
                  <a:pos x="T2" y="T3"/>
                </a:cxn>
                <a:cxn ang="0">
                  <a:pos x="T4" y="T5"/>
                </a:cxn>
                <a:cxn ang="0">
                  <a:pos x="T6" y="T7"/>
                </a:cxn>
              </a:cxnLst>
              <a:rect l="0" t="0" r="r" b="b"/>
              <a:pathLst>
                <a:path w="141" h="152">
                  <a:moveTo>
                    <a:pt x="96" y="0"/>
                  </a:moveTo>
                  <a:cubicBezTo>
                    <a:pt x="66" y="26"/>
                    <a:pt x="34" y="50"/>
                    <a:pt x="0" y="71"/>
                  </a:cubicBezTo>
                  <a:cubicBezTo>
                    <a:pt x="27" y="98"/>
                    <a:pt x="54" y="125"/>
                    <a:pt x="81" y="152"/>
                  </a:cubicBezTo>
                  <a:cubicBezTo>
                    <a:pt x="139" y="118"/>
                    <a:pt x="141" y="45"/>
                    <a:pt x="96"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Freeform: Shape 37"/>
            <p:cNvSpPr/>
            <p:nvPr/>
          </p:nvSpPr>
          <p:spPr bwMode="auto">
            <a:xfrm>
              <a:off x="2422548" y="3335363"/>
              <a:ext cx="106821" cy="106821"/>
            </a:xfrm>
            <a:custGeom>
              <a:avLst/>
              <a:gdLst>
                <a:gd name="T0" fmla="*/ 146 w 292"/>
                <a:gd name="T1" fmla="*/ 0 h 292"/>
                <a:gd name="T2" fmla="*/ 0 w 292"/>
                <a:gd name="T3" fmla="*/ 146 h 292"/>
                <a:gd name="T4" fmla="*/ 146 w 292"/>
                <a:gd name="T5" fmla="*/ 292 h 292"/>
                <a:gd name="T6" fmla="*/ 292 w 292"/>
                <a:gd name="T7" fmla="*/ 146 h 292"/>
                <a:gd name="T8" fmla="*/ 146 w 292"/>
                <a:gd name="T9" fmla="*/ 0 h 292"/>
                <a:gd name="T10" fmla="*/ 146 w 292"/>
                <a:gd name="T11" fmla="*/ 201 h 292"/>
                <a:gd name="T12" fmla="*/ 92 w 292"/>
                <a:gd name="T13" fmla="*/ 146 h 292"/>
                <a:gd name="T14" fmla="*/ 146 w 292"/>
                <a:gd name="T15" fmla="*/ 92 h 292"/>
                <a:gd name="T16" fmla="*/ 200 w 292"/>
                <a:gd name="T17" fmla="*/ 146 h 292"/>
                <a:gd name="T18" fmla="*/ 146 w 292"/>
                <a:gd name="T19" fmla="*/ 20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0"/>
                  </a:moveTo>
                  <a:cubicBezTo>
                    <a:pt x="65" y="0"/>
                    <a:pt x="0" y="66"/>
                    <a:pt x="0" y="146"/>
                  </a:cubicBezTo>
                  <a:cubicBezTo>
                    <a:pt x="0" y="227"/>
                    <a:pt x="65" y="292"/>
                    <a:pt x="146" y="292"/>
                  </a:cubicBezTo>
                  <a:cubicBezTo>
                    <a:pt x="227" y="292"/>
                    <a:pt x="292" y="227"/>
                    <a:pt x="292" y="146"/>
                  </a:cubicBezTo>
                  <a:cubicBezTo>
                    <a:pt x="292" y="66"/>
                    <a:pt x="227" y="0"/>
                    <a:pt x="146" y="0"/>
                  </a:cubicBezTo>
                  <a:close/>
                  <a:moveTo>
                    <a:pt x="146" y="201"/>
                  </a:moveTo>
                  <a:cubicBezTo>
                    <a:pt x="116" y="201"/>
                    <a:pt x="92" y="176"/>
                    <a:pt x="92" y="146"/>
                  </a:cubicBezTo>
                  <a:cubicBezTo>
                    <a:pt x="92" y="117"/>
                    <a:pt x="116" y="92"/>
                    <a:pt x="146" y="92"/>
                  </a:cubicBezTo>
                  <a:cubicBezTo>
                    <a:pt x="176" y="92"/>
                    <a:pt x="200" y="117"/>
                    <a:pt x="200" y="146"/>
                  </a:cubicBezTo>
                  <a:cubicBezTo>
                    <a:pt x="200" y="176"/>
                    <a:pt x="176" y="201"/>
                    <a:pt x="146" y="20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Freeform: Shape 38"/>
            <p:cNvSpPr/>
            <p:nvPr/>
          </p:nvSpPr>
          <p:spPr bwMode="auto">
            <a:xfrm>
              <a:off x="2214985" y="3140828"/>
              <a:ext cx="106821" cy="106821"/>
            </a:xfrm>
            <a:custGeom>
              <a:avLst/>
              <a:gdLst>
                <a:gd name="T0" fmla="*/ 146 w 292"/>
                <a:gd name="T1" fmla="*/ 292 h 292"/>
                <a:gd name="T2" fmla="*/ 292 w 292"/>
                <a:gd name="T3" fmla="*/ 146 h 292"/>
                <a:gd name="T4" fmla="*/ 146 w 292"/>
                <a:gd name="T5" fmla="*/ 0 h 292"/>
                <a:gd name="T6" fmla="*/ 0 w 292"/>
                <a:gd name="T7" fmla="*/ 146 h 292"/>
                <a:gd name="T8" fmla="*/ 146 w 292"/>
                <a:gd name="T9" fmla="*/ 292 h 292"/>
                <a:gd name="T10" fmla="*/ 146 w 292"/>
                <a:gd name="T11" fmla="*/ 92 h 292"/>
                <a:gd name="T12" fmla="*/ 200 w 292"/>
                <a:gd name="T13" fmla="*/ 146 h 292"/>
                <a:gd name="T14" fmla="*/ 146 w 292"/>
                <a:gd name="T15" fmla="*/ 201 h 292"/>
                <a:gd name="T16" fmla="*/ 91 w 292"/>
                <a:gd name="T17" fmla="*/ 146 h 292"/>
                <a:gd name="T18" fmla="*/ 146 w 292"/>
                <a:gd name="T19" fmla="*/ 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292"/>
                  </a:moveTo>
                  <a:cubicBezTo>
                    <a:pt x="226" y="292"/>
                    <a:pt x="292" y="227"/>
                    <a:pt x="292" y="146"/>
                  </a:cubicBezTo>
                  <a:cubicBezTo>
                    <a:pt x="292" y="66"/>
                    <a:pt x="226" y="0"/>
                    <a:pt x="146" y="0"/>
                  </a:cubicBezTo>
                  <a:cubicBezTo>
                    <a:pt x="65" y="0"/>
                    <a:pt x="0" y="66"/>
                    <a:pt x="0" y="146"/>
                  </a:cubicBezTo>
                  <a:cubicBezTo>
                    <a:pt x="0" y="227"/>
                    <a:pt x="65" y="292"/>
                    <a:pt x="146" y="292"/>
                  </a:cubicBezTo>
                  <a:close/>
                  <a:moveTo>
                    <a:pt x="146" y="92"/>
                  </a:moveTo>
                  <a:cubicBezTo>
                    <a:pt x="175" y="92"/>
                    <a:pt x="200" y="116"/>
                    <a:pt x="200" y="146"/>
                  </a:cubicBezTo>
                  <a:cubicBezTo>
                    <a:pt x="200" y="176"/>
                    <a:pt x="175" y="201"/>
                    <a:pt x="146" y="201"/>
                  </a:cubicBezTo>
                  <a:cubicBezTo>
                    <a:pt x="116" y="201"/>
                    <a:pt x="91" y="176"/>
                    <a:pt x="91" y="146"/>
                  </a:cubicBezTo>
                  <a:cubicBezTo>
                    <a:pt x="91" y="116"/>
                    <a:pt x="116" y="92"/>
                    <a:pt x="146" y="9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Freeform: Shape 40"/>
            <p:cNvSpPr/>
            <p:nvPr/>
          </p:nvSpPr>
          <p:spPr bwMode="auto">
            <a:xfrm>
              <a:off x="2747612" y="3019892"/>
              <a:ext cx="683684" cy="1949451"/>
            </a:xfrm>
            <a:custGeom>
              <a:avLst/>
              <a:gdLst>
                <a:gd name="T0" fmla="*/ 177 w 178"/>
                <a:gd name="T1" fmla="*/ 212 h 506"/>
                <a:gd name="T2" fmla="*/ 173 w 178"/>
                <a:gd name="T3" fmla="*/ 167 h 506"/>
                <a:gd name="T4" fmla="*/ 162 w 178"/>
                <a:gd name="T5" fmla="*/ 125 h 506"/>
                <a:gd name="T6" fmla="*/ 147 w 178"/>
                <a:gd name="T7" fmla="*/ 88 h 506"/>
                <a:gd name="T8" fmla="*/ 138 w 178"/>
                <a:gd name="T9" fmla="*/ 71 h 506"/>
                <a:gd name="T10" fmla="*/ 129 w 178"/>
                <a:gd name="T11" fmla="*/ 56 h 506"/>
                <a:gd name="T12" fmla="*/ 112 w 178"/>
                <a:gd name="T13" fmla="*/ 32 h 506"/>
                <a:gd name="T14" fmla="*/ 104 w 178"/>
                <a:gd name="T15" fmla="*/ 22 h 506"/>
                <a:gd name="T16" fmla="*/ 97 w 178"/>
                <a:gd name="T17" fmla="*/ 14 h 506"/>
                <a:gd name="T18" fmla="*/ 86 w 178"/>
                <a:gd name="T19" fmla="*/ 3 h 506"/>
                <a:gd name="T20" fmla="*/ 82 w 178"/>
                <a:gd name="T21" fmla="*/ 0 h 506"/>
                <a:gd name="T22" fmla="*/ 86 w 178"/>
                <a:gd name="T23" fmla="*/ 4 h 506"/>
                <a:gd name="T24" fmla="*/ 96 w 178"/>
                <a:gd name="T25" fmla="*/ 15 h 506"/>
                <a:gd name="T26" fmla="*/ 102 w 178"/>
                <a:gd name="T27" fmla="*/ 23 h 506"/>
                <a:gd name="T28" fmla="*/ 110 w 178"/>
                <a:gd name="T29" fmla="*/ 33 h 506"/>
                <a:gd name="T30" fmla="*/ 126 w 178"/>
                <a:gd name="T31" fmla="*/ 59 h 506"/>
                <a:gd name="T32" fmla="*/ 134 w 178"/>
                <a:gd name="T33" fmla="*/ 74 h 506"/>
                <a:gd name="T34" fmla="*/ 141 w 178"/>
                <a:gd name="T35" fmla="*/ 91 h 506"/>
                <a:gd name="T36" fmla="*/ 154 w 178"/>
                <a:gd name="T37" fmla="*/ 128 h 506"/>
                <a:gd name="T38" fmla="*/ 161 w 178"/>
                <a:gd name="T39" fmla="*/ 169 h 506"/>
                <a:gd name="T40" fmla="*/ 163 w 178"/>
                <a:gd name="T41" fmla="*/ 212 h 506"/>
                <a:gd name="T42" fmla="*/ 159 w 178"/>
                <a:gd name="T43" fmla="*/ 254 h 506"/>
                <a:gd name="T44" fmla="*/ 149 w 178"/>
                <a:gd name="T45" fmla="*/ 294 h 506"/>
                <a:gd name="T46" fmla="*/ 134 w 178"/>
                <a:gd name="T47" fmla="*/ 330 h 506"/>
                <a:gd name="T48" fmla="*/ 126 w 178"/>
                <a:gd name="T49" fmla="*/ 346 h 506"/>
                <a:gd name="T50" fmla="*/ 122 w 178"/>
                <a:gd name="T51" fmla="*/ 352 h 506"/>
                <a:gd name="T52" fmla="*/ 82 w 178"/>
                <a:gd name="T53" fmla="*/ 342 h 506"/>
                <a:gd name="T54" fmla="*/ 0 w 178"/>
                <a:gd name="T55" fmla="*/ 424 h 506"/>
                <a:gd name="T56" fmla="*/ 82 w 178"/>
                <a:gd name="T57" fmla="*/ 506 h 506"/>
                <a:gd name="T58" fmla="*/ 164 w 178"/>
                <a:gd name="T59" fmla="*/ 424 h 506"/>
                <a:gd name="T60" fmla="*/ 141 w 178"/>
                <a:gd name="T61" fmla="*/ 366 h 506"/>
                <a:gd name="T62" fmla="*/ 146 w 178"/>
                <a:gd name="T63" fmla="*/ 356 h 506"/>
                <a:gd name="T64" fmla="*/ 154 w 178"/>
                <a:gd name="T65" fmla="*/ 339 h 506"/>
                <a:gd name="T66" fmla="*/ 167 w 178"/>
                <a:gd name="T67" fmla="*/ 300 h 506"/>
                <a:gd name="T68" fmla="*/ 175 w 178"/>
                <a:gd name="T69" fmla="*/ 257 h 506"/>
                <a:gd name="T70" fmla="*/ 177 w 178"/>
                <a:gd name="T71" fmla="*/ 212 h 506"/>
                <a:gd name="T72" fmla="*/ 82 w 178"/>
                <a:gd name="T73" fmla="*/ 502 h 506"/>
                <a:gd name="T74" fmla="*/ 4 w 178"/>
                <a:gd name="T75" fmla="*/ 424 h 506"/>
                <a:gd name="T76" fmla="*/ 82 w 178"/>
                <a:gd name="T77" fmla="*/ 346 h 506"/>
                <a:gd name="T78" fmla="*/ 160 w 178"/>
                <a:gd name="T79" fmla="*/ 424 h 506"/>
                <a:gd name="T80" fmla="*/ 82 w 178"/>
                <a:gd name="T81" fmla="*/ 502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506">
                  <a:moveTo>
                    <a:pt x="177" y="212"/>
                  </a:moveTo>
                  <a:cubicBezTo>
                    <a:pt x="177" y="197"/>
                    <a:pt x="175" y="182"/>
                    <a:pt x="173" y="167"/>
                  </a:cubicBezTo>
                  <a:cubicBezTo>
                    <a:pt x="170" y="153"/>
                    <a:pt x="166" y="139"/>
                    <a:pt x="162" y="125"/>
                  </a:cubicBezTo>
                  <a:cubicBezTo>
                    <a:pt x="158" y="112"/>
                    <a:pt x="153" y="99"/>
                    <a:pt x="147" y="88"/>
                  </a:cubicBezTo>
                  <a:cubicBezTo>
                    <a:pt x="144" y="82"/>
                    <a:pt x="141" y="77"/>
                    <a:pt x="138" y="71"/>
                  </a:cubicBezTo>
                  <a:cubicBezTo>
                    <a:pt x="135" y="66"/>
                    <a:pt x="132" y="61"/>
                    <a:pt x="129" y="56"/>
                  </a:cubicBezTo>
                  <a:cubicBezTo>
                    <a:pt x="123" y="47"/>
                    <a:pt x="117" y="39"/>
                    <a:pt x="112" y="32"/>
                  </a:cubicBezTo>
                  <a:cubicBezTo>
                    <a:pt x="109" y="28"/>
                    <a:pt x="106" y="25"/>
                    <a:pt x="104" y="22"/>
                  </a:cubicBezTo>
                  <a:cubicBezTo>
                    <a:pt x="101" y="19"/>
                    <a:pt x="99" y="17"/>
                    <a:pt x="97" y="14"/>
                  </a:cubicBezTo>
                  <a:cubicBezTo>
                    <a:pt x="92" y="9"/>
                    <a:pt x="88" y="6"/>
                    <a:pt x="86" y="3"/>
                  </a:cubicBezTo>
                  <a:cubicBezTo>
                    <a:pt x="84" y="1"/>
                    <a:pt x="82" y="0"/>
                    <a:pt x="82" y="0"/>
                  </a:cubicBezTo>
                  <a:cubicBezTo>
                    <a:pt x="82" y="0"/>
                    <a:pt x="84" y="1"/>
                    <a:pt x="86" y="4"/>
                  </a:cubicBezTo>
                  <a:cubicBezTo>
                    <a:pt x="88" y="6"/>
                    <a:pt x="92" y="10"/>
                    <a:pt x="96" y="15"/>
                  </a:cubicBezTo>
                  <a:cubicBezTo>
                    <a:pt x="98" y="17"/>
                    <a:pt x="100" y="20"/>
                    <a:pt x="102" y="23"/>
                  </a:cubicBezTo>
                  <a:cubicBezTo>
                    <a:pt x="105" y="26"/>
                    <a:pt x="107" y="30"/>
                    <a:pt x="110" y="33"/>
                  </a:cubicBezTo>
                  <a:cubicBezTo>
                    <a:pt x="115" y="41"/>
                    <a:pt x="120" y="49"/>
                    <a:pt x="126" y="59"/>
                  </a:cubicBezTo>
                  <a:cubicBezTo>
                    <a:pt x="128" y="63"/>
                    <a:pt x="131" y="69"/>
                    <a:pt x="134" y="74"/>
                  </a:cubicBezTo>
                  <a:cubicBezTo>
                    <a:pt x="136" y="79"/>
                    <a:pt x="139" y="85"/>
                    <a:pt x="141" y="91"/>
                  </a:cubicBezTo>
                  <a:cubicBezTo>
                    <a:pt x="146" y="102"/>
                    <a:pt x="150" y="115"/>
                    <a:pt x="154" y="128"/>
                  </a:cubicBezTo>
                  <a:cubicBezTo>
                    <a:pt x="157" y="141"/>
                    <a:pt x="160" y="155"/>
                    <a:pt x="161" y="169"/>
                  </a:cubicBezTo>
                  <a:cubicBezTo>
                    <a:pt x="163" y="183"/>
                    <a:pt x="164" y="197"/>
                    <a:pt x="163" y="212"/>
                  </a:cubicBezTo>
                  <a:cubicBezTo>
                    <a:pt x="163" y="226"/>
                    <a:pt x="161" y="241"/>
                    <a:pt x="159" y="254"/>
                  </a:cubicBezTo>
                  <a:cubicBezTo>
                    <a:pt x="156" y="268"/>
                    <a:pt x="153" y="282"/>
                    <a:pt x="149" y="294"/>
                  </a:cubicBezTo>
                  <a:cubicBezTo>
                    <a:pt x="144" y="307"/>
                    <a:pt x="140" y="319"/>
                    <a:pt x="134" y="330"/>
                  </a:cubicBezTo>
                  <a:cubicBezTo>
                    <a:pt x="132" y="336"/>
                    <a:pt x="129" y="341"/>
                    <a:pt x="126" y="346"/>
                  </a:cubicBezTo>
                  <a:cubicBezTo>
                    <a:pt x="125" y="348"/>
                    <a:pt x="123" y="350"/>
                    <a:pt x="122" y="352"/>
                  </a:cubicBezTo>
                  <a:cubicBezTo>
                    <a:pt x="110" y="346"/>
                    <a:pt x="97" y="342"/>
                    <a:pt x="82" y="342"/>
                  </a:cubicBezTo>
                  <a:cubicBezTo>
                    <a:pt x="37" y="342"/>
                    <a:pt x="0" y="379"/>
                    <a:pt x="0" y="424"/>
                  </a:cubicBezTo>
                  <a:cubicBezTo>
                    <a:pt x="0" y="469"/>
                    <a:pt x="37" y="506"/>
                    <a:pt x="82" y="506"/>
                  </a:cubicBezTo>
                  <a:cubicBezTo>
                    <a:pt x="128" y="506"/>
                    <a:pt x="164" y="469"/>
                    <a:pt x="164" y="424"/>
                  </a:cubicBezTo>
                  <a:cubicBezTo>
                    <a:pt x="164" y="402"/>
                    <a:pt x="155" y="381"/>
                    <a:pt x="141" y="366"/>
                  </a:cubicBezTo>
                  <a:cubicBezTo>
                    <a:pt x="142" y="363"/>
                    <a:pt x="144" y="360"/>
                    <a:pt x="146" y="356"/>
                  </a:cubicBezTo>
                  <a:cubicBezTo>
                    <a:pt x="149" y="351"/>
                    <a:pt x="151" y="345"/>
                    <a:pt x="154" y="339"/>
                  </a:cubicBezTo>
                  <a:cubicBezTo>
                    <a:pt x="159" y="327"/>
                    <a:pt x="163" y="314"/>
                    <a:pt x="167" y="300"/>
                  </a:cubicBezTo>
                  <a:cubicBezTo>
                    <a:pt x="171" y="286"/>
                    <a:pt x="173" y="272"/>
                    <a:pt x="175" y="257"/>
                  </a:cubicBezTo>
                  <a:cubicBezTo>
                    <a:pt x="177" y="242"/>
                    <a:pt x="178" y="227"/>
                    <a:pt x="177" y="212"/>
                  </a:cubicBezTo>
                  <a:close/>
                  <a:moveTo>
                    <a:pt x="82" y="502"/>
                  </a:moveTo>
                  <a:cubicBezTo>
                    <a:pt x="39" y="502"/>
                    <a:pt x="4" y="467"/>
                    <a:pt x="4" y="424"/>
                  </a:cubicBezTo>
                  <a:cubicBezTo>
                    <a:pt x="4" y="381"/>
                    <a:pt x="39" y="346"/>
                    <a:pt x="82" y="346"/>
                  </a:cubicBezTo>
                  <a:cubicBezTo>
                    <a:pt x="125" y="346"/>
                    <a:pt x="160" y="381"/>
                    <a:pt x="160" y="424"/>
                  </a:cubicBezTo>
                  <a:cubicBezTo>
                    <a:pt x="160" y="467"/>
                    <a:pt x="125" y="502"/>
                    <a:pt x="82" y="502"/>
                  </a:cubicBezTo>
                  <a:close/>
                </a:path>
              </a:pathLst>
            </a:custGeom>
            <a:solidFill>
              <a:schemeClr val="accent5">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16" name="Freeform: Shape 42"/>
            <p:cNvSpPr/>
            <p:nvPr/>
          </p:nvSpPr>
          <p:spPr bwMode="auto">
            <a:xfrm>
              <a:off x="2999472" y="4451370"/>
              <a:ext cx="129356" cy="129356"/>
            </a:xfrm>
            <a:custGeom>
              <a:avLst/>
              <a:gdLst>
                <a:gd name="T0" fmla="*/ 261 w 265"/>
                <a:gd name="T1" fmla="*/ 98 h 266"/>
                <a:gd name="T2" fmla="*/ 168 w 265"/>
                <a:gd name="T3" fmla="*/ 5 h 266"/>
                <a:gd name="T4" fmla="*/ 133 w 265"/>
                <a:gd name="T5" fmla="*/ 0 h 266"/>
                <a:gd name="T6" fmla="*/ 97 w 265"/>
                <a:gd name="T7" fmla="*/ 5 h 266"/>
                <a:gd name="T8" fmla="*/ 4 w 265"/>
                <a:gd name="T9" fmla="*/ 101 h 266"/>
                <a:gd name="T10" fmla="*/ 0 w 265"/>
                <a:gd name="T11" fmla="*/ 133 h 266"/>
                <a:gd name="T12" fmla="*/ 6 w 265"/>
                <a:gd name="T13" fmla="*/ 172 h 266"/>
                <a:gd name="T14" fmla="*/ 133 w 265"/>
                <a:gd name="T15" fmla="*/ 266 h 266"/>
                <a:gd name="T16" fmla="*/ 260 w 265"/>
                <a:gd name="T17" fmla="*/ 169 h 266"/>
                <a:gd name="T18" fmla="*/ 265 w 265"/>
                <a:gd name="T19" fmla="*/ 133 h 266"/>
                <a:gd name="T20" fmla="*/ 261 w 265"/>
                <a:gd name="T21" fmla="*/ 98 h 266"/>
                <a:gd name="T22" fmla="*/ 133 w 265"/>
                <a:gd name="T23" fmla="*/ 215 h 266"/>
                <a:gd name="T24" fmla="*/ 51 w 265"/>
                <a:gd name="T25" fmla="*/ 133 h 266"/>
                <a:gd name="T26" fmla="*/ 133 w 265"/>
                <a:gd name="T27" fmla="*/ 51 h 266"/>
                <a:gd name="T28" fmla="*/ 214 w 265"/>
                <a:gd name="T29" fmla="*/ 133 h 266"/>
                <a:gd name="T30" fmla="*/ 133 w 265"/>
                <a:gd name="T31" fmla="*/ 21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266">
                  <a:moveTo>
                    <a:pt x="261" y="98"/>
                  </a:moveTo>
                  <a:cubicBezTo>
                    <a:pt x="248" y="53"/>
                    <a:pt x="213" y="18"/>
                    <a:pt x="168" y="5"/>
                  </a:cubicBezTo>
                  <a:cubicBezTo>
                    <a:pt x="157" y="2"/>
                    <a:pt x="145" y="0"/>
                    <a:pt x="133" y="0"/>
                  </a:cubicBezTo>
                  <a:cubicBezTo>
                    <a:pt x="120" y="0"/>
                    <a:pt x="108" y="2"/>
                    <a:pt x="97" y="5"/>
                  </a:cubicBezTo>
                  <a:cubicBezTo>
                    <a:pt x="51" y="18"/>
                    <a:pt x="16" y="55"/>
                    <a:pt x="4" y="101"/>
                  </a:cubicBezTo>
                  <a:cubicBezTo>
                    <a:pt x="2" y="111"/>
                    <a:pt x="0" y="122"/>
                    <a:pt x="0" y="133"/>
                  </a:cubicBezTo>
                  <a:cubicBezTo>
                    <a:pt x="0" y="147"/>
                    <a:pt x="2" y="160"/>
                    <a:pt x="6" y="172"/>
                  </a:cubicBezTo>
                  <a:cubicBezTo>
                    <a:pt x="23" y="226"/>
                    <a:pt x="73" y="266"/>
                    <a:pt x="133" y="266"/>
                  </a:cubicBezTo>
                  <a:cubicBezTo>
                    <a:pt x="193" y="266"/>
                    <a:pt x="244" y="225"/>
                    <a:pt x="260" y="169"/>
                  </a:cubicBezTo>
                  <a:cubicBezTo>
                    <a:pt x="263" y="158"/>
                    <a:pt x="265" y="145"/>
                    <a:pt x="265" y="133"/>
                  </a:cubicBezTo>
                  <a:cubicBezTo>
                    <a:pt x="265" y="121"/>
                    <a:pt x="264" y="109"/>
                    <a:pt x="261" y="98"/>
                  </a:cubicBezTo>
                  <a:close/>
                  <a:moveTo>
                    <a:pt x="133" y="215"/>
                  </a:moveTo>
                  <a:cubicBezTo>
                    <a:pt x="88" y="215"/>
                    <a:pt x="51" y="178"/>
                    <a:pt x="51" y="133"/>
                  </a:cubicBezTo>
                  <a:cubicBezTo>
                    <a:pt x="51" y="88"/>
                    <a:pt x="88" y="51"/>
                    <a:pt x="133" y="51"/>
                  </a:cubicBezTo>
                  <a:cubicBezTo>
                    <a:pt x="178" y="51"/>
                    <a:pt x="214" y="88"/>
                    <a:pt x="214" y="133"/>
                  </a:cubicBezTo>
                  <a:cubicBezTo>
                    <a:pt x="214" y="178"/>
                    <a:pt x="178" y="215"/>
                    <a:pt x="133" y="21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43"/>
            <p:cNvSpPr/>
            <p:nvPr/>
          </p:nvSpPr>
          <p:spPr bwMode="auto">
            <a:xfrm>
              <a:off x="2841241" y="4719321"/>
              <a:ext cx="130512" cy="66988"/>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4" y="0"/>
                    <a:pt x="21" y="38"/>
                    <a:pt x="0" y="92"/>
                  </a:cubicBezTo>
                  <a:cubicBezTo>
                    <a:pt x="38" y="121"/>
                    <a:pt x="84" y="137"/>
                    <a:pt x="135" y="137"/>
                  </a:cubicBezTo>
                  <a:cubicBezTo>
                    <a:pt x="186" y="137"/>
                    <a:pt x="233" y="121"/>
                    <a:pt x="270" y="92"/>
                  </a:cubicBezTo>
                  <a:cubicBezTo>
                    <a:pt x="249" y="38"/>
                    <a:pt x="196" y="0"/>
                    <a:pt x="13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Oval 44"/>
            <p:cNvSpPr/>
            <p:nvPr/>
          </p:nvSpPr>
          <p:spPr bwMode="auto">
            <a:xfrm>
              <a:off x="2882820" y="4662728"/>
              <a:ext cx="47354" cy="47354"/>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Freeform: Shape 45"/>
            <p:cNvSpPr/>
            <p:nvPr/>
          </p:nvSpPr>
          <p:spPr bwMode="auto">
            <a:xfrm>
              <a:off x="2997162" y="4741265"/>
              <a:ext cx="131666" cy="66988"/>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3" y="0"/>
                    <a:pt x="21" y="38"/>
                    <a:pt x="0" y="92"/>
                  </a:cubicBezTo>
                  <a:cubicBezTo>
                    <a:pt x="37" y="121"/>
                    <a:pt x="84" y="137"/>
                    <a:pt x="135" y="137"/>
                  </a:cubicBezTo>
                  <a:cubicBezTo>
                    <a:pt x="185" y="137"/>
                    <a:pt x="232" y="121"/>
                    <a:pt x="270" y="92"/>
                  </a:cubicBezTo>
                  <a:cubicBezTo>
                    <a:pt x="248" y="38"/>
                    <a:pt x="196" y="0"/>
                    <a:pt x="13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Oval 46"/>
            <p:cNvSpPr/>
            <p:nvPr/>
          </p:nvSpPr>
          <p:spPr bwMode="auto">
            <a:xfrm>
              <a:off x="3038741" y="4685827"/>
              <a:ext cx="47354" cy="46198"/>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47"/>
            <p:cNvSpPr/>
            <p:nvPr/>
          </p:nvSpPr>
          <p:spPr bwMode="auto">
            <a:xfrm>
              <a:off x="3153082" y="4719321"/>
              <a:ext cx="131666" cy="66988"/>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4" y="0"/>
                    <a:pt x="21" y="38"/>
                    <a:pt x="0" y="92"/>
                  </a:cubicBezTo>
                  <a:cubicBezTo>
                    <a:pt x="38" y="121"/>
                    <a:pt x="84" y="137"/>
                    <a:pt x="135" y="137"/>
                  </a:cubicBezTo>
                  <a:cubicBezTo>
                    <a:pt x="186" y="137"/>
                    <a:pt x="232" y="121"/>
                    <a:pt x="270" y="92"/>
                  </a:cubicBezTo>
                  <a:cubicBezTo>
                    <a:pt x="249" y="38"/>
                    <a:pt x="196" y="0"/>
                    <a:pt x="13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Oval 48"/>
            <p:cNvSpPr/>
            <p:nvPr/>
          </p:nvSpPr>
          <p:spPr bwMode="auto">
            <a:xfrm>
              <a:off x="3195816" y="4662728"/>
              <a:ext cx="46199" cy="47354"/>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49"/>
            <p:cNvSpPr/>
            <p:nvPr/>
          </p:nvSpPr>
          <p:spPr bwMode="auto">
            <a:xfrm>
              <a:off x="2931328" y="4600360"/>
              <a:ext cx="263332" cy="157075"/>
            </a:xfrm>
            <a:custGeom>
              <a:avLst/>
              <a:gdLst>
                <a:gd name="T0" fmla="*/ 37 w 540"/>
                <a:gd name="T1" fmla="*/ 178 h 325"/>
                <a:gd name="T2" fmla="*/ 25 w 540"/>
                <a:gd name="T3" fmla="*/ 222 h 325"/>
                <a:gd name="T4" fmla="*/ 121 w 540"/>
                <a:gd name="T5" fmla="*/ 323 h 325"/>
                <a:gd name="T6" fmla="*/ 122 w 540"/>
                <a:gd name="T7" fmla="*/ 325 h 325"/>
                <a:gd name="T8" fmla="*/ 193 w 540"/>
                <a:gd name="T9" fmla="*/ 268 h 325"/>
                <a:gd name="T10" fmla="*/ 181 w 540"/>
                <a:gd name="T11" fmla="*/ 224 h 325"/>
                <a:gd name="T12" fmla="*/ 270 w 540"/>
                <a:gd name="T13" fmla="*/ 135 h 325"/>
                <a:gd name="T14" fmla="*/ 358 w 540"/>
                <a:gd name="T15" fmla="*/ 224 h 325"/>
                <a:gd name="T16" fmla="*/ 346 w 540"/>
                <a:gd name="T17" fmla="*/ 268 h 325"/>
                <a:gd name="T18" fmla="*/ 417 w 540"/>
                <a:gd name="T19" fmla="*/ 325 h 325"/>
                <a:gd name="T20" fmla="*/ 418 w 540"/>
                <a:gd name="T21" fmla="*/ 323 h 325"/>
                <a:gd name="T22" fmla="*/ 514 w 540"/>
                <a:gd name="T23" fmla="*/ 222 h 325"/>
                <a:gd name="T24" fmla="*/ 502 w 540"/>
                <a:gd name="T25" fmla="*/ 178 h 325"/>
                <a:gd name="T26" fmla="*/ 540 w 540"/>
                <a:gd name="T27" fmla="*/ 106 h 325"/>
                <a:gd name="T28" fmla="*/ 270 w 540"/>
                <a:gd name="T29" fmla="*/ 0 h 325"/>
                <a:gd name="T30" fmla="*/ 0 w 540"/>
                <a:gd name="T31" fmla="*/ 106 h 325"/>
                <a:gd name="T32" fmla="*/ 37 w 540"/>
                <a:gd name="T33" fmla="*/ 17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325">
                  <a:moveTo>
                    <a:pt x="37" y="178"/>
                  </a:moveTo>
                  <a:cubicBezTo>
                    <a:pt x="37" y="194"/>
                    <a:pt x="33" y="209"/>
                    <a:pt x="25" y="222"/>
                  </a:cubicBezTo>
                  <a:cubicBezTo>
                    <a:pt x="68" y="242"/>
                    <a:pt x="103" y="277"/>
                    <a:pt x="121" y="323"/>
                  </a:cubicBezTo>
                  <a:cubicBezTo>
                    <a:pt x="122" y="325"/>
                    <a:pt x="122" y="325"/>
                    <a:pt x="122" y="325"/>
                  </a:cubicBezTo>
                  <a:cubicBezTo>
                    <a:pt x="140" y="300"/>
                    <a:pt x="165" y="281"/>
                    <a:pt x="193" y="268"/>
                  </a:cubicBezTo>
                  <a:cubicBezTo>
                    <a:pt x="185" y="255"/>
                    <a:pt x="181" y="240"/>
                    <a:pt x="181" y="224"/>
                  </a:cubicBezTo>
                  <a:cubicBezTo>
                    <a:pt x="181" y="175"/>
                    <a:pt x="221" y="135"/>
                    <a:pt x="270" y="135"/>
                  </a:cubicBezTo>
                  <a:cubicBezTo>
                    <a:pt x="319" y="135"/>
                    <a:pt x="358" y="175"/>
                    <a:pt x="358" y="224"/>
                  </a:cubicBezTo>
                  <a:cubicBezTo>
                    <a:pt x="358" y="240"/>
                    <a:pt x="354" y="255"/>
                    <a:pt x="346" y="268"/>
                  </a:cubicBezTo>
                  <a:cubicBezTo>
                    <a:pt x="374" y="281"/>
                    <a:pt x="399" y="300"/>
                    <a:pt x="417" y="325"/>
                  </a:cubicBezTo>
                  <a:cubicBezTo>
                    <a:pt x="418" y="323"/>
                    <a:pt x="418" y="323"/>
                    <a:pt x="418" y="323"/>
                  </a:cubicBezTo>
                  <a:cubicBezTo>
                    <a:pt x="436" y="277"/>
                    <a:pt x="471" y="242"/>
                    <a:pt x="514" y="222"/>
                  </a:cubicBezTo>
                  <a:cubicBezTo>
                    <a:pt x="507" y="209"/>
                    <a:pt x="502" y="194"/>
                    <a:pt x="502" y="178"/>
                  </a:cubicBezTo>
                  <a:cubicBezTo>
                    <a:pt x="502" y="148"/>
                    <a:pt x="517" y="122"/>
                    <a:pt x="540" y="106"/>
                  </a:cubicBezTo>
                  <a:cubicBezTo>
                    <a:pt x="468" y="40"/>
                    <a:pt x="374" y="0"/>
                    <a:pt x="270" y="0"/>
                  </a:cubicBezTo>
                  <a:cubicBezTo>
                    <a:pt x="165" y="0"/>
                    <a:pt x="71" y="40"/>
                    <a:pt x="0" y="106"/>
                  </a:cubicBezTo>
                  <a:cubicBezTo>
                    <a:pt x="22" y="122"/>
                    <a:pt x="37" y="148"/>
                    <a:pt x="37" y="17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51"/>
            <p:cNvSpPr/>
            <p:nvPr/>
          </p:nvSpPr>
          <p:spPr bwMode="auto">
            <a:xfrm>
              <a:off x="3450343" y="2429342"/>
              <a:ext cx="797984" cy="2495551"/>
            </a:xfrm>
            <a:custGeom>
              <a:avLst/>
              <a:gdLst>
                <a:gd name="T0" fmla="*/ 203 w 207"/>
                <a:gd name="T1" fmla="*/ 305 h 648"/>
                <a:gd name="T2" fmla="*/ 192 w 207"/>
                <a:gd name="T3" fmla="*/ 248 h 648"/>
                <a:gd name="T4" fmla="*/ 184 w 207"/>
                <a:gd name="T5" fmla="*/ 222 h 648"/>
                <a:gd name="T6" fmla="*/ 179 w 207"/>
                <a:gd name="T7" fmla="*/ 209 h 648"/>
                <a:gd name="T8" fmla="*/ 174 w 207"/>
                <a:gd name="T9" fmla="*/ 197 h 648"/>
                <a:gd name="T10" fmla="*/ 169 w 207"/>
                <a:gd name="T11" fmla="*/ 185 h 648"/>
                <a:gd name="T12" fmla="*/ 164 w 207"/>
                <a:gd name="T13" fmla="*/ 174 h 648"/>
                <a:gd name="T14" fmla="*/ 152 w 207"/>
                <a:gd name="T15" fmla="*/ 153 h 648"/>
                <a:gd name="T16" fmla="*/ 143 w 207"/>
                <a:gd name="T17" fmla="*/ 137 h 648"/>
                <a:gd name="T18" fmla="*/ 164 w 207"/>
                <a:gd name="T19" fmla="*/ 82 h 648"/>
                <a:gd name="T20" fmla="*/ 82 w 207"/>
                <a:gd name="T21" fmla="*/ 0 h 648"/>
                <a:gd name="T22" fmla="*/ 0 w 207"/>
                <a:gd name="T23" fmla="*/ 82 h 648"/>
                <a:gd name="T24" fmla="*/ 82 w 207"/>
                <a:gd name="T25" fmla="*/ 164 h 648"/>
                <a:gd name="T26" fmla="*/ 124 w 207"/>
                <a:gd name="T27" fmla="*/ 152 h 648"/>
                <a:gd name="T28" fmla="*/ 132 w 207"/>
                <a:gd name="T29" fmla="*/ 165 h 648"/>
                <a:gd name="T30" fmla="*/ 144 w 207"/>
                <a:gd name="T31" fmla="*/ 184 h 648"/>
                <a:gd name="T32" fmla="*/ 149 w 207"/>
                <a:gd name="T33" fmla="*/ 195 h 648"/>
                <a:gd name="T34" fmla="*/ 154 w 207"/>
                <a:gd name="T35" fmla="*/ 206 h 648"/>
                <a:gd name="T36" fmla="*/ 160 w 207"/>
                <a:gd name="T37" fmla="*/ 217 h 648"/>
                <a:gd name="T38" fmla="*/ 165 w 207"/>
                <a:gd name="T39" fmla="*/ 229 h 648"/>
                <a:gd name="T40" fmla="*/ 174 w 207"/>
                <a:gd name="T41" fmla="*/ 254 h 648"/>
                <a:gd name="T42" fmla="*/ 187 w 207"/>
                <a:gd name="T43" fmla="*/ 308 h 648"/>
                <a:gd name="T44" fmla="*/ 192 w 207"/>
                <a:gd name="T45" fmla="*/ 365 h 648"/>
                <a:gd name="T46" fmla="*/ 189 w 207"/>
                <a:gd name="T47" fmla="*/ 422 h 648"/>
                <a:gd name="T48" fmla="*/ 179 w 207"/>
                <a:gd name="T49" fmla="*/ 477 h 648"/>
                <a:gd name="T50" fmla="*/ 170 w 207"/>
                <a:gd name="T51" fmla="*/ 503 h 648"/>
                <a:gd name="T52" fmla="*/ 166 w 207"/>
                <a:gd name="T53" fmla="*/ 515 h 648"/>
                <a:gd name="T54" fmla="*/ 161 w 207"/>
                <a:gd name="T55" fmla="*/ 527 h 648"/>
                <a:gd name="T56" fmla="*/ 156 w 207"/>
                <a:gd name="T57" fmla="*/ 538 h 648"/>
                <a:gd name="T58" fmla="*/ 151 w 207"/>
                <a:gd name="T59" fmla="*/ 549 h 648"/>
                <a:gd name="T60" fmla="*/ 140 w 207"/>
                <a:gd name="T61" fmla="*/ 569 h 648"/>
                <a:gd name="T62" fmla="*/ 119 w 207"/>
                <a:gd name="T63" fmla="*/ 603 h 648"/>
                <a:gd name="T64" fmla="*/ 109 w 207"/>
                <a:gd name="T65" fmla="*/ 616 h 648"/>
                <a:gd name="T66" fmla="*/ 100 w 207"/>
                <a:gd name="T67" fmla="*/ 627 h 648"/>
                <a:gd name="T68" fmla="*/ 92 w 207"/>
                <a:gd name="T69" fmla="*/ 636 h 648"/>
                <a:gd name="T70" fmla="*/ 87 w 207"/>
                <a:gd name="T71" fmla="*/ 642 h 648"/>
                <a:gd name="T72" fmla="*/ 82 w 207"/>
                <a:gd name="T73" fmla="*/ 648 h 648"/>
                <a:gd name="T74" fmla="*/ 87 w 207"/>
                <a:gd name="T75" fmla="*/ 643 h 648"/>
                <a:gd name="T76" fmla="*/ 93 w 207"/>
                <a:gd name="T77" fmla="*/ 637 h 648"/>
                <a:gd name="T78" fmla="*/ 101 w 207"/>
                <a:gd name="T79" fmla="*/ 628 h 648"/>
                <a:gd name="T80" fmla="*/ 110 w 207"/>
                <a:gd name="T81" fmla="*/ 618 h 648"/>
                <a:gd name="T82" fmla="*/ 121 w 207"/>
                <a:gd name="T83" fmla="*/ 605 h 648"/>
                <a:gd name="T84" fmla="*/ 144 w 207"/>
                <a:gd name="T85" fmla="*/ 572 h 648"/>
                <a:gd name="T86" fmla="*/ 156 w 207"/>
                <a:gd name="T87" fmla="*/ 552 h 648"/>
                <a:gd name="T88" fmla="*/ 162 w 207"/>
                <a:gd name="T89" fmla="*/ 541 h 648"/>
                <a:gd name="T90" fmla="*/ 167 w 207"/>
                <a:gd name="T91" fmla="*/ 530 h 648"/>
                <a:gd name="T92" fmla="*/ 173 w 207"/>
                <a:gd name="T93" fmla="*/ 518 h 648"/>
                <a:gd name="T94" fmla="*/ 178 w 207"/>
                <a:gd name="T95" fmla="*/ 506 h 648"/>
                <a:gd name="T96" fmla="*/ 187 w 207"/>
                <a:gd name="T97" fmla="*/ 480 h 648"/>
                <a:gd name="T98" fmla="*/ 201 w 207"/>
                <a:gd name="T99" fmla="*/ 424 h 648"/>
                <a:gd name="T100" fmla="*/ 206 w 207"/>
                <a:gd name="T101" fmla="*/ 365 h 648"/>
                <a:gd name="T102" fmla="*/ 203 w 207"/>
                <a:gd name="T103" fmla="*/ 305 h 648"/>
                <a:gd name="T104" fmla="*/ 4 w 207"/>
                <a:gd name="T105" fmla="*/ 82 h 648"/>
                <a:gd name="T106" fmla="*/ 82 w 207"/>
                <a:gd name="T107" fmla="*/ 4 h 648"/>
                <a:gd name="T108" fmla="*/ 160 w 207"/>
                <a:gd name="T109" fmla="*/ 82 h 648"/>
                <a:gd name="T110" fmla="*/ 82 w 207"/>
                <a:gd name="T111" fmla="*/ 160 h 648"/>
                <a:gd name="T112" fmla="*/ 4 w 207"/>
                <a:gd name="T113" fmla="*/ 8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7" h="648">
                  <a:moveTo>
                    <a:pt x="203" y="305"/>
                  </a:moveTo>
                  <a:cubicBezTo>
                    <a:pt x="201" y="286"/>
                    <a:pt x="197" y="267"/>
                    <a:pt x="192" y="248"/>
                  </a:cubicBezTo>
                  <a:cubicBezTo>
                    <a:pt x="189" y="239"/>
                    <a:pt x="187" y="230"/>
                    <a:pt x="184" y="222"/>
                  </a:cubicBezTo>
                  <a:cubicBezTo>
                    <a:pt x="182" y="218"/>
                    <a:pt x="181" y="213"/>
                    <a:pt x="179" y="209"/>
                  </a:cubicBezTo>
                  <a:cubicBezTo>
                    <a:pt x="177" y="205"/>
                    <a:pt x="176" y="201"/>
                    <a:pt x="174" y="197"/>
                  </a:cubicBezTo>
                  <a:cubicBezTo>
                    <a:pt x="173" y="193"/>
                    <a:pt x="171" y="189"/>
                    <a:pt x="169" y="185"/>
                  </a:cubicBezTo>
                  <a:cubicBezTo>
                    <a:pt x="167" y="181"/>
                    <a:pt x="165" y="178"/>
                    <a:pt x="164" y="174"/>
                  </a:cubicBezTo>
                  <a:cubicBezTo>
                    <a:pt x="160" y="167"/>
                    <a:pt x="156" y="160"/>
                    <a:pt x="152" y="153"/>
                  </a:cubicBezTo>
                  <a:cubicBezTo>
                    <a:pt x="149" y="147"/>
                    <a:pt x="146" y="142"/>
                    <a:pt x="143" y="137"/>
                  </a:cubicBezTo>
                  <a:cubicBezTo>
                    <a:pt x="156" y="122"/>
                    <a:pt x="164" y="103"/>
                    <a:pt x="164" y="82"/>
                  </a:cubicBezTo>
                  <a:cubicBezTo>
                    <a:pt x="164" y="37"/>
                    <a:pt x="127" y="0"/>
                    <a:pt x="82" y="0"/>
                  </a:cubicBezTo>
                  <a:cubicBezTo>
                    <a:pt x="37" y="0"/>
                    <a:pt x="0" y="37"/>
                    <a:pt x="0" y="82"/>
                  </a:cubicBezTo>
                  <a:cubicBezTo>
                    <a:pt x="0" y="127"/>
                    <a:pt x="37" y="164"/>
                    <a:pt x="82" y="164"/>
                  </a:cubicBezTo>
                  <a:cubicBezTo>
                    <a:pt x="97" y="164"/>
                    <a:pt x="111" y="160"/>
                    <a:pt x="124" y="152"/>
                  </a:cubicBezTo>
                  <a:cubicBezTo>
                    <a:pt x="127" y="157"/>
                    <a:pt x="129" y="161"/>
                    <a:pt x="132" y="165"/>
                  </a:cubicBezTo>
                  <a:cubicBezTo>
                    <a:pt x="136" y="171"/>
                    <a:pt x="140" y="178"/>
                    <a:pt x="144" y="184"/>
                  </a:cubicBezTo>
                  <a:cubicBezTo>
                    <a:pt x="145" y="188"/>
                    <a:pt x="147" y="191"/>
                    <a:pt x="149" y="195"/>
                  </a:cubicBezTo>
                  <a:cubicBezTo>
                    <a:pt x="151" y="198"/>
                    <a:pt x="153" y="202"/>
                    <a:pt x="154" y="206"/>
                  </a:cubicBezTo>
                  <a:cubicBezTo>
                    <a:pt x="156" y="209"/>
                    <a:pt x="158" y="213"/>
                    <a:pt x="160" y="217"/>
                  </a:cubicBezTo>
                  <a:cubicBezTo>
                    <a:pt x="161" y="221"/>
                    <a:pt x="163" y="225"/>
                    <a:pt x="165" y="229"/>
                  </a:cubicBezTo>
                  <a:cubicBezTo>
                    <a:pt x="168" y="237"/>
                    <a:pt x="171" y="245"/>
                    <a:pt x="174" y="254"/>
                  </a:cubicBezTo>
                  <a:cubicBezTo>
                    <a:pt x="179" y="271"/>
                    <a:pt x="183" y="289"/>
                    <a:pt x="187" y="308"/>
                  </a:cubicBezTo>
                  <a:cubicBezTo>
                    <a:pt x="190" y="326"/>
                    <a:pt x="192" y="346"/>
                    <a:pt x="192" y="365"/>
                  </a:cubicBezTo>
                  <a:cubicBezTo>
                    <a:pt x="193" y="384"/>
                    <a:pt x="191" y="403"/>
                    <a:pt x="189" y="422"/>
                  </a:cubicBezTo>
                  <a:cubicBezTo>
                    <a:pt x="187" y="441"/>
                    <a:pt x="183" y="460"/>
                    <a:pt x="179" y="477"/>
                  </a:cubicBezTo>
                  <a:cubicBezTo>
                    <a:pt x="176" y="486"/>
                    <a:pt x="174" y="495"/>
                    <a:pt x="170" y="503"/>
                  </a:cubicBezTo>
                  <a:cubicBezTo>
                    <a:pt x="169" y="507"/>
                    <a:pt x="168" y="511"/>
                    <a:pt x="166" y="515"/>
                  </a:cubicBezTo>
                  <a:cubicBezTo>
                    <a:pt x="164" y="519"/>
                    <a:pt x="163" y="523"/>
                    <a:pt x="161" y="527"/>
                  </a:cubicBezTo>
                  <a:cubicBezTo>
                    <a:pt x="160" y="531"/>
                    <a:pt x="158" y="535"/>
                    <a:pt x="156" y="538"/>
                  </a:cubicBezTo>
                  <a:cubicBezTo>
                    <a:pt x="155" y="542"/>
                    <a:pt x="153" y="546"/>
                    <a:pt x="151" y="549"/>
                  </a:cubicBezTo>
                  <a:cubicBezTo>
                    <a:pt x="148" y="556"/>
                    <a:pt x="144" y="563"/>
                    <a:pt x="140" y="569"/>
                  </a:cubicBezTo>
                  <a:cubicBezTo>
                    <a:pt x="133" y="582"/>
                    <a:pt x="126" y="593"/>
                    <a:pt x="119" y="603"/>
                  </a:cubicBezTo>
                  <a:cubicBezTo>
                    <a:pt x="115" y="608"/>
                    <a:pt x="112" y="612"/>
                    <a:pt x="109" y="616"/>
                  </a:cubicBezTo>
                  <a:cubicBezTo>
                    <a:pt x="106" y="620"/>
                    <a:pt x="103" y="624"/>
                    <a:pt x="100" y="627"/>
                  </a:cubicBezTo>
                  <a:cubicBezTo>
                    <a:pt x="97" y="631"/>
                    <a:pt x="95" y="634"/>
                    <a:pt x="92" y="636"/>
                  </a:cubicBezTo>
                  <a:cubicBezTo>
                    <a:pt x="90" y="639"/>
                    <a:pt x="88" y="641"/>
                    <a:pt x="87" y="642"/>
                  </a:cubicBezTo>
                  <a:cubicBezTo>
                    <a:pt x="84" y="646"/>
                    <a:pt x="82" y="648"/>
                    <a:pt x="82" y="648"/>
                  </a:cubicBezTo>
                  <a:cubicBezTo>
                    <a:pt x="82" y="648"/>
                    <a:pt x="84" y="646"/>
                    <a:pt x="87" y="643"/>
                  </a:cubicBezTo>
                  <a:cubicBezTo>
                    <a:pt x="89" y="641"/>
                    <a:pt x="91" y="639"/>
                    <a:pt x="93" y="637"/>
                  </a:cubicBezTo>
                  <a:cubicBezTo>
                    <a:pt x="95" y="634"/>
                    <a:pt x="98" y="632"/>
                    <a:pt x="101" y="628"/>
                  </a:cubicBezTo>
                  <a:cubicBezTo>
                    <a:pt x="104" y="625"/>
                    <a:pt x="107" y="622"/>
                    <a:pt x="110" y="618"/>
                  </a:cubicBezTo>
                  <a:cubicBezTo>
                    <a:pt x="114" y="614"/>
                    <a:pt x="117" y="609"/>
                    <a:pt x="121" y="605"/>
                  </a:cubicBezTo>
                  <a:cubicBezTo>
                    <a:pt x="128" y="595"/>
                    <a:pt x="136" y="584"/>
                    <a:pt x="144" y="572"/>
                  </a:cubicBezTo>
                  <a:cubicBezTo>
                    <a:pt x="148" y="565"/>
                    <a:pt x="152" y="559"/>
                    <a:pt x="156" y="552"/>
                  </a:cubicBezTo>
                  <a:cubicBezTo>
                    <a:pt x="158" y="548"/>
                    <a:pt x="160" y="545"/>
                    <a:pt x="162" y="541"/>
                  </a:cubicBezTo>
                  <a:cubicBezTo>
                    <a:pt x="164" y="537"/>
                    <a:pt x="166" y="534"/>
                    <a:pt x="167" y="530"/>
                  </a:cubicBezTo>
                  <a:cubicBezTo>
                    <a:pt x="169" y="526"/>
                    <a:pt x="171" y="522"/>
                    <a:pt x="173" y="518"/>
                  </a:cubicBezTo>
                  <a:cubicBezTo>
                    <a:pt x="174" y="514"/>
                    <a:pt x="176" y="510"/>
                    <a:pt x="178" y="506"/>
                  </a:cubicBezTo>
                  <a:cubicBezTo>
                    <a:pt x="181" y="497"/>
                    <a:pt x="184" y="489"/>
                    <a:pt x="187" y="480"/>
                  </a:cubicBezTo>
                  <a:cubicBezTo>
                    <a:pt x="192" y="462"/>
                    <a:pt x="197" y="443"/>
                    <a:pt x="201" y="424"/>
                  </a:cubicBezTo>
                  <a:cubicBezTo>
                    <a:pt x="204" y="405"/>
                    <a:pt x="206" y="385"/>
                    <a:pt x="206" y="365"/>
                  </a:cubicBezTo>
                  <a:cubicBezTo>
                    <a:pt x="207" y="345"/>
                    <a:pt x="205" y="325"/>
                    <a:pt x="203" y="305"/>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solidFill>
              <a:schemeClr val="accent4">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25" name="Freeform: Shape 53"/>
            <p:cNvSpPr/>
            <p:nvPr/>
          </p:nvSpPr>
          <p:spPr bwMode="auto">
            <a:xfrm>
              <a:off x="3701030" y="2640982"/>
              <a:ext cx="149130" cy="294118"/>
            </a:xfrm>
            <a:custGeom>
              <a:avLst/>
              <a:gdLst>
                <a:gd name="T0" fmla="*/ 236 w 341"/>
                <a:gd name="T1" fmla="*/ 645 h 674"/>
                <a:gd name="T2" fmla="*/ 159 w 341"/>
                <a:gd name="T3" fmla="*/ 568 h 674"/>
                <a:gd name="T4" fmla="*/ 159 w 341"/>
                <a:gd name="T5" fmla="*/ 182 h 674"/>
                <a:gd name="T6" fmla="*/ 279 w 341"/>
                <a:gd name="T7" fmla="*/ 232 h 674"/>
                <a:gd name="T8" fmla="*/ 281 w 341"/>
                <a:gd name="T9" fmla="*/ 207 h 674"/>
                <a:gd name="T10" fmla="*/ 269 w 341"/>
                <a:gd name="T11" fmla="*/ 123 h 674"/>
                <a:gd name="T12" fmla="*/ 222 w 341"/>
                <a:gd name="T13" fmla="*/ 52 h 674"/>
                <a:gd name="T14" fmla="*/ 152 w 341"/>
                <a:gd name="T15" fmla="*/ 19 h 674"/>
                <a:gd name="T16" fmla="*/ 152 w 341"/>
                <a:gd name="T17" fmla="*/ 10 h 674"/>
                <a:gd name="T18" fmla="*/ 142 w 341"/>
                <a:gd name="T19" fmla="*/ 0 h 674"/>
                <a:gd name="T20" fmla="*/ 133 w 341"/>
                <a:gd name="T21" fmla="*/ 10 h 674"/>
                <a:gd name="T22" fmla="*/ 133 w 341"/>
                <a:gd name="T23" fmla="*/ 19 h 674"/>
                <a:gd name="T24" fmla="*/ 64 w 341"/>
                <a:gd name="T25" fmla="*/ 51 h 674"/>
                <a:gd name="T26" fmla="*/ 16 w 341"/>
                <a:gd name="T27" fmla="*/ 121 h 674"/>
                <a:gd name="T28" fmla="*/ 6 w 341"/>
                <a:gd name="T29" fmla="*/ 231 h 674"/>
                <a:gd name="T30" fmla="*/ 130 w 341"/>
                <a:gd name="T31" fmla="*/ 182 h 674"/>
                <a:gd name="T32" fmla="*/ 130 w 341"/>
                <a:gd name="T33" fmla="*/ 568 h 674"/>
                <a:gd name="T34" fmla="*/ 236 w 341"/>
                <a:gd name="T35" fmla="*/ 674 h 674"/>
                <a:gd name="T36" fmla="*/ 341 w 341"/>
                <a:gd name="T37" fmla="*/ 568 h 674"/>
                <a:gd name="T38" fmla="*/ 312 w 341"/>
                <a:gd name="T39" fmla="*/ 568 h 674"/>
                <a:gd name="T40" fmla="*/ 236 w 341"/>
                <a:gd name="T41" fmla="*/ 645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1" h="674">
                  <a:moveTo>
                    <a:pt x="236" y="645"/>
                  </a:moveTo>
                  <a:cubicBezTo>
                    <a:pt x="194" y="645"/>
                    <a:pt x="159" y="611"/>
                    <a:pt x="159" y="568"/>
                  </a:cubicBezTo>
                  <a:cubicBezTo>
                    <a:pt x="159" y="182"/>
                    <a:pt x="159" y="182"/>
                    <a:pt x="159" y="182"/>
                  </a:cubicBezTo>
                  <a:cubicBezTo>
                    <a:pt x="215" y="185"/>
                    <a:pt x="262" y="205"/>
                    <a:pt x="279" y="232"/>
                  </a:cubicBezTo>
                  <a:cubicBezTo>
                    <a:pt x="280" y="224"/>
                    <a:pt x="281" y="215"/>
                    <a:pt x="281" y="207"/>
                  </a:cubicBezTo>
                  <a:cubicBezTo>
                    <a:pt x="283" y="179"/>
                    <a:pt x="279" y="150"/>
                    <a:pt x="269" y="123"/>
                  </a:cubicBezTo>
                  <a:cubicBezTo>
                    <a:pt x="259" y="96"/>
                    <a:pt x="243" y="71"/>
                    <a:pt x="222" y="52"/>
                  </a:cubicBezTo>
                  <a:cubicBezTo>
                    <a:pt x="203" y="34"/>
                    <a:pt x="178" y="22"/>
                    <a:pt x="152" y="19"/>
                  </a:cubicBezTo>
                  <a:cubicBezTo>
                    <a:pt x="152" y="10"/>
                    <a:pt x="152" y="10"/>
                    <a:pt x="152" y="10"/>
                  </a:cubicBezTo>
                  <a:cubicBezTo>
                    <a:pt x="152" y="4"/>
                    <a:pt x="148" y="0"/>
                    <a:pt x="142" y="0"/>
                  </a:cubicBezTo>
                  <a:cubicBezTo>
                    <a:pt x="137" y="0"/>
                    <a:pt x="133" y="4"/>
                    <a:pt x="133" y="10"/>
                  </a:cubicBezTo>
                  <a:cubicBezTo>
                    <a:pt x="133" y="19"/>
                    <a:pt x="133" y="19"/>
                    <a:pt x="133" y="19"/>
                  </a:cubicBezTo>
                  <a:cubicBezTo>
                    <a:pt x="107" y="22"/>
                    <a:pt x="83" y="34"/>
                    <a:pt x="64" y="51"/>
                  </a:cubicBezTo>
                  <a:cubicBezTo>
                    <a:pt x="42" y="70"/>
                    <a:pt x="26" y="94"/>
                    <a:pt x="16" y="121"/>
                  </a:cubicBezTo>
                  <a:cubicBezTo>
                    <a:pt x="3" y="156"/>
                    <a:pt x="0" y="195"/>
                    <a:pt x="6" y="231"/>
                  </a:cubicBezTo>
                  <a:cubicBezTo>
                    <a:pt x="24" y="204"/>
                    <a:pt x="72" y="184"/>
                    <a:pt x="130" y="182"/>
                  </a:cubicBezTo>
                  <a:cubicBezTo>
                    <a:pt x="130" y="568"/>
                    <a:pt x="130" y="568"/>
                    <a:pt x="130" y="568"/>
                  </a:cubicBezTo>
                  <a:cubicBezTo>
                    <a:pt x="130" y="627"/>
                    <a:pt x="178" y="674"/>
                    <a:pt x="236" y="674"/>
                  </a:cubicBezTo>
                  <a:cubicBezTo>
                    <a:pt x="294" y="674"/>
                    <a:pt x="341" y="627"/>
                    <a:pt x="341" y="568"/>
                  </a:cubicBezTo>
                  <a:cubicBezTo>
                    <a:pt x="312" y="568"/>
                    <a:pt x="312" y="568"/>
                    <a:pt x="312" y="568"/>
                  </a:cubicBezTo>
                  <a:cubicBezTo>
                    <a:pt x="312" y="611"/>
                    <a:pt x="278" y="645"/>
                    <a:pt x="236" y="64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54"/>
            <p:cNvSpPr/>
            <p:nvPr/>
          </p:nvSpPr>
          <p:spPr bwMode="auto">
            <a:xfrm>
              <a:off x="3575720" y="2649267"/>
              <a:ext cx="182270" cy="98385"/>
            </a:xfrm>
            <a:custGeom>
              <a:avLst/>
              <a:gdLst>
                <a:gd name="T0" fmla="*/ 348 w 419"/>
                <a:gd name="T1" fmla="*/ 26 h 225"/>
                <a:gd name="T2" fmla="*/ 419 w 419"/>
                <a:gd name="T3" fmla="*/ 0 h 225"/>
                <a:gd name="T4" fmla="*/ 0 w 419"/>
                <a:gd name="T5" fmla="*/ 208 h 225"/>
                <a:gd name="T6" fmla="*/ 2 w 419"/>
                <a:gd name="T7" fmla="*/ 225 h 225"/>
                <a:gd name="T8" fmla="*/ 144 w 419"/>
                <a:gd name="T9" fmla="*/ 162 h 225"/>
                <a:gd name="T10" fmla="*/ 270 w 419"/>
                <a:gd name="T11" fmla="*/ 201 h 225"/>
                <a:gd name="T12" fmla="*/ 270 w 419"/>
                <a:gd name="T13" fmla="*/ 184 h 225"/>
                <a:gd name="T14" fmla="*/ 292 w 419"/>
                <a:gd name="T15" fmla="*/ 96 h 225"/>
                <a:gd name="T16" fmla="*/ 348 w 419"/>
                <a:gd name="T17" fmla="*/ 2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348" y="26"/>
                  </a:moveTo>
                  <a:cubicBezTo>
                    <a:pt x="369" y="11"/>
                    <a:pt x="394" y="1"/>
                    <a:pt x="419" y="0"/>
                  </a:cubicBezTo>
                  <a:cubicBezTo>
                    <a:pt x="187" y="3"/>
                    <a:pt x="0" y="95"/>
                    <a:pt x="0" y="208"/>
                  </a:cubicBezTo>
                  <a:cubicBezTo>
                    <a:pt x="0" y="214"/>
                    <a:pt x="1" y="220"/>
                    <a:pt x="2" y="225"/>
                  </a:cubicBezTo>
                  <a:cubicBezTo>
                    <a:pt x="11" y="190"/>
                    <a:pt x="71" y="162"/>
                    <a:pt x="144" y="162"/>
                  </a:cubicBezTo>
                  <a:cubicBezTo>
                    <a:pt x="198" y="162"/>
                    <a:pt x="246" y="178"/>
                    <a:pt x="270" y="201"/>
                  </a:cubicBezTo>
                  <a:cubicBezTo>
                    <a:pt x="270" y="195"/>
                    <a:pt x="270" y="190"/>
                    <a:pt x="270" y="184"/>
                  </a:cubicBezTo>
                  <a:cubicBezTo>
                    <a:pt x="272" y="154"/>
                    <a:pt x="279" y="124"/>
                    <a:pt x="292" y="96"/>
                  </a:cubicBezTo>
                  <a:cubicBezTo>
                    <a:pt x="305" y="69"/>
                    <a:pt x="324" y="44"/>
                    <a:pt x="348" y="2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55"/>
            <p:cNvSpPr/>
            <p:nvPr/>
          </p:nvSpPr>
          <p:spPr bwMode="auto">
            <a:xfrm>
              <a:off x="3768346" y="2649267"/>
              <a:ext cx="182270" cy="98385"/>
            </a:xfrm>
            <a:custGeom>
              <a:avLst/>
              <a:gdLst>
                <a:gd name="T0" fmla="*/ 0 w 419"/>
                <a:gd name="T1" fmla="*/ 0 h 225"/>
                <a:gd name="T2" fmla="*/ 72 w 419"/>
                <a:gd name="T3" fmla="*/ 27 h 225"/>
                <a:gd name="T4" fmla="*/ 128 w 419"/>
                <a:gd name="T5" fmla="*/ 98 h 225"/>
                <a:gd name="T6" fmla="*/ 149 w 419"/>
                <a:gd name="T7" fmla="*/ 188 h 225"/>
                <a:gd name="T8" fmla="*/ 149 w 419"/>
                <a:gd name="T9" fmla="*/ 201 h 225"/>
                <a:gd name="T10" fmla="*/ 275 w 419"/>
                <a:gd name="T11" fmla="*/ 162 h 225"/>
                <a:gd name="T12" fmla="*/ 418 w 419"/>
                <a:gd name="T13" fmla="*/ 225 h 225"/>
                <a:gd name="T14" fmla="*/ 419 w 419"/>
                <a:gd name="T15" fmla="*/ 208 h 225"/>
                <a:gd name="T16" fmla="*/ 0 w 419"/>
                <a:gd name="T1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0" y="0"/>
                  </a:moveTo>
                  <a:cubicBezTo>
                    <a:pt x="26" y="1"/>
                    <a:pt x="51" y="11"/>
                    <a:pt x="72" y="27"/>
                  </a:cubicBezTo>
                  <a:cubicBezTo>
                    <a:pt x="97" y="45"/>
                    <a:pt x="115" y="71"/>
                    <a:pt x="128" y="98"/>
                  </a:cubicBezTo>
                  <a:cubicBezTo>
                    <a:pt x="141" y="126"/>
                    <a:pt x="148" y="157"/>
                    <a:pt x="149" y="188"/>
                  </a:cubicBezTo>
                  <a:cubicBezTo>
                    <a:pt x="149" y="192"/>
                    <a:pt x="149" y="196"/>
                    <a:pt x="149" y="201"/>
                  </a:cubicBezTo>
                  <a:cubicBezTo>
                    <a:pt x="173" y="178"/>
                    <a:pt x="221" y="162"/>
                    <a:pt x="275" y="162"/>
                  </a:cubicBezTo>
                  <a:cubicBezTo>
                    <a:pt x="348" y="162"/>
                    <a:pt x="408" y="190"/>
                    <a:pt x="418" y="225"/>
                  </a:cubicBezTo>
                  <a:cubicBezTo>
                    <a:pt x="419" y="220"/>
                    <a:pt x="419" y="214"/>
                    <a:pt x="419" y="208"/>
                  </a:cubicBezTo>
                  <a:cubicBezTo>
                    <a:pt x="419" y="95"/>
                    <a:pt x="232"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56"/>
            <p:cNvSpPr/>
            <p:nvPr/>
          </p:nvSpPr>
          <p:spPr bwMode="auto">
            <a:xfrm>
              <a:off x="3603682" y="2600592"/>
              <a:ext cx="57995" cy="57995"/>
            </a:xfrm>
            <a:custGeom>
              <a:avLst/>
              <a:gdLst>
                <a:gd name="T0" fmla="*/ 56 w 56"/>
                <a:gd name="T1" fmla="*/ 19 h 56"/>
                <a:gd name="T2" fmla="*/ 18 w 56"/>
                <a:gd name="T3" fmla="*/ 0 h 56"/>
                <a:gd name="T4" fmla="*/ 0 w 56"/>
                <a:gd name="T5" fmla="*/ 38 h 56"/>
                <a:gd name="T6" fmla="*/ 37 w 56"/>
                <a:gd name="T7" fmla="*/ 56 h 56"/>
                <a:gd name="T8" fmla="*/ 56 w 56"/>
                <a:gd name="T9" fmla="*/ 19 h 56"/>
              </a:gdLst>
              <a:ahLst/>
              <a:cxnLst>
                <a:cxn ang="0">
                  <a:pos x="T0" y="T1"/>
                </a:cxn>
                <a:cxn ang="0">
                  <a:pos x="T2" y="T3"/>
                </a:cxn>
                <a:cxn ang="0">
                  <a:pos x="T4" y="T5"/>
                </a:cxn>
                <a:cxn ang="0">
                  <a:pos x="T6" y="T7"/>
                </a:cxn>
                <a:cxn ang="0">
                  <a:pos x="T8" y="T9"/>
                </a:cxn>
              </a:cxnLst>
              <a:rect l="0" t="0" r="r" b="b"/>
              <a:pathLst>
                <a:path w="56" h="56">
                  <a:moveTo>
                    <a:pt x="56" y="19"/>
                  </a:moveTo>
                  <a:lnTo>
                    <a:pt x="18" y="0"/>
                  </a:lnTo>
                  <a:lnTo>
                    <a:pt x="0" y="38"/>
                  </a:lnTo>
                  <a:lnTo>
                    <a:pt x="37" y="56"/>
                  </a:lnTo>
                  <a:lnTo>
                    <a:pt x="56" y="1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57"/>
            <p:cNvSpPr/>
            <p:nvPr/>
          </p:nvSpPr>
          <p:spPr bwMode="auto">
            <a:xfrm>
              <a:off x="3734170" y="2537419"/>
              <a:ext cx="83886" cy="83886"/>
            </a:xfrm>
            <a:custGeom>
              <a:avLst/>
              <a:gdLst>
                <a:gd name="T0" fmla="*/ 81 w 81"/>
                <a:gd name="T1" fmla="*/ 65 h 81"/>
                <a:gd name="T2" fmla="*/ 65 w 81"/>
                <a:gd name="T3" fmla="*/ 0 h 81"/>
                <a:gd name="T4" fmla="*/ 0 w 81"/>
                <a:gd name="T5" fmla="*/ 15 h 81"/>
                <a:gd name="T6" fmla="*/ 16 w 81"/>
                <a:gd name="T7" fmla="*/ 81 h 81"/>
                <a:gd name="T8" fmla="*/ 81 w 81"/>
                <a:gd name="T9" fmla="*/ 65 h 81"/>
              </a:gdLst>
              <a:ahLst/>
              <a:cxnLst>
                <a:cxn ang="0">
                  <a:pos x="T0" y="T1"/>
                </a:cxn>
                <a:cxn ang="0">
                  <a:pos x="T2" y="T3"/>
                </a:cxn>
                <a:cxn ang="0">
                  <a:pos x="T4" y="T5"/>
                </a:cxn>
                <a:cxn ang="0">
                  <a:pos x="T6" y="T7"/>
                </a:cxn>
                <a:cxn ang="0">
                  <a:pos x="T8" y="T9"/>
                </a:cxn>
              </a:cxnLst>
              <a:rect l="0" t="0" r="r" b="b"/>
              <a:pathLst>
                <a:path w="81" h="81">
                  <a:moveTo>
                    <a:pt x="81" y="65"/>
                  </a:moveTo>
                  <a:lnTo>
                    <a:pt x="65" y="0"/>
                  </a:lnTo>
                  <a:lnTo>
                    <a:pt x="0" y="15"/>
                  </a:lnTo>
                  <a:lnTo>
                    <a:pt x="16" y="81"/>
                  </a:lnTo>
                  <a:lnTo>
                    <a:pt x="81" y="65"/>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58"/>
            <p:cNvSpPr/>
            <p:nvPr/>
          </p:nvSpPr>
          <p:spPr bwMode="auto">
            <a:xfrm>
              <a:off x="3868801" y="2622340"/>
              <a:ext cx="38318" cy="38318"/>
            </a:xfrm>
            <a:custGeom>
              <a:avLst/>
              <a:gdLst>
                <a:gd name="T0" fmla="*/ 37 w 37"/>
                <a:gd name="T1" fmla="*/ 11 h 37"/>
                <a:gd name="T2" fmla="*/ 11 w 37"/>
                <a:gd name="T3" fmla="*/ 0 h 37"/>
                <a:gd name="T4" fmla="*/ 0 w 37"/>
                <a:gd name="T5" fmla="*/ 26 h 37"/>
                <a:gd name="T6" fmla="*/ 26 w 37"/>
                <a:gd name="T7" fmla="*/ 37 h 37"/>
                <a:gd name="T8" fmla="*/ 37 w 37"/>
                <a:gd name="T9" fmla="*/ 11 h 37"/>
              </a:gdLst>
              <a:ahLst/>
              <a:cxnLst>
                <a:cxn ang="0">
                  <a:pos x="T0" y="T1"/>
                </a:cxn>
                <a:cxn ang="0">
                  <a:pos x="T2" y="T3"/>
                </a:cxn>
                <a:cxn ang="0">
                  <a:pos x="T4" y="T5"/>
                </a:cxn>
                <a:cxn ang="0">
                  <a:pos x="T6" y="T7"/>
                </a:cxn>
                <a:cxn ang="0">
                  <a:pos x="T8" y="T9"/>
                </a:cxn>
              </a:cxnLst>
              <a:rect l="0" t="0" r="r" b="b"/>
              <a:pathLst>
                <a:path w="37" h="37">
                  <a:moveTo>
                    <a:pt x="37" y="11"/>
                  </a:moveTo>
                  <a:lnTo>
                    <a:pt x="11" y="0"/>
                  </a:lnTo>
                  <a:lnTo>
                    <a:pt x="0" y="26"/>
                  </a:lnTo>
                  <a:lnTo>
                    <a:pt x="26" y="37"/>
                  </a:lnTo>
                  <a:lnTo>
                    <a:pt x="37" y="1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60"/>
            <p:cNvSpPr/>
            <p:nvPr/>
          </p:nvSpPr>
          <p:spPr bwMode="auto">
            <a:xfrm>
              <a:off x="4155195" y="2471674"/>
              <a:ext cx="903817" cy="3039535"/>
            </a:xfrm>
            <a:custGeom>
              <a:avLst/>
              <a:gdLst>
                <a:gd name="T0" fmla="*/ 212 w 235"/>
                <a:gd name="T1" fmla="*/ 210 h 789"/>
                <a:gd name="T2" fmla="*/ 194 w 235"/>
                <a:gd name="T3" fmla="*/ 163 h 789"/>
                <a:gd name="T4" fmla="*/ 181 w 235"/>
                <a:gd name="T5" fmla="*/ 134 h 789"/>
                <a:gd name="T6" fmla="*/ 159 w 235"/>
                <a:gd name="T7" fmla="*/ 96 h 789"/>
                <a:gd name="T8" fmla="*/ 144 w 235"/>
                <a:gd name="T9" fmla="*/ 74 h 789"/>
                <a:gd name="T10" fmla="*/ 117 w 235"/>
                <a:gd name="T11" fmla="*/ 38 h 789"/>
                <a:gd name="T12" fmla="*/ 100 w 235"/>
                <a:gd name="T13" fmla="*/ 19 h 789"/>
                <a:gd name="T14" fmla="*/ 88 w 235"/>
                <a:gd name="T15" fmla="*/ 7 h 789"/>
                <a:gd name="T16" fmla="*/ 88 w 235"/>
                <a:gd name="T17" fmla="*/ 7 h 789"/>
                <a:gd name="T18" fmla="*/ 99 w 235"/>
                <a:gd name="T19" fmla="*/ 20 h 789"/>
                <a:gd name="T20" fmla="*/ 116 w 235"/>
                <a:gd name="T21" fmla="*/ 39 h 789"/>
                <a:gd name="T22" fmla="*/ 141 w 235"/>
                <a:gd name="T23" fmla="*/ 75 h 789"/>
                <a:gd name="T24" fmla="*/ 155 w 235"/>
                <a:gd name="T25" fmla="*/ 98 h 789"/>
                <a:gd name="T26" fmla="*/ 175 w 235"/>
                <a:gd name="T27" fmla="*/ 137 h 789"/>
                <a:gd name="T28" fmla="*/ 188 w 235"/>
                <a:gd name="T29" fmla="*/ 165 h 789"/>
                <a:gd name="T30" fmla="*/ 203 w 235"/>
                <a:gd name="T31" fmla="*/ 213 h 789"/>
                <a:gd name="T32" fmla="*/ 221 w 235"/>
                <a:gd name="T33" fmla="*/ 354 h 789"/>
                <a:gd name="T34" fmla="*/ 198 w 235"/>
                <a:gd name="T35" fmla="*/ 493 h 789"/>
                <a:gd name="T36" fmla="*/ 181 w 235"/>
                <a:gd name="T37" fmla="*/ 540 h 789"/>
                <a:gd name="T38" fmla="*/ 168 w 235"/>
                <a:gd name="T39" fmla="*/ 567 h 789"/>
                <a:gd name="T40" fmla="*/ 147 w 235"/>
                <a:gd name="T41" fmla="*/ 605 h 789"/>
                <a:gd name="T42" fmla="*/ 133 w 235"/>
                <a:gd name="T43" fmla="*/ 626 h 789"/>
                <a:gd name="T44" fmla="*/ 82 w 235"/>
                <a:gd name="T45" fmla="*/ 625 h 789"/>
                <a:gd name="T46" fmla="*/ 82 w 235"/>
                <a:gd name="T47" fmla="*/ 789 h 789"/>
                <a:gd name="T48" fmla="*/ 144 w 235"/>
                <a:gd name="T49" fmla="*/ 654 h 789"/>
                <a:gd name="T50" fmla="*/ 160 w 235"/>
                <a:gd name="T51" fmla="*/ 629 h 789"/>
                <a:gd name="T52" fmla="*/ 181 w 235"/>
                <a:gd name="T53" fmla="*/ 591 h 789"/>
                <a:gd name="T54" fmla="*/ 194 w 235"/>
                <a:gd name="T55" fmla="*/ 563 h 789"/>
                <a:gd name="T56" fmla="*/ 206 w 235"/>
                <a:gd name="T57" fmla="*/ 532 h 789"/>
                <a:gd name="T58" fmla="*/ 231 w 235"/>
                <a:gd name="T59" fmla="*/ 428 h 789"/>
                <a:gd name="T60" fmla="*/ 228 w 235"/>
                <a:gd name="T61" fmla="*/ 280 h 789"/>
                <a:gd name="T62" fmla="*/ 4 w 235"/>
                <a:gd name="T63" fmla="*/ 707 h 789"/>
                <a:gd name="T64" fmla="*/ 160 w 235"/>
                <a:gd name="T65" fmla="*/ 707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789">
                  <a:moveTo>
                    <a:pt x="228" y="280"/>
                  </a:moveTo>
                  <a:cubicBezTo>
                    <a:pt x="224" y="256"/>
                    <a:pt x="219" y="233"/>
                    <a:pt x="212" y="210"/>
                  </a:cubicBezTo>
                  <a:cubicBezTo>
                    <a:pt x="208" y="199"/>
                    <a:pt x="205" y="188"/>
                    <a:pt x="200" y="178"/>
                  </a:cubicBezTo>
                  <a:cubicBezTo>
                    <a:pt x="198" y="173"/>
                    <a:pt x="196" y="168"/>
                    <a:pt x="194" y="163"/>
                  </a:cubicBezTo>
                  <a:cubicBezTo>
                    <a:pt x="192" y="158"/>
                    <a:pt x="190" y="153"/>
                    <a:pt x="188" y="148"/>
                  </a:cubicBezTo>
                  <a:cubicBezTo>
                    <a:pt x="185" y="143"/>
                    <a:pt x="183" y="139"/>
                    <a:pt x="181" y="134"/>
                  </a:cubicBezTo>
                  <a:cubicBezTo>
                    <a:pt x="178" y="129"/>
                    <a:pt x="176" y="125"/>
                    <a:pt x="174" y="120"/>
                  </a:cubicBezTo>
                  <a:cubicBezTo>
                    <a:pt x="169" y="112"/>
                    <a:pt x="164" y="103"/>
                    <a:pt x="159" y="96"/>
                  </a:cubicBezTo>
                  <a:cubicBezTo>
                    <a:pt x="156" y="92"/>
                    <a:pt x="154" y="88"/>
                    <a:pt x="152" y="84"/>
                  </a:cubicBezTo>
                  <a:cubicBezTo>
                    <a:pt x="149" y="81"/>
                    <a:pt x="147" y="77"/>
                    <a:pt x="144" y="74"/>
                  </a:cubicBezTo>
                  <a:cubicBezTo>
                    <a:pt x="139" y="67"/>
                    <a:pt x="135" y="60"/>
                    <a:pt x="130" y="54"/>
                  </a:cubicBezTo>
                  <a:cubicBezTo>
                    <a:pt x="125" y="48"/>
                    <a:pt x="121" y="43"/>
                    <a:pt x="117" y="38"/>
                  </a:cubicBezTo>
                  <a:cubicBezTo>
                    <a:pt x="113" y="33"/>
                    <a:pt x="109" y="29"/>
                    <a:pt x="105" y="25"/>
                  </a:cubicBezTo>
                  <a:cubicBezTo>
                    <a:pt x="103" y="23"/>
                    <a:pt x="102" y="21"/>
                    <a:pt x="100" y="19"/>
                  </a:cubicBezTo>
                  <a:cubicBezTo>
                    <a:pt x="98" y="17"/>
                    <a:pt x="97" y="16"/>
                    <a:pt x="95" y="14"/>
                  </a:cubicBezTo>
                  <a:cubicBezTo>
                    <a:pt x="92" y="11"/>
                    <a:pt x="90" y="9"/>
                    <a:pt x="88" y="7"/>
                  </a:cubicBezTo>
                  <a:cubicBezTo>
                    <a:pt x="84" y="2"/>
                    <a:pt x="82" y="0"/>
                    <a:pt x="82" y="0"/>
                  </a:cubicBezTo>
                  <a:cubicBezTo>
                    <a:pt x="82" y="0"/>
                    <a:pt x="84" y="3"/>
                    <a:pt x="88" y="7"/>
                  </a:cubicBezTo>
                  <a:cubicBezTo>
                    <a:pt x="90" y="9"/>
                    <a:pt x="92" y="11"/>
                    <a:pt x="95" y="15"/>
                  </a:cubicBezTo>
                  <a:cubicBezTo>
                    <a:pt x="96" y="16"/>
                    <a:pt x="98" y="18"/>
                    <a:pt x="99" y="20"/>
                  </a:cubicBezTo>
                  <a:cubicBezTo>
                    <a:pt x="101" y="21"/>
                    <a:pt x="103" y="23"/>
                    <a:pt x="104" y="25"/>
                  </a:cubicBezTo>
                  <a:cubicBezTo>
                    <a:pt x="108" y="30"/>
                    <a:pt x="111" y="34"/>
                    <a:pt x="116" y="39"/>
                  </a:cubicBezTo>
                  <a:cubicBezTo>
                    <a:pt x="119" y="44"/>
                    <a:pt x="124" y="50"/>
                    <a:pt x="128" y="56"/>
                  </a:cubicBezTo>
                  <a:cubicBezTo>
                    <a:pt x="133" y="62"/>
                    <a:pt x="137" y="69"/>
                    <a:pt x="141" y="75"/>
                  </a:cubicBezTo>
                  <a:cubicBezTo>
                    <a:pt x="144" y="79"/>
                    <a:pt x="146" y="83"/>
                    <a:pt x="148" y="86"/>
                  </a:cubicBezTo>
                  <a:cubicBezTo>
                    <a:pt x="151" y="90"/>
                    <a:pt x="153" y="94"/>
                    <a:pt x="155" y="98"/>
                  </a:cubicBezTo>
                  <a:cubicBezTo>
                    <a:pt x="160" y="106"/>
                    <a:pt x="164" y="114"/>
                    <a:pt x="169" y="123"/>
                  </a:cubicBezTo>
                  <a:cubicBezTo>
                    <a:pt x="171" y="127"/>
                    <a:pt x="173" y="132"/>
                    <a:pt x="175" y="137"/>
                  </a:cubicBezTo>
                  <a:cubicBezTo>
                    <a:pt x="177" y="141"/>
                    <a:pt x="180" y="146"/>
                    <a:pt x="182" y="151"/>
                  </a:cubicBezTo>
                  <a:cubicBezTo>
                    <a:pt x="184" y="156"/>
                    <a:pt x="186" y="161"/>
                    <a:pt x="188" y="165"/>
                  </a:cubicBezTo>
                  <a:cubicBezTo>
                    <a:pt x="190" y="170"/>
                    <a:pt x="191" y="176"/>
                    <a:pt x="193" y="181"/>
                  </a:cubicBezTo>
                  <a:cubicBezTo>
                    <a:pt x="197" y="191"/>
                    <a:pt x="200" y="202"/>
                    <a:pt x="203" y="213"/>
                  </a:cubicBezTo>
                  <a:cubicBezTo>
                    <a:pt x="209" y="235"/>
                    <a:pt x="214" y="258"/>
                    <a:pt x="217" y="282"/>
                  </a:cubicBezTo>
                  <a:cubicBezTo>
                    <a:pt x="220" y="305"/>
                    <a:pt x="221" y="330"/>
                    <a:pt x="221" y="354"/>
                  </a:cubicBezTo>
                  <a:cubicBezTo>
                    <a:pt x="221" y="378"/>
                    <a:pt x="218" y="402"/>
                    <a:pt x="215" y="426"/>
                  </a:cubicBezTo>
                  <a:cubicBezTo>
                    <a:pt x="211" y="449"/>
                    <a:pt x="205" y="472"/>
                    <a:pt x="198" y="493"/>
                  </a:cubicBezTo>
                  <a:cubicBezTo>
                    <a:pt x="195" y="504"/>
                    <a:pt x="192" y="515"/>
                    <a:pt x="187" y="525"/>
                  </a:cubicBezTo>
                  <a:cubicBezTo>
                    <a:pt x="185" y="530"/>
                    <a:pt x="183" y="535"/>
                    <a:pt x="181" y="540"/>
                  </a:cubicBezTo>
                  <a:cubicBezTo>
                    <a:pt x="179" y="544"/>
                    <a:pt x="177" y="549"/>
                    <a:pt x="175" y="554"/>
                  </a:cubicBezTo>
                  <a:cubicBezTo>
                    <a:pt x="173" y="559"/>
                    <a:pt x="170" y="563"/>
                    <a:pt x="168" y="567"/>
                  </a:cubicBezTo>
                  <a:cubicBezTo>
                    <a:pt x="166" y="572"/>
                    <a:pt x="163" y="576"/>
                    <a:pt x="161" y="581"/>
                  </a:cubicBezTo>
                  <a:cubicBezTo>
                    <a:pt x="156" y="589"/>
                    <a:pt x="152" y="597"/>
                    <a:pt x="147" y="605"/>
                  </a:cubicBezTo>
                  <a:cubicBezTo>
                    <a:pt x="145" y="609"/>
                    <a:pt x="142" y="612"/>
                    <a:pt x="140" y="616"/>
                  </a:cubicBezTo>
                  <a:cubicBezTo>
                    <a:pt x="137" y="619"/>
                    <a:pt x="135" y="623"/>
                    <a:pt x="133" y="626"/>
                  </a:cubicBezTo>
                  <a:cubicBezTo>
                    <a:pt x="130" y="630"/>
                    <a:pt x="127" y="634"/>
                    <a:pt x="125" y="638"/>
                  </a:cubicBezTo>
                  <a:cubicBezTo>
                    <a:pt x="112" y="630"/>
                    <a:pt x="97" y="625"/>
                    <a:pt x="82" y="625"/>
                  </a:cubicBezTo>
                  <a:cubicBezTo>
                    <a:pt x="37" y="625"/>
                    <a:pt x="0" y="662"/>
                    <a:pt x="0" y="707"/>
                  </a:cubicBezTo>
                  <a:cubicBezTo>
                    <a:pt x="0" y="753"/>
                    <a:pt x="37" y="789"/>
                    <a:pt x="82" y="789"/>
                  </a:cubicBezTo>
                  <a:cubicBezTo>
                    <a:pt x="127" y="789"/>
                    <a:pt x="164" y="753"/>
                    <a:pt x="164" y="707"/>
                  </a:cubicBezTo>
                  <a:cubicBezTo>
                    <a:pt x="164" y="687"/>
                    <a:pt x="156" y="668"/>
                    <a:pt x="144" y="654"/>
                  </a:cubicBezTo>
                  <a:cubicBezTo>
                    <a:pt x="147" y="649"/>
                    <a:pt x="150" y="645"/>
                    <a:pt x="153" y="640"/>
                  </a:cubicBezTo>
                  <a:cubicBezTo>
                    <a:pt x="156" y="636"/>
                    <a:pt x="158" y="633"/>
                    <a:pt x="160" y="629"/>
                  </a:cubicBezTo>
                  <a:cubicBezTo>
                    <a:pt x="162" y="625"/>
                    <a:pt x="165" y="621"/>
                    <a:pt x="167" y="617"/>
                  </a:cubicBezTo>
                  <a:cubicBezTo>
                    <a:pt x="172" y="609"/>
                    <a:pt x="176" y="600"/>
                    <a:pt x="181" y="591"/>
                  </a:cubicBezTo>
                  <a:cubicBezTo>
                    <a:pt x="183" y="587"/>
                    <a:pt x="186" y="582"/>
                    <a:pt x="188" y="577"/>
                  </a:cubicBezTo>
                  <a:cubicBezTo>
                    <a:pt x="190" y="572"/>
                    <a:pt x="192" y="568"/>
                    <a:pt x="194" y="563"/>
                  </a:cubicBezTo>
                  <a:cubicBezTo>
                    <a:pt x="196" y="558"/>
                    <a:pt x="199" y="553"/>
                    <a:pt x="201" y="547"/>
                  </a:cubicBezTo>
                  <a:cubicBezTo>
                    <a:pt x="203" y="542"/>
                    <a:pt x="204" y="537"/>
                    <a:pt x="206" y="532"/>
                  </a:cubicBezTo>
                  <a:cubicBezTo>
                    <a:pt x="210" y="521"/>
                    <a:pt x="213" y="510"/>
                    <a:pt x="217" y="499"/>
                  </a:cubicBezTo>
                  <a:cubicBezTo>
                    <a:pt x="223" y="476"/>
                    <a:pt x="228" y="452"/>
                    <a:pt x="231" y="428"/>
                  </a:cubicBezTo>
                  <a:cubicBezTo>
                    <a:pt x="234" y="404"/>
                    <a:pt x="235" y="379"/>
                    <a:pt x="235" y="354"/>
                  </a:cubicBezTo>
                  <a:cubicBezTo>
                    <a:pt x="235" y="329"/>
                    <a:pt x="232" y="304"/>
                    <a:pt x="228" y="280"/>
                  </a:cubicBezTo>
                  <a:close/>
                  <a:moveTo>
                    <a:pt x="82" y="785"/>
                  </a:moveTo>
                  <a:cubicBezTo>
                    <a:pt x="39" y="785"/>
                    <a:pt x="4" y="750"/>
                    <a:pt x="4" y="707"/>
                  </a:cubicBezTo>
                  <a:cubicBezTo>
                    <a:pt x="4" y="664"/>
                    <a:pt x="39" y="629"/>
                    <a:pt x="82" y="629"/>
                  </a:cubicBezTo>
                  <a:cubicBezTo>
                    <a:pt x="125" y="629"/>
                    <a:pt x="160" y="664"/>
                    <a:pt x="160" y="707"/>
                  </a:cubicBezTo>
                  <a:cubicBezTo>
                    <a:pt x="160" y="750"/>
                    <a:pt x="125" y="785"/>
                    <a:pt x="82" y="785"/>
                  </a:cubicBezTo>
                  <a:close/>
                </a:path>
              </a:pathLst>
            </a:custGeom>
            <a:solidFill>
              <a:schemeClr val="accent1">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32" name="Freeform: Shape 62"/>
            <p:cNvSpPr/>
            <p:nvPr/>
          </p:nvSpPr>
          <p:spPr bwMode="auto">
            <a:xfrm>
              <a:off x="4343718" y="5018879"/>
              <a:ext cx="171222" cy="76421"/>
            </a:xfrm>
            <a:custGeom>
              <a:avLst/>
              <a:gdLst>
                <a:gd name="T0" fmla="*/ 67 w 422"/>
                <a:gd name="T1" fmla="*/ 137 h 187"/>
                <a:gd name="T2" fmla="*/ 79 w 422"/>
                <a:gd name="T3" fmla="*/ 153 h 187"/>
                <a:gd name="T4" fmla="*/ 81 w 422"/>
                <a:gd name="T5" fmla="*/ 158 h 187"/>
                <a:gd name="T6" fmla="*/ 84 w 422"/>
                <a:gd name="T7" fmla="*/ 162 h 187"/>
                <a:gd name="T8" fmla="*/ 88 w 422"/>
                <a:gd name="T9" fmla="*/ 167 h 187"/>
                <a:gd name="T10" fmla="*/ 114 w 422"/>
                <a:gd name="T11" fmla="*/ 175 h 187"/>
                <a:gd name="T12" fmla="*/ 120 w 422"/>
                <a:gd name="T13" fmla="*/ 174 h 187"/>
                <a:gd name="T14" fmla="*/ 134 w 422"/>
                <a:gd name="T15" fmla="*/ 168 h 187"/>
                <a:gd name="T16" fmla="*/ 139 w 422"/>
                <a:gd name="T17" fmla="*/ 166 h 187"/>
                <a:gd name="T18" fmla="*/ 169 w 422"/>
                <a:gd name="T19" fmla="*/ 157 h 187"/>
                <a:gd name="T20" fmla="*/ 175 w 422"/>
                <a:gd name="T21" fmla="*/ 156 h 187"/>
                <a:gd name="T22" fmla="*/ 233 w 422"/>
                <a:gd name="T23" fmla="*/ 156 h 187"/>
                <a:gd name="T24" fmla="*/ 239 w 422"/>
                <a:gd name="T25" fmla="*/ 157 h 187"/>
                <a:gd name="T26" fmla="*/ 251 w 422"/>
                <a:gd name="T27" fmla="*/ 158 h 187"/>
                <a:gd name="T28" fmla="*/ 295 w 422"/>
                <a:gd name="T29" fmla="*/ 168 h 187"/>
                <a:gd name="T30" fmla="*/ 307 w 422"/>
                <a:gd name="T31" fmla="*/ 172 h 187"/>
                <a:gd name="T32" fmla="*/ 312 w 422"/>
                <a:gd name="T33" fmla="*/ 173 h 187"/>
                <a:gd name="T34" fmla="*/ 352 w 422"/>
                <a:gd name="T35" fmla="*/ 142 h 187"/>
                <a:gd name="T36" fmla="*/ 354 w 422"/>
                <a:gd name="T37" fmla="*/ 136 h 187"/>
                <a:gd name="T38" fmla="*/ 422 w 422"/>
                <a:gd name="T39" fmla="*/ 61 h 187"/>
                <a:gd name="T40" fmla="*/ 422 w 422"/>
                <a:gd name="T41" fmla="*/ 61 h 187"/>
                <a:gd name="T42" fmla="*/ 422 w 422"/>
                <a:gd name="T43" fmla="*/ 57 h 187"/>
                <a:gd name="T44" fmla="*/ 419 w 422"/>
                <a:gd name="T45" fmla="*/ 50 h 187"/>
                <a:gd name="T46" fmla="*/ 416 w 422"/>
                <a:gd name="T47" fmla="*/ 47 h 187"/>
                <a:gd name="T48" fmla="*/ 340 w 422"/>
                <a:gd name="T49" fmla="*/ 53 h 187"/>
                <a:gd name="T50" fmla="*/ 335 w 422"/>
                <a:gd name="T51" fmla="*/ 56 h 187"/>
                <a:gd name="T52" fmla="*/ 300 w 422"/>
                <a:gd name="T53" fmla="*/ 73 h 187"/>
                <a:gd name="T54" fmla="*/ 294 w 422"/>
                <a:gd name="T55" fmla="*/ 75 h 187"/>
                <a:gd name="T56" fmla="*/ 259 w 422"/>
                <a:gd name="T57" fmla="*/ 71 h 187"/>
                <a:gd name="T58" fmla="*/ 253 w 422"/>
                <a:gd name="T59" fmla="*/ 64 h 187"/>
                <a:gd name="T60" fmla="*/ 219 w 422"/>
                <a:gd name="T61" fmla="*/ 8 h 187"/>
                <a:gd name="T62" fmla="*/ 169 w 422"/>
                <a:gd name="T63" fmla="*/ 62 h 187"/>
                <a:gd name="T64" fmla="*/ 157 w 422"/>
                <a:gd name="T65" fmla="*/ 72 h 187"/>
                <a:gd name="T66" fmla="*/ 147 w 422"/>
                <a:gd name="T67" fmla="*/ 73 h 187"/>
                <a:gd name="T68" fmla="*/ 135 w 422"/>
                <a:gd name="T69" fmla="*/ 70 h 187"/>
                <a:gd name="T70" fmla="*/ 122 w 422"/>
                <a:gd name="T71" fmla="*/ 64 h 187"/>
                <a:gd name="T72" fmla="*/ 29 w 422"/>
                <a:gd name="T73" fmla="*/ 46 h 187"/>
                <a:gd name="T74" fmla="*/ 62 w 422"/>
                <a:gd name="T75" fmla="*/ 129 h 187"/>
                <a:gd name="T76" fmla="*/ 67 w 422"/>
                <a:gd name="T77" fmla="*/ 13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2" h="187">
                  <a:moveTo>
                    <a:pt x="67" y="137"/>
                  </a:moveTo>
                  <a:cubicBezTo>
                    <a:pt x="71" y="142"/>
                    <a:pt x="74" y="147"/>
                    <a:pt x="79" y="153"/>
                  </a:cubicBezTo>
                  <a:cubicBezTo>
                    <a:pt x="79" y="155"/>
                    <a:pt x="80" y="156"/>
                    <a:pt x="81" y="158"/>
                  </a:cubicBezTo>
                  <a:cubicBezTo>
                    <a:pt x="82" y="159"/>
                    <a:pt x="83" y="161"/>
                    <a:pt x="84" y="162"/>
                  </a:cubicBezTo>
                  <a:cubicBezTo>
                    <a:pt x="85" y="164"/>
                    <a:pt x="87" y="165"/>
                    <a:pt x="88" y="167"/>
                  </a:cubicBezTo>
                  <a:cubicBezTo>
                    <a:pt x="95" y="173"/>
                    <a:pt x="103" y="177"/>
                    <a:pt x="114" y="175"/>
                  </a:cubicBezTo>
                  <a:cubicBezTo>
                    <a:pt x="116" y="175"/>
                    <a:pt x="118" y="174"/>
                    <a:pt x="120" y="174"/>
                  </a:cubicBezTo>
                  <a:cubicBezTo>
                    <a:pt x="125" y="172"/>
                    <a:pt x="129" y="170"/>
                    <a:pt x="134" y="168"/>
                  </a:cubicBezTo>
                  <a:cubicBezTo>
                    <a:pt x="136" y="168"/>
                    <a:pt x="137" y="167"/>
                    <a:pt x="139" y="166"/>
                  </a:cubicBezTo>
                  <a:cubicBezTo>
                    <a:pt x="150" y="163"/>
                    <a:pt x="159" y="160"/>
                    <a:pt x="169" y="157"/>
                  </a:cubicBezTo>
                  <a:cubicBezTo>
                    <a:pt x="171" y="157"/>
                    <a:pt x="173" y="156"/>
                    <a:pt x="175" y="156"/>
                  </a:cubicBezTo>
                  <a:cubicBezTo>
                    <a:pt x="199" y="155"/>
                    <a:pt x="213" y="155"/>
                    <a:pt x="233" y="156"/>
                  </a:cubicBezTo>
                  <a:cubicBezTo>
                    <a:pt x="235" y="156"/>
                    <a:pt x="237" y="156"/>
                    <a:pt x="239" y="157"/>
                  </a:cubicBezTo>
                  <a:cubicBezTo>
                    <a:pt x="243" y="157"/>
                    <a:pt x="247" y="158"/>
                    <a:pt x="251" y="158"/>
                  </a:cubicBezTo>
                  <a:cubicBezTo>
                    <a:pt x="267" y="160"/>
                    <a:pt x="282" y="165"/>
                    <a:pt x="295" y="168"/>
                  </a:cubicBezTo>
                  <a:cubicBezTo>
                    <a:pt x="299" y="169"/>
                    <a:pt x="303" y="171"/>
                    <a:pt x="307" y="172"/>
                  </a:cubicBezTo>
                  <a:cubicBezTo>
                    <a:pt x="309" y="172"/>
                    <a:pt x="310" y="173"/>
                    <a:pt x="312" y="173"/>
                  </a:cubicBezTo>
                  <a:cubicBezTo>
                    <a:pt x="339" y="187"/>
                    <a:pt x="346" y="167"/>
                    <a:pt x="352" y="142"/>
                  </a:cubicBezTo>
                  <a:cubicBezTo>
                    <a:pt x="353" y="140"/>
                    <a:pt x="353" y="138"/>
                    <a:pt x="354" y="136"/>
                  </a:cubicBezTo>
                  <a:cubicBezTo>
                    <a:pt x="365" y="107"/>
                    <a:pt x="397" y="86"/>
                    <a:pt x="422" y="61"/>
                  </a:cubicBezTo>
                  <a:cubicBezTo>
                    <a:pt x="422" y="61"/>
                    <a:pt x="422" y="61"/>
                    <a:pt x="422" y="61"/>
                  </a:cubicBezTo>
                  <a:cubicBezTo>
                    <a:pt x="422" y="59"/>
                    <a:pt x="422" y="58"/>
                    <a:pt x="422" y="57"/>
                  </a:cubicBezTo>
                  <a:cubicBezTo>
                    <a:pt x="421" y="54"/>
                    <a:pt x="420" y="51"/>
                    <a:pt x="419" y="50"/>
                  </a:cubicBezTo>
                  <a:cubicBezTo>
                    <a:pt x="418" y="49"/>
                    <a:pt x="417" y="48"/>
                    <a:pt x="416" y="47"/>
                  </a:cubicBezTo>
                  <a:cubicBezTo>
                    <a:pt x="389" y="32"/>
                    <a:pt x="365" y="43"/>
                    <a:pt x="340" y="53"/>
                  </a:cubicBezTo>
                  <a:cubicBezTo>
                    <a:pt x="338" y="54"/>
                    <a:pt x="337" y="55"/>
                    <a:pt x="335" y="56"/>
                  </a:cubicBezTo>
                  <a:cubicBezTo>
                    <a:pt x="323" y="63"/>
                    <a:pt x="312" y="69"/>
                    <a:pt x="300" y="73"/>
                  </a:cubicBezTo>
                  <a:cubicBezTo>
                    <a:pt x="298" y="74"/>
                    <a:pt x="296" y="75"/>
                    <a:pt x="294" y="75"/>
                  </a:cubicBezTo>
                  <a:cubicBezTo>
                    <a:pt x="278" y="79"/>
                    <a:pt x="266" y="78"/>
                    <a:pt x="259" y="71"/>
                  </a:cubicBezTo>
                  <a:cubicBezTo>
                    <a:pt x="257" y="69"/>
                    <a:pt x="255" y="67"/>
                    <a:pt x="253" y="64"/>
                  </a:cubicBezTo>
                  <a:cubicBezTo>
                    <a:pt x="239" y="49"/>
                    <a:pt x="241" y="18"/>
                    <a:pt x="219" y="8"/>
                  </a:cubicBezTo>
                  <a:cubicBezTo>
                    <a:pt x="184" y="0"/>
                    <a:pt x="184" y="44"/>
                    <a:pt x="169" y="62"/>
                  </a:cubicBezTo>
                  <a:cubicBezTo>
                    <a:pt x="166" y="66"/>
                    <a:pt x="162" y="70"/>
                    <a:pt x="157" y="72"/>
                  </a:cubicBezTo>
                  <a:cubicBezTo>
                    <a:pt x="154" y="73"/>
                    <a:pt x="151" y="73"/>
                    <a:pt x="147" y="73"/>
                  </a:cubicBezTo>
                  <a:cubicBezTo>
                    <a:pt x="143" y="72"/>
                    <a:pt x="139" y="71"/>
                    <a:pt x="135" y="70"/>
                  </a:cubicBezTo>
                  <a:cubicBezTo>
                    <a:pt x="131" y="68"/>
                    <a:pt x="126" y="66"/>
                    <a:pt x="122" y="64"/>
                  </a:cubicBezTo>
                  <a:cubicBezTo>
                    <a:pt x="91" y="50"/>
                    <a:pt x="59" y="23"/>
                    <a:pt x="29" y="46"/>
                  </a:cubicBezTo>
                  <a:cubicBezTo>
                    <a:pt x="0" y="75"/>
                    <a:pt x="51" y="100"/>
                    <a:pt x="62" y="129"/>
                  </a:cubicBezTo>
                  <a:cubicBezTo>
                    <a:pt x="64" y="131"/>
                    <a:pt x="65" y="134"/>
                    <a:pt x="67" y="13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63"/>
            <p:cNvSpPr/>
            <p:nvPr/>
          </p:nvSpPr>
          <p:spPr bwMode="auto">
            <a:xfrm>
              <a:off x="4507201" y="5133027"/>
              <a:ext cx="121887" cy="145103"/>
            </a:xfrm>
            <a:custGeom>
              <a:avLst/>
              <a:gdLst>
                <a:gd name="T0" fmla="*/ 22 w 298"/>
                <a:gd name="T1" fmla="*/ 356 h 356"/>
                <a:gd name="T2" fmla="*/ 91 w 298"/>
                <a:gd name="T3" fmla="*/ 310 h 356"/>
                <a:gd name="T4" fmla="*/ 280 w 298"/>
                <a:gd name="T5" fmla="*/ 46 h 356"/>
                <a:gd name="T6" fmla="*/ 276 w 298"/>
                <a:gd name="T7" fmla="*/ 0 h 356"/>
                <a:gd name="T8" fmla="*/ 206 w 298"/>
                <a:gd name="T9" fmla="*/ 46 h 356"/>
                <a:gd name="T10" fmla="*/ 18 w 298"/>
                <a:gd name="T11" fmla="*/ 310 h 356"/>
                <a:gd name="T12" fmla="*/ 22 w 298"/>
                <a:gd name="T13" fmla="*/ 356 h 356"/>
              </a:gdLst>
              <a:ahLst/>
              <a:cxnLst>
                <a:cxn ang="0">
                  <a:pos x="T0" y="T1"/>
                </a:cxn>
                <a:cxn ang="0">
                  <a:pos x="T2" y="T3"/>
                </a:cxn>
                <a:cxn ang="0">
                  <a:pos x="T4" y="T5"/>
                </a:cxn>
                <a:cxn ang="0">
                  <a:pos x="T6" y="T7"/>
                </a:cxn>
                <a:cxn ang="0">
                  <a:pos x="T8" y="T9"/>
                </a:cxn>
                <a:cxn ang="0">
                  <a:pos x="T10" y="T11"/>
                </a:cxn>
                <a:cxn ang="0">
                  <a:pos x="T12" y="T13"/>
                </a:cxn>
              </a:cxnLst>
              <a:rect l="0" t="0" r="r" b="b"/>
              <a:pathLst>
                <a:path w="298" h="356">
                  <a:moveTo>
                    <a:pt x="22" y="356"/>
                  </a:moveTo>
                  <a:cubicBezTo>
                    <a:pt x="42" y="356"/>
                    <a:pt x="73" y="335"/>
                    <a:pt x="91" y="310"/>
                  </a:cubicBezTo>
                  <a:cubicBezTo>
                    <a:pt x="280" y="46"/>
                    <a:pt x="280" y="46"/>
                    <a:pt x="280" y="46"/>
                  </a:cubicBezTo>
                  <a:cubicBezTo>
                    <a:pt x="298" y="20"/>
                    <a:pt x="296" y="0"/>
                    <a:pt x="276" y="0"/>
                  </a:cubicBezTo>
                  <a:cubicBezTo>
                    <a:pt x="256" y="0"/>
                    <a:pt x="224" y="20"/>
                    <a:pt x="206" y="46"/>
                  </a:cubicBezTo>
                  <a:cubicBezTo>
                    <a:pt x="18" y="310"/>
                    <a:pt x="18" y="310"/>
                    <a:pt x="18" y="310"/>
                  </a:cubicBezTo>
                  <a:cubicBezTo>
                    <a:pt x="0" y="335"/>
                    <a:pt x="1" y="356"/>
                    <a:pt x="22" y="35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64"/>
            <p:cNvSpPr/>
            <p:nvPr/>
          </p:nvSpPr>
          <p:spPr bwMode="auto">
            <a:xfrm>
              <a:off x="4486886" y="5129157"/>
              <a:ext cx="72552" cy="67715"/>
            </a:xfrm>
            <a:custGeom>
              <a:avLst/>
              <a:gdLst>
                <a:gd name="T0" fmla="*/ 26 w 178"/>
                <a:gd name="T1" fmla="*/ 21 h 167"/>
                <a:gd name="T2" fmla="*/ 7 w 178"/>
                <a:gd name="T3" fmla="*/ 47 h 167"/>
                <a:gd name="T4" fmla="*/ 0 w 178"/>
                <a:gd name="T5" fmla="*/ 83 h 167"/>
                <a:gd name="T6" fmla="*/ 7 w 178"/>
                <a:gd name="T7" fmla="*/ 120 h 167"/>
                <a:gd name="T8" fmla="*/ 26 w 178"/>
                <a:gd name="T9" fmla="*/ 146 h 167"/>
                <a:gd name="T10" fmla="*/ 54 w 178"/>
                <a:gd name="T11" fmla="*/ 162 h 167"/>
                <a:gd name="T12" fmla="*/ 89 w 178"/>
                <a:gd name="T13" fmla="*/ 167 h 167"/>
                <a:gd name="T14" fmla="*/ 125 w 178"/>
                <a:gd name="T15" fmla="*/ 162 h 167"/>
                <a:gd name="T16" fmla="*/ 153 w 178"/>
                <a:gd name="T17" fmla="*/ 146 h 167"/>
                <a:gd name="T18" fmla="*/ 171 w 178"/>
                <a:gd name="T19" fmla="*/ 120 h 167"/>
                <a:gd name="T20" fmla="*/ 178 w 178"/>
                <a:gd name="T21" fmla="*/ 83 h 167"/>
                <a:gd name="T22" fmla="*/ 171 w 178"/>
                <a:gd name="T23" fmla="*/ 47 h 167"/>
                <a:gd name="T24" fmla="*/ 153 w 178"/>
                <a:gd name="T25" fmla="*/ 21 h 167"/>
                <a:gd name="T26" fmla="*/ 125 w 178"/>
                <a:gd name="T27" fmla="*/ 5 h 167"/>
                <a:gd name="T28" fmla="*/ 89 w 178"/>
                <a:gd name="T29" fmla="*/ 0 h 167"/>
                <a:gd name="T30" fmla="*/ 54 w 178"/>
                <a:gd name="T31" fmla="*/ 5 h 167"/>
                <a:gd name="T32" fmla="*/ 26 w 178"/>
                <a:gd name="T33" fmla="*/ 21 h 167"/>
                <a:gd name="T34" fmla="*/ 66 w 178"/>
                <a:gd name="T35" fmla="*/ 40 h 167"/>
                <a:gd name="T36" fmla="*/ 89 w 178"/>
                <a:gd name="T37" fmla="*/ 27 h 167"/>
                <a:gd name="T38" fmla="*/ 112 w 178"/>
                <a:gd name="T39" fmla="*/ 40 h 167"/>
                <a:gd name="T40" fmla="*/ 122 w 178"/>
                <a:gd name="T41" fmla="*/ 83 h 167"/>
                <a:gd name="T42" fmla="*/ 112 w 178"/>
                <a:gd name="T43" fmla="*/ 127 h 167"/>
                <a:gd name="T44" fmla="*/ 89 w 178"/>
                <a:gd name="T45" fmla="*/ 139 h 167"/>
                <a:gd name="T46" fmla="*/ 66 w 178"/>
                <a:gd name="T47" fmla="*/ 127 h 167"/>
                <a:gd name="T48" fmla="*/ 56 w 178"/>
                <a:gd name="T49" fmla="*/ 83 h 167"/>
                <a:gd name="T50" fmla="*/ 66 w 178"/>
                <a:gd name="T51"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7">
                  <a:moveTo>
                    <a:pt x="26" y="21"/>
                  </a:moveTo>
                  <a:cubicBezTo>
                    <a:pt x="18" y="28"/>
                    <a:pt x="12" y="36"/>
                    <a:pt x="7" y="47"/>
                  </a:cubicBezTo>
                  <a:cubicBezTo>
                    <a:pt x="3" y="57"/>
                    <a:pt x="0" y="70"/>
                    <a:pt x="0" y="83"/>
                  </a:cubicBezTo>
                  <a:cubicBezTo>
                    <a:pt x="0" y="97"/>
                    <a:pt x="3" y="110"/>
                    <a:pt x="7" y="120"/>
                  </a:cubicBezTo>
                  <a:cubicBezTo>
                    <a:pt x="12" y="131"/>
                    <a:pt x="18" y="139"/>
                    <a:pt x="26" y="146"/>
                  </a:cubicBezTo>
                  <a:cubicBezTo>
                    <a:pt x="33" y="153"/>
                    <a:pt x="43" y="158"/>
                    <a:pt x="54" y="162"/>
                  </a:cubicBezTo>
                  <a:cubicBezTo>
                    <a:pt x="64" y="166"/>
                    <a:pt x="76" y="167"/>
                    <a:pt x="89" y="167"/>
                  </a:cubicBezTo>
                  <a:cubicBezTo>
                    <a:pt x="102" y="167"/>
                    <a:pt x="114" y="166"/>
                    <a:pt x="125" y="162"/>
                  </a:cubicBezTo>
                  <a:cubicBezTo>
                    <a:pt x="136" y="158"/>
                    <a:pt x="145" y="153"/>
                    <a:pt x="153" y="146"/>
                  </a:cubicBezTo>
                  <a:cubicBezTo>
                    <a:pt x="161" y="139"/>
                    <a:pt x="167" y="131"/>
                    <a:pt x="171" y="120"/>
                  </a:cubicBezTo>
                  <a:cubicBezTo>
                    <a:pt x="176" y="110"/>
                    <a:pt x="178" y="97"/>
                    <a:pt x="178" y="83"/>
                  </a:cubicBezTo>
                  <a:cubicBezTo>
                    <a:pt x="178" y="70"/>
                    <a:pt x="176" y="57"/>
                    <a:pt x="171" y="47"/>
                  </a:cubicBezTo>
                  <a:cubicBezTo>
                    <a:pt x="167" y="36"/>
                    <a:pt x="161" y="28"/>
                    <a:pt x="153" y="21"/>
                  </a:cubicBezTo>
                  <a:cubicBezTo>
                    <a:pt x="145" y="14"/>
                    <a:pt x="136" y="8"/>
                    <a:pt x="125" y="5"/>
                  </a:cubicBezTo>
                  <a:cubicBezTo>
                    <a:pt x="114" y="1"/>
                    <a:pt x="102" y="0"/>
                    <a:pt x="89" y="0"/>
                  </a:cubicBezTo>
                  <a:cubicBezTo>
                    <a:pt x="76" y="0"/>
                    <a:pt x="64" y="1"/>
                    <a:pt x="54" y="5"/>
                  </a:cubicBezTo>
                  <a:cubicBezTo>
                    <a:pt x="43" y="8"/>
                    <a:pt x="33" y="14"/>
                    <a:pt x="26" y="21"/>
                  </a:cubicBezTo>
                  <a:close/>
                  <a:moveTo>
                    <a:pt x="66" y="40"/>
                  </a:moveTo>
                  <a:cubicBezTo>
                    <a:pt x="73" y="32"/>
                    <a:pt x="80" y="27"/>
                    <a:pt x="89" y="27"/>
                  </a:cubicBezTo>
                  <a:cubicBezTo>
                    <a:pt x="98" y="27"/>
                    <a:pt x="106" y="32"/>
                    <a:pt x="112" y="40"/>
                  </a:cubicBezTo>
                  <a:cubicBezTo>
                    <a:pt x="119" y="49"/>
                    <a:pt x="122" y="63"/>
                    <a:pt x="122" y="83"/>
                  </a:cubicBezTo>
                  <a:cubicBezTo>
                    <a:pt x="122" y="104"/>
                    <a:pt x="119" y="118"/>
                    <a:pt x="112" y="127"/>
                  </a:cubicBezTo>
                  <a:cubicBezTo>
                    <a:pt x="106" y="135"/>
                    <a:pt x="98" y="139"/>
                    <a:pt x="89" y="139"/>
                  </a:cubicBezTo>
                  <a:cubicBezTo>
                    <a:pt x="80" y="139"/>
                    <a:pt x="73" y="135"/>
                    <a:pt x="66" y="127"/>
                  </a:cubicBezTo>
                  <a:cubicBezTo>
                    <a:pt x="59" y="118"/>
                    <a:pt x="56" y="104"/>
                    <a:pt x="56" y="83"/>
                  </a:cubicBezTo>
                  <a:cubicBezTo>
                    <a:pt x="56" y="63"/>
                    <a:pt x="59" y="49"/>
                    <a:pt x="66" y="4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65"/>
            <p:cNvSpPr/>
            <p:nvPr/>
          </p:nvSpPr>
          <p:spPr bwMode="auto">
            <a:xfrm>
              <a:off x="4576850" y="5213317"/>
              <a:ext cx="72552" cy="68682"/>
            </a:xfrm>
            <a:custGeom>
              <a:avLst/>
              <a:gdLst>
                <a:gd name="T0" fmla="*/ 172 w 178"/>
                <a:gd name="T1" fmla="*/ 47 h 168"/>
                <a:gd name="T2" fmla="*/ 153 w 178"/>
                <a:gd name="T3" fmla="*/ 21 h 168"/>
                <a:gd name="T4" fmla="*/ 125 w 178"/>
                <a:gd name="T5" fmla="*/ 5 h 168"/>
                <a:gd name="T6" fmla="*/ 89 w 178"/>
                <a:gd name="T7" fmla="*/ 0 h 168"/>
                <a:gd name="T8" fmla="*/ 54 w 178"/>
                <a:gd name="T9" fmla="*/ 5 h 168"/>
                <a:gd name="T10" fmla="*/ 26 w 178"/>
                <a:gd name="T11" fmla="*/ 21 h 168"/>
                <a:gd name="T12" fmla="*/ 7 w 178"/>
                <a:gd name="T13" fmla="*/ 47 h 168"/>
                <a:gd name="T14" fmla="*/ 0 w 178"/>
                <a:gd name="T15" fmla="*/ 84 h 168"/>
                <a:gd name="T16" fmla="*/ 7 w 178"/>
                <a:gd name="T17" fmla="*/ 121 h 168"/>
                <a:gd name="T18" fmla="*/ 26 w 178"/>
                <a:gd name="T19" fmla="*/ 147 h 168"/>
                <a:gd name="T20" fmla="*/ 54 w 178"/>
                <a:gd name="T21" fmla="*/ 163 h 168"/>
                <a:gd name="T22" fmla="*/ 89 w 178"/>
                <a:gd name="T23" fmla="*/ 168 h 168"/>
                <a:gd name="T24" fmla="*/ 125 w 178"/>
                <a:gd name="T25" fmla="*/ 163 h 168"/>
                <a:gd name="T26" fmla="*/ 153 w 178"/>
                <a:gd name="T27" fmla="*/ 147 h 168"/>
                <a:gd name="T28" fmla="*/ 172 w 178"/>
                <a:gd name="T29" fmla="*/ 121 h 168"/>
                <a:gd name="T30" fmla="*/ 178 w 178"/>
                <a:gd name="T31" fmla="*/ 84 h 168"/>
                <a:gd name="T32" fmla="*/ 172 w 178"/>
                <a:gd name="T33" fmla="*/ 47 h 168"/>
                <a:gd name="T34" fmla="*/ 113 w 178"/>
                <a:gd name="T35" fmla="*/ 127 h 168"/>
                <a:gd name="T36" fmla="*/ 89 w 178"/>
                <a:gd name="T37" fmla="*/ 140 h 168"/>
                <a:gd name="T38" fmla="*/ 66 w 178"/>
                <a:gd name="T39" fmla="*/ 127 h 168"/>
                <a:gd name="T40" fmla="*/ 56 w 178"/>
                <a:gd name="T41" fmla="*/ 84 h 168"/>
                <a:gd name="T42" fmla="*/ 66 w 178"/>
                <a:gd name="T43" fmla="*/ 41 h 168"/>
                <a:gd name="T44" fmla="*/ 89 w 178"/>
                <a:gd name="T45" fmla="*/ 28 h 168"/>
                <a:gd name="T46" fmla="*/ 113 w 178"/>
                <a:gd name="T47" fmla="*/ 41 h 168"/>
                <a:gd name="T48" fmla="*/ 123 w 178"/>
                <a:gd name="T49" fmla="*/ 84 h 168"/>
                <a:gd name="T50" fmla="*/ 113 w 178"/>
                <a:gd name="T51" fmla="*/ 12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8">
                  <a:moveTo>
                    <a:pt x="172" y="47"/>
                  </a:moveTo>
                  <a:cubicBezTo>
                    <a:pt x="167" y="37"/>
                    <a:pt x="161" y="28"/>
                    <a:pt x="153" y="21"/>
                  </a:cubicBezTo>
                  <a:cubicBezTo>
                    <a:pt x="145" y="14"/>
                    <a:pt x="136" y="9"/>
                    <a:pt x="125" y="5"/>
                  </a:cubicBezTo>
                  <a:cubicBezTo>
                    <a:pt x="114" y="2"/>
                    <a:pt x="102" y="0"/>
                    <a:pt x="89" y="0"/>
                  </a:cubicBezTo>
                  <a:cubicBezTo>
                    <a:pt x="77" y="0"/>
                    <a:pt x="65" y="2"/>
                    <a:pt x="54" y="5"/>
                  </a:cubicBezTo>
                  <a:cubicBezTo>
                    <a:pt x="43" y="9"/>
                    <a:pt x="34" y="14"/>
                    <a:pt x="26" y="21"/>
                  </a:cubicBezTo>
                  <a:cubicBezTo>
                    <a:pt x="18" y="28"/>
                    <a:pt x="12" y="37"/>
                    <a:pt x="7" y="47"/>
                  </a:cubicBezTo>
                  <a:cubicBezTo>
                    <a:pt x="3" y="58"/>
                    <a:pt x="0" y="70"/>
                    <a:pt x="0" y="84"/>
                  </a:cubicBezTo>
                  <a:cubicBezTo>
                    <a:pt x="0" y="98"/>
                    <a:pt x="3" y="110"/>
                    <a:pt x="7" y="121"/>
                  </a:cubicBezTo>
                  <a:cubicBezTo>
                    <a:pt x="12" y="131"/>
                    <a:pt x="18" y="140"/>
                    <a:pt x="26" y="147"/>
                  </a:cubicBezTo>
                  <a:cubicBezTo>
                    <a:pt x="34" y="154"/>
                    <a:pt x="43" y="159"/>
                    <a:pt x="54" y="163"/>
                  </a:cubicBezTo>
                  <a:cubicBezTo>
                    <a:pt x="65" y="166"/>
                    <a:pt x="77" y="168"/>
                    <a:pt x="89" y="168"/>
                  </a:cubicBezTo>
                  <a:cubicBezTo>
                    <a:pt x="102" y="168"/>
                    <a:pt x="114" y="166"/>
                    <a:pt x="125" y="163"/>
                  </a:cubicBezTo>
                  <a:cubicBezTo>
                    <a:pt x="136" y="159"/>
                    <a:pt x="145" y="154"/>
                    <a:pt x="153" y="147"/>
                  </a:cubicBezTo>
                  <a:cubicBezTo>
                    <a:pt x="161" y="140"/>
                    <a:pt x="167" y="131"/>
                    <a:pt x="172" y="121"/>
                  </a:cubicBezTo>
                  <a:cubicBezTo>
                    <a:pt x="176" y="110"/>
                    <a:pt x="178" y="98"/>
                    <a:pt x="178" y="84"/>
                  </a:cubicBezTo>
                  <a:cubicBezTo>
                    <a:pt x="178" y="70"/>
                    <a:pt x="176" y="58"/>
                    <a:pt x="172" y="47"/>
                  </a:cubicBezTo>
                  <a:close/>
                  <a:moveTo>
                    <a:pt x="113" y="127"/>
                  </a:moveTo>
                  <a:cubicBezTo>
                    <a:pt x="106" y="136"/>
                    <a:pt x="98" y="140"/>
                    <a:pt x="89" y="140"/>
                  </a:cubicBezTo>
                  <a:cubicBezTo>
                    <a:pt x="81" y="140"/>
                    <a:pt x="73" y="136"/>
                    <a:pt x="66" y="127"/>
                  </a:cubicBezTo>
                  <a:cubicBezTo>
                    <a:pt x="60" y="119"/>
                    <a:pt x="56" y="104"/>
                    <a:pt x="56" y="84"/>
                  </a:cubicBezTo>
                  <a:cubicBezTo>
                    <a:pt x="56" y="64"/>
                    <a:pt x="60" y="49"/>
                    <a:pt x="66" y="41"/>
                  </a:cubicBezTo>
                  <a:cubicBezTo>
                    <a:pt x="73" y="32"/>
                    <a:pt x="81" y="28"/>
                    <a:pt x="89" y="28"/>
                  </a:cubicBezTo>
                  <a:cubicBezTo>
                    <a:pt x="98" y="28"/>
                    <a:pt x="106" y="32"/>
                    <a:pt x="113" y="41"/>
                  </a:cubicBezTo>
                  <a:cubicBezTo>
                    <a:pt x="119" y="49"/>
                    <a:pt x="123" y="64"/>
                    <a:pt x="123" y="84"/>
                  </a:cubicBezTo>
                  <a:cubicBezTo>
                    <a:pt x="123" y="104"/>
                    <a:pt x="119" y="119"/>
                    <a:pt x="113" y="12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66"/>
            <p:cNvSpPr/>
            <p:nvPr/>
          </p:nvSpPr>
          <p:spPr bwMode="auto">
            <a:xfrm>
              <a:off x="4289546" y="5096267"/>
              <a:ext cx="277631" cy="296978"/>
            </a:xfrm>
            <a:custGeom>
              <a:avLst/>
              <a:gdLst>
                <a:gd name="T0" fmla="*/ 670 w 681"/>
                <a:gd name="T1" fmla="*/ 409 h 729"/>
                <a:gd name="T2" fmla="*/ 659 w 681"/>
                <a:gd name="T3" fmla="*/ 423 h 729"/>
                <a:gd name="T4" fmla="*/ 612 w 681"/>
                <a:gd name="T5" fmla="*/ 467 h 729"/>
                <a:gd name="T6" fmla="*/ 594 w 681"/>
                <a:gd name="T7" fmla="*/ 515 h 729"/>
                <a:gd name="T8" fmla="*/ 386 w 681"/>
                <a:gd name="T9" fmla="*/ 666 h 729"/>
                <a:gd name="T10" fmla="*/ 346 w 681"/>
                <a:gd name="T11" fmla="*/ 668 h 729"/>
                <a:gd name="T12" fmla="*/ 90 w 681"/>
                <a:gd name="T13" fmla="*/ 497 h 729"/>
                <a:gd name="T14" fmla="*/ 82 w 681"/>
                <a:gd name="T15" fmla="*/ 474 h 729"/>
                <a:gd name="T16" fmla="*/ 72 w 681"/>
                <a:gd name="T17" fmla="*/ 431 h 729"/>
                <a:gd name="T18" fmla="*/ 116 w 681"/>
                <a:gd name="T19" fmla="*/ 238 h 729"/>
                <a:gd name="T20" fmla="*/ 207 w 681"/>
                <a:gd name="T21" fmla="*/ 153 h 729"/>
                <a:gd name="T22" fmla="*/ 214 w 681"/>
                <a:gd name="T23" fmla="*/ 148 h 729"/>
                <a:gd name="T24" fmla="*/ 220 w 681"/>
                <a:gd name="T25" fmla="*/ 142 h 729"/>
                <a:gd name="T26" fmla="*/ 221 w 681"/>
                <a:gd name="T27" fmla="*/ 141 h 729"/>
                <a:gd name="T28" fmla="*/ 226 w 681"/>
                <a:gd name="T29" fmla="*/ 136 h 729"/>
                <a:gd name="T30" fmla="*/ 229 w 681"/>
                <a:gd name="T31" fmla="*/ 131 h 729"/>
                <a:gd name="T32" fmla="*/ 249 w 681"/>
                <a:gd name="T33" fmla="*/ 107 h 729"/>
                <a:gd name="T34" fmla="*/ 260 w 681"/>
                <a:gd name="T35" fmla="*/ 96 h 729"/>
                <a:gd name="T36" fmla="*/ 260 w 681"/>
                <a:gd name="T37" fmla="*/ 96 h 729"/>
                <a:gd name="T38" fmla="*/ 261 w 681"/>
                <a:gd name="T39" fmla="*/ 95 h 729"/>
                <a:gd name="T40" fmla="*/ 346 w 681"/>
                <a:gd name="T41" fmla="*/ 61 h 729"/>
                <a:gd name="T42" fmla="*/ 382 w 681"/>
                <a:gd name="T43" fmla="*/ 67 h 729"/>
                <a:gd name="T44" fmla="*/ 385 w 681"/>
                <a:gd name="T45" fmla="*/ 67 h 729"/>
                <a:gd name="T46" fmla="*/ 388 w 681"/>
                <a:gd name="T47" fmla="*/ 68 h 729"/>
                <a:gd name="T48" fmla="*/ 402 w 681"/>
                <a:gd name="T49" fmla="*/ 72 h 729"/>
                <a:gd name="T50" fmla="*/ 453 w 681"/>
                <a:gd name="T51" fmla="*/ 113 h 729"/>
                <a:gd name="T52" fmla="*/ 454 w 681"/>
                <a:gd name="T53" fmla="*/ 111 h 729"/>
                <a:gd name="T54" fmla="*/ 483 w 681"/>
                <a:gd name="T55" fmla="*/ 71 h 729"/>
                <a:gd name="T56" fmla="*/ 492 w 681"/>
                <a:gd name="T57" fmla="*/ 64 h 729"/>
                <a:gd name="T58" fmla="*/ 423 w 681"/>
                <a:gd name="T59" fmla="*/ 16 h 729"/>
                <a:gd name="T60" fmla="*/ 402 w 681"/>
                <a:gd name="T61" fmla="*/ 9 h 729"/>
                <a:gd name="T62" fmla="*/ 346 w 681"/>
                <a:gd name="T63" fmla="*/ 0 h 729"/>
                <a:gd name="T64" fmla="*/ 220 w 681"/>
                <a:gd name="T65" fmla="*/ 50 h 729"/>
                <a:gd name="T66" fmla="*/ 205 w 681"/>
                <a:gd name="T67" fmla="*/ 65 h 729"/>
                <a:gd name="T68" fmla="*/ 178 w 681"/>
                <a:gd name="T69" fmla="*/ 98 h 729"/>
                <a:gd name="T70" fmla="*/ 176 w 681"/>
                <a:gd name="T71" fmla="*/ 100 h 729"/>
                <a:gd name="T72" fmla="*/ 66 w 681"/>
                <a:gd name="T73" fmla="*/ 204 h 729"/>
                <a:gd name="T74" fmla="*/ 13 w 681"/>
                <a:gd name="T75" fmla="*/ 440 h 729"/>
                <a:gd name="T76" fmla="*/ 24 w 681"/>
                <a:gd name="T77" fmla="*/ 492 h 729"/>
                <a:gd name="T78" fmla="*/ 31 w 681"/>
                <a:gd name="T79" fmla="*/ 511 h 729"/>
                <a:gd name="T80" fmla="*/ 346 w 681"/>
                <a:gd name="T81" fmla="*/ 729 h 729"/>
                <a:gd name="T82" fmla="*/ 395 w 681"/>
                <a:gd name="T83" fmla="*/ 725 h 729"/>
                <a:gd name="T84" fmla="*/ 652 w 681"/>
                <a:gd name="T85" fmla="*/ 535 h 729"/>
                <a:gd name="T86" fmla="*/ 681 w 681"/>
                <a:gd name="T87" fmla="*/ 435 h 729"/>
                <a:gd name="T88" fmla="*/ 675 w 681"/>
                <a:gd name="T89" fmla="*/ 425 h 729"/>
                <a:gd name="T90" fmla="*/ 670 w 681"/>
                <a:gd name="T91" fmla="*/ 409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1" h="729">
                  <a:moveTo>
                    <a:pt x="670" y="409"/>
                  </a:moveTo>
                  <a:cubicBezTo>
                    <a:pt x="659" y="423"/>
                    <a:pt x="659" y="423"/>
                    <a:pt x="659" y="423"/>
                  </a:cubicBezTo>
                  <a:cubicBezTo>
                    <a:pt x="648" y="439"/>
                    <a:pt x="631" y="455"/>
                    <a:pt x="612" y="467"/>
                  </a:cubicBezTo>
                  <a:cubicBezTo>
                    <a:pt x="608" y="484"/>
                    <a:pt x="602" y="500"/>
                    <a:pt x="594" y="515"/>
                  </a:cubicBezTo>
                  <a:cubicBezTo>
                    <a:pt x="555" y="593"/>
                    <a:pt x="479" y="652"/>
                    <a:pt x="386" y="666"/>
                  </a:cubicBezTo>
                  <a:cubicBezTo>
                    <a:pt x="373" y="668"/>
                    <a:pt x="359" y="668"/>
                    <a:pt x="346" y="668"/>
                  </a:cubicBezTo>
                  <a:cubicBezTo>
                    <a:pt x="234" y="668"/>
                    <a:pt x="133" y="599"/>
                    <a:pt x="90" y="497"/>
                  </a:cubicBezTo>
                  <a:cubicBezTo>
                    <a:pt x="87" y="489"/>
                    <a:pt x="85" y="482"/>
                    <a:pt x="82" y="474"/>
                  </a:cubicBezTo>
                  <a:cubicBezTo>
                    <a:pt x="78" y="460"/>
                    <a:pt x="75" y="446"/>
                    <a:pt x="72" y="431"/>
                  </a:cubicBezTo>
                  <a:cubicBezTo>
                    <a:pt x="63" y="364"/>
                    <a:pt x="78" y="295"/>
                    <a:pt x="116" y="238"/>
                  </a:cubicBezTo>
                  <a:cubicBezTo>
                    <a:pt x="140" y="203"/>
                    <a:pt x="171" y="174"/>
                    <a:pt x="207" y="153"/>
                  </a:cubicBezTo>
                  <a:cubicBezTo>
                    <a:pt x="214" y="148"/>
                    <a:pt x="214" y="148"/>
                    <a:pt x="214" y="148"/>
                  </a:cubicBezTo>
                  <a:cubicBezTo>
                    <a:pt x="220" y="142"/>
                    <a:pt x="220" y="142"/>
                    <a:pt x="220" y="142"/>
                  </a:cubicBezTo>
                  <a:cubicBezTo>
                    <a:pt x="221" y="141"/>
                    <a:pt x="221" y="141"/>
                    <a:pt x="221" y="141"/>
                  </a:cubicBezTo>
                  <a:cubicBezTo>
                    <a:pt x="226" y="136"/>
                    <a:pt x="226" y="136"/>
                    <a:pt x="226" y="136"/>
                  </a:cubicBezTo>
                  <a:cubicBezTo>
                    <a:pt x="229" y="131"/>
                    <a:pt x="229" y="131"/>
                    <a:pt x="229" y="131"/>
                  </a:cubicBezTo>
                  <a:cubicBezTo>
                    <a:pt x="235" y="122"/>
                    <a:pt x="241" y="114"/>
                    <a:pt x="249" y="107"/>
                  </a:cubicBezTo>
                  <a:cubicBezTo>
                    <a:pt x="252" y="103"/>
                    <a:pt x="256" y="99"/>
                    <a:pt x="260" y="96"/>
                  </a:cubicBezTo>
                  <a:cubicBezTo>
                    <a:pt x="260" y="96"/>
                    <a:pt x="260" y="96"/>
                    <a:pt x="260" y="96"/>
                  </a:cubicBezTo>
                  <a:cubicBezTo>
                    <a:pt x="261" y="95"/>
                    <a:pt x="261" y="95"/>
                    <a:pt x="261" y="95"/>
                  </a:cubicBezTo>
                  <a:cubicBezTo>
                    <a:pt x="285" y="73"/>
                    <a:pt x="315" y="61"/>
                    <a:pt x="346" y="61"/>
                  </a:cubicBezTo>
                  <a:cubicBezTo>
                    <a:pt x="358" y="61"/>
                    <a:pt x="370" y="63"/>
                    <a:pt x="382" y="67"/>
                  </a:cubicBezTo>
                  <a:cubicBezTo>
                    <a:pt x="385" y="67"/>
                    <a:pt x="385" y="67"/>
                    <a:pt x="385" y="67"/>
                  </a:cubicBezTo>
                  <a:cubicBezTo>
                    <a:pt x="388" y="68"/>
                    <a:pt x="388" y="68"/>
                    <a:pt x="388" y="68"/>
                  </a:cubicBezTo>
                  <a:cubicBezTo>
                    <a:pt x="393" y="69"/>
                    <a:pt x="398" y="71"/>
                    <a:pt x="402" y="72"/>
                  </a:cubicBezTo>
                  <a:cubicBezTo>
                    <a:pt x="420" y="79"/>
                    <a:pt x="436" y="92"/>
                    <a:pt x="453" y="113"/>
                  </a:cubicBezTo>
                  <a:cubicBezTo>
                    <a:pt x="454" y="112"/>
                    <a:pt x="454" y="111"/>
                    <a:pt x="454" y="111"/>
                  </a:cubicBezTo>
                  <a:cubicBezTo>
                    <a:pt x="461" y="95"/>
                    <a:pt x="471" y="81"/>
                    <a:pt x="483" y="71"/>
                  </a:cubicBezTo>
                  <a:cubicBezTo>
                    <a:pt x="485" y="68"/>
                    <a:pt x="489" y="66"/>
                    <a:pt x="492" y="64"/>
                  </a:cubicBezTo>
                  <a:cubicBezTo>
                    <a:pt x="473" y="43"/>
                    <a:pt x="451" y="26"/>
                    <a:pt x="423" y="16"/>
                  </a:cubicBezTo>
                  <a:cubicBezTo>
                    <a:pt x="417" y="13"/>
                    <a:pt x="409" y="11"/>
                    <a:pt x="402" y="9"/>
                  </a:cubicBezTo>
                  <a:cubicBezTo>
                    <a:pt x="383" y="3"/>
                    <a:pt x="364" y="0"/>
                    <a:pt x="346" y="0"/>
                  </a:cubicBezTo>
                  <a:cubicBezTo>
                    <a:pt x="299" y="0"/>
                    <a:pt x="254" y="19"/>
                    <a:pt x="220" y="50"/>
                  </a:cubicBezTo>
                  <a:cubicBezTo>
                    <a:pt x="215" y="55"/>
                    <a:pt x="210" y="60"/>
                    <a:pt x="205" y="65"/>
                  </a:cubicBezTo>
                  <a:cubicBezTo>
                    <a:pt x="195" y="75"/>
                    <a:pt x="186" y="86"/>
                    <a:pt x="178" y="98"/>
                  </a:cubicBezTo>
                  <a:cubicBezTo>
                    <a:pt x="178" y="99"/>
                    <a:pt x="177" y="100"/>
                    <a:pt x="176" y="100"/>
                  </a:cubicBezTo>
                  <a:cubicBezTo>
                    <a:pt x="132" y="126"/>
                    <a:pt x="94" y="162"/>
                    <a:pt x="66" y="204"/>
                  </a:cubicBezTo>
                  <a:cubicBezTo>
                    <a:pt x="21" y="271"/>
                    <a:pt x="0" y="354"/>
                    <a:pt x="13" y="440"/>
                  </a:cubicBezTo>
                  <a:cubicBezTo>
                    <a:pt x="15" y="458"/>
                    <a:pt x="19" y="475"/>
                    <a:pt x="24" y="492"/>
                  </a:cubicBezTo>
                  <a:cubicBezTo>
                    <a:pt x="26" y="498"/>
                    <a:pt x="29" y="505"/>
                    <a:pt x="31" y="511"/>
                  </a:cubicBezTo>
                  <a:cubicBezTo>
                    <a:pt x="80" y="641"/>
                    <a:pt x="205" y="729"/>
                    <a:pt x="346" y="729"/>
                  </a:cubicBezTo>
                  <a:cubicBezTo>
                    <a:pt x="362" y="729"/>
                    <a:pt x="379" y="728"/>
                    <a:pt x="395" y="725"/>
                  </a:cubicBezTo>
                  <a:cubicBezTo>
                    <a:pt x="511" y="709"/>
                    <a:pt x="605" y="634"/>
                    <a:pt x="652" y="535"/>
                  </a:cubicBezTo>
                  <a:cubicBezTo>
                    <a:pt x="666" y="504"/>
                    <a:pt x="676" y="470"/>
                    <a:pt x="681" y="435"/>
                  </a:cubicBezTo>
                  <a:cubicBezTo>
                    <a:pt x="679" y="431"/>
                    <a:pt x="677" y="428"/>
                    <a:pt x="675" y="425"/>
                  </a:cubicBezTo>
                  <a:cubicBezTo>
                    <a:pt x="673" y="419"/>
                    <a:pt x="671" y="414"/>
                    <a:pt x="670" y="40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67"/>
            <p:cNvSpPr/>
            <p:nvPr/>
          </p:nvSpPr>
          <p:spPr bwMode="auto">
            <a:xfrm>
              <a:off x="4356294" y="5290705"/>
              <a:ext cx="148972" cy="56106"/>
            </a:xfrm>
            <a:custGeom>
              <a:avLst/>
              <a:gdLst>
                <a:gd name="T0" fmla="*/ 0 w 365"/>
                <a:gd name="T1" fmla="*/ 15 h 139"/>
                <a:gd name="T2" fmla="*/ 185 w 365"/>
                <a:gd name="T3" fmla="*/ 139 h 139"/>
                <a:gd name="T4" fmla="*/ 214 w 365"/>
                <a:gd name="T5" fmla="*/ 137 h 139"/>
                <a:gd name="T6" fmla="*/ 365 w 365"/>
                <a:gd name="T7" fmla="*/ 27 h 139"/>
                <a:gd name="T8" fmla="*/ 156 w 365"/>
                <a:gd name="T9" fmla="*/ 0 h 139"/>
                <a:gd name="T10" fmla="*/ 0 w 365"/>
                <a:gd name="T11" fmla="*/ 15 h 139"/>
              </a:gdLst>
              <a:ahLst/>
              <a:cxnLst>
                <a:cxn ang="0">
                  <a:pos x="T0" y="T1"/>
                </a:cxn>
                <a:cxn ang="0">
                  <a:pos x="T2" y="T3"/>
                </a:cxn>
                <a:cxn ang="0">
                  <a:pos x="T4" y="T5"/>
                </a:cxn>
                <a:cxn ang="0">
                  <a:pos x="T6" y="T7"/>
                </a:cxn>
                <a:cxn ang="0">
                  <a:pos x="T8" y="T9"/>
                </a:cxn>
                <a:cxn ang="0">
                  <a:pos x="T10" y="T11"/>
                </a:cxn>
              </a:cxnLst>
              <a:rect l="0" t="0" r="r" b="b"/>
              <a:pathLst>
                <a:path w="365" h="139">
                  <a:moveTo>
                    <a:pt x="0" y="15"/>
                  </a:moveTo>
                  <a:cubicBezTo>
                    <a:pt x="30" y="89"/>
                    <a:pt x="104" y="139"/>
                    <a:pt x="185" y="139"/>
                  </a:cubicBezTo>
                  <a:cubicBezTo>
                    <a:pt x="195" y="139"/>
                    <a:pt x="205" y="138"/>
                    <a:pt x="214" y="137"/>
                  </a:cubicBezTo>
                  <a:cubicBezTo>
                    <a:pt x="282" y="127"/>
                    <a:pt x="337" y="84"/>
                    <a:pt x="365" y="27"/>
                  </a:cubicBezTo>
                  <a:cubicBezTo>
                    <a:pt x="309" y="10"/>
                    <a:pt x="236" y="0"/>
                    <a:pt x="156" y="0"/>
                  </a:cubicBezTo>
                  <a:cubicBezTo>
                    <a:pt x="99" y="0"/>
                    <a:pt x="46" y="5"/>
                    <a:pt x="0" y="1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69"/>
            <p:cNvSpPr/>
            <p:nvPr/>
          </p:nvSpPr>
          <p:spPr bwMode="auto">
            <a:xfrm>
              <a:off x="4855813" y="1887475"/>
              <a:ext cx="1020233" cy="3581401"/>
            </a:xfrm>
            <a:custGeom>
              <a:avLst/>
              <a:gdLst>
                <a:gd name="T0" fmla="*/ 243 w 265"/>
                <a:gd name="T1" fmla="*/ 332 h 930"/>
                <a:gd name="T2" fmla="*/ 234 w 265"/>
                <a:gd name="T3" fmla="*/ 303 h 930"/>
                <a:gd name="T4" fmla="*/ 223 w 265"/>
                <a:gd name="T5" fmla="*/ 274 h 930"/>
                <a:gd name="T6" fmla="*/ 212 w 265"/>
                <a:gd name="T7" fmla="*/ 247 h 930"/>
                <a:gd name="T8" fmla="*/ 200 w 265"/>
                <a:gd name="T9" fmla="*/ 222 h 930"/>
                <a:gd name="T10" fmla="*/ 174 w 265"/>
                <a:gd name="T11" fmla="*/ 177 h 930"/>
                <a:gd name="T12" fmla="*/ 149 w 265"/>
                <a:gd name="T13" fmla="*/ 140 h 930"/>
                <a:gd name="T14" fmla="*/ 164 w 265"/>
                <a:gd name="T15" fmla="*/ 82 h 930"/>
                <a:gd name="T16" fmla="*/ 0 w 265"/>
                <a:gd name="T17" fmla="*/ 82 h 930"/>
                <a:gd name="T18" fmla="*/ 126 w 265"/>
                <a:gd name="T19" fmla="*/ 151 h 930"/>
                <a:gd name="T20" fmla="*/ 146 w 265"/>
                <a:gd name="T21" fmla="*/ 177 h 930"/>
                <a:gd name="T22" fmla="*/ 163 w 265"/>
                <a:gd name="T23" fmla="*/ 203 h 930"/>
                <a:gd name="T24" fmla="*/ 188 w 265"/>
                <a:gd name="T25" fmla="*/ 248 h 930"/>
                <a:gd name="T26" fmla="*/ 196 w 265"/>
                <a:gd name="T27" fmla="*/ 265 h 930"/>
                <a:gd name="T28" fmla="*/ 211 w 265"/>
                <a:gd name="T29" fmla="*/ 300 h 930"/>
                <a:gd name="T30" fmla="*/ 218 w 265"/>
                <a:gd name="T31" fmla="*/ 319 h 930"/>
                <a:gd name="T32" fmla="*/ 244 w 265"/>
                <a:gd name="T33" fmla="*/ 419 h 930"/>
                <a:gd name="T34" fmla="*/ 246 w 265"/>
                <a:gd name="T35" fmla="*/ 593 h 930"/>
                <a:gd name="T36" fmla="*/ 223 w 265"/>
                <a:gd name="T37" fmla="*/ 695 h 930"/>
                <a:gd name="T38" fmla="*/ 217 w 265"/>
                <a:gd name="T39" fmla="*/ 714 h 930"/>
                <a:gd name="T40" fmla="*/ 203 w 265"/>
                <a:gd name="T41" fmla="*/ 750 h 930"/>
                <a:gd name="T42" fmla="*/ 195 w 265"/>
                <a:gd name="T43" fmla="*/ 767 h 930"/>
                <a:gd name="T44" fmla="*/ 171 w 265"/>
                <a:gd name="T45" fmla="*/ 813 h 930"/>
                <a:gd name="T46" fmla="*/ 154 w 265"/>
                <a:gd name="T47" fmla="*/ 840 h 930"/>
                <a:gd name="T48" fmla="*/ 123 w 265"/>
                <a:gd name="T49" fmla="*/ 884 h 930"/>
                <a:gd name="T50" fmla="*/ 104 w 265"/>
                <a:gd name="T51" fmla="*/ 907 h 930"/>
                <a:gd name="T52" fmla="*/ 90 w 265"/>
                <a:gd name="T53" fmla="*/ 922 h 930"/>
                <a:gd name="T54" fmla="*/ 90 w 265"/>
                <a:gd name="T55" fmla="*/ 923 h 930"/>
                <a:gd name="T56" fmla="*/ 104 w 265"/>
                <a:gd name="T57" fmla="*/ 908 h 930"/>
                <a:gd name="T58" fmla="*/ 125 w 265"/>
                <a:gd name="T59" fmla="*/ 885 h 930"/>
                <a:gd name="T60" fmla="*/ 157 w 265"/>
                <a:gd name="T61" fmla="*/ 842 h 930"/>
                <a:gd name="T62" fmla="*/ 175 w 265"/>
                <a:gd name="T63" fmla="*/ 815 h 930"/>
                <a:gd name="T64" fmla="*/ 201 w 265"/>
                <a:gd name="T65" fmla="*/ 769 h 930"/>
                <a:gd name="T66" fmla="*/ 209 w 265"/>
                <a:gd name="T67" fmla="*/ 752 h 930"/>
                <a:gd name="T68" fmla="*/ 224 w 265"/>
                <a:gd name="T69" fmla="*/ 716 h 930"/>
                <a:gd name="T70" fmla="*/ 231 w 265"/>
                <a:gd name="T71" fmla="*/ 697 h 930"/>
                <a:gd name="T72" fmla="*/ 257 w 265"/>
                <a:gd name="T73" fmla="*/ 594 h 930"/>
                <a:gd name="T74" fmla="*/ 260 w 265"/>
                <a:gd name="T75" fmla="*/ 417 h 930"/>
                <a:gd name="T76" fmla="*/ 82 w 265"/>
                <a:gd name="T77" fmla="*/ 4 h 930"/>
                <a:gd name="T78" fmla="*/ 82 w 265"/>
                <a:gd name="T79" fmla="*/ 16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5" h="930">
                  <a:moveTo>
                    <a:pt x="260" y="417"/>
                  </a:moveTo>
                  <a:cubicBezTo>
                    <a:pt x="256" y="388"/>
                    <a:pt x="250" y="360"/>
                    <a:pt x="243" y="332"/>
                  </a:cubicBezTo>
                  <a:cubicBezTo>
                    <a:pt x="241" y="326"/>
                    <a:pt x="239" y="319"/>
                    <a:pt x="237" y="312"/>
                  </a:cubicBezTo>
                  <a:cubicBezTo>
                    <a:pt x="236" y="309"/>
                    <a:pt x="235" y="306"/>
                    <a:pt x="234" y="303"/>
                  </a:cubicBezTo>
                  <a:cubicBezTo>
                    <a:pt x="232" y="299"/>
                    <a:pt x="231" y="296"/>
                    <a:pt x="230" y="293"/>
                  </a:cubicBezTo>
                  <a:cubicBezTo>
                    <a:pt x="228" y="287"/>
                    <a:pt x="226" y="280"/>
                    <a:pt x="223" y="274"/>
                  </a:cubicBezTo>
                  <a:cubicBezTo>
                    <a:pt x="221" y="268"/>
                    <a:pt x="218" y="262"/>
                    <a:pt x="216" y="256"/>
                  </a:cubicBezTo>
                  <a:cubicBezTo>
                    <a:pt x="214" y="253"/>
                    <a:pt x="213" y="250"/>
                    <a:pt x="212" y="247"/>
                  </a:cubicBezTo>
                  <a:cubicBezTo>
                    <a:pt x="210" y="244"/>
                    <a:pt x="209" y="242"/>
                    <a:pt x="208" y="239"/>
                  </a:cubicBezTo>
                  <a:cubicBezTo>
                    <a:pt x="205" y="233"/>
                    <a:pt x="202" y="228"/>
                    <a:pt x="200" y="222"/>
                  </a:cubicBezTo>
                  <a:cubicBezTo>
                    <a:pt x="194" y="211"/>
                    <a:pt x="189" y="201"/>
                    <a:pt x="183" y="191"/>
                  </a:cubicBezTo>
                  <a:cubicBezTo>
                    <a:pt x="180" y="186"/>
                    <a:pt x="177" y="182"/>
                    <a:pt x="174" y="177"/>
                  </a:cubicBezTo>
                  <a:cubicBezTo>
                    <a:pt x="172" y="172"/>
                    <a:pt x="169" y="168"/>
                    <a:pt x="166" y="164"/>
                  </a:cubicBezTo>
                  <a:cubicBezTo>
                    <a:pt x="160" y="155"/>
                    <a:pt x="155" y="147"/>
                    <a:pt x="149" y="140"/>
                  </a:cubicBezTo>
                  <a:cubicBezTo>
                    <a:pt x="148" y="138"/>
                    <a:pt x="147" y="136"/>
                    <a:pt x="145" y="134"/>
                  </a:cubicBezTo>
                  <a:cubicBezTo>
                    <a:pt x="157" y="120"/>
                    <a:pt x="164" y="102"/>
                    <a:pt x="164" y="82"/>
                  </a:cubicBezTo>
                  <a:cubicBezTo>
                    <a:pt x="164" y="36"/>
                    <a:pt x="128" y="0"/>
                    <a:pt x="82" y="0"/>
                  </a:cubicBezTo>
                  <a:cubicBezTo>
                    <a:pt x="37" y="0"/>
                    <a:pt x="0" y="36"/>
                    <a:pt x="0" y="82"/>
                  </a:cubicBezTo>
                  <a:cubicBezTo>
                    <a:pt x="0" y="127"/>
                    <a:pt x="37" y="164"/>
                    <a:pt x="82" y="164"/>
                  </a:cubicBezTo>
                  <a:cubicBezTo>
                    <a:pt x="98" y="164"/>
                    <a:pt x="113" y="159"/>
                    <a:pt x="126" y="151"/>
                  </a:cubicBezTo>
                  <a:cubicBezTo>
                    <a:pt x="127" y="152"/>
                    <a:pt x="128" y="154"/>
                    <a:pt x="129" y="155"/>
                  </a:cubicBezTo>
                  <a:cubicBezTo>
                    <a:pt x="135" y="162"/>
                    <a:pt x="140" y="170"/>
                    <a:pt x="146" y="177"/>
                  </a:cubicBezTo>
                  <a:cubicBezTo>
                    <a:pt x="149" y="181"/>
                    <a:pt x="151" y="186"/>
                    <a:pt x="154" y="190"/>
                  </a:cubicBezTo>
                  <a:cubicBezTo>
                    <a:pt x="157" y="194"/>
                    <a:pt x="160" y="199"/>
                    <a:pt x="163" y="203"/>
                  </a:cubicBezTo>
                  <a:cubicBezTo>
                    <a:pt x="169" y="213"/>
                    <a:pt x="174" y="222"/>
                    <a:pt x="180" y="233"/>
                  </a:cubicBezTo>
                  <a:cubicBezTo>
                    <a:pt x="182" y="238"/>
                    <a:pt x="185" y="243"/>
                    <a:pt x="188" y="248"/>
                  </a:cubicBezTo>
                  <a:cubicBezTo>
                    <a:pt x="189" y="251"/>
                    <a:pt x="191" y="254"/>
                    <a:pt x="192" y="257"/>
                  </a:cubicBezTo>
                  <a:cubicBezTo>
                    <a:pt x="194" y="259"/>
                    <a:pt x="195" y="262"/>
                    <a:pt x="196" y="265"/>
                  </a:cubicBezTo>
                  <a:cubicBezTo>
                    <a:pt x="199" y="271"/>
                    <a:pt x="201" y="276"/>
                    <a:pt x="204" y="282"/>
                  </a:cubicBezTo>
                  <a:cubicBezTo>
                    <a:pt x="206" y="288"/>
                    <a:pt x="209" y="294"/>
                    <a:pt x="211" y="300"/>
                  </a:cubicBezTo>
                  <a:cubicBezTo>
                    <a:pt x="212" y="303"/>
                    <a:pt x="213" y="306"/>
                    <a:pt x="215" y="309"/>
                  </a:cubicBezTo>
                  <a:cubicBezTo>
                    <a:pt x="216" y="312"/>
                    <a:pt x="217" y="316"/>
                    <a:pt x="218" y="319"/>
                  </a:cubicBezTo>
                  <a:cubicBezTo>
                    <a:pt x="220" y="325"/>
                    <a:pt x="222" y="331"/>
                    <a:pt x="224" y="338"/>
                  </a:cubicBezTo>
                  <a:cubicBezTo>
                    <a:pt x="232" y="364"/>
                    <a:pt x="239" y="391"/>
                    <a:pt x="244" y="419"/>
                  </a:cubicBezTo>
                  <a:cubicBezTo>
                    <a:pt x="248" y="448"/>
                    <a:pt x="251" y="477"/>
                    <a:pt x="251" y="506"/>
                  </a:cubicBezTo>
                  <a:cubicBezTo>
                    <a:pt x="251" y="535"/>
                    <a:pt x="250" y="564"/>
                    <a:pt x="246" y="593"/>
                  </a:cubicBezTo>
                  <a:cubicBezTo>
                    <a:pt x="242" y="621"/>
                    <a:pt x="236" y="649"/>
                    <a:pt x="229" y="675"/>
                  </a:cubicBezTo>
                  <a:cubicBezTo>
                    <a:pt x="227" y="682"/>
                    <a:pt x="225" y="688"/>
                    <a:pt x="223" y="695"/>
                  </a:cubicBezTo>
                  <a:cubicBezTo>
                    <a:pt x="222" y="698"/>
                    <a:pt x="221" y="701"/>
                    <a:pt x="220" y="704"/>
                  </a:cubicBezTo>
                  <a:cubicBezTo>
                    <a:pt x="219" y="707"/>
                    <a:pt x="218" y="711"/>
                    <a:pt x="217" y="714"/>
                  </a:cubicBezTo>
                  <a:cubicBezTo>
                    <a:pt x="215" y="720"/>
                    <a:pt x="213" y="726"/>
                    <a:pt x="210" y="732"/>
                  </a:cubicBezTo>
                  <a:cubicBezTo>
                    <a:pt x="208" y="738"/>
                    <a:pt x="205" y="744"/>
                    <a:pt x="203" y="750"/>
                  </a:cubicBezTo>
                  <a:cubicBezTo>
                    <a:pt x="202" y="753"/>
                    <a:pt x="200" y="756"/>
                    <a:pt x="199" y="758"/>
                  </a:cubicBezTo>
                  <a:cubicBezTo>
                    <a:pt x="198" y="761"/>
                    <a:pt x="197" y="764"/>
                    <a:pt x="195" y="767"/>
                  </a:cubicBezTo>
                  <a:cubicBezTo>
                    <a:pt x="193" y="772"/>
                    <a:pt x="190" y="778"/>
                    <a:pt x="187" y="783"/>
                  </a:cubicBezTo>
                  <a:cubicBezTo>
                    <a:pt x="182" y="793"/>
                    <a:pt x="177" y="804"/>
                    <a:pt x="171" y="813"/>
                  </a:cubicBezTo>
                  <a:cubicBezTo>
                    <a:pt x="168" y="818"/>
                    <a:pt x="165" y="822"/>
                    <a:pt x="163" y="827"/>
                  </a:cubicBezTo>
                  <a:cubicBezTo>
                    <a:pt x="160" y="832"/>
                    <a:pt x="157" y="836"/>
                    <a:pt x="154" y="840"/>
                  </a:cubicBezTo>
                  <a:cubicBezTo>
                    <a:pt x="149" y="848"/>
                    <a:pt x="144" y="856"/>
                    <a:pt x="138" y="864"/>
                  </a:cubicBezTo>
                  <a:cubicBezTo>
                    <a:pt x="133" y="871"/>
                    <a:pt x="128" y="877"/>
                    <a:pt x="123" y="884"/>
                  </a:cubicBezTo>
                  <a:cubicBezTo>
                    <a:pt x="118" y="890"/>
                    <a:pt x="114" y="895"/>
                    <a:pt x="110" y="900"/>
                  </a:cubicBezTo>
                  <a:cubicBezTo>
                    <a:pt x="108" y="902"/>
                    <a:pt x="106" y="905"/>
                    <a:pt x="104" y="907"/>
                  </a:cubicBezTo>
                  <a:cubicBezTo>
                    <a:pt x="102" y="909"/>
                    <a:pt x="100" y="911"/>
                    <a:pt x="98" y="913"/>
                  </a:cubicBezTo>
                  <a:cubicBezTo>
                    <a:pt x="95" y="917"/>
                    <a:pt x="92" y="920"/>
                    <a:pt x="90" y="922"/>
                  </a:cubicBezTo>
                  <a:cubicBezTo>
                    <a:pt x="85" y="927"/>
                    <a:pt x="82" y="930"/>
                    <a:pt x="82" y="930"/>
                  </a:cubicBezTo>
                  <a:cubicBezTo>
                    <a:pt x="82" y="930"/>
                    <a:pt x="85" y="927"/>
                    <a:pt x="90" y="923"/>
                  </a:cubicBezTo>
                  <a:cubicBezTo>
                    <a:pt x="92" y="920"/>
                    <a:pt x="95" y="917"/>
                    <a:pt x="99" y="913"/>
                  </a:cubicBezTo>
                  <a:cubicBezTo>
                    <a:pt x="101" y="912"/>
                    <a:pt x="102" y="910"/>
                    <a:pt x="104" y="908"/>
                  </a:cubicBezTo>
                  <a:cubicBezTo>
                    <a:pt x="106" y="906"/>
                    <a:pt x="108" y="903"/>
                    <a:pt x="110" y="901"/>
                  </a:cubicBezTo>
                  <a:cubicBezTo>
                    <a:pt x="115" y="896"/>
                    <a:pt x="119" y="891"/>
                    <a:pt x="125" y="885"/>
                  </a:cubicBezTo>
                  <a:cubicBezTo>
                    <a:pt x="129" y="879"/>
                    <a:pt x="135" y="872"/>
                    <a:pt x="140" y="865"/>
                  </a:cubicBezTo>
                  <a:cubicBezTo>
                    <a:pt x="146" y="858"/>
                    <a:pt x="151" y="850"/>
                    <a:pt x="157" y="842"/>
                  </a:cubicBezTo>
                  <a:cubicBezTo>
                    <a:pt x="160" y="838"/>
                    <a:pt x="163" y="834"/>
                    <a:pt x="166" y="829"/>
                  </a:cubicBezTo>
                  <a:cubicBezTo>
                    <a:pt x="169" y="825"/>
                    <a:pt x="172" y="820"/>
                    <a:pt x="175" y="815"/>
                  </a:cubicBezTo>
                  <a:cubicBezTo>
                    <a:pt x="181" y="806"/>
                    <a:pt x="186" y="796"/>
                    <a:pt x="192" y="786"/>
                  </a:cubicBezTo>
                  <a:cubicBezTo>
                    <a:pt x="195" y="780"/>
                    <a:pt x="198" y="775"/>
                    <a:pt x="201" y="769"/>
                  </a:cubicBezTo>
                  <a:cubicBezTo>
                    <a:pt x="202" y="767"/>
                    <a:pt x="203" y="764"/>
                    <a:pt x="205" y="761"/>
                  </a:cubicBezTo>
                  <a:cubicBezTo>
                    <a:pt x="206" y="758"/>
                    <a:pt x="207" y="755"/>
                    <a:pt x="209" y="752"/>
                  </a:cubicBezTo>
                  <a:cubicBezTo>
                    <a:pt x="211" y="747"/>
                    <a:pt x="214" y="741"/>
                    <a:pt x="217" y="735"/>
                  </a:cubicBezTo>
                  <a:cubicBezTo>
                    <a:pt x="219" y="729"/>
                    <a:pt x="222" y="723"/>
                    <a:pt x="224" y="716"/>
                  </a:cubicBezTo>
                  <a:cubicBezTo>
                    <a:pt x="225" y="713"/>
                    <a:pt x="227" y="710"/>
                    <a:pt x="228" y="707"/>
                  </a:cubicBezTo>
                  <a:cubicBezTo>
                    <a:pt x="229" y="704"/>
                    <a:pt x="230" y="701"/>
                    <a:pt x="231" y="697"/>
                  </a:cubicBezTo>
                  <a:cubicBezTo>
                    <a:pt x="233" y="691"/>
                    <a:pt x="236" y="684"/>
                    <a:pt x="238" y="678"/>
                  </a:cubicBezTo>
                  <a:cubicBezTo>
                    <a:pt x="246" y="651"/>
                    <a:pt x="253" y="623"/>
                    <a:pt x="257" y="594"/>
                  </a:cubicBezTo>
                  <a:cubicBezTo>
                    <a:pt x="262" y="565"/>
                    <a:pt x="265" y="536"/>
                    <a:pt x="265" y="506"/>
                  </a:cubicBezTo>
                  <a:cubicBezTo>
                    <a:pt x="265" y="476"/>
                    <a:pt x="264" y="446"/>
                    <a:pt x="260" y="417"/>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solidFill>
              <a:schemeClr val="accent2"/>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39" name="Freeform: Shape 71"/>
            <p:cNvSpPr/>
            <p:nvPr/>
          </p:nvSpPr>
          <p:spPr bwMode="auto">
            <a:xfrm>
              <a:off x="5189329" y="2117779"/>
              <a:ext cx="72444" cy="68681"/>
            </a:xfrm>
            <a:custGeom>
              <a:avLst/>
              <a:gdLst>
                <a:gd name="T0" fmla="*/ 178 w 183"/>
                <a:gd name="T1" fmla="*/ 41 h 172"/>
                <a:gd name="T2" fmla="*/ 167 w 183"/>
                <a:gd name="T3" fmla="*/ 37 h 172"/>
                <a:gd name="T4" fmla="*/ 158 w 183"/>
                <a:gd name="T5" fmla="*/ 41 h 172"/>
                <a:gd name="T6" fmla="*/ 143 w 183"/>
                <a:gd name="T7" fmla="*/ 18 h 172"/>
                <a:gd name="T8" fmla="*/ 127 w 183"/>
                <a:gd name="T9" fmla="*/ 5 h 172"/>
                <a:gd name="T10" fmla="*/ 111 w 183"/>
                <a:gd name="T11" fmla="*/ 0 h 172"/>
                <a:gd name="T12" fmla="*/ 96 w 183"/>
                <a:gd name="T13" fmla="*/ 4 h 172"/>
                <a:gd name="T14" fmla="*/ 77 w 183"/>
                <a:gd name="T15" fmla="*/ 24 h 172"/>
                <a:gd name="T16" fmla="*/ 75 w 183"/>
                <a:gd name="T17" fmla="*/ 51 h 172"/>
                <a:gd name="T18" fmla="*/ 76 w 183"/>
                <a:gd name="T19" fmla="*/ 67 h 172"/>
                <a:gd name="T20" fmla="*/ 81 w 183"/>
                <a:gd name="T21" fmla="*/ 101 h 172"/>
                <a:gd name="T22" fmla="*/ 81 w 183"/>
                <a:gd name="T23" fmla="*/ 128 h 172"/>
                <a:gd name="T24" fmla="*/ 70 w 183"/>
                <a:gd name="T25" fmla="*/ 141 h 172"/>
                <a:gd name="T26" fmla="*/ 52 w 183"/>
                <a:gd name="T27" fmla="*/ 139 h 172"/>
                <a:gd name="T28" fmla="*/ 34 w 183"/>
                <a:gd name="T29" fmla="*/ 113 h 172"/>
                <a:gd name="T30" fmla="*/ 24 w 183"/>
                <a:gd name="T31" fmla="*/ 78 h 172"/>
                <a:gd name="T32" fmla="*/ 25 w 183"/>
                <a:gd name="T33" fmla="*/ 54 h 172"/>
                <a:gd name="T34" fmla="*/ 18 w 183"/>
                <a:gd name="T35" fmla="*/ 44 h 172"/>
                <a:gd name="T36" fmla="*/ 10 w 183"/>
                <a:gd name="T37" fmla="*/ 41 h 172"/>
                <a:gd name="T38" fmla="*/ 7 w 183"/>
                <a:gd name="T39" fmla="*/ 73 h 172"/>
                <a:gd name="T40" fmla="*/ 12 w 183"/>
                <a:gd name="T41" fmla="*/ 101 h 172"/>
                <a:gd name="T42" fmla="*/ 7 w 183"/>
                <a:gd name="T43" fmla="*/ 112 h 172"/>
                <a:gd name="T44" fmla="*/ 6 w 183"/>
                <a:gd name="T45" fmla="*/ 112 h 172"/>
                <a:gd name="T46" fmla="*/ 2 w 183"/>
                <a:gd name="T47" fmla="*/ 123 h 172"/>
                <a:gd name="T48" fmla="*/ 5 w 183"/>
                <a:gd name="T49" fmla="*/ 130 h 172"/>
                <a:gd name="T50" fmla="*/ 16 w 183"/>
                <a:gd name="T51" fmla="*/ 134 h 172"/>
                <a:gd name="T52" fmla="*/ 25 w 183"/>
                <a:gd name="T53" fmla="*/ 130 h 172"/>
                <a:gd name="T54" fmla="*/ 40 w 183"/>
                <a:gd name="T55" fmla="*/ 154 h 172"/>
                <a:gd name="T56" fmla="*/ 57 w 183"/>
                <a:gd name="T57" fmla="*/ 168 h 172"/>
                <a:gd name="T58" fmla="*/ 74 w 183"/>
                <a:gd name="T59" fmla="*/ 172 h 172"/>
                <a:gd name="T60" fmla="*/ 90 w 183"/>
                <a:gd name="T61" fmla="*/ 168 h 172"/>
                <a:gd name="T62" fmla="*/ 109 w 183"/>
                <a:gd name="T63" fmla="*/ 147 h 172"/>
                <a:gd name="T64" fmla="*/ 111 w 183"/>
                <a:gd name="T65" fmla="*/ 120 h 172"/>
                <a:gd name="T66" fmla="*/ 110 w 183"/>
                <a:gd name="T67" fmla="*/ 104 h 172"/>
                <a:gd name="T68" fmla="*/ 105 w 183"/>
                <a:gd name="T69" fmla="*/ 70 h 172"/>
                <a:gd name="T70" fmla="*/ 104 w 183"/>
                <a:gd name="T71" fmla="*/ 54 h 172"/>
                <a:gd name="T72" fmla="*/ 105 w 183"/>
                <a:gd name="T73" fmla="*/ 44 h 172"/>
                <a:gd name="T74" fmla="*/ 109 w 183"/>
                <a:gd name="T75" fmla="*/ 36 h 172"/>
                <a:gd name="T76" fmla="*/ 116 w 183"/>
                <a:gd name="T77" fmla="*/ 31 h 172"/>
                <a:gd name="T78" fmla="*/ 131 w 183"/>
                <a:gd name="T79" fmla="*/ 33 h 172"/>
                <a:gd name="T80" fmla="*/ 146 w 183"/>
                <a:gd name="T81" fmla="*/ 53 h 172"/>
                <a:gd name="T82" fmla="*/ 156 w 183"/>
                <a:gd name="T83" fmla="*/ 87 h 172"/>
                <a:gd name="T84" fmla="*/ 155 w 183"/>
                <a:gd name="T85" fmla="*/ 111 h 172"/>
                <a:gd name="T86" fmla="*/ 161 w 183"/>
                <a:gd name="T87" fmla="*/ 121 h 172"/>
                <a:gd name="T88" fmla="*/ 169 w 183"/>
                <a:gd name="T89" fmla="*/ 123 h 172"/>
                <a:gd name="T90" fmla="*/ 173 w 183"/>
                <a:gd name="T91" fmla="*/ 95 h 172"/>
                <a:gd name="T92" fmla="*/ 169 w 183"/>
                <a:gd name="T93" fmla="*/ 71 h 172"/>
                <a:gd name="T94" fmla="*/ 175 w 183"/>
                <a:gd name="T95" fmla="*/ 60 h 172"/>
                <a:gd name="T96" fmla="*/ 177 w 183"/>
                <a:gd name="T97" fmla="*/ 59 h 172"/>
                <a:gd name="T98" fmla="*/ 181 w 183"/>
                <a:gd name="T99" fmla="*/ 48 h 172"/>
                <a:gd name="T100" fmla="*/ 178 w 183"/>
                <a:gd name="T101" fmla="*/ 4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 h="172">
                  <a:moveTo>
                    <a:pt x="178" y="41"/>
                  </a:moveTo>
                  <a:cubicBezTo>
                    <a:pt x="176" y="37"/>
                    <a:pt x="171" y="35"/>
                    <a:pt x="167" y="37"/>
                  </a:cubicBezTo>
                  <a:cubicBezTo>
                    <a:pt x="158" y="41"/>
                    <a:pt x="158" y="41"/>
                    <a:pt x="158" y="41"/>
                  </a:cubicBezTo>
                  <a:cubicBezTo>
                    <a:pt x="154" y="32"/>
                    <a:pt x="149" y="24"/>
                    <a:pt x="143" y="18"/>
                  </a:cubicBezTo>
                  <a:cubicBezTo>
                    <a:pt x="138" y="12"/>
                    <a:pt x="133" y="8"/>
                    <a:pt x="127" y="5"/>
                  </a:cubicBezTo>
                  <a:cubicBezTo>
                    <a:pt x="122" y="2"/>
                    <a:pt x="116" y="1"/>
                    <a:pt x="111" y="0"/>
                  </a:cubicBezTo>
                  <a:cubicBezTo>
                    <a:pt x="106" y="0"/>
                    <a:pt x="101" y="1"/>
                    <a:pt x="96" y="4"/>
                  </a:cubicBezTo>
                  <a:cubicBezTo>
                    <a:pt x="87" y="8"/>
                    <a:pt x="80" y="15"/>
                    <a:pt x="77" y="24"/>
                  </a:cubicBezTo>
                  <a:cubicBezTo>
                    <a:pt x="74" y="33"/>
                    <a:pt x="75" y="51"/>
                    <a:pt x="75" y="51"/>
                  </a:cubicBezTo>
                  <a:cubicBezTo>
                    <a:pt x="75" y="55"/>
                    <a:pt x="76" y="62"/>
                    <a:pt x="76" y="67"/>
                  </a:cubicBezTo>
                  <a:cubicBezTo>
                    <a:pt x="81" y="101"/>
                    <a:pt x="81" y="101"/>
                    <a:pt x="81" y="101"/>
                  </a:cubicBezTo>
                  <a:cubicBezTo>
                    <a:pt x="82" y="113"/>
                    <a:pt x="82" y="122"/>
                    <a:pt x="81" y="128"/>
                  </a:cubicBezTo>
                  <a:cubicBezTo>
                    <a:pt x="79" y="134"/>
                    <a:pt x="76" y="138"/>
                    <a:pt x="70" y="141"/>
                  </a:cubicBezTo>
                  <a:cubicBezTo>
                    <a:pt x="65" y="143"/>
                    <a:pt x="59" y="143"/>
                    <a:pt x="52" y="139"/>
                  </a:cubicBezTo>
                  <a:cubicBezTo>
                    <a:pt x="46" y="135"/>
                    <a:pt x="40" y="127"/>
                    <a:pt x="34" y="113"/>
                  </a:cubicBezTo>
                  <a:cubicBezTo>
                    <a:pt x="28" y="102"/>
                    <a:pt x="25" y="90"/>
                    <a:pt x="24" y="78"/>
                  </a:cubicBezTo>
                  <a:cubicBezTo>
                    <a:pt x="22" y="67"/>
                    <a:pt x="25" y="54"/>
                    <a:pt x="25" y="54"/>
                  </a:cubicBezTo>
                  <a:cubicBezTo>
                    <a:pt x="26" y="49"/>
                    <a:pt x="23" y="45"/>
                    <a:pt x="18" y="44"/>
                  </a:cubicBezTo>
                  <a:cubicBezTo>
                    <a:pt x="10" y="41"/>
                    <a:pt x="10" y="41"/>
                    <a:pt x="10" y="41"/>
                  </a:cubicBezTo>
                  <a:cubicBezTo>
                    <a:pt x="7" y="50"/>
                    <a:pt x="6" y="61"/>
                    <a:pt x="7" y="73"/>
                  </a:cubicBezTo>
                  <a:cubicBezTo>
                    <a:pt x="7" y="84"/>
                    <a:pt x="12" y="101"/>
                    <a:pt x="12" y="101"/>
                  </a:cubicBezTo>
                  <a:cubicBezTo>
                    <a:pt x="13" y="105"/>
                    <a:pt x="11" y="110"/>
                    <a:pt x="7" y="112"/>
                  </a:cubicBezTo>
                  <a:cubicBezTo>
                    <a:pt x="6" y="112"/>
                    <a:pt x="6" y="112"/>
                    <a:pt x="6" y="112"/>
                  </a:cubicBezTo>
                  <a:cubicBezTo>
                    <a:pt x="2" y="114"/>
                    <a:pt x="0" y="119"/>
                    <a:pt x="2" y="123"/>
                  </a:cubicBezTo>
                  <a:cubicBezTo>
                    <a:pt x="5" y="130"/>
                    <a:pt x="5" y="130"/>
                    <a:pt x="5" y="130"/>
                  </a:cubicBezTo>
                  <a:cubicBezTo>
                    <a:pt x="7" y="134"/>
                    <a:pt x="12" y="136"/>
                    <a:pt x="16" y="134"/>
                  </a:cubicBezTo>
                  <a:cubicBezTo>
                    <a:pt x="25" y="130"/>
                    <a:pt x="25" y="130"/>
                    <a:pt x="25" y="130"/>
                  </a:cubicBezTo>
                  <a:cubicBezTo>
                    <a:pt x="29" y="140"/>
                    <a:pt x="35" y="148"/>
                    <a:pt x="40" y="154"/>
                  </a:cubicBezTo>
                  <a:cubicBezTo>
                    <a:pt x="46" y="161"/>
                    <a:pt x="51" y="165"/>
                    <a:pt x="57" y="168"/>
                  </a:cubicBezTo>
                  <a:cubicBezTo>
                    <a:pt x="63" y="171"/>
                    <a:pt x="68" y="172"/>
                    <a:pt x="74" y="172"/>
                  </a:cubicBezTo>
                  <a:cubicBezTo>
                    <a:pt x="80" y="172"/>
                    <a:pt x="85" y="171"/>
                    <a:pt x="90" y="168"/>
                  </a:cubicBezTo>
                  <a:cubicBezTo>
                    <a:pt x="100" y="164"/>
                    <a:pt x="106" y="157"/>
                    <a:pt x="109" y="147"/>
                  </a:cubicBezTo>
                  <a:cubicBezTo>
                    <a:pt x="112" y="138"/>
                    <a:pt x="111" y="120"/>
                    <a:pt x="111" y="120"/>
                  </a:cubicBezTo>
                  <a:cubicBezTo>
                    <a:pt x="111" y="116"/>
                    <a:pt x="110" y="109"/>
                    <a:pt x="110" y="104"/>
                  </a:cubicBezTo>
                  <a:cubicBezTo>
                    <a:pt x="105" y="70"/>
                    <a:pt x="105" y="70"/>
                    <a:pt x="105" y="70"/>
                  </a:cubicBezTo>
                  <a:cubicBezTo>
                    <a:pt x="104" y="64"/>
                    <a:pt x="104" y="59"/>
                    <a:pt x="104" y="54"/>
                  </a:cubicBezTo>
                  <a:cubicBezTo>
                    <a:pt x="104" y="50"/>
                    <a:pt x="104" y="47"/>
                    <a:pt x="105" y="44"/>
                  </a:cubicBezTo>
                  <a:cubicBezTo>
                    <a:pt x="106" y="41"/>
                    <a:pt x="107" y="38"/>
                    <a:pt x="109" y="36"/>
                  </a:cubicBezTo>
                  <a:cubicBezTo>
                    <a:pt x="110" y="34"/>
                    <a:pt x="113" y="33"/>
                    <a:pt x="116" y="31"/>
                  </a:cubicBezTo>
                  <a:cubicBezTo>
                    <a:pt x="120" y="29"/>
                    <a:pt x="125" y="30"/>
                    <a:pt x="131" y="33"/>
                  </a:cubicBezTo>
                  <a:cubicBezTo>
                    <a:pt x="137" y="37"/>
                    <a:pt x="142" y="43"/>
                    <a:pt x="146" y="53"/>
                  </a:cubicBezTo>
                  <a:cubicBezTo>
                    <a:pt x="152" y="65"/>
                    <a:pt x="155" y="76"/>
                    <a:pt x="156" y="87"/>
                  </a:cubicBezTo>
                  <a:cubicBezTo>
                    <a:pt x="157" y="98"/>
                    <a:pt x="155" y="111"/>
                    <a:pt x="155" y="111"/>
                  </a:cubicBezTo>
                  <a:cubicBezTo>
                    <a:pt x="154" y="115"/>
                    <a:pt x="157" y="120"/>
                    <a:pt x="161" y="121"/>
                  </a:cubicBezTo>
                  <a:cubicBezTo>
                    <a:pt x="169" y="123"/>
                    <a:pt x="169" y="123"/>
                    <a:pt x="169" y="123"/>
                  </a:cubicBezTo>
                  <a:cubicBezTo>
                    <a:pt x="172" y="115"/>
                    <a:pt x="173" y="105"/>
                    <a:pt x="173" y="95"/>
                  </a:cubicBezTo>
                  <a:cubicBezTo>
                    <a:pt x="172" y="84"/>
                    <a:pt x="169" y="71"/>
                    <a:pt x="169" y="71"/>
                  </a:cubicBezTo>
                  <a:cubicBezTo>
                    <a:pt x="168" y="67"/>
                    <a:pt x="171" y="62"/>
                    <a:pt x="175" y="60"/>
                  </a:cubicBezTo>
                  <a:cubicBezTo>
                    <a:pt x="177" y="59"/>
                    <a:pt x="177" y="59"/>
                    <a:pt x="177" y="59"/>
                  </a:cubicBezTo>
                  <a:cubicBezTo>
                    <a:pt x="181" y="57"/>
                    <a:pt x="183" y="52"/>
                    <a:pt x="181" y="48"/>
                  </a:cubicBezTo>
                  <a:lnTo>
                    <a:pt x="178" y="4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72"/>
            <p:cNvSpPr/>
            <p:nvPr/>
          </p:nvSpPr>
          <p:spPr bwMode="auto">
            <a:xfrm>
              <a:off x="5124411" y="2098021"/>
              <a:ext cx="210747" cy="216391"/>
            </a:xfrm>
            <a:custGeom>
              <a:avLst/>
              <a:gdLst>
                <a:gd name="T0" fmla="*/ 532 w 532"/>
                <a:gd name="T1" fmla="*/ 341 h 546"/>
                <a:gd name="T2" fmla="*/ 376 w 532"/>
                <a:gd name="T3" fmla="*/ 0 h 546"/>
                <a:gd name="T4" fmla="*/ 0 w 532"/>
                <a:gd name="T5" fmla="*/ 0 h 546"/>
                <a:gd name="T6" fmla="*/ 202 w 532"/>
                <a:gd name="T7" fmla="*/ 460 h 546"/>
                <a:gd name="T8" fmla="*/ 204 w 532"/>
                <a:gd name="T9" fmla="*/ 459 h 546"/>
                <a:gd name="T10" fmla="*/ 362 w 532"/>
                <a:gd name="T11" fmla="*/ 546 h 546"/>
                <a:gd name="T12" fmla="*/ 431 w 532"/>
                <a:gd name="T13" fmla="*/ 522 h 546"/>
                <a:gd name="T14" fmla="*/ 532 w 532"/>
                <a:gd name="T15" fmla="*/ 341 h 546"/>
                <a:gd name="T16" fmla="*/ 302 w 532"/>
                <a:gd name="T17" fmla="*/ 237 h 546"/>
                <a:gd name="T18" fmla="*/ 119 w 532"/>
                <a:gd name="T19" fmla="*/ 181 h 546"/>
                <a:gd name="T20" fmla="*/ 200 w 532"/>
                <a:gd name="T21" fmla="*/ 29 h 546"/>
                <a:gd name="T22" fmla="*/ 383 w 532"/>
                <a:gd name="T23" fmla="*/ 86 h 546"/>
                <a:gd name="T24" fmla="*/ 302 w 532"/>
                <a:gd name="T25" fmla="*/ 23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2" h="546">
                  <a:moveTo>
                    <a:pt x="532" y="341"/>
                  </a:moveTo>
                  <a:cubicBezTo>
                    <a:pt x="495" y="222"/>
                    <a:pt x="432" y="112"/>
                    <a:pt x="376" y="0"/>
                  </a:cubicBezTo>
                  <a:cubicBezTo>
                    <a:pt x="0" y="0"/>
                    <a:pt x="0" y="0"/>
                    <a:pt x="0" y="0"/>
                  </a:cubicBezTo>
                  <a:cubicBezTo>
                    <a:pt x="61" y="155"/>
                    <a:pt x="154" y="299"/>
                    <a:pt x="202" y="460"/>
                  </a:cubicBezTo>
                  <a:cubicBezTo>
                    <a:pt x="203" y="459"/>
                    <a:pt x="204" y="459"/>
                    <a:pt x="204" y="459"/>
                  </a:cubicBezTo>
                  <a:cubicBezTo>
                    <a:pt x="275" y="433"/>
                    <a:pt x="354" y="470"/>
                    <a:pt x="362" y="546"/>
                  </a:cubicBezTo>
                  <a:cubicBezTo>
                    <a:pt x="385" y="538"/>
                    <a:pt x="408" y="530"/>
                    <a:pt x="431" y="522"/>
                  </a:cubicBezTo>
                  <a:cubicBezTo>
                    <a:pt x="423" y="445"/>
                    <a:pt x="460" y="367"/>
                    <a:pt x="532" y="341"/>
                  </a:cubicBezTo>
                  <a:close/>
                  <a:moveTo>
                    <a:pt x="302" y="237"/>
                  </a:moveTo>
                  <a:cubicBezTo>
                    <a:pt x="229" y="263"/>
                    <a:pt x="147" y="238"/>
                    <a:pt x="119" y="181"/>
                  </a:cubicBezTo>
                  <a:cubicBezTo>
                    <a:pt x="90" y="123"/>
                    <a:pt x="127" y="56"/>
                    <a:pt x="200" y="29"/>
                  </a:cubicBezTo>
                  <a:cubicBezTo>
                    <a:pt x="272" y="3"/>
                    <a:pt x="354" y="29"/>
                    <a:pt x="383" y="86"/>
                  </a:cubicBezTo>
                  <a:cubicBezTo>
                    <a:pt x="412" y="143"/>
                    <a:pt x="376" y="211"/>
                    <a:pt x="302" y="23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73"/>
            <p:cNvSpPr/>
            <p:nvPr/>
          </p:nvSpPr>
          <p:spPr bwMode="auto">
            <a:xfrm>
              <a:off x="5207205" y="2282423"/>
              <a:ext cx="49864" cy="51746"/>
            </a:xfrm>
            <a:custGeom>
              <a:avLst/>
              <a:gdLst>
                <a:gd name="T0" fmla="*/ 3 w 127"/>
                <a:gd name="T1" fmla="*/ 20 h 130"/>
                <a:gd name="T2" fmla="*/ 0 w 127"/>
                <a:gd name="T3" fmla="*/ 21 h 130"/>
                <a:gd name="T4" fmla="*/ 20 w 127"/>
                <a:gd name="T5" fmla="*/ 130 h 130"/>
                <a:gd name="T6" fmla="*/ 127 w 127"/>
                <a:gd name="T7" fmla="*/ 92 h 130"/>
                <a:gd name="T8" fmla="*/ 3 w 127"/>
                <a:gd name="T9" fmla="*/ 20 h 130"/>
              </a:gdLst>
              <a:ahLst/>
              <a:cxnLst>
                <a:cxn ang="0">
                  <a:pos x="T0" y="T1"/>
                </a:cxn>
                <a:cxn ang="0">
                  <a:pos x="T2" y="T3"/>
                </a:cxn>
                <a:cxn ang="0">
                  <a:pos x="T4" y="T5"/>
                </a:cxn>
                <a:cxn ang="0">
                  <a:pos x="T6" y="T7"/>
                </a:cxn>
                <a:cxn ang="0">
                  <a:pos x="T8" y="T9"/>
                </a:cxn>
              </a:cxnLst>
              <a:rect l="0" t="0" r="r" b="b"/>
              <a:pathLst>
                <a:path w="127" h="130">
                  <a:moveTo>
                    <a:pt x="3" y="20"/>
                  </a:moveTo>
                  <a:cubicBezTo>
                    <a:pt x="2" y="20"/>
                    <a:pt x="1" y="21"/>
                    <a:pt x="0" y="21"/>
                  </a:cubicBezTo>
                  <a:cubicBezTo>
                    <a:pt x="9" y="57"/>
                    <a:pt x="16" y="93"/>
                    <a:pt x="20" y="130"/>
                  </a:cubicBezTo>
                  <a:cubicBezTo>
                    <a:pt x="56" y="117"/>
                    <a:pt x="92" y="104"/>
                    <a:pt x="127" y="92"/>
                  </a:cubicBezTo>
                  <a:cubicBezTo>
                    <a:pt x="121" y="30"/>
                    <a:pt x="60" y="0"/>
                    <a:pt x="3" y="2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74"/>
            <p:cNvSpPr/>
            <p:nvPr/>
          </p:nvSpPr>
          <p:spPr bwMode="auto">
            <a:xfrm>
              <a:off x="5302229" y="2243850"/>
              <a:ext cx="44219" cy="57391"/>
            </a:xfrm>
            <a:custGeom>
              <a:avLst/>
              <a:gdLst>
                <a:gd name="T0" fmla="*/ 90 w 111"/>
                <a:gd name="T1" fmla="*/ 0 h 147"/>
                <a:gd name="T2" fmla="*/ 6 w 111"/>
                <a:gd name="T3" fmla="*/ 147 h 147"/>
                <a:gd name="T4" fmla="*/ 111 w 111"/>
                <a:gd name="T5" fmla="*/ 109 h 147"/>
                <a:gd name="T6" fmla="*/ 90 w 111"/>
                <a:gd name="T7" fmla="*/ 0 h 147"/>
              </a:gdLst>
              <a:ahLst/>
              <a:cxnLst>
                <a:cxn ang="0">
                  <a:pos x="T0" y="T1"/>
                </a:cxn>
                <a:cxn ang="0">
                  <a:pos x="T2" y="T3"/>
                </a:cxn>
                <a:cxn ang="0">
                  <a:pos x="T4" y="T5"/>
                </a:cxn>
                <a:cxn ang="0">
                  <a:pos x="T6" y="T7"/>
                </a:cxn>
              </a:cxnLst>
              <a:rect l="0" t="0" r="r" b="b"/>
              <a:pathLst>
                <a:path w="111" h="147">
                  <a:moveTo>
                    <a:pt x="90" y="0"/>
                  </a:moveTo>
                  <a:cubicBezTo>
                    <a:pt x="32" y="21"/>
                    <a:pt x="0" y="85"/>
                    <a:pt x="6" y="147"/>
                  </a:cubicBezTo>
                  <a:cubicBezTo>
                    <a:pt x="41" y="134"/>
                    <a:pt x="76" y="121"/>
                    <a:pt x="111" y="109"/>
                  </a:cubicBezTo>
                  <a:cubicBezTo>
                    <a:pt x="107" y="72"/>
                    <a:pt x="100" y="36"/>
                    <a:pt x="9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75"/>
            <p:cNvSpPr/>
            <p:nvPr/>
          </p:nvSpPr>
          <p:spPr bwMode="auto">
            <a:xfrm>
              <a:off x="5067020" y="2174228"/>
              <a:ext cx="77148" cy="61154"/>
            </a:xfrm>
            <a:custGeom>
              <a:avLst/>
              <a:gdLst>
                <a:gd name="T0" fmla="*/ 150 w 195"/>
                <a:gd name="T1" fmla="*/ 120 h 155"/>
                <a:gd name="T2" fmla="*/ 152 w 195"/>
                <a:gd name="T3" fmla="*/ 132 h 155"/>
                <a:gd name="T4" fmla="*/ 160 w 195"/>
                <a:gd name="T5" fmla="*/ 137 h 155"/>
                <a:gd name="T6" fmla="*/ 172 w 195"/>
                <a:gd name="T7" fmla="*/ 111 h 155"/>
                <a:gd name="T8" fmla="*/ 176 w 195"/>
                <a:gd name="T9" fmla="*/ 87 h 155"/>
                <a:gd name="T10" fmla="*/ 185 w 195"/>
                <a:gd name="T11" fmla="*/ 79 h 155"/>
                <a:gd name="T12" fmla="*/ 187 w 195"/>
                <a:gd name="T13" fmla="*/ 78 h 155"/>
                <a:gd name="T14" fmla="*/ 195 w 195"/>
                <a:gd name="T15" fmla="*/ 69 h 155"/>
                <a:gd name="T16" fmla="*/ 194 w 195"/>
                <a:gd name="T17" fmla="*/ 62 h 155"/>
                <a:gd name="T18" fmla="*/ 185 w 195"/>
                <a:gd name="T19" fmla="*/ 55 h 155"/>
                <a:gd name="T20" fmla="*/ 175 w 195"/>
                <a:gd name="T21" fmla="*/ 56 h 155"/>
                <a:gd name="T22" fmla="*/ 169 w 195"/>
                <a:gd name="T23" fmla="*/ 29 h 155"/>
                <a:gd name="T24" fmla="*/ 157 w 195"/>
                <a:gd name="T25" fmla="*/ 11 h 155"/>
                <a:gd name="T26" fmla="*/ 144 w 195"/>
                <a:gd name="T27" fmla="*/ 2 h 155"/>
                <a:gd name="T28" fmla="*/ 128 w 195"/>
                <a:gd name="T29" fmla="*/ 0 h 155"/>
                <a:gd name="T30" fmla="*/ 104 w 195"/>
                <a:gd name="T31" fmla="*/ 13 h 155"/>
                <a:gd name="T32" fmla="*/ 93 w 195"/>
                <a:gd name="T33" fmla="*/ 38 h 155"/>
                <a:gd name="T34" fmla="*/ 89 w 195"/>
                <a:gd name="T35" fmla="*/ 54 h 155"/>
                <a:gd name="T36" fmla="*/ 83 w 195"/>
                <a:gd name="T37" fmla="*/ 88 h 155"/>
                <a:gd name="T38" fmla="*/ 74 w 195"/>
                <a:gd name="T39" fmla="*/ 113 h 155"/>
                <a:gd name="T40" fmla="*/ 60 w 195"/>
                <a:gd name="T41" fmla="*/ 122 h 155"/>
                <a:gd name="T42" fmla="*/ 44 w 195"/>
                <a:gd name="T43" fmla="*/ 115 h 155"/>
                <a:gd name="T44" fmla="*/ 35 w 195"/>
                <a:gd name="T45" fmla="*/ 85 h 155"/>
                <a:gd name="T46" fmla="*/ 36 w 195"/>
                <a:gd name="T47" fmla="*/ 48 h 155"/>
                <a:gd name="T48" fmla="*/ 45 w 195"/>
                <a:gd name="T49" fmla="*/ 25 h 155"/>
                <a:gd name="T50" fmla="*/ 42 w 195"/>
                <a:gd name="T51" fmla="*/ 13 h 155"/>
                <a:gd name="T52" fmla="*/ 35 w 195"/>
                <a:gd name="T53" fmla="*/ 9 h 155"/>
                <a:gd name="T54" fmla="*/ 22 w 195"/>
                <a:gd name="T55" fmla="*/ 37 h 155"/>
                <a:gd name="T56" fmla="*/ 18 w 195"/>
                <a:gd name="T57" fmla="*/ 65 h 155"/>
                <a:gd name="T58" fmla="*/ 10 w 195"/>
                <a:gd name="T59" fmla="*/ 74 h 155"/>
                <a:gd name="T60" fmla="*/ 8 w 195"/>
                <a:gd name="T61" fmla="*/ 75 h 155"/>
                <a:gd name="T62" fmla="*/ 1 w 195"/>
                <a:gd name="T63" fmla="*/ 83 h 155"/>
                <a:gd name="T64" fmla="*/ 2 w 195"/>
                <a:gd name="T65" fmla="*/ 91 h 155"/>
                <a:gd name="T66" fmla="*/ 10 w 195"/>
                <a:gd name="T67" fmla="*/ 98 h 155"/>
                <a:gd name="T68" fmla="*/ 21 w 195"/>
                <a:gd name="T69" fmla="*/ 97 h 155"/>
                <a:gd name="T70" fmla="*/ 27 w 195"/>
                <a:gd name="T71" fmla="*/ 125 h 155"/>
                <a:gd name="T72" fmla="*/ 39 w 195"/>
                <a:gd name="T73" fmla="*/ 144 h 155"/>
                <a:gd name="T74" fmla="*/ 54 w 195"/>
                <a:gd name="T75" fmla="*/ 153 h 155"/>
                <a:gd name="T76" fmla="*/ 70 w 195"/>
                <a:gd name="T77" fmla="*/ 154 h 155"/>
                <a:gd name="T78" fmla="*/ 95 w 195"/>
                <a:gd name="T79" fmla="*/ 140 h 155"/>
                <a:gd name="T80" fmla="*/ 105 w 195"/>
                <a:gd name="T81" fmla="*/ 116 h 155"/>
                <a:gd name="T82" fmla="*/ 109 w 195"/>
                <a:gd name="T83" fmla="*/ 100 h 155"/>
                <a:gd name="T84" fmla="*/ 116 w 195"/>
                <a:gd name="T85" fmla="*/ 66 h 155"/>
                <a:gd name="T86" fmla="*/ 120 w 195"/>
                <a:gd name="T87" fmla="*/ 51 h 155"/>
                <a:gd name="T88" fmla="*/ 124 w 195"/>
                <a:gd name="T89" fmla="*/ 41 h 155"/>
                <a:gd name="T90" fmla="*/ 130 w 195"/>
                <a:gd name="T91" fmla="*/ 35 h 155"/>
                <a:gd name="T92" fmla="*/ 138 w 195"/>
                <a:gd name="T93" fmla="*/ 33 h 155"/>
                <a:gd name="T94" fmla="*/ 152 w 195"/>
                <a:gd name="T95" fmla="*/ 39 h 155"/>
                <a:gd name="T96" fmla="*/ 160 w 195"/>
                <a:gd name="T97" fmla="*/ 63 h 155"/>
                <a:gd name="T98" fmla="*/ 159 w 195"/>
                <a:gd name="T99" fmla="*/ 98 h 155"/>
                <a:gd name="T100" fmla="*/ 150 w 195"/>
                <a:gd name="T101" fmla="*/ 12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5" h="155">
                  <a:moveTo>
                    <a:pt x="150" y="120"/>
                  </a:moveTo>
                  <a:cubicBezTo>
                    <a:pt x="148" y="124"/>
                    <a:pt x="149" y="129"/>
                    <a:pt x="152" y="132"/>
                  </a:cubicBezTo>
                  <a:cubicBezTo>
                    <a:pt x="160" y="137"/>
                    <a:pt x="160" y="137"/>
                    <a:pt x="160" y="137"/>
                  </a:cubicBezTo>
                  <a:cubicBezTo>
                    <a:pt x="165" y="130"/>
                    <a:pt x="169" y="121"/>
                    <a:pt x="172" y="111"/>
                  </a:cubicBezTo>
                  <a:cubicBezTo>
                    <a:pt x="175" y="101"/>
                    <a:pt x="176" y="87"/>
                    <a:pt x="176" y="87"/>
                  </a:cubicBezTo>
                  <a:cubicBezTo>
                    <a:pt x="177" y="83"/>
                    <a:pt x="181" y="79"/>
                    <a:pt x="185" y="79"/>
                  </a:cubicBezTo>
                  <a:cubicBezTo>
                    <a:pt x="187" y="78"/>
                    <a:pt x="187" y="78"/>
                    <a:pt x="187" y="78"/>
                  </a:cubicBezTo>
                  <a:cubicBezTo>
                    <a:pt x="192" y="78"/>
                    <a:pt x="195" y="74"/>
                    <a:pt x="195" y="69"/>
                  </a:cubicBezTo>
                  <a:cubicBezTo>
                    <a:pt x="194" y="62"/>
                    <a:pt x="194" y="62"/>
                    <a:pt x="194" y="62"/>
                  </a:cubicBezTo>
                  <a:cubicBezTo>
                    <a:pt x="193" y="57"/>
                    <a:pt x="189" y="54"/>
                    <a:pt x="185" y="55"/>
                  </a:cubicBezTo>
                  <a:cubicBezTo>
                    <a:pt x="175" y="56"/>
                    <a:pt x="175" y="56"/>
                    <a:pt x="175" y="56"/>
                  </a:cubicBezTo>
                  <a:cubicBezTo>
                    <a:pt x="174" y="45"/>
                    <a:pt x="172" y="36"/>
                    <a:pt x="169" y="29"/>
                  </a:cubicBezTo>
                  <a:cubicBezTo>
                    <a:pt x="165" y="22"/>
                    <a:pt x="162" y="16"/>
                    <a:pt x="157" y="11"/>
                  </a:cubicBezTo>
                  <a:cubicBezTo>
                    <a:pt x="153" y="7"/>
                    <a:pt x="149" y="4"/>
                    <a:pt x="144" y="2"/>
                  </a:cubicBezTo>
                  <a:cubicBezTo>
                    <a:pt x="139" y="0"/>
                    <a:pt x="133" y="0"/>
                    <a:pt x="128" y="0"/>
                  </a:cubicBezTo>
                  <a:cubicBezTo>
                    <a:pt x="118" y="1"/>
                    <a:pt x="110" y="6"/>
                    <a:pt x="104" y="13"/>
                  </a:cubicBezTo>
                  <a:cubicBezTo>
                    <a:pt x="98" y="21"/>
                    <a:pt x="93" y="38"/>
                    <a:pt x="93" y="38"/>
                  </a:cubicBezTo>
                  <a:cubicBezTo>
                    <a:pt x="92" y="42"/>
                    <a:pt x="90" y="49"/>
                    <a:pt x="89" y="54"/>
                  </a:cubicBezTo>
                  <a:cubicBezTo>
                    <a:pt x="83" y="88"/>
                    <a:pt x="83" y="88"/>
                    <a:pt x="83" y="88"/>
                  </a:cubicBezTo>
                  <a:cubicBezTo>
                    <a:pt x="80" y="100"/>
                    <a:pt x="78" y="108"/>
                    <a:pt x="74" y="113"/>
                  </a:cubicBezTo>
                  <a:cubicBezTo>
                    <a:pt x="71" y="118"/>
                    <a:pt x="66" y="121"/>
                    <a:pt x="60" y="122"/>
                  </a:cubicBezTo>
                  <a:cubicBezTo>
                    <a:pt x="54" y="123"/>
                    <a:pt x="49" y="120"/>
                    <a:pt x="44" y="115"/>
                  </a:cubicBezTo>
                  <a:cubicBezTo>
                    <a:pt x="39" y="109"/>
                    <a:pt x="36" y="99"/>
                    <a:pt x="35" y="85"/>
                  </a:cubicBezTo>
                  <a:cubicBezTo>
                    <a:pt x="33" y="72"/>
                    <a:pt x="34" y="59"/>
                    <a:pt x="36" y="48"/>
                  </a:cubicBezTo>
                  <a:cubicBezTo>
                    <a:pt x="38" y="37"/>
                    <a:pt x="45" y="25"/>
                    <a:pt x="45" y="25"/>
                  </a:cubicBezTo>
                  <a:cubicBezTo>
                    <a:pt x="47" y="21"/>
                    <a:pt x="46" y="16"/>
                    <a:pt x="42" y="13"/>
                  </a:cubicBezTo>
                  <a:cubicBezTo>
                    <a:pt x="35" y="9"/>
                    <a:pt x="35" y="9"/>
                    <a:pt x="35" y="9"/>
                  </a:cubicBezTo>
                  <a:cubicBezTo>
                    <a:pt x="29" y="16"/>
                    <a:pt x="25" y="26"/>
                    <a:pt x="22" y="37"/>
                  </a:cubicBezTo>
                  <a:cubicBezTo>
                    <a:pt x="19" y="49"/>
                    <a:pt x="18" y="65"/>
                    <a:pt x="18" y="65"/>
                  </a:cubicBezTo>
                  <a:cubicBezTo>
                    <a:pt x="18" y="70"/>
                    <a:pt x="14" y="74"/>
                    <a:pt x="10" y="74"/>
                  </a:cubicBezTo>
                  <a:cubicBezTo>
                    <a:pt x="8" y="75"/>
                    <a:pt x="8" y="75"/>
                    <a:pt x="8" y="75"/>
                  </a:cubicBezTo>
                  <a:cubicBezTo>
                    <a:pt x="3" y="75"/>
                    <a:pt x="0" y="79"/>
                    <a:pt x="1" y="83"/>
                  </a:cubicBezTo>
                  <a:cubicBezTo>
                    <a:pt x="2" y="91"/>
                    <a:pt x="2" y="91"/>
                    <a:pt x="2" y="91"/>
                  </a:cubicBezTo>
                  <a:cubicBezTo>
                    <a:pt x="2" y="95"/>
                    <a:pt x="6" y="99"/>
                    <a:pt x="10" y="98"/>
                  </a:cubicBezTo>
                  <a:cubicBezTo>
                    <a:pt x="21" y="97"/>
                    <a:pt x="21" y="97"/>
                    <a:pt x="21" y="97"/>
                  </a:cubicBezTo>
                  <a:cubicBezTo>
                    <a:pt x="22" y="108"/>
                    <a:pt x="24" y="118"/>
                    <a:pt x="27" y="125"/>
                  </a:cubicBezTo>
                  <a:cubicBezTo>
                    <a:pt x="31" y="133"/>
                    <a:pt x="35" y="139"/>
                    <a:pt x="39" y="144"/>
                  </a:cubicBezTo>
                  <a:cubicBezTo>
                    <a:pt x="43" y="148"/>
                    <a:pt x="48" y="151"/>
                    <a:pt x="54" y="153"/>
                  </a:cubicBezTo>
                  <a:cubicBezTo>
                    <a:pt x="59" y="155"/>
                    <a:pt x="65" y="155"/>
                    <a:pt x="70" y="154"/>
                  </a:cubicBezTo>
                  <a:cubicBezTo>
                    <a:pt x="81" y="153"/>
                    <a:pt x="89" y="149"/>
                    <a:pt x="95" y="140"/>
                  </a:cubicBezTo>
                  <a:cubicBezTo>
                    <a:pt x="101" y="132"/>
                    <a:pt x="105" y="116"/>
                    <a:pt x="105" y="116"/>
                  </a:cubicBezTo>
                  <a:cubicBezTo>
                    <a:pt x="107" y="111"/>
                    <a:pt x="108" y="104"/>
                    <a:pt x="109" y="100"/>
                  </a:cubicBezTo>
                  <a:cubicBezTo>
                    <a:pt x="116" y="66"/>
                    <a:pt x="116" y="66"/>
                    <a:pt x="116" y="66"/>
                  </a:cubicBezTo>
                  <a:cubicBezTo>
                    <a:pt x="117" y="60"/>
                    <a:pt x="118" y="55"/>
                    <a:pt x="120" y="51"/>
                  </a:cubicBezTo>
                  <a:cubicBezTo>
                    <a:pt x="121" y="47"/>
                    <a:pt x="122" y="44"/>
                    <a:pt x="124" y="41"/>
                  </a:cubicBezTo>
                  <a:cubicBezTo>
                    <a:pt x="126" y="38"/>
                    <a:pt x="128" y="36"/>
                    <a:pt x="130" y="35"/>
                  </a:cubicBezTo>
                  <a:cubicBezTo>
                    <a:pt x="132" y="34"/>
                    <a:pt x="135" y="33"/>
                    <a:pt x="138" y="33"/>
                  </a:cubicBezTo>
                  <a:cubicBezTo>
                    <a:pt x="143" y="32"/>
                    <a:pt x="148" y="34"/>
                    <a:pt x="152" y="39"/>
                  </a:cubicBezTo>
                  <a:cubicBezTo>
                    <a:pt x="156" y="44"/>
                    <a:pt x="159" y="52"/>
                    <a:pt x="160" y="63"/>
                  </a:cubicBezTo>
                  <a:cubicBezTo>
                    <a:pt x="162" y="76"/>
                    <a:pt x="161" y="88"/>
                    <a:pt x="159" y="98"/>
                  </a:cubicBezTo>
                  <a:cubicBezTo>
                    <a:pt x="156" y="109"/>
                    <a:pt x="150" y="120"/>
                    <a:pt x="150" y="12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76"/>
            <p:cNvSpPr/>
            <p:nvPr/>
          </p:nvSpPr>
          <p:spPr bwMode="auto">
            <a:xfrm>
              <a:off x="5025624" y="2098021"/>
              <a:ext cx="158060" cy="273782"/>
            </a:xfrm>
            <a:custGeom>
              <a:avLst/>
              <a:gdLst>
                <a:gd name="T0" fmla="*/ 338 w 400"/>
                <a:gd name="T1" fmla="*/ 292 h 691"/>
                <a:gd name="T2" fmla="*/ 214 w 400"/>
                <a:gd name="T3" fmla="*/ 378 h 691"/>
                <a:gd name="T4" fmla="*/ 58 w 400"/>
                <a:gd name="T5" fmla="*/ 267 h 691"/>
                <a:gd name="T6" fmla="*/ 183 w 400"/>
                <a:gd name="T7" fmla="*/ 149 h 691"/>
                <a:gd name="T8" fmla="*/ 283 w 400"/>
                <a:gd name="T9" fmla="*/ 179 h 691"/>
                <a:gd name="T10" fmla="*/ 210 w 400"/>
                <a:gd name="T11" fmla="*/ 15 h 691"/>
                <a:gd name="T12" fmla="*/ 204 w 400"/>
                <a:gd name="T13" fmla="*/ 0 h 691"/>
                <a:gd name="T14" fmla="*/ 2 w 400"/>
                <a:gd name="T15" fmla="*/ 0 h 691"/>
                <a:gd name="T16" fmla="*/ 48 w 400"/>
                <a:gd name="T17" fmla="*/ 558 h 691"/>
                <a:gd name="T18" fmla="*/ 51 w 400"/>
                <a:gd name="T19" fmla="*/ 557 h 691"/>
                <a:gd name="T20" fmla="*/ 172 w 400"/>
                <a:gd name="T21" fmla="*/ 691 h 691"/>
                <a:gd name="T22" fmla="*/ 245 w 400"/>
                <a:gd name="T23" fmla="*/ 689 h 691"/>
                <a:gd name="T24" fmla="*/ 399 w 400"/>
                <a:gd name="T25" fmla="*/ 550 h 691"/>
                <a:gd name="T26" fmla="*/ 393 w 400"/>
                <a:gd name="T27" fmla="*/ 421 h 691"/>
                <a:gd name="T28" fmla="*/ 338 w 400"/>
                <a:gd name="T29" fmla="*/ 292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691">
                  <a:moveTo>
                    <a:pt x="338" y="292"/>
                  </a:moveTo>
                  <a:cubicBezTo>
                    <a:pt x="329" y="340"/>
                    <a:pt x="279" y="377"/>
                    <a:pt x="214" y="378"/>
                  </a:cubicBezTo>
                  <a:cubicBezTo>
                    <a:pt x="136" y="380"/>
                    <a:pt x="67" y="330"/>
                    <a:pt x="58" y="267"/>
                  </a:cubicBezTo>
                  <a:cubicBezTo>
                    <a:pt x="49" y="203"/>
                    <a:pt x="106" y="151"/>
                    <a:pt x="183" y="149"/>
                  </a:cubicBezTo>
                  <a:cubicBezTo>
                    <a:pt x="220" y="148"/>
                    <a:pt x="256" y="160"/>
                    <a:pt x="283" y="179"/>
                  </a:cubicBezTo>
                  <a:cubicBezTo>
                    <a:pt x="257" y="126"/>
                    <a:pt x="231" y="71"/>
                    <a:pt x="210" y="15"/>
                  </a:cubicBezTo>
                  <a:cubicBezTo>
                    <a:pt x="204" y="0"/>
                    <a:pt x="204" y="0"/>
                    <a:pt x="204" y="0"/>
                  </a:cubicBezTo>
                  <a:cubicBezTo>
                    <a:pt x="2" y="0"/>
                    <a:pt x="2" y="0"/>
                    <a:pt x="2" y="0"/>
                  </a:cubicBezTo>
                  <a:cubicBezTo>
                    <a:pt x="0" y="186"/>
                    <a:pt x="54" y="371"/>
                    <a:pt x="48" y="558"/>
                  </a:cubicBezTo>
                  <a:cubicBezTo>
                    <a:pt x="49" y="558"/>
                    <a:pt x="50" y="557"/>
                    <a:pt x="51" y="557"/>
                  </a:cubicBezTo>
                  <a:cubicBezTo>
                    <a:pt x="126" y="556"/>
                    <a:pt x="189" y="616"/>
                    <a:pt x="172" y="691"/>
                  </a:cubicBezTo>
                  <a:cubicBezTo>
                    <a:pt x="196" y="690"/>
                    <a:pt x="221" y="690"/>
                    <a:pt x="245" y="689"/>
                  </a:cubicBezTo>
                  <a:cubicBezTo>
                    <a:pt x="262" y="614"/>
                    <a:pt x="322" y="552"/>
                    <a:pt x="399" y="550"/>
                  </a:cubicBezTo>
                  <a:cubicBezTo>
                    <a:pt x="400" y="507"/>
                    <a:pt x="397" y="464"/>
                    <a:pt x="393" y="421"/>
                  </a:cubicBezTo>
                  <a:cubicBezTo>
                    <a:pt x="377" y="377"/>
                    <a:pt x="358" y="334"/>
                    <a:pt x="338" y="29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77"/>
            <p:cNvSpPr/>
            <p:nvPr/>
          </p:nvSpPr>
          <p:spPr bwMode="auto">
            <a:xfrm>
              <a:off x="5037855" y="2329465"/>
              <a:ext cx="49864" cy="44219"/>
            </a:xfrm>
            <a:custGeom>
              <a:avLst/>
              <a:gdLst>
                <a:gd name="T0" fmla="*/ 18 w 127"/>
                <a:gd name="T1" fmla="*/ 1 h 111"/>
                <a:gd name="T2" fmla="*/ 15 w 127"/>
                <a:gd name="T3" fmla="*/ 1 h 111"/>
                <a:gd name="T4" fmla="*/ 0 w 127"/>
                <a:gd name="T5" fmla="*/ 111 h 111"/>
                <a:gd name="T6" fmla="*/ 114 w 127"/>
                <a:gd name="T7" fmla="*/ 108 h 111"/>
                <a:gd name="T8" fmla="*/ 18 w 127"/>
                <a:gd name="T9" fmla="*/ 1 h 111"/>
              </a:gdLst>
              <a:ahLst/>
              <a:cxnLst>
                <a:cxn ang="0">
                  <a:pos x="T0" y="T1"/>
                </a:cxn>
                <a:cxn ang="0">
                  <a:pos x="T2" y="T3"/>
                </a:cxn>
                <a:cxn ang="0">
                  <a:pos x="T4" y="T5"/>
                </a:cxn>
                <a:cxn ang="0">
                  <a:pos x="T6" y="T7"/>
                </a:cxn>
                <a:cxn ang="0">
                  <a:pos x="T8" y="T9"/>
                </a:cxn>
              </a:cxnLst>
              <a:rect l="0" t="0" r="r" b="b"/>
              <a:pathLst>
                <a:path w="127" h="111">
                  <a:moveTo>
                    <a:pt x="18" y="1"/>
                  </a:moveTo>
                  <a:cubicBezTo>
                    <a:pt x="17" y="1"/>
                    <a:pt x="16" y="1"/>
                    <a:pt x="15" y="1"/>
                  </a:cubicBezTo>
                  <a:cubicBezTo>
                    <a:pt x="13" y="38"/>
                    <a:pt x="8" y="74"/>
                    <a:pt x="0" y="111"/>
                  </a:cubicBezTo>
                  <a:cubicBezTo>
                    <a:pt x="38" y="110"/>
                    <a:pt x="76" y="109"/>
                    <a:pt x="114" y="108"/>
                  </a:cubicBezTo>
                  <a:cubicBezTo>
                    <a:pt x="127" y="48"/>
                    <a:pt x="79" y="0"/>
                    <a:pt x="18" y="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78"/>
            <p:cNvSpPr/>
            <p:nvPr/>
          </p:nvSpPr>
          <p:spPr bwMode="auto">
            <a:xfrm>
              <a:off x="5132879" y="2326643"/>
              <a:ext cx="49864" cy="45160"/>
            </a:xfrm>
            <a:custGeom>
              <a:avLst/>
              <a:gdLst>
                <a:gd name="T0" fmla="*/ 0 w 126"/>
                <a:gd name="T1" fmla="*/ 112 h 112"/>
                <a:gd name="T2" fmla="*/ 112 w 126"/>
                <a:gd name="T3" fmla="*/ 109 h 112"/>
                <a:gd name="T4" fmla="*/ 126 w 126"/>
                <a:gd name="T5" fmla="*/ 0 h 112"/>
                <a:gd name="T6" fmla="*/ 0 w 126"/>
                <a:gd name="T7" fmla="*/ 112 h 112"/>
              </a:gdLst>
              <a:ahLst/>
              <a:cxnLst>
                <a:cxn ang="0">
                  <a:pos x="T0" y="T1"/>
                </a:cxn>
                <a:cxn ang="0">
                  <a:pos x="T2" y="T3"/>
                </a:cxn>
                <a:cxn ang="0">
                  <a:pos x="T4" y="T5"/>
                </a:cxn>
                <a:cxn ang="0">
                  <a:pos x="T6" y="T7"/>
                </a:cxn>
              </a:cxnLst>
              <a:rect l="0" t="0" r="r" b="b"/>
              <a:pathLst>
                <a:path w="126" h="112">
                  <a:moveTo>
                    <a:pt x="0" y="112"/>
                  </a:moveTo>
                  <a:cubicBezTo>
                    <a:pt x="37" y="111"/>
                    <a:pt x="75" y="110"/>
                    <a:pt x="112" y="109"/>
                  </a:cubicBezTo>
                  <a:cubicBezTo>
                    <a:pt x="120" y="73"/>
                    <a:pt x="124" y="36"/>
                    <a:pt x="126" y="0"/>
                  </a:cubicBezTo>
                  <a:cubicBezTo>
                    <a:pt x="64" y="1"/>
                    <a:pt x="13" y="51"/>
                    <a:pt x="0" y="11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79"/>
            <p:cNvSpPr/>
            <p:nvPr/>
          </p:nvSpPr>
          <p:spPr bwMode="auto">
            <a:xfrm>
              <a:off x="4985168" y="2064151"/>
              <a:ext cx="333055" cy="95965"/>
            </a:xfrm>
            <a:custGeom>
              <a:avLst/>
              <a:gdLst>
                <a:gd name="T0" fmla="*/ 57 w 841"/>
                <a:gd name="T1" fmla="*/ 184 h 241"/>
                <a:gd name="T2" fmla="*/ 57 w 841"/>
                <a:gd name="T3" fmla="*/ 57 h 241"/>
                <a:gd name="T4" fmla="*/ 61 w 841"/>
                <a:gd name="T5" fmla="*/ 57 h 241"/>
                <a:gd name="T6" fmla="*/ 487 w 841"/>
                <a:gd name="T7" fmla="*/ 57 h 241"/>
                <a:gd name="T8" fmla="*/ 784 w 841"/>
                <a:gd name="T9" fmla="*/ 57 h 241"/>
                <a:gd name="T10" fmla="*/ 784 w 841"/>
                <a:gd name="T11" fmla="*/ 129 h 241"/>
                <a:gd name="T12" fmla="*/ 841 w 841"/>
                <a:gd name="T13" fmla="*/ 241 h 241"/>
                <a:gd name="T14" fmla="*/ 841 w 841"/>
                <a:gd name="T15" fmla="*/ 0 h 241"/>
                <a:gd name="T16" fmla="*/ 0 w 841"/>
                <a:gd name="T17" fmla="*/ 0 h 241"/>
                <a:gd name="T18" fmla="*/ 0 w 841"/>
                <a:gd name="T19" fmla="*/ 241 h 241"/>
                <a:gd name="T20" fmla="*/ 70 w 841"/>
                <a:gd name="T21" fmla="*/ 241 h 241"/>
                <a:gd name="T22" fmla="*/ 64 w 841"/>
                <a:gd name="T23" fmla="*/ 184 h 241"/>
                <a:gd name="T24" fmla="*/ 57 w 841"/>
                <a:gd name="T25" fmla="*/ 18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1" h="241">
                  <a:moveTo>
                    <a:pt x="57" y="184"/>
                  </a:moveTo>
                  <a:cubicBezTo>
                    <a:pt x="57" y="57"/>
                    <a:pt x="57" y="57"/>
                    <a:pt x="57" y="57"/>
                  </a:cubicBezTo>
                  <a:cubicBezTo>
                    <a:pt x="61" y="57"/>
                    <a:pt x="61" y="57"/>
                    <a:pt x="61" y="57"/>
                  </a:cubicBezTo>
                  <a:cubicBezTo>
                    <a:pt x="487" y="57"/>
                    <a:pt x="487" y="57"/>
                    <a:pt x="487" y="57"/>
                  </a:cubicBezTo>
                  <a:cubicBezTo>
                    <a:pt x="784" y="57"/>
                    <a:pt x="784" y="57"/>
                    <a:pt x="784" y="57"/>
                  </a:cubicBezTo>
                  <a:cubicBezTo>
                    <a:pt x="784" y="129"/>
                    <a:pt x="784" y="129"/>
                    <a:pt x="784" y="129"/>
                  </a:cubicBezTo>
                  <a:cubicBezTo>
                    <a:pt x="791" y="143"/>
                    <a:pt x="841" y="241"/>
                    <a:pt x="841" y="241"/>
                  </a:cubicBezTo>
                  <a:cubicBezTo>
                    <a:pt x="841" y="0"/>
                    <a:pt x="841" y="0"/>
                    <a:pt x="841" y="0"/>
                  </a:cubicBezTo>
                  <a:cubicBezTo>
                    <a:pt x="0" y="0"/>
                    <a:pt x="0" y="0"/>
                    <a:pt x="0" y="0"/>
                  </a:cubicBezTo>
                  <a:cubicBezTo>
                    <a:pt x="0" y="241"/>
                    <a:pt x="0" y="241"/>
                    <a:pt x="0" y="241"/>
                  </a:cubicBezTo>
                  <a:cubicBezTo>
                    <a:pt x="70" y="241"/>
                    <a:pt x="70" y="241"/>
                    <a:pt x="70" y="241"/>
                  </a:cubicBezTo>
                  <a:cubicBezTo>
                    <a:pt x="68" y="222"/>
                    <a:pt x="66" y="203"/>
                    <a:pt x="64" y="184"/>
                  </a:cubicBezTo>
                  <a:lnTo>
                    <a:pt x="57" y="18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81"/>
            <p:cNvSpPr/>
            <p:nvPr/>
          </p:nvSpPr>
          <p:spPr bwMode="auto">
            <a:xfrm>
              <a:off x="5575480" y="1929810"/>
              <a:ext cx="1132417" cy="4127500"/>
            </a:xfrm>
            <a:custGeom>
              <a:avLst/>
              <a:gdLst>
                <a:gd name="T0" fmla="*/ 263 w 294"/>
                <a:gd name="T1" fmla="*/ 294 h 1072"/>
                <a:gd name="T2" fmla="*/ 251 w 294"/>
                <a:gd name="T3" fmla="*/ 260 h 1072"/>
                <a:gd name="T4" fmla="*/ 238 w 294"/>
                <a:gd name="T5" fmla="*/ 228 h 1072"/>
                <a:gd name="T6" fmla="*/ 224 w 294"/>
                <a:gd name="T7" fmla="*/ 197 h 1072"/>
                <a:gd name="T8" fmla="*/ 210 w 294"/>
                <a:gd name="T9" fmla="*/ 169 h 1072"/>
                <a:gd name="T10" fmla="*/ 190 w 294"/>
                <a:gd name="T11" fmla="*/ 134 h 1072"/>
                <a:gd name="T12" fmla="*/ 169 w 294"/>
                <a:gd name="T13" fmla="*/ 103 h 1072"/>
                <a:gd name="T14" fmla="*/ 150 w 294"/>
                <a:gd name="T15" fmla="*/ 76 h 1072"/>
                <a:gd name="T16" fmla="*/ 115 w 294"/>
                <a:gd name="T17" fmla="*/ 34 h 1072"/>
                <a:gd name="T18" fmla="*/ 101 w 294"/>
                <a:gd name="T19" fmla="*/ 19 h 1072"/>
                <a:gd name="T20" fmla="*/ 82 w 294"/>
                <a:gd name="T21" fmla="*/ 0 h 1072"/>
                <a:gd name="T22" fmla="*/ 101 w 294"/>
                <a:gd name="T23" fmla="*/ 20 h 1072"/>
                <a:gd name="T24" fmla="*/ 114 w 294"/>
                <a:gd name="T25" fmla="*/ 35 h 1072"/>
                <a:gd name="T26" fmla="*/ 147 w 294"/>
                <a:gd name="T27" fmla="*/ 77 h 1072"/>
                <a:gd name="T28" fmla="*/ 166 w 294"/>
                <a:gd name="T29" fmla="*/ 105 h 1072"/>
                <a:gd name="T30" fmla="*/ 186 w 294"/>
                <a:gd name="T31" fmla="*/ 136 h 1072"/>
                <a:gd name="T32" fmla="*/ 205 w 294"/>
                <a:gd name="T33" fmla="*/ 171 h 1072"/>
                <a:gd name="T34" fmla="*/ 219 w 294"/>
                <a:gd name="T35" fmla="*/ 200 h 1072"/>
                <a:gd name="T36" fmla="*/ 232 w 294"/>
                <a:gd name="T37" fmla="*/ 231 h 1072"/>
                <a:gd name="T38" fmla="*/ 244 w 294"/>
                <a:gd name="T39" fmla="*/ 263 h 1072"/>
                <a:gd name="T40" fmla="*/ 254 w 294"/>
                <a:gd name="T41" fmla="*/ 297 h 1072"/>
                <a:gd name="T42" fmla="*/ 280 w 294"/>
                <a:gd name="T43" fmla="*/ 495 h 1072"/>
                <a:gd name="T44" fmla="*/ 249 w 294"/>
                <a:gd name="T45" fmla="*/ 691 h 1072"/>
                <a:gd name="T46" fmla="*/ 238 w 294"/>
                <a:gd name="T47" fmla="*/ 725 h 1072"/>
                <a:gd name="T48" fmla="*/ 225 w 294"/>
                <a:gd name="T49" fmla="*/ 756 h 1072"/>
                <a:gd name="T50" fmla="*/ 212 w 294"/>
                <a:gd name="T51" fmla="*/ 786 h 1072"/>
                <a:gd name="T52" fmla="*/ 197 w 294"/>
                <a:gd name="T53" fmla="*/ 814 h 1072"/>
                <a:gd name="T54" fmla="*/ 178 w 294"/>
                <a:gd name="T55" fmla="*/ 849 h 1072"/>
                <a:gd name="T56" fmla="*/ 158 w 294"/>
                <a:gd name="T57" fmla="*/ 879 h 1072"/>
                <a:gd name="T58" fmla="*/ 138 w 294"/>
                <a:gd name="T59" fmla="*/ 905 h 1072"/>
                <a:gd name="T60" fmla="*/ 82 w 294"/>
                <a:gd name="T61" fmla="*/ 908 h 1072"/>
                <a:gd name="T62" fmla="*/ 82 w 294"/>
                <a:gd name="T63" fmla="*/ 1072 h 1072"/>
                <a:gd name="T64" fmla="*/ 146 w 294"/>
                <a:gd name="T65" fmla="*/ 938 h 1072"/>
                <a:gd name="T66" fmla="*/ 168 w 294"/>
                <a:gd name="T67" fmla="*/ 907 h 1072"/>
                <a:gd name="T68" fmla="*/ 188 w 294"/>
                <a:gd name="T69" fmla="*/ 877 h 1072"/>
                <a:gd name="T70" fmla="*/ 208 w 294"/>
                <a:gd name="T71" fmla="*/ 843 h 1072"/>
                <a:gd name="T72" fmla="*/ 227 w 294"/>
                <a:gd name="T73" fmla="*/ 806 h 1072"/>
                <a:gd name="T74" fmla="*/ 236 w 294"/>
                <a:gd name="T75" fmla="*/ 785 h 1072"/>
                <a:gd name="T76" fmla="*/ 253 w 294"/>
                <a:gd name="T77" fmla="*/ 742 h 1072"/>
                <a:gd name="T78" fmla="*/ 260 w 294"/>
                <a:gd name="T79" fmla="*/ 720 h 1072"/>
                <a:gd name="T80" fmla="*/ 288 w 294"/>
                <a:gd name="T81" fmla="*/ 598 h 1072"/>
                <a:gd name="T82" fmla="*/ 285 w 294"/>
                <a:gd name="T83" fmla="*/ 392 h 1072"/>
                <a:gd name="T84" fmla="*/ 4 w 294"/>
                <a:gd name="T85" fmla="*/ 990 h 1072"/>
                <a:gd name="T86" fmla="*/ 160 w 294"/>
                <a:gd name="T87" fmla="*/ 99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4" h="1072">
                  <a:moveTo>
                    <a:pt x="285" y="392"/>
                  </a:moveTo>
                  <a:cubicBezTo>
                    <a:pt x="280" y="358"/>
                    <a:pt x="272" y="325"/>
                    <a:pt x="263" y="294"/>
                  </a:cubicBezTo>
                  <a:cubicBezTo>
                    <a:pt x="260" y="287"/>
                    <a:pt x="258" y="279"/>
                    <a:pt x="255" y="272"/>
                  </a:cubicBezTo>
                  <a:cubicBezTo>
                    <a:pt x="254" y="268"/>
                    <a:pt x="253" y="264"/>
                    <a:pt x="251" y="260"/>
                  </a:cubicBezTo>
                  <a:cubicBezTo>
                    <a:pt x="250" y="257"/>
                    <a:pt x="248" y="253"/>
                    <a:pt x="247" y="249"/>
                  </a:cubicBezTo>
                  <a:cubicBezTo>
                    <a:pt x="244" y="242"/>
                    <a:pt x="241" y="235"/>
                    <a:pt x="238" y="228"/>
                  </a:cubicBezTo>
                  <a:cubicBezTo>
                    <a:pt x="235" y="221"/>
                    <a:pt x="232" y="214"/>
                    <a:pt x="229" y="207"/>
                  </a:cubicBezTo>
                  <a:cubicBezTo>
                    <a:pt x="227" y="204"/>
                    <a:pt x="226" y="201"/>
                    <a:pt x="224" y="197"/>
                  </a:cubicBezTo>
                  <a:cubicBezTo>
                    <a:pt x="223" y="194"/>
                    <a:pt x="221" y="191"/>
                    <a:pt x="219" y="188"/>
                  </a:cubicBezTo>
                  <a:cubicBezTo>
                    <a:pt x="216" y="181"/>
                    <a:pt x="213" y="175"/>
                    <a:pt x="210" y="169"/>
                  </a:cubicBezTo>
                  <a:cubicBezTo>
                    <a:pt x="206" y="163"/>
                    <a:pt x="203" y="157"/>
                    <a:pt x="200" y="151"/>
                  </a:cubicBezTo>
                  <a:cubicBezTo>
                    <a:pt x="196" y="145"/>
                    <a:pt x="193" y="139"/>
                    <a:pt x="190" y="134"/>
                  </a:cubicBezTo>
                  <a:cubicBezTo>
                    <a:pt x="186" y="128"/>
                    <a:pt x="183" y="123"/>
                    <a:pt x="179" y="118"/>
                  </a:cubicBezTo>
                  <a:cubicBezTo>
                    <a:pt x="176" y="113"/>
                    <a:pt x="173" y="108"/>
                    <a:pt x="169" y="103"/>
                  </a:cubicBezTo>
                  <a:cubicBezTo>
                    <a:pt x="166" y="98"/>
                    <a:pt x="162" y="93"/>
                    <a:pt x="159" y="89"/>
                  </a:cubicBezTo>
                  <a:cubicBezTo>
                    <a:pt x="156" y="84"/>
                    <a:pt x="153" y="80"/>
                    <a:pt x="150" y="76"/>
                  </a:cubicBezTo>
                  <a:cubicBezTo>
                    <a:pt x="143" y="68"/>
                    <a:pt x="137" y="60"/>
                    <a:pt x="131" y="53"/>
                  </a:cubicBezTo>
                  <a:cubicBezTo>
                    <a:pt x="125" y="46"/>
                    <a:pt x="120" y="40"/>
                    <a:pt x="115" y="34"/>
                  </a:cubicBezTo>
                  <a:cubicBezTo>
                    <a:pt x="112" y="31"/>
                    <a:pt x="110" y="29"/>
                    <a:pt x="108" y="26"/>
                  </a:cubicBezTo>
                  <a:cubicBezTo>
                    <a:pt x="105" y="24"/>
                    <a:pt x="103" y="21"/>
                    <a:pt x="101" y="19"/>
                  </a:cubicBezTo>
                  <a:cubicBezTo>
                    <a:pt x="97" y="15"/>
                    <a:pt x="94" y="12"/>
                    <a:pt x="91" y="9"/>
                  </a:cubicBezTo>
                  <a:cubicBezTo>
                    <a:pt x="85" y="3"/>
                    <a:pt x="82" y="0"/>
                    <a:pt x="82" y="0"/>
                  </a:cubicBezTo>
                  <a:cubicBezTo>
                    <a:pt x="82" y="0"/>
                    <a:pt x="85" y="3"/>
                    <a:pt x="91" y="9"/>
                  </a:cubicBezTo>
                  <a:cubicBezTo>
                    <a:pt x="93" y="12"/>
                    <a:pt x="97" y="15"/>
                    <a:pt x="101" y="20"/>
                  </a:cubicBezTo>
                  <a:cubicBezTo>
                    <a:pt x="103" y="22"/>
                    <a:pt x="105" y="24"/>
                    <a:pt x="107" y="27"/>
                  </a:cubicBezTo>
                  <a:cubicBezTo>
                    <a:pt x="109" y="29"/>
                    <a:pt x="111" y="32"/>
                    <a:pt x="114" y="35"/>
                  </a:cubicBezTo>
                  <a:cubicBezTo>
                    <a:pt x="119" y="41"/>
                    <a:pt x="124" y="47"/>
                    <a:pt x="130" y="54"/>
                  </a:cubicBezTo>
                  <a:cubicBezTo>
                    <a:pt x="135" y="61"/>
                    <a:pt x="141" y="69"/>
                    <a:pt x="147" y="77"/>
                  </a:cubicBezTo>
                  <a:cubicBezTo>
                    <a:pt x="151" y="81"/>
                    <a:pt x="154" y="86"/>
                    <a:pt x="157" y="91"/>
                  </a:cubicBezTo>
                  <a:cubicBezTo>
                    <a:pt x="160" y="95"/>
                    <a:pt x="163" y="100"/>
                    <a:pt x="166" y="105"/>
                  </a:cubicBezTo>
                  <a:cubicBezTo>
                    <a:pt x="170" y="110"/>
                    <a:pt x="173" y="115"/>
                    <a:pt x="176" y="120"/>
                  </a:cubicBezTo>
                  <a:cubicBezTo>
                    <a:pt x="179" y="125"/>
                    <a:pt x="182" y="131"/>
                    <a:pt x="186" y="136"/>
                  </a:cubicBezTo>
                  <a:cubicBezTo>
                    <a:pt x="189" y="141"/>
                    <a:pt x="192" y="147"/>
                    <a:pt x="195" y="153"/>
                  </a:cubicBezTo>
                  <a:cubicBezTo>
                    <a:pt x="199" y="159"/>
                    <a:pt x="202" y="165"/>
                    <a:pt x="205" y="171"/>
                  </a:cubicBezTo>
                  <a:cubicBezTo>
                    <a:pt x="208" y="177"/>
                    <a:pt x="211" y="184"/>
                    <a:pt x="214" y="190"/>
                  </a:cubicBezTo>
                  <a:cubicBezTo>
                    <a:pt x="216" y="193"/>
                    <a:pt x="217" y="197"/>
                    <a:pt x="219" y="200"/>
                  </a:cubicBezTo>
                  <a:cubicBezTo>
                    <a:pt x="220" y="203"/>
                    <a:pt x="222" y="207"/>
                    <a:pt x="223" y="210"/>
                  </a:cubicBezTo>
                  <a:cubicBezTo>
                    <a:pt x="226" y="217"/>
                    <a:pt x="229" y="224"/>
                    <a:pt x="232" y="231"/>
                  </a:cubicBezTo>
                  <a:cubicBezTo>
                    <a:pt x="235" y="238"/>
                    <a:pt x="237" y="245"/>
                    <a:pt x="240" y="252"/>
                  </a:cubicBezTo>
                  <a:cubicBezTo>
                    <a:pt x="241" y="256"/>
                    <a:pt x="242" y="259"/>
                    <a:pt x="244" y="263"/>
                  </a:cubicBezTo>
                  <a:cubicBezTo>
                    <a:pt x="245" y="267"/>
                    <a:pt x="246" y="270"/>
                    <a:pt x="247" y="274"/>
                  </a:cubicBezTo>
                  <a:cubicBezTo>
                    <a:pt x="249" y="282"/>
                    <a:pt x="252" y="289"/>
                    <a:pt x="254" y="297"/>
                  </a:cubicBezTo>
                  <a:cubicBezTo>
                    <a:pt x="263" y="328"/>
                    <a:pt x="270" y="360"/>
                    <a:pt x="274" y="393"/>
                  </a:cubicBezTo>
                  <a:cubicBezTo>
                    <a:pt x="278" y="427"/>
                    <a:pt x="280" y="461"/>
                    <a:pt x="280" y="495"/>
                  </a:cubicBezTo>
                  <a:cubicBezTo>
                    <a:pt x="280" y="529"/>
                    <a:pt x="277" y="563"/>
                    <a:pt x="271" y="596"/>
                  </a:cubicBezTo>
                  <a:cubicBezTo>
                    <a:pt x="266" y="629"/>
                    <a:pt x="258" y="661"/>
                    <a:pt x="249" y="691"/>
                  </a:cubicBezTo>
                  <a:cubicBezTo>
                    <a:pt x="247" y="699"/>
                    <a:pt x="244" y="706"/>
                    <a:pt x="242" y="714"/>
                  </a:cubicBezTo>
                  <a:cubicBezTo>
                    <a:pt x="240" y="717"/>
                    <a:pt x="239" y="721"/>
                    <a:pt x="238" y="725"/>
                  </a:cubicBezTo>
                  <a:cubicBezTo>
                    <a:pt x="237" y="728"/>
                    <a:pt x="235" y="732"/>
                    <a:pt x="234" y="735"/>
                  </a:cubicBezTo>
                  <a:cubicBezTo>
                    <a:pt x="231" y="742"/>
                    <a:pt x="228" y="750"/>
                    <a:pt x="225" y="756"/>
                  </a:cubicBezTo>
                  <a:cubicBezTo>
                    <a:pt x="222" y="763"/>
                    <a:pt x="219" y="770"/>
                    <a:pt x="216" y="777"/>
                  </a:cubicBezTo>
                  <a:cubicBezTo>
                    <a:pt x="215" y="780"/>
                    <a:pt x="213" y="783"/>
                    <a:pt x="212" y="786"/>
                  </a:cubicBezTo>
                  <a:cubicBezTo>
                    <a:pt x="210" y="790"/>
                    <a:pt x="209" y="793"/>
                    <a:pt x="207" y="796"/>
                  </a:cubicBezTo>
                  <a:cubicBezTo>
                    <a:pt x="204" y="802"/>
                    <a:pt x="201" y="808"/>
                    <a:pt x="197" y="814"/>
                  </a:cubicBezTo>
                  <a:cubicBezTo>
                    <a:pt x="194" y="820"/>
                    <a:pt x="191" y="826"/>
                    <a:pt x="187" y="832"/>
                  </a:cubicBezTo>
                  <a:cubicBezTo>
                    <a:pt x="184" y="838"/>
                    <a:pt x="181" y="843"/>
                    <a:pt x="178" y="849"/>
                  </a:cubicBezTo>
                  <a:cubicBezTo>
                    <a:pt x="174" y="854"/>
                    <a:pt x="171" y="859"/>
                    <a:pt x="167" y="864"/>
                  </a:cubicBezTo>
                  <a:cubicBezTo>
                    <a:pt x="164" y="869"/>
                    <a:pt x="161" y="874"/>
                    <a:pt x="158" y="879"/>
                  </a:cubicBezTo>
                  <a:cubicBezTo>
                    <a:pt x="154" y="884"/>
                    <a:pt x="151" y="888"/>
                    <a:pt x="148" y="893"/>
                  </a:cubicBezTo>
                  <a:cubicBezTo>
                    <a:pt x="145" y="897"/>
                    <a:pt x="142" y="902"/>
                    <a:pt x="138" y="905"/>
                  </a:cubicBezTo>
                  <a:cubicBezTo>
                    <a:pt x="134" y="911"/>
                    <a:pt x="130" y="916"/>
                    <a:pt x="126" y="921"/>
                  </a:cubicBezTo>
                  <a:cubicBezTo>
                    <a:pt x="113" y="913"/>
                    <a:pt x="98" y="908"/>
                    <a:pt x="82" y="908"/>
                  </a:cubicBezTo>
                  <a:cubicBezTo>
                    <a:pt x="37" y="908"/>
                    <a:pt x="0" y="945"/>
                    <a:pt x="0" y="990"/>
                  </a:cubicBezTo>
                  <a:cubicBezTo>
                    <a:pt x="0" y="1035"/>
                    <a:pt x="37" y="1072"/>
                    <a:pt x="82" y="1072"/>
                  </a:cubicBezTo>
                  <a:cubicBezTo>
                    <a:pt x="127" y="1072"/>
                    <a:pt x="164" y="1035"/>
                    <a:pt x="164" y="990"/>
                  </a:cubicBezTo>
                  <a:cubicBezTo>
                    <a:pt x="164" y="970"/>
                    <a:pt x="157" y="952"/>
                    <a:pt x="146" y="938"/>
                  </a:cubicBezTo>
                  <a:cubicBezTo>
                    <a:pt x="150" y="932"/>
                    <a:pt x="154" y="927"/>
                    <a:pt x="159" y="921"/>
                  </a:cubicBezTo>
                  <a:cubicBezTo>
                    <a:pt x="162" y="916"/>
                    <a:pt x="165" y="912"/>
                    <a:pt x="168" y="907"/>
                  </a:cubicBezTo>
                  <a:cubicBezTo>
                    <a:pt x="171" y="903"/>
                    <a:pt x="175" y="898"/>
                    <a:pt x="178" y="893"/>
                  </a:cubicBezTo>
                  <a:cubicBezTo>
                    <a:pt x="181" y="888"/>
                    <a:pt x="185" y="883"/>
                    <a:pt x="188" y="877"/>
                  </a:cubicBezTo>
                  <a:cubicBezTo>
                    <a:pt x="191" y="872"/>
                    <a:pt x="194" y="866"/>
                    <a:pt x="198" y="861"/>
                  </a:cubicBezTo>
                  <a:cubicBezTo>
                    <a:pt x="201" y="855"/>
                    <a:pt x="204" y="849"/>
                    <a:pt x="208" y="843"/>
                  </a:cubicBezTo>
                  <a:cubicBezTo>
                    <a:pt x="211" y="837"/>
                    <a:pt x="214" y="831"/>
                    <a:pt x="217" y="825"/>
                  </a:cubicBezTo>
                  <a:cubicBezTo>
                    <a:pt x="220" y="819"/>
                    <a:pt x="224" y="812"/>
                    <a:pt x="227" y="806"/>
                  </a:cubicBezTo>
                  <a:cubicBezTo>
                    <a:pt x="228" y="802"/>
                    <a:pt x="230" y="799"/>
                    <a:pt x="231" y="796"/>
                  </a:cubicBezTo>
                  <a:cubicBezTo>
                    <a:pt x="233" y="792"/>
                    <a:pt x="234" y="789"/>
                    <a:pt x="236" y="785"/>
                  </a:cubicBezTo>
                  <a:cubicBezTo>
                    <a:pt x="239" y="778"/>
                    <a:pt x="242" y="771"/>
                    <a:pt x="245" y="764"/>
                  </a:cubicBezTo>
                  <a:cubicBezTo>
                    <a:pt x="248" y="757"/>
                    <a:pt x="250" y="750"/>
                    <a:pt x="253" y="742"/>
                  </a:cubicBezTo>
                  <a:cubicBezTo>
                    <a:pt x="254" y="739"/>
                    <a:pt x="255" y="735"/>
                    <a:pt x="257" y="731"/>
                  </a:cubicBezTo>
                  <a:cubicBezTo>
                    <a:pt x="258" y="728"/>
                    <a:pt x="259" y="724"/>
                    <a:pt x="260" y="720"/>
                  </a:cubicBezTo>
                  <a:cubicBezTo>
                    <a:pt x="263" y="712"/>
                    <a:pt x="265" y="704"/>
                    <a:pt x="268" y="697"/>
                  </a:cubicBezTo>
                  <a:cubicBezTo>
                    <a:pt x="276" y="665"/>
                    <a:pt x="283" y="632"/>
                    <a:pt x="288" y="598"/>
                  </a:cubicBezTo>
                  <a:cubicBezTo>
                    <a:pt x="292" y="564"/>
                    <a:pt x="294" y="530"/>
                    <a:pt x="294" y="495"/>
                  </a:cubicBezTo>
                  <a:cubicBezTo>
                    <a:pt x="294" y="460"/>
                    <a:pt x="290" y="426"/>
                    <a:pt x="285" y="392"/>
                  </a:cubicBezTo>
                  <a:close/>
                  <a:moveTo>
                    <a:pt x="82" y="1068"/>
                  </a:moveTo>
                  <a:cubicBezTo>
                    <a:pt x="39" y="1068"/>
                    <a:pt x="4" y="1033"/>
                    <a:pt x="4" y="990"/>
                  </a:cubicBezTo>
                  <a:cubicBezTo>
                    <a:pt x="4" y="947"/>
                    <a:pt x="39" y="912"/>
                    <a:pt x="82" y="912"/>
                  </a:cubicBezTo>
                  <a:cubicBezTo>
                    <a:pt x="125" y="912"/>
                    <a:pt x="160" y="947"/>
                    <a:pt x="160" y="990"/>
                  </a:cubicBezTo>
                  <a:cubicBezTo>
                    <a:pt x="160" y="1033"/>
                    <a:pt x="125" y="1068"/>
                    <a:pt x="82" y="1068"/>
                  </a:cubicBezTo>
                  <a:close/>
                </a:path>
              </a:pathLst>
            </a:custGeom>
            <a:solidFill>
              <a:schemeClr val="accent3"/>
            </a:solidFill>
            <a:ln>
              <a:solidFill>
                <a:schemeClr val="accent3"/>
              </a:solidFill>
            </a:ln>
            <a:effectLst/>
            <a:scene3d>
              <a:camera prst="orthographicFront">
                <a:rot lat="0" lon="0" rev="0"/>
              </a:camera>
              <a:lightRig rig="balanced" dir="t">
                <a:rot lat="0" lon="0" rev="8700000"/>
              </a:lightRig>
            </a:scene3d>
            <a:sp3d/>
          </p:spPr>
          <p:txBody>
            <a:bodyPr anchor="ctr"/>
            <a:lstStyle/>
            <a:p>
              <a:pPr algn="ctr"/>
              <a:endParaRPr/>
            </a:p>
          </p:txBody>
        </p:sp>
        <p:sp>
          <p:nvSpPr>
            <p:cNvPr id="49" name="Freeform: Shape 82"/>
            <p:cNvSpPr/>
            <p:nvPr/>
          </p:nvSpPr>
          <p:spPr bwMode="auto">
            <a:xfrm>
              <a:off x="5733495" y="5603667"/>
              <a:ext cx="309709" cy="309709"/>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solidFill>
              <a:schemeClr val="tx2"/>
            </a:solidFill>
            <a:ln>
              <a:noFill/>
            </a:ln>
          </p:spPr>
          <p:txBody>
            <a:bodyPr anchor="ctr"/>
            <a:lstStyle/>
            <a:p>
              <a:pPr algn="ctr"/>
              <a:endParaRPr/>
            </a:p>
          </p:txBody>
        </p:sp>
        <p:grpSp>
          <p:nvGrpSpPr>
            <p:cNvPr id="50" name="Group 83"/>
            <p:cNvGrpSpPr/>
            <p:nvPr/>
          </p:nvGrpSpPr>
          <p:grpSpPr>
            <a:xfrm>
              <a:off x="787575" y="3519424"/>
              <a:ext cx="704852" cy="859369"/>
              <a:chOff x="428625" y="2608263"/>
              <a:chExt cx="528638" cy="644526"/>
            </a:xfrm>
            <a:solidFill>
              <a:schemeClr val="accent1"/>
            </a:solidFill>
          </p:grpSpPr>
          <p:sp>
            <p:nvSpPr>
              <p:cNvPr id="53" name="Freeform: Shape 84"/>
              <p:cNvSpPr/>
              <p:nvPr/>
            </p:nvSpPr>
            <p:spPr bwMode="auto">
              <a:xfrm>
                <a:off x="428625" y="2608263"/>
                <a:ext cx="528638" cy="458788"/>
              </a:xfrm>
              <a:custGeom>
                <a:avLst/>
                <a:gdLst>
                  <a:gd name="T0" fmla="*/ 138 w 138"/>
                  <a:gd name="T1" fmla="*/ 0 h 120"/>
                  <a:gd name="T2" fmla="*/ 81 w 138"/>
                  <a:gd name="T3" fmla="*/ 28 h 120"/>
                  <a:gd name="T4" fmla="*/ 43 w 138"/>
                  <a:gd name="T5" fmla="*/ 29 h 120"/>
                  <a:gd name="T6" fmla="*/ 43 w 138"/>
                  <a:gd name="T7" fmla="*/ 29 h 120"/>
                  <a:gd name="T8" fmla="*/ 43 w 138"/>
                  <a:gd name="T9" fmla="*/ 29 h 120"/>
                  <a:gd name="T10" fmla="*/ 38 w 138"/>
                  <a:gd name="T11" fmla="*/ 24 h 120"/>
                  <a:gd name="T12" fmla="*/ 28 w 138"/>
                  <a:gd name="T13" fmla="*/ 24 h 120"/>
                  <a:gd name="T14" fmla="*/ 23 w 138"/>
                  <a:gd name="T15" fmla="*/ 29 h 120"/>
                  <a:gd name="T16" fmla="*/ 23 w 138"/>
                  <a:gd name="T17" fmla="*/ 29 h 120"/>
                  <a:gd name="T18" fmla="*/ 0 w 138"/>
                  <a:gd name="T19" fmla="*/ 45 h 120"/>
                  <a:gd name="T20" fmla="*/ 0 w 138"/>
                  <a:gd name="T21" fmla="*/ 80 h 120"/>
                  <a:gd name="T22" fmla="*/ 24 w 138"/>
                  <a:gd name="T23" fmla="*/ 95 h 120"/>
                  <a:gd name="T24" fmla="*/ 35 w 138"/>
                  <a:gd name="T25" fmla="*/ 118 h 120"/>
                  <a:gd name="T26" fmla="*/ 61 w 138"/>
                  <a:gd name="T27" fmla="*/ 99 h 120"/>
                  <a:gd name="T28" fmla="*/ 59 w 138"/>
                  <a:gd name="T29" fmla="*/ 95 h 120"/>
                  <a:gd name="T30" fmla="*/ 83 w 138"/>
                  <a:gd name="T31" fmla="*/ 95 h 120"/>
                  <a:gd name="T32" fmla="*/ 138 w 138"/>
                  <a:gd name="T33" fmla="*/ 120 h 120"/>
                  <a:gd name="T34" fmla="*/ 138 w 138"/>
                  <a:gd name="T35" fmla="*/ 60 h 120"/>
                  <a:gd name="T36" fmla="*/ 138 w 138"/>
                  <a:gd name="T3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8" h="120">
                    <a:moveTo>
                      <a:pt x="138" y="0"/>
                    </a:moveTo>
                    <a:cubicBezTo>
                      <a:pt x="81" y="28"/>
                      <a:pt x="81" y="28"/>
                      <a:pt x="81" y="28"/>
                    </a:cubicBezTo>
                    <a:cubicBezTo>
                      <a:pt x="43" y="29"/>
                      <a:pt x="43" y="29"/>
                      <a:pt x="43" y="29"/>
                    </a:cubicBezTo>
                    <a:cubicBezTo>
                      <a:pt x="43" y="29"/>
                      <a:pt x="43" y="29"/>
                      <a:pt x="43" y="29"/>
                    </a:cubicBezTo>
                    <a:cubicBezTo>
                      <a:pt x="43" y="29"/>
                      <a:pt x="43" y="29"/>
                      <a:pt x="43" y="29"/>
                    </a:cubicBezTo>
                    <a:cubicBezTo>
                      <a:pt x="43" y="26"/>
                      <a:pt x="41" y="24"/>
                      <a:pt x="38" y="24"/>
                    </a:cubicBezTo>
                    <a:cubicBezTo>
                      <a:pt x="28" y="24"/>
                      <a:pt x="28" y="24"/>
                      <a:pt x="28" y="24"/>
                    </a:cubicBezTo>
                    <a:cubicBezTo>
                      <a:pt x="25" y="24"/>
                      <a:pt x="23" y="26"/>
                      <a:pt x="23" y="29"/>
                    </a:cubicBezTo>
                    <a:cubicBezTo>
                      <a:pt x="23" y="29"/>
                      <a:pt x="23" y="29"/>
                      <a:pt x="23" y="29"/>
                    </a:cubicBezTo>
                    <a:cubicBezTo>
                      <a:pt x="10" y="30"/>
                      <a:pt x="0" y="37"/>
                      <a:pt x="0" y="45"/>
                    </a:cubicBezTo>
                    <a:cubicBezTo>
                      <a:pt x="0" y="80"/>
                      <a:pt x="0" y="80"/>
                      <a:pt x="0" y="80"/>
                    </a:cubicBezTo>
                    <a:cubicBezTo>
                      <a:pt x="0" y="88"/>
                      <a:pt x="11" y="95"/>
                      <a:pt x="24" y="95"/>
                    </a:cubicBezTo>
                    <a:cubicBezTo>
                      <a:pt x="35" y="118"/>
                      <a:pt x="35" y="118"/>
                      <a:pt x="35" y="118"/>
                    </a:cubicBezTo>
                    <a:cubicBezTo>
                      <a:pt x="61" y="99"/>
                      <a:pt x="61" y="99"/>
                      <a:pt x="61" y="99"/>
                    </a:cubicBezTo>
                    <a:cubicBezTo>
                      <a:pt x="59" y="95"/>
                      <a:pt x="59" y="95"/>
                      <a:pt x="59" y="95"/>
                    </a:cubicBezTo>
                    <a:cubicBezTo>
                      <a:pt x="83" y="95"/>
                      <a:pt x="83" y="95"/>
                      <a:pt x="83" y="95"/>
                    </a:cubicBezTo>
                    <a:cubicBezTo>
                      <a:pt x="138" y="120"/>
                      <a:pt x="138" y="120"/>
                      <a:pt x="138" y="120"/>
                    </a:cubicBezTo>
                    <a:cubicBezTo>
                      <a:pt x="138" y="60"/>
                      <a:pt x="138" y="60"/>
                      <a:pt x="138" y="60"/>
                    </a:cubicBezTo>
                    <a:lnTo>
                      <a:pt x="1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85"/>
              <p:cNvSpPr/>
              <p:nvPr/>
            </p:nvSpPr>
            <p:spPr bwMode="auto">
              <a:xfrm>
                <a:off x="573088" y="3013076"/>
                <a:ext cx="146050" cy="239713"/>
              </a:xfrm>
              <a:custGeom>
                <a:avLst/>
                <a:gdLst>
                  <a:gd name="T0" fmla="*/ 36 w 38"/>
                  <a:gd name="T1" fmla="*/ 48 h 63"/>
                  <a:gd name="T2" fmla="*/ 35 w 38"/>
                  <a:gd name="T3" fmla="*/ 42 h 63"/>
                  <a:gd name="T4" fmla="*/ 33 w 38"/>
                  <a:gd name="T5" fmla="*/ 36 h 63"/>
                  <a:gd name="T6" fmla="*/ 31 w 38"/>
                  <a:gd name="T7" fmla="*/ 30 h 63"/>
                  <a:gd name="T8" fmla="*/ 27 w 38"/>
                  <a:gd name="T9" fmla="*/ 19 h 63"/>
                  <a:gd name="T10" fmla="*/ 26 w 38"/>
                  <a:gd name="T11" fmla="*/ 16 h 63"/>
                  <a:gd name="T12" fmla="*/ 29 w 38"/>
                  <a:gd name="T13" fmla="*/ 15 h 63"/>
                  <a:gd name="T14" fmla="*/ 30 w 38"/>
                  <a:gd name="T15" fmla="*/ 13 h 63"/>
                  <a:gd name="T16" fmla="*/ 29 w 38"/>
                  <a:gd name="T17" fmla="*/ 8 h 63"/>
                  <a:gd name="T18" fmla="*/ 26 w 38"/>
                  <a:gd name="T19" fmla="*/ 1 h 63"/>
                  <a:gd name="T20" fmla="*/ 26 w 38"/>
                  <a:gd name="T21" fmla="*/ 0 h 63"/>
                  <a:gd name="T22" fmla="*/ 0 w 38"/>
                  <a:gd name="T23" fmla="*/ 18 h 63"/>
                  <a:gd name="T24" fmla="*/ 10 w 38"/>
                  <a:gd name="T25" fmla="*/ 32 h 63"/>
                  <a:gd name="T26" fmla="*/ 13 w 38"/>
                  <a:gd name="T27" fmla="*/ 36 h 63"/>
                  <a:gd name="T28" fmla="*/ 18 w 38"/>
                  <a:gd name="T29" fmla="*/ 45 h 63"/>
                  <a:gd name="T30" fmla="*/ 20 w 38"/>
                  <a:gd name="T31" fmla="*/ 47 h 63"/>
                  <a:gd name="T32" fmla="*/ 20 w 38"/>
                  <a:gd name="T33" fmla="*/ 54 h 63"/>
                  <a:gd name="T34" fmla="*/ 20 w 38"/>
                  <a:gd name="T35" fmla="*/ 58 h 63"/>
                  <a:gd name="T36" fmla="*/ 21 w 38"/>
                  <a:gd name="T37" fmla="*/ 62 h 63"/>
                  <a:gd name="T38" fmla="*/ 25 w 38"/>
                  <a:gd name="T39" fmla="*/ 61 h 63"/>
                  <a:gd name="T40" fmla="*/ 30 w 38"/>
                  <a:gd name="T41" fmla="*/ 59 h 63"/>
                  <a:gd name="T42" fmla="*/ 33 w 38"/>
                  <a:gd name="T43" fmla="*/ 57 h 63"/>
                  <a:gd name="T44" fmla="*/ 37 w 38"/>
                  <a:gd name="T45" fmla="*/ 55 h 63"/>
                  <a:gd name="T46" fmla="*/ 37 w 38"/>
                  <a:gd name="T47" fmla="*/ 50 h 63"/>
                  <a:gd name="T48" fmla="*/ 36 w 38"/>
                  <a:gd name="T49"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63">
                    <a:moveTo>
                      <a:pt x="36" y="48"/>
                    </a:moveTo>
                    <a:cubicBezTo>
                      <a:pt x="36" y="46"/>
                      <a:pt x="35" y="44"/>
                      <a:pt x="35" y="42"/>
                    </a:cubicBezTo>
                    <a:cubicBezTo>
                      <a:pt x="35" y="40"/>
                      <a:pt x="34" y="38"/>
                      <a:pt x="33" y="36"/>
                    </a:cubicBezTo>
                    <a:cubicBezTo>
                      <a:pt x="32" y="34"/>
                      <a:pt x="32" y="32"/>
                      <a:pt x="31" y="30"/>
                    </a:cubicBezTo>
                    <a:cubicBezTo>
                      <a:pt x="30" y="26"/>
                      <a:pt x="28" y="22"/>
                      <a:pt x="27" y="19"/>
                    </a:cubicBezTo>
                    <a:cubicBezTo>
                      <a:pt x="27" y="18"/>
                      <a:pt x="26" y="17"/>
                      <a:pt x="26" y="16"/>
                    </a:cubicBezTo>
                    <a:cubicBezTo>
                      <a:pt x="26" y="16"/>
                      <a:pt x="29" y="15"/>
                      <a:pt x="29" y="15"/>
                    </a:cubicBezTo>
                    <a:cubicBezTo>
                      <a:pt x="30" y="15"/>
                      <a:pt x="31" y="14"/>
                      <a:pt x="30" y="13"/>
                    </a:cubicBezTo>
                    <a:cubicBezTo>
                      <a:pt x="30" y="11"/>
                      <a:pt x="29" y="10"/>
                      <a:pt x="29" y="8"/>
                    </a:cubicBezTo>
                    <a:cubicBezTo>
                      <a:pt x="28" y="6"/>
                      <a:pt x="27" y="3"/>
                      <a:pt x="26" y="1"/>
                    </a:cubicBezTo>
                    <a:cubicBezTo>
                      <a:pt x="26" y="1"/>
                      <a:pt x="26" y="0"/>
                      <a:pt x="26" y="0"/>
                    </a:cubicBezTo>
                    <a:cubicBezTo>
                      <a:pt x="0" y="18"/>
                      <a:pt x="0" y="18"/>
                      <a:pt x="0" y="18"/>
                    </a:cubicBezTo>
                    <a:cubicBezTo>
                      <a:pt x="10" y="32"/>
                      <a:pt x="10" y="32"/>
                      <a:pt x="10" y="32"/>
                    </a:cubicBezTo>
                    <a:cubicBezTo>
                      <a:pt x="11" y="34"/>
                      <a:pt x="12" y="35"/>
                      <a:pt x="13" y="36"/>
                    </a:cubicBezTo>
                    <a:cubicBezTo>
                      <a:pt x="15" y="39"/>
                      <a:pt x="16" y="42"/>
                      <a:pt x="18" y="45"/>
                    </a:cubicBezTo>
                    <a:cubicBezTo>
                      <a:pt x="19" y="45"/>
                      <a:pt x="19" y="46"/>
                      <a:pt x="20" y="47"/>
                    </a:cubicBezTo>
                    <a:cubicBezTo>
                      <a:pt x="21" y="49"/>
                      <a:pt x="20" y="52"/>
                      <a:pt x="20" y="54"/>
                    </a:cubicBezTo>
                    <a:cubicBezTo>
                      <a:pt x="21" y="55"/>
                      <a:pt x="20" y="57"/>
                      <a:pt x="20" y="58"/>
                    </a:cubicBezTo>
                    <a:cubicBezTo>
                      <a:pt x="20" y="59"/>
                      <a:pt x="20" y="61"/>
                      <a:pt x="21" y="62"/>
                    </a:cubicBezTo>
                    <a:cubicBezTo>
                      <a:pt x="22" y="63"/>
                      <a:pt x="24" y="61"/>
                      <a:pt x="25" y="61"/>
                    </a:cubicBezTo>
                    <a:cubicBezTo>
                      <a:pt x="26" y="60"/>
                      <a:pt x="28" y="60"/>
                      <a:pt x="30" y="59"/>
                    </a:cubicBezTo>
                    <a:cubicBezTo>
                      <a:pt x="31" y="58"/>
                      <a:pt x="32" y="58"/>
                      <a:pt x="33" y="57"/>
                    </a:cubicBezTo>
                    <a:cubicBezTo>
                      <a:pt x="35" y="57"/>
                      <a:pt x="36" y="57"/>
                      <a:pt x="37" y="55"/>
                    </a:cubicBezTo>
                    <a:cubicBezTo>
                      <a:pt x="38" y="53"/>
                      <a:pt x="37" y="52"/>
                      <a:pt x="37" y="50"/>
                    </a:cubicBezTo>
                    <a:cubicBezTo>
                      <a:pt x="37" y="49"/>
                      <a:pt x="36" y="49"/>
                      <a:pt x="3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61" name="千图PPT彼岸天：ID 8661124库_组合 60"/>
          <p:cNvGrpSpPr/>
          <p:nvPr>
            <p:custDataLst>
              <p:tags r:id="rId3"/>
            </p:custDataLst>
          </p:nvPr>
        </p:nvGrpSpPr>
        <p:grpSpPr>
          <a:xfrm>
            <a:off x="6863531" y="1959890"/>
            <a:ext cx="4534433" cy="1124978"/>
            <a:chOff x="6863531" y="1959890"/>
            <a:chExt cx="4534433" cy="1124978"/>
          </a:xfrm>
        </p:grpSpPr>
        <p:sp>
          <p:nvSpPr>
            <p:cNvPr id="51" name="TextBox 86"/>
            <p:cNvSpPr txBox="1"/>
            <p:nvPr/>
          </p:nvSpPr>
          <p:spPr>
            <a:xfrm>
              <a:off x="6863531" y="1959890"/>
              <a:ext cx="4534433" cy="577163"/>
            </a:xfrm>
            <a:prstGeom prst="rect">
              <a:avLst/>
            </a:prstGeom>
            <a:noFill/>
            <a:extLst>
              <a:ext uri="{909E8E84-426E-40DD-AFC4-6F175D3DCCD1}">
                <a14:hiddenFill xmlns:a14="http://schemas.microsoft.com/office/drawing/2010/main">
                  <a:solidFill>
                    <a:schemeClr val="accent3">
                      <a:lumMod val="100000"/>
                    </a:schemeClr>
                  </a:solidFill>
                </a14:hiddenFill>
              </a:ext>
            </a:extLst>
          </p:spPr>
          <p:txBody>
            <a:bodyPr wrap="none" lIns="0" tIns="0" rIns="0" bIns="0" anchor="ctr" anchorCtr="0">
              <a:normAutofit/>
            </a:bodyPr>
            <a:lstStyle/>
            <a:p>
              <a:pPr algn="r"/>
              <a:r>
                <a:rPr lang="zh-CN" altLang="en-US" sz="2800" b="1" dirty="0"/>
                <a:t>输入标题文本</a:t>
              </a:r>
            </a:p>
          </p:txBody>
        </p:sp>
        <p:sp>
          <p:nvSpPr>
            <p:cNvPr id="52" name="Rectangle 88"/>
            <p:cNvSpPr/>
            <p:nvPr/>
          </p:nvSpPr>
          <p:spPr>
            <a:xfrm>
              <a:off x="6863531" y="2426835"/>
              <a:ext cx="4534433" cy="658033"/>
            </a:xfrm>
            <a:prstGeom prst="rect">
              <a:avLst/>
            </a:prstGeom>
          </p:spPr>
          <p:txBody>
            <a:bodyPr wrap="square" lIns="0" tIns="0" rIns="0" bIns="0" anchor="ctr" anchorCtr="0">
              <a:normAutofit/>
            </a:bodyPr>
            <a:lstStyle/>
            <a:p>
              <a:pPr algn="r">
                <a:lnSpc>
                  <a:spcPct val="120000"/>
                </a:lnSpc>
              </a:pPr>
              <a:r>
                <a:rPr lang="zh-CN" altLang="en-US" sz="1050" dirty="0" smtClean="0"/>
                <a:t>点击此处更换文本点击此处更换文本点击此处更换文本点击此处更换文本点击此处更换文本点击此处更换文本点击此处更换文本点击此处更换文本</a:t>
              </a:r>
              <a:endParaRPr sz="1050" dirty="0"/>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 calcmode="lin" valueType="num">
                                      <p:cBhvr>
                                        <p:cTn id="14" dur="500" fill="hold"/>
                                        <p:tgtEl>
                                          <p:spTgt spid="5"/>
                                        </p:tgtEl>
                                      </p:cBhvr>
                                      <p:tavLst>
                                        <p:tav tm="0">
                                          <p:val>
                                            <p:fltVal val="360"/>
                                          </p:val>
                                        </p:tav>
                                        <p:tav tm="100000">
                                          <p:val>
                                            <p:fltVal val="0"/>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animEffect transition="in" filter="fade">
                                      <p:cBhvr>
                                        <p:cTn id="21" dur="500"/>
                                        <p:tgtEl>
                                          <p:spTgt spid="61"/>
                                        </p:tgtEl>
                                      </p:cBhvr>
                                    </p:animEffect>
                                    <p:anim calcmode="lin" valueType="num">
                                      <p:cBhvr>
                                        <p:cTn id="22" dur="500" fill="hold"/>
                                        <p:tgtEl>
                                          <p:spTgt spid="61"/>
                                        </p:tgtEl>
                                        <p:attrNameLst>
                                          <p:attrName>ppt_x</p:attrName>
                                        </p:attrNameLst>
                                      </p:cBhvr>
                                      <p:tavLst>
                                        <p:tav tm="0">
                                          <p:val>
                                            <p:fltVal val="0.5"/>
                                          </p:val>
                                        </p:tav>
                                        <p:tav tm="100000">
                                          <p:val>
                                            <p:strVal val="#ppt_x"/>
                                          </p:val>
                                        </p:tav>
                                      </p:tavLst>
                                    </p:anim>
                                    <p:anim calcmode="lin" valueType="num">
                                      <p:cBhvr>
                                        <p:cTn id="23" dur="500" fill="hold"/>
                                        <p:tgtEl>
                                          <p:spTgt spid="6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2"/>
          <p:cNvGrpSpPr/>
          <p:nvPr>
            <p:custDataLst>
              <p:tags r:id="rId1"/>
            </p:custDataLst>
          </p:nvPr>
        </p:nvGrpSpPr>
        <p:grpSpPr>
          <a:xfrm>
            <a:off x="4878168" y="1926957"/>
            <a:ext cx="2351109" cy="4189678"/>
            <a:chOff x="5193024" y="3467100"/>
            <a:chExt cx="1807540" cy="3221039"/>
          </a:xfrm>
          <a:effectLst/>
        </p:grpSpPr>
        <p:sp>
          <p:nvSpPr>
            <p:cNvPr id="15" name="Freeform: Shape 65"/>
            <p:cNvSpPr/>
            <p:nvPr/>
          </p:nvSpPr>
          <p:spPr bwMode="auto">
            <a:xfrm>
              <a:off x="5756283" y="6045201"/>
              <a:ext cx="690771" cy="639764"/>
            </a:xfrm>
            <a:custGeom>
              <a:avLst/>
              <a:gdLst>
                <a:gd name="connsiteX0" fmla="*/ 5460 w 21600"/>
                <a:gd name="connsiteY0" fmla="*/ 2489 h 20420"/>
                <a:gd name="connsiteX1" fmla="*/ 10215 w 21600"/>
                <a:gd name="connsiteY1" fmla="*/ 16 h 20420"/>
                <a:gd name="connsiteX2" fmla="*/ 16139 w 21600"/>
                <a:gd name="connsiteY2" fmla="*/ 2489 h 20420"/>
                <a:gd name="connsiteX3" fmla="*/ 19440 w 21600"/>
                <a:gd name="connsiteY3" fmla="*/ 98 h 20420"/>
                <a:gd name="connsiteX4" fmla="*/ 21600 w 21600"/>
                <a:gd name="connsiteY4" fmla="*/ 1170 h 20420"/>
                <a:gd name="connsiteX5" fmla="*/ 11475 w 21600"/>
                <a:gd name="connsiteY5" fmla="*/ 20420 h 20420"/>
                <a:gd name="connsiteX6" fmla="*/ 831 w 21600"/>
                <a:gd name="connsiteY6" fmla="*/ 2736 h 20420"/>
                <a:gd name="connsiteX7" fmla="*/ 0 w 21600"/>
                <a:gd name="connsiteY7" fmla="*/ 1170 h 20420"/>
                <a:gd name="connsiteX8" fmla="*/ 5460 w 21600"/>
                <a:gd name="connsiteY8" fmla="*/ 2489 h 20420"/>
                <a:gd name="connsiteX9" fmla="*/ 5460 w 21600"/>
                <a:gd name="connsiteY9" fmla="*/ 2489 h 20420"/>
                <a:gd name="connsiteX0-1" fmla="*/ 4629 w 20769"/>
                <a:gd name="connsiteY0-2" fmla="*/ 2489 h 20420"/>
                <a:gd name="connsiteX1-3" fmla="*/ 9384 w 20769"/>
                <a:gd name="connsiteY1-4" fmla="*/ 16 h 20420"/>
                <a:gd name="connsiteX2-5" fmla="*/ 15308 w 20769"/>
                <a:gd name="connsiteY2-6" fmla="*/ 2489 h 20420"/>
                <a:gd name="connsiteX3-7" fmla="*/ 18609 w 20769"/>
                <a:gd name="connsiteY3-8" fmla="*/ 98 h 20420"/>
                <a:gd name="connsiteX4-9" fmla="*/ 20769 w 20769"/>
                <a:gd name="connsiteY4-10" fmla="*/ 1170 h 20420"/>
                <a:gd name="connsiteX5-11" fmla="*/ 10644 w 20769"/>
                <a:gd name="connsiteY5-12" fmla="*/ 20420 h 20420"/>
                <a:gd name="connsiteX6-13" fmla="*/ 0 w 20769"/>
                <a:gd name="connsiteY6-14" fmla="*/ 2736 h 20420"/>
                <a:gd name="connsiteX7-15" fmla="*/ 4629 w 20769"/>
                <a:gd name="connsiteY7-16" fmla="*/ 2489 h 20420"/>
                <a:gd name="connsiteX8-17" fmla="*/ 4629 w 20769"/>
                <a:gd name="connsiteY8-18" fmla="*/ 2489 h 20420"/>
                <a:gd name="connsiteX0-19" fmla="*/ 4629 w 20769"/>
                <a:gd name="connsiteY0-20" fmla="*/ 2489 h 20420"/>
                <a:gd name="connsiteX1-21" fmla="*/ 9384 w 20769"/>
                <a:gd name="connsiteY1-22" fmla="*/ 16 h 20420"/>
                <a:gd name="connsiteX2-23" fmla="*/ 15308 w 20769"/>
                <a:gd name="connsiteY2-24" fmla="*/ 2489 h 20420"/>
                <a:gd name="connsiteX3-25" fmla="*/ 18609 w 20769"/>
                <a:gd name="connsiteY3-26" fmla="*/ 98 h 20420"/>
                <a:gd name="connsiteX4-27" fmla="*/ 20769 w 20769"/>
                <a:gd name="connsiteY4-28" fmla="*/ 1170 h 20420"/>
                <a:gd name="connsiteX5-29" fmla="*/ 19569 w 20769"/>
                <a:gd name="connsiteY5-30" fmla="*/ 3243 h 20420"/>
                <a:gd name="connsiteX6-31" fmla="*/ 10644 w 20769"/>
                <a:gd name="connsiteY6-32" fmla="*/ 20420 h 20420"/>
                <a:gd name="connsiteX7-33" fmla="*/ 0 w 20769"/>
                <a:gd name="connsiteY7-34" fmla="*/ 2736 h 20420"/>
                <a:gd name="connsiteX8-35" fmla="*/ 4629 w 20769"/>
                <a:gd name="connsiteY8-36" fmla="*/ 2489 h 20420"/>
                <a:gd name="connsiteX9-37" fmla="*/ 4629 w 20769"/>
                <a:gd name="connsiteY9-38" fmla="*/ 2489 h 20420"/>
                <a:gd name="connsiteX0-39" fmla="*/ 4629 w 20083"/>
                <a:gd name="connsiteY0-40" fmla="*/ 2489 h 20420"/>
                <a:gd name="connsiteX1-41" fmla="*/ 9384 w 20083"/>
                <a:gd name="connsiteY1-42" fmla="*/ 16 h 20420"/>
                <a:gd name="connsiteX2-43" fmla="*/ 15308 w 20083"/>
                <a:gd name="connsiteY2-44" fmla="*/ 2489 h 20420"/>
                <a:gd name="connsiteX3-45" fmla="*/ 18609 w 20083"/>
                <a:gd name="connsiteY3-46" fmla="*/ 98 h 20420"/>
                <a:gd name="connsiteX4-47" fmla="*/ 19569 w 20083"/>
                <a:gd name="connsiteY4-48" fmla="*/ 3243 h 20420"/>
                <a:gd name="connsiteX5-49" fmla="*/ 10644 w 20083"/>
                <a:gd name="connsiteY5-50" fmla="*/ 20420 h 20420"/>
                <a:gd name="connsiteX6-51" fmla="*/ 0 w 20083"/>
                <a:gd name="connsiteY6-52" fmla="*/ 2736 h 20420"/>
                <a:gd name="connsiteX7-53" fmla="*/ 4629 w 20083"/>
                <a:gd name="connsiteY7-54" fmla="*/ 2489 h 20420"/>
                <a:gd name="connsiteX8-55" fmla="*/ 4629 w 20083"/>
                <a:gd name="connsiteY8-56" fmla="*/ 2489 h 204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0083" h="20420">
                  <a:moveTo>
                    <a:pt x="4629" y="2489"/>
                  </a:moveTo>
                  <a:cubicBezTo>
                    <a:pt x="4629" y="2489"/>
                    <a:pt x="7404" y="-232"/>
                    <a:pt x="9384" y="16"/>
                  </a:cubicBezTo>
                  <a:cubicBezTo>
                    <a:pt x="11364" y="263"/>
                    <a:pt x="14618" y="2695"/>
                    <a:pt x="15308" y="2489"/>
                  </a:cubicBezTo>
                  <a:cubicBezTo>
                    <a:pt x="15999" y="2283"/>
                    <a:pt x="17899" y="-28"/>
                    <a:pt x="18609" y="98"/>
                  </a:cubicBezTo>
                  <a:cubicBezTo>
                    <a:pt x="19319" y="224"/>
                    <a:pt x="20896" y="-144"/>
                    <a:pt x="19569" y="3243"/>
                  </a:cubicBezTo>
                  <a:lnTo>
                    <a:pt x="10644" y="20420"/>
                  </a:lnTo>
                  <a:lnTo>
                    <a:pt x="0" y="2736"/>
                  </a:lnTo>
                  <a:lnTo>
                    <a:pt x="4629" y="2489"/>
                  </a:lnTo>
                  <a:close/>
                  <a:moveTo>
                    <a:pt x="4629" y="2489"/>
                  </a:moveTo>
                </a:path>
              </a:pathLst>
            </a:custGeom>
            <a:solidFill>
              <a:schemeClr val="bg1">
                <a:lumMod val="75000"/>
              </a:schemeClr>
            </a:solidFill>
            <a:ln>
              <a:noFill/>
            </a:ln>
          </p:spPr>
          <p:txBody>
            <a:bodyPr anchor="ctr"/>
            <a:lstStyle/>
            <a:p>
              <a:pPr algn="ctr"/>
              <a:endParaRPr/>
            </a:p>
          </p:txBody>
        </p:sp>
        <p:sp>
          <p:nvSpPr>
            <p:cNvPr id="16" name="Freeform: Shape 66"/>
            <p:cNvSpPr/>
            <p:nvPr/>
          </p:nvSpPr>
          <p:spPr bwMode="auto">
            <a:xfrm>
              <a:off x="5983428" y="6477759"/>
              <a:ext cx="262529" cy="210380"/>
            </a:xfrm>
            <a:custGeom>
              <a:avLst/>
              <a:gdLst/>
              <a:ahLst/>
              <a:cxnLst/>
              <a:rect l="0" t="0" r="r" b="b"/>
              <a:pathLst>
                <a:path w="21600" h="21600">
                  <a:moveTo>
                    <a:pt x="0" y="0"/>
                  </a:moveTo>
                  <a:lnTo>
                    <a:pt x="11023" y="21600"/>
                  </a:lnTo>
                  <a:lnTo>
                    <a:pt x="21600" y="0"/>
                  </a:lnTo>
                  <a:cubicBezTo>
                    <a:pt x="19769" y="1711"/>
                    <a:pt x="15948" y="3022"/>
                    <a:pt x="11052" y="3022"/>
                  </a:cubicBezTo>
                  <a:cubicBezTo>
                    <a:pt x="6050" y="3021"/>
                    <a:pt x="1767" y="1777"/>
                    <a:pt x="0" y="0"/>
                  </a:cubicBezTo>
                  <a:close/>
                  <a:moveTo>
                    <a:pt x="0" y="0"/>
                  </a:moveTo>
                </a:path>
              </a:pathLst>
            </a:custGeom>
            <a:solidFill>
              <a:schemeClr val="tx1"/>
            </a:solidFill>
            <a:ln>
              <a:noFill/>
            </a:ln>
          </p:spPr>
          <p:txBody>
            <a:bodyPr anchor="ctr"/>
            <a:lstStyle/>
            <a:p>
              <a:pPr algn="ctr"/>
              <a:endParaRPr/>
            </a:p>
          </p:txBody>
        </p:sp>
        <p:sp>
          <p:nvSpPr>
            <p:cNvPr id="17" name="Freeform: Shape 67"/>
            <p:cNvSpPr/>
            <p:nvPr/>
          </p:nvSpPr>
          <p:spPr bwMode="auto">
            <a:xfrm>
              <a:off x="5939112" y="3467100"/>
              <a:ext cx="319545" cy="2720472"/>
            </a:xfrm>
            <a:custGeom>
              <a:avLst/>
              <a:gdLst/>
              <a:ahLst/>
              <a:cxnLst/>
              <a:rect l="0" t="0" r="r" b="b"/>
              <a:pathLst>
                <a:path w="21600" h="21600">
                  <a:moveTo>
                    <a:pt x="15445" y="21054"/>
                  </a:moveTo>
                  <a:cubicBezTo>
                    <a:pt x="15409" y="21356"/>
                    <a:pt x="13316" y="21600"/>
                    <a:pt x="10737" y="21600"/>
                  </a:cubicBezTo>
                  <a:cubicBezTo>
                    <a:pt x="8157" y="21600"/>
                    <a:pt x="6067" y="21356"/>
                    <a:pt x="6024" y="21054"/>
                  </a:cubicBezTo>
                  <a:cubicBezTo>
                    <a:pt x="6024" y="21054"/>
                    <a:pt x="6013" y="17098"/>
                    <a:pt x="6013" y="13916"/>
                  </a:cubicBezTo>
                  <a:cubicBezTo>
                    <a:pt x="6013" y="13907"/>
                    <a:pt x="5988" y="1279"/>
                    <a:pt x="5988" y="1270"/>
                  </a:cubicBezTo>
                  <a:lnTo>
                    <a:pt x="0" y="1270"/>
                  </a:lnTo>
                  <a:lnTo>
                    <a:pt x="10800" y="0"/>
                  </a:lnTo>
                  <a:lnTo>
                    <a:pt x="21600" y="1270"/>
                  </a:lnTo>
                  <a:lnTo>
                    <a:pt x="15413" y="1270"/>
                  </a:lnTo>
                  <a:cubicBezTo>
                    <a:pt x="15413" y="1312"/>
                    <a:pt x="15409" y="13974"/>
                    <a:pt x="15406" y="14017"/>
                  </a:cubicBezTo>
                  <a:cubicBezTo>
                    <a:pt x="15406" y="14102"/>
                    <a:pt x="15403" y="14187"/>
                    <a:pt x="15403" y="14274"/>
                  </a:cubicBezTo>
                  <a:cubicBezTo>
                    <a:pt x="15359" y="17168"/>
                    <a:pt x="15448" y="21054"/>
                    <a:pt x="15445" y="21054"/>
                  </a:cubicBezTo>
                  <a:close/>
                  <a:moveTo>
                    <a:pt x="15445" y="21054"/>
                  </a:moveTo>
                </a:path>
              </a:pathLst>
            </a:custGeom>
            <a:solidFill>
              <a:schemeClr val="accent2"/>
            </a:solidFill>
            <a:ln>
              <a:noFill/>
            </a:ln>
          </p:spPr>
          <p:txBody>
            <a:bodyPr anchor="ctr"/>
            <a:lstStyle/>
            <a:p>
              <a:pPr algn="ctr"/>
              <a:endParaRPr/>
            </a:p>
          </p:txBody>
        </p:sp>
        <p:sp>
          <p:nvSpPr>
            <p:cNvPr id="18" name="Freeform: Shape 68"/>
            <p:cNvSpPr/>
            <p:nvPr/>
          </p:nvSpPr>
          <p:spPr bwMode="auto">
            <a:xfrm>
              <a:off x="5193024" y="4073658"/>
              <a:ext cx="836457" cy="2103070"/>
            </a:xfrm>
            <a:custGeom>
              <a:avLst/>
              <a:gdLst/>
              <a:ahLst/>
              <a:cxnLst/>
              <a:rect l="0" t="0" r="r" b="b"/>
              <a:pathLst>
                <a:path w="21600" h="21600">
                  <a:moveTo>
                    <a:pt x="0" y="1644"/>
                  </a:moveTo>
                  <a:lnTo>
                    <a:pt x="4131" y="0"/>
                  </a:lnTo>
                  <a:lnTo>
                    <a:pt x="4131" y="911"/>
                  </a:lnTo>
                  <a:cubicBezTo>
                    <a:pt x="4469" y="912"/>
                    <a:pt x="9374" y="914"/>
                    <a:pt x="10965" y="925"/>
                  </a:cubicBezTo>
                  <a:cubicBezTo>
                    <a:pt x="15048" y="952"/>
                    <a:pt x="21600" y="2005"/>
                    <a:pt x="21600" y="6000"/>
                  </a:cubicBezTo>
                  <a:cubicBezTo>
                    <a:pt x="21600" y="10118"/>
                    <a:pt x="21596" y="20893"/>
                    <a:pt x="21596" y="20893"/>
                  </a:cubicBezTo>
                  <a:cubicBezTo>
                    <a:pt x="21581" y="21284"/>
                    <a:pt x="20781" y="21600"/>
                    <a:pt x="19794" y="21600"/>
                  </a:cubicBezTo>
                  <a:cubicBezTo>
                    <a:pt x="18807" y="21600"/>
                    <a:pt x="18007" y="21284"/>
                    <a:pt x="17993" y="20893"/>
                  </a:cubicBezTo>
                  <a:cubicBezTo>
                    <a:pt x="17992" y="20893"/>
                    <a:pt x="18029" y="9551"/>
                    <a:pt x="18005" y="5769"/>
                  </a:cubicBezTo>
                  <a:cubicBezTo>
                    <a:pt x="17992" y="3770"/>
                    <a:pt x="14109" y="2346"/>
                    <a:pt x="11307" y="2346"/>
                  </a:cubicBezTo>
                  <a:lnTo>
                    <a:pt x="4131" y="2346"/>
                  </a:lnTo>
                  <a:lnTo>
                    <a:pt x="4131" y="3288"/>
                  </a:lnTo>
                  <a:lnTo>
                    <a:pt x="0" y="1644"/>
                  </a:lnTo>
                  <a:close/>
                  <a:moveTo>
                    <a:pt x="0" y="1644"/>
                  </a:moveTo>
                </a:path>
              </a:pathLst>
            </a:custGeom>
            <a:solidFill>
              <a:schemeClr val="accent4"/>
            </a:solidFill>
            <a:ln>
              <a:noFill/>
            </a:ln>
          </p:spPr>
          <p:txBody>
            <a:bodyPr anchor="ctr"/>
            <a:lstStyle/>
            <a:p>
              <a:pPr algn="ctr"/>
              <a:endParaRPr/>
            </a:p>
          </p:txBody>
        </p:sp>
        <p:sp>
          <p:nvSpPr>
            <p:cNvPr id="19" name="Freeform: Shape 69"/>
            <p:cNvSpPr/>
            <p:nvPr/>
          </p:nvSpPr>
          <p:spPr bwMode="auto">
            <a:xfrm>
              <a:off x="5204591" y="4618041"/>
              <a:ext cx="688252" cy="1552180"/>
            </a:xfrm>
            <a:custGeom>
              <a:avLst/>
              <a:gdLst/>
              <a:ahLst/>
              <a:cxnLst/>
              <a:rect l="0" t="0" r="r" b="b"/>
              <a:pathLst>
                <a:path w="21600" h="21600">
                  <a:moveTo>
                    <a:pt x="0" y="2227"/>
                  </a:moveTo>
                  <a:lnTo>
                    <a:pt x="5020" y="0"/>
                  </a:lnTo>
                  <a:lnTo>
                    <a:pt x="5020" y="1235"/>
                  </a:lnTo>
                  <a:cubicBezTo>
                    <a:pt x="5431" y="1235"/>
                    <a:pt x="6742" y="1238"/>
                    <a:pt x="8676" y="1253"/>
                  </a:cubicBezTo>
                  <a:cubicBezTo>
                    <a:pt x="13637" y="1290"/>
                    <a:pt x="21600" y="2716"/>
                    <a:pt x="21600" y="8129"/>
                  </a:cubicBezTo>
                  <a:cubicBezTo>
                    <a:pt x="21600" y="13707"/>
                    <a:pt x="21595" y="20642"/>
                    <a:pt x="21595" y="20642"/>
                  </a:cubicBezTo>
                  <a:cubicBezTo>
                    <a:pt x="21576" y="21172"/>
                    <a:pt x="20604" y="21600"/>
                    <a:pt x="19405" y="21600"/>
                  </a:cubicBezTo>
                  <a:cubicBezTo>
                    <a:pt x="18206" y="21600"/>
                    <a:pt x="17233" y="21172"/>
                    <a:pt x="17216" y="20642"/>
                  </a:cubicBezTo>
                  <a:cubicBezTo>
                    <a:pt x="17215" y="20642"/>
                    <a:pt x="17260" y="12940"/>
                    <a:pt x="17231" y="7816"/>
                  </a:cubicBezTo>
                  <a:cubicBezTo>
                    <a:pt x="17215" y="5108"/>
                    <a:pt x="12497" y="3178"/>
                    <a:pt x="9091" y="3178"/>
                  </a:cubicBezTo>
                  <a:lnTo>
                    <a:pt x="5020" y="3178"/>
                  </a:lnTo>
                  <a:lnTo>
                    <a:pt x="5020" y="4455"/>
                  </a:lnTo>
                  <a:lnTo>
                    <a:pt x="0" y="2227"/>
                  </a:lnTo>
                  <a:close/>
                  <a:moveTo>
                    <a:pt x="0" y="2227"/>
                  </a:moveTo>
                </a:path>
              </a:pathLst>
            </a:custGeom>
            <a:solidFill>
              <a:schemeClr val="accent5"/>
            </a:solidFill>
            <a:ln>
              <a:noFill/>
            </a:ln>
          </p:spPr>
          <p:txBody>
            <a:bodyPr anchor="ctr"/>
            <a:lstStyle/>
            <a:p>
              <a:pPr algn="ctr"/>
              <a:endParaRPr/>
            </a:p>
          </p:txBody>
        </p:sp>
        <p:sp>
          <p:nvSpPr>
            <p:cNvPr id="20" name="Freeform: Shape 70"/>
            <p:cNvSpPr/>
            <p:nvPr/>
          </p:nvSpPr>
          <p:spPr bwMode="auto">
            <a:xfrm>
              <a:off x="6302914" y="4618041"/>
              <a:ext cx="688252" cy="1552180"/>
            </a:xfrm>
            <a:custGeom>
              <a:avLst/>
              <a:gdLst/>
              <a:ahLst/>
              <a:cxnLst/>
              <a:rect l="0" t="0" r="r" b="b"/>
              <a:pathLst>
                <a:path w="21600" h="21600">
                  <a:moveTo>
                    <a:pt x="21600" y="2227"/>
                  </a:moveTo>
                  <a:lnTo>
                    <a:pt x="16580" y="0"/>
                  </a:lnTo>
                  <a:lnTo>
                    <a:pt x="16580" y="1235"/>
                  </a:lnTo>
                  <a:cubicBezTo>
                    <a:pt x="16170" y="1235"/>
                    <a:pt x="14858" y="1238"/>
                    <a:pt x="12924" y="1253"/>
                  </a:cubicBezTo>
                  <a:cubicBezTo>
                    <a:pt x="7963" y="1290"/>
                    <a:pt x="0" y="2716"/>
                    <a:pt x="0" y="8129"/>
                  </a:cubicBezTo>
                  <a:cubicBezTo>
                    <a:pt x="0" y="13707"/>
                    <a:pt x="5" y="20642"/>
                    <a:pt x="5" y="20642"/>
                  </a:cubicBezTo>
                  <a:cubicBezTo>
                    <a:pt x="24" y="21172"/>
                    <a:pt x="996" y="21600"/>
                    <a:pt x="2195" y="21600"/>
                  </a:cubicBezTo>
                  <a:cubicBezTo>
                    <a:pt x="3394" y="21600"/>
                    <a:pt x="4367" y="21172"/>
                    <a:pt x="4383" y="20642"/>
                  </a:cubicBezTo>
                  <a:cubicBezTo>
                    <a:pt x="4385" y="20642"/>
                    <a:pt x="4339" y="12940"/>
                    <a:pt x="4369" y="7816"/>
                  </a:cubicBezTo>
                  <a:cubicBezTo>
                    <a:pt x="4385" y="5108"/>
                    <a:pt x="9103" y="3178"/>
                    <a:pt x="12509" y="3178"/>
                  </a:cubicBezTo>
                  <a:lnTo>
                    <a:pt x="16580" y="3178"/>
                  </a:lnTo>
                  <a:lnTo>
                    <a:pt x="16580" y="4455"/>
                  </a:lnTo>
                  <a:lnTo>
                    <a:pt x="21600" y="2227"/>
                  </a:lnTo>
                  <a:close/>
                  <a:moveTo>
                    <a:pt x="21600" y="2227"/>
                  </a:moveTo>
                </a:path>
              </a:pathLst>
            </a:custGeom>
            <a:solidFill>
              <a:schemeClr val="accent1"/>
            </a:solidFill>
            <a:ln>
              <a:noFill/>
            </a:ln>
          </p:spPr>
          <p:txBody>
            <a:bodyPr anchor="ctr"/>
            <a:lstStyle/>
            <a:p>
              <a:pPr algn="ctr"/>
              <a:endParaRPr/>
            </a:p>
          </p:txBody>
        </p:sp>
        <p:sp>
          <p:nvSpPr>
            <p:cNvPr id="21" name="Freeform: Shape 71"/>
            <p:cNvSpPr/>
            <p:nvPr/>
          </p:nvSpPr>
          <p:spPr bwMode="auto">
            <a:xfrm>
              <a:off x="6164107" y="4074381"/>
              <a:ext cx="836457" cy="2102347"/>
            </a:xfrm>
            <a:custGeom>
              <a:avLst/>
              <a:gdLst/>
              <a:ahLst/>
              <a:cxnLst/>
              <a:rect l="0" t="0" r="r" b="b"/>
              <a:pathLst>
                <a:path w="21600" h="21600">
                  <a:moveTo>
                    <a:pt x="21600" y="1644"/>
                  </a:moveTo>
                  <a:lnTo>
                    <a:pt x="17469" y="0"/>
                  </a:lnTo>
                  <a:lnTo>
                    <a:pt x="17469" y="911"/>
                  </a:lnTo>
                  <a:cubicBezTo>
                    <a:pt x="17131" y="912"/>
                    <a:pt x="12226" y="914"/>
                    <a:pt x="10635" y="925"/>
                  </a:cubicBezTo>
                  <a:cubicBezTo>
                    <a:pt x="6552" y="952"/>
                    <a:pt x="0" y="2005"/>
                    <a:pt x="0" y="6000"/>
                  </a:cubicBezTo>
                  <a:cubicBezTo>
                    <a:pt x="0" y="10118"/>
                    <a:pt x="4" y="20893"/>
                    <a:pt x="4" y="20893"/>
                  </a:cubicBezTo>
                  <a:cubicBezTo>
                    <a:pt x="20" y="21284"/>
                    <a:pt x="820" y="21600"/>
                    <a:pt x="1806" y="21600"/>
                  </a:cubicBezTo>
                  <a:cubicBezTo>
                    <a:pt x="2793" y="21600"/>
                    <a:pt x="3593" y="21284"/>
                    <a:pt x="3607" y="20893"/>
                  </a:cubicBezTo>
                  <a:cubicBezTo>
                    <a:pt x="3608" y="20893"/>
                    <a:pt x="3571" y="9551"/>
                    <a:pt x="3595" y="5769"/>
                  </a:cubicBezTo>
                  <a:cubicBezTo>
                    <a:pt x="3608" y="3770"/>
                    <a:pt x="7491" y="2346"/>
                    <a:pt x="10293" y="2346"/>
                  </a:cubicBezTo>
                  <a:lnTo>
                    <a:pt x="17469" y="2346"/>
                  </a:lnTo>
                  <a:lnTo>
                    <a:pt x="17469" y="3288"/>
                  </a:lnTo>
                  <a:lnTo>
                    <a:pt x="21600" y="1644"/>
                  </a:lnTo>
                  <a:close/>
                  <a:moveTo>
                    <a:pt x="21600" y="1644"/>
                  </a:moveTo>
                </a:path>
              </a:pathLst>
            </a:custGeom>
            <a:solidFill>
              <a:schemeClr val="accent3"/>
            </a:solidFill>
            <a:ln>
              <a:noFill/>
            </a:ln>
          </p:spPr>
          <p:txBody>
            <a:bodyPr anchor="ctr"/>
            <a:lstStyle/>
            <a:p>
              <a:pPr algn="ctr"/>
              <a:endParaRPr/>
            </a:p>
          </p:txBody>
        </p:sp>
      </p:grpSp>
      <p:grpSp>
        <p:nvGrpSpPr>
          <p:cNvPr id="22" name="千图PPT彼岸天：ID 8661124库_组合 21"/>
          <p:cNvGrpSpPr/>
          <p:nvPr>
            <p:custDataLst>
              <p:tags r:id="rId2"/>
            </p:custDataLst>
          </p:nvPr>
        </p:nvGrpSpPr>
        <p:grpSpPr>
          <a:xfrm>
            <a:off x="7286845" y="2562932"/>
            <a:ext cx="3423827" cy="510498"/>
            <a:chOff x="7286845" y="2562932"/>
            <a:chExt cx="3423827" cy="510498"/>
          </a:xfrm>
        </p:grpSpPr>
        <p:sp>
          <p:nvSpPr>
            <p:cNvPr id="5" name="Rectangle 72"/>
            <p:cNvSpPr/>
            <p:nvPr/>
          </p:nvSpPr>
          <p:spPr>
            <a:xfrm>
              <a:off x="8134833" y="2562932"/>
              <a:ext cx="2575839" cy="507831"/>
            </a:xfrm>
            <a:prstGeom prst="rect">
              <a:avLst/>
            </a:prstGeom>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6" name="Rectangle 73"/>
            <p:cNvSpPr/>
            <p:nvPr/>
          </p:nvSpPr>
          <p:spPr>
            <a:xfrm>
              <a:off x="7286845" y="2565599"/>
              <a:ext cx="734175" cy="507831"/>
            </a:xfrm>
            <a:prstGeom prst="rect">
              <a:avLst/>
            </a:prstGeom>
            <a:effectLst/>
          </p:spPr>
          <p:txBody>
            <a:bodyPr wrap="none" lIns="0" tIns="0" rIns="0" bIns="0" anchor="ctr">
              <a:normAutofit/>
            </a:bodyPr>
            <a:lstStyle/>
            <a:p>
              <a:r>
                <a:rPr lang="en-US" sz="3300">
                  <a:solidFill>
                    <a:schemeClr val="accent3"/>
                  </a:solidFill>
                  <a:latin typeface="Impact" panose="020B0806030902050204" pitchFamily="34" charset="0"/>
                </a:rPr>
                <a:t>25%</a:t>
              </a:r>
            </a:p>
          </p:txBody>
        </p:sp>
      </p:grpSp>
      <p:grpSp>
        <p:nvGrpSpPr>
          <p:cNvPr id="2" name="千图PPT彼岸天：ID 8661124库_组合 1"/>
          <p:cNvGrpSpPr/>
          <p:nvPr>
            <p:custDataLst>
              <p:tags r:id="rId3"/>
            </p:custDataLst>
          </p:nvPr>
        </p:nvGrpSpPr>
        <p:grpSpPr>
          <a:xfrm>
            <a:off x="7286845" y="3279074"/>
            <a:ext cx="3423827" cy="507832"/>
            <a:chOff x="7286845" y="3279074"/>
            <a:chExt cx="3423827" cy="507832"/>
          </a:xfrm>
        </p:grpSpPr>
        <p:sp>
          <p:nvSpPr>
            <p:cNvPr id="7" name="Rectangle 74"/>
            <p:cNvSpPr/>
            <p:nvPr/>
          </p:nvSpPr>
          <p:spPr>
            <a:xfrm>
              <a:off x="8134833" y="3279074"/>
              <a:ext cx="2575839" cy="507831"/>
            </a:xfrm>
            <a:prstGeom prst="rect">
              <a:avLst/>
            </a:prstGeom>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8" name="Rectangle 75"/>
            <p:cNvSpPr/>
            <p:nvPr/>
          </p:nvSpPr>
          <p:spPr>
            <a:xfrm>
              <a:off x="7286845" y="3279075"/>
              <a:ext cx="734175" cy="507831"/>
            </a:xfrm>
            <a:prstGeom prst="rect">
              <a:avLst/>
            </a:prstGeom>
            <a:effectLst/>
          </p:spPr>
          <p:txBody>
            <a:bodyPr wrap="none" lIns="0" tIns="0" rIns="0" bIns="0" anchor="ctr">
              <a:normAutofit/>
            </a:bodyPr>
            <a:lstStyle/>
            <a:p>
              <a:r>
                <a:rPr lang="en-US" sz="3300">
                  <a:solidFill>
                    <a:schemeClr val="accent1"/>
                  </a:solidFill>
                  <a:latin typeface="Impact" panose="020B0806030902050204" pitchFamily="34" charset="0"/>
                </a:rPr>
                <a:t>25%</a:t>
              </a:r>
            </a:p>
          </p:txBody>
        </p:sp>
      </p:grpSp>
      <p:grpSp>
        <p:nvGrpSpPr>
          <p:cNvPr id="25" name="千图PPT彼岸天：ID 8661124库_组合 24"/>
          <p:cNvGrpSpPr/>
          <p:nvPr>
            <p:custDataLst>
              <p:tags r:id="rId4"/>
            </p:custDataLst>
          </p:nvPr>
        </p:nvGrpSpPr>
        <p:grpSpPr>
          <a:xfrm>
            <a:off x="1394158" y="3279074"/>
            <a:ext cx="3423828" cy="507832"/>
            <a:chOff x="1394158" y="3279074"/>
            <a:chExt cx="3423828" cy="507832"/>
          </a:xfrm>
        </p:grpSpPr>
        <p:sp>
          <p:nvSpPr>
            <p:cNvPr id="9" name="Rectangle 76"/>
            <p:cNvSpPr/>
            <p:nvPr/>
          </p:nvSpPr>
          <p:spPr>
            <a:xfrm>
              <a:off x="1394158" y="3279074"/>
              <a:ext cx="2575839" cy="507831"/>
            </a:xfrm>
            <a:prstGeom prst="rect">
              <a:avLst/>
            </a:prstGeom>
          </p:spPr>
          <p:txBody>
            <a:bodyPr wrap="square" lIns="144000" tIns="0" rIns="144000" bIns="0" anchor="ctr">
              <a:normAutofit/>
            </a:bodyPr>
            <a:lstStyle/>
            <a:p>
              <a:pPr lvl="0" algn="r">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0" name="Rectangle 77"/>
            <p:cNvSpPr/>
            <p:nvPr/>
          </p:nvSpPr>
          <p:spPr>
            <a:xfrm>
              <a:off x="4083811" y="3279075"/>
              <a:ext cx="734175" cy="507831"/>
            </a:xfrm>
            <a:prstGeom prst="rect">
              <a:avLst/>
            </a:prstGeom>
            <a:effectLst/>
          </p:spPr>
          <p:txBody>
            <a:bodyPr wrap="none" lIns="0" tIns="0" rIns="0" bIns="0" anchor="ctr">
              <a:normAutofit/>
            </a:bodyPr>
            <a:lstStyle/>
            <a:p>
              <a:pPr algn="r"/>
              <a:r>
                <a:rPr lang="en-US" sz="3300" dirty="0">
                  <a:solidFill>
                    <a:schemeClr val="accent5"/>
                  </a:solidFill>
                  <a:latin typeface="Impact" panose="020B0806030902050204" pitchFamily="34" charset="0"/>
                </a:rPr>
                <a:t>25%</a:t>
              </a:r>
            </a:p>
          </p:txBody>
        </p:sp>
      </p:grpSp>
      <p:grpSp>
        <p:nvGrpSpPr>
          <p:cNvPr id="24" name="千图PPT彼岸天：ID 8661124库_组合 23"/>
          <p:cNvGrpSpPr/>
          <p:nvPr>
            <p:custDataLst>
              <p:tags r:id="rId5"/>
            </p:custDataLst>
          </p:nvPr>
        </p:nvGrpSpPr>
        <p:grpSpPr>
          <a:xfrm>
            <a:off x="1394158" y="2562932"/>
            <a:ext cx="3423828" cy="510498"/>
            <a:chOff x="1394158" y="2562932"/>
            <a:chExt cx="3423828" cy="510498"/>
          </a:xfrm>
        </p:grpSpPr>
        <p:sp>
          <p:nvSpPr>
            <p:cNvPr id="11" name="Rectangle 78"/>
            <p:cNvSpPr/>
            <p:nvPr/>
          </p:nvSpPr>
          <p:spPr>
            <a:xfrm>
              <a:off x="1394158" y="2562932"/>
              <a:ext cx="2575839" cy="507831"/>
            </a:xfrm>
            <a:prstGeom prst="rect">
              <a:avLst/>
            </a:prstGeom>
          </p:spPr>
          <p:txBody>
            <a:bodyPr wrap="square" lIns="144000" tIns="0" rIns="144000" bIns="0" anchor="ctr">
              <a:normAutofit/>
            </a:bodyPr>
            <a:lstStyle/>
            <a:p>
              <a:pPr lvl="0" algn="r">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2" name="Rectangle 79"/>
            <p:cNvSpPr/>
            <p:nvPr/>
          </p:nvSpPr>
          <p:spPr>
            <a:xfrm>
              <a:off x="4083811" y="2565599"/>
              <a:ext cx="734175" cy="507831"/>
            </a:xfrm>
            <a:prstGeom prst="rect">
              <a:avLst/>
            </a:prstGeom>
            <a:effectLst/>
          </p:spPr>
          <p:txBody>
            <a:bodyPr wrap="none" lIns="0" tIns="0" rIns="0" bIns="0" anchor="ctr">
              <a:normAutofit/>
            </a:bodyPr>
            <a:lstStyle/>
            <a:p>
              <a:pPr algn="r"/>
              <a:r>
                <a:rPr lang="en-US" sz="3300">
                  <a:solidFill>
                    <a:schemeClr val="accent4"/>
                  </a:solidFill>
                  <a:latin typeface="Impact" panose="020B0806030902050204" pitchFamily="34" charset="0"/>
                </a:rPr>
                <a:t>25%</a:t>
              </a:r>
            </a:p>
          </p:txBody>
        </p:sp>
      </p:grpSp>
      <p:grpSp>
        <p:nvGrpSpPr>
          <p:cNvPr id="23" name="千图PPT彼岸天：ID 8661124库_组合 22"/>
          <p:cNvGrpSpPr/>
          <p:nvPr>
            <p:custDataLst>
              <p:tags r:id="rId6"/>
            </p:custDataLst>
          </p:nvPr>
        </p:nvGrpSpPr>
        <p:grpSpPr>
          <a:xfrm>
            <a:off x="5746262" y="1351401"/>
            <a:ext cx="3514854" cy="704386"/>
            <a:chOff x="5746262" y="1351401"/>
            <a:chExt cx="3514854" cy="704386"/>
          </a:xfrm>
        </p:grpSpPr>
        <p:sp>
          <p:nvSpPr>
            <p:cNvPr id="13" name="Rectangle 80"/>
            <p:cNvSpPr/>
            <p:nvPr/>
          </p:nvSpPr>
          <p:spPr>
            <a:xfrm>
              <a:off x="6685277" y="1547956"/>
              <a:ext cx="2575839" cy="507831"/>
            </a:xfrm>
            <a:prstGeom prst="rect">
              <a:avLst/>
            </a:prstGeom>
            <a:effectLst/>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4" name="Rectangle 81"/>
            <p:cNvSpPr/>
            <p:nvPr/>
          </p:nvSpPr>
          <p:spPr>
            <a:xfrm>
              <a:off x="5746262" y="1351401"/>
              <a:ext cx="734175" cy="507831"/>
            </a:xfrm>
            <a:prstGeom prst="rect">
              <a:avLst/>
            </a:prstGeom>
            <a:effectLst/>
          </p:spPr>
          <p:txBody>
            <a:bodyPr wrap="none" lIns="0" tIns="0" rIns="0" bIns="0" anchor="ctr">
              <a:normAutofit/>
            </a:bodyPr>
            <a:lstStyle/>
            <a:p>
              <a:r>
                <a:rPr lang="en-US" sz="3300">
                  <a:solidFill>
                    <a:schemeClr val="accent2"/>
                  </a:solidFill>
                  <a:latin typeface="Impact" panose="020B0806030902050204" pitchFamily="34" charset="0"/>
                </a:rPr>
                <a:t>25%</a:t>
              </a: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ppt_x</p:attrName>
                                        </p:attrNameLst>
                                      </p:cBhvr>
                                      <p:tavLst>
                                        <p:tav tm="0">
                                          <p:val>
                                            <p:strVal val="#ppt_x+#ppt_w/2"/>
                                          </p:val>
                                        </p:tav>
                                        <p:tav tm="100000">
                                          <p:val>
                                            <p:strVal val="#ppt_x"/>
                                          </p:val>
                                        </p:tav>
                                      </p:tavLst>
                                    </p:anim>
                                    <p:anim calcmode="lin" valueType="num">
                                      <p:cBhvr>
                                        <p:cTn id="14" dur="500" fill="hold"/>
                                        <p:tgtEl>
                                          <p:spTgt spid="25"/>
                                        </p:tgtEl>
                                        <p:attrNameLst>
                                          <p:attrName>ppt_y</p:attrName>
                                        </p:attrNameLst>
                                      </p:cBhvr>
                                      <p:tavLst>
                                        <p:tav tm="0">
                                          <p:val>
                                            <p:strVal val="#ppt_y"/>
                                          </p:val>
                                        </p:tav>
                                        <p:tav tm="100000">
                                          <p:val>
                                            <p:strVal val="#ppt_y"/>
                                          </p:val>
                                        </p:tav>
                                      </p:tavLst>
                                    </p:anim>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ppt_x</p:attrName>
                                        </p:attrNameLst>
                                      </p:cBhvr>
                                      <p:tavLst>
                                        <p:tav tm="0">
                                          <p:val>
                                            <p:strVal val="#ppt_x+#ppt_w/2"/>
                                          </p:val>
                                        </p:tav>
                                        <p:tav tm="100000">
                                          <p:val>
                                            <p:strVal val="#ppt_x"/>
                                          </p:val>
                                        </p:tav>
                                      </p:tavLst>
                                    </p:anim>
                                    <p:anim calcmode="lin" valueType="num">
                                      <p:cBhvr>
                                        <p:cTn id="21" dur="500" fill="hold"/>
                                        <p:tgtEl>
                                          <p:spTgt spid="24"/>
                                        </p:tgtEl>
                                        <p:attrNameLst>
                                          <p:attrName>ppt_y</p:attrName>
                                        </p:attrNameLst>
                                      </p:cBhvr>
                                      <p:tavLst>
                                        <p:tav tm="0">
                                          <p:val>
                                            <p:strVal val="#ppt_y"/>
                                          </p:val>
                                        </p:tav>
                                        <p:tav tm="100000">
                                          <p:val>
                                            <p:strVal val="#ppt_y"/>
                                          </p:val>
                                        </p:tav>
                                      </p:tavLst>
                                    </p:anim>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4"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ppt_x</p:attrName>
                                        </p:attrNameLst>
                                      </p:cBhvr>
                                      <p:tavLst>
                                        <p:tav tm="0">
                                          <p:val>
                                            <p:strVal val="#ppt_x"/>
                                          </p:val>
                                        </p:tav>
                                        <p:tav tm="100000">
                                          <p:val>
                                            <p:strVal val="#ppt_x"/>
                                          </p:val>
                                        </p:tav>
                                      </p:tavLst>
                                    </p:anim>
                                    <p:anim calcmode="lin" valueType="num">
                                      <p:cBhvr>
                                        <p:cTn id="28" dur="500" fill="hold"/>
                                        <p:tgtEl>
                                          <p:spTgt spid="23"/>
                                        </p:tgtEl>
                                        <p:attrNameLst>
                                          <p:attrName>ppt_y</p:attrName>
                                        </p:attrNameLst>
                                      </p:cBhvr>
                                      <p:tavLst>
                                        <p:tav tm="0">
                                          <p:val>
                                            <p:strVal val="#ppt_y+#ppt_h/2"/>
                                          </p:val>
                                        </p:tav>
                                        <p:tav tm="100000">
                                          <p:val>
                                            <p:strVal val="#ppt_y"/>
                                          </p:val>
                                        </p:tav>
                                      </p:tavLst>
                                    </p:anim>
                                    <p:anim calcmode="lin" valueType="num">
                                      <p:cBhvr>
                                        <p:cTn id="29" dur="500" fill="hold"/>
                                        <p:tgtEl>
                                          <p:spTgt spid="23"/>
                                        </p:tgtEl>
                                        <p:attrNameLst>
                                          <p:attrName>ppt_w</p:attrName>
                                        </p:attrNameLst>
                                      </p:cBhvr>
                                      <p:tavLst>
                                        <p:tav tm="0">
                                          <p:val>
                                            <p:strVal val="#ppt_w"/>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17" presetClass="entr" presetSubtype="8"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ppt_x</p:attrName>
                                        </p:attrNameLst>
                                      </p:cBhvr>
                                      <p:tavLst>
                                        <p:tav tm="0">
                                          <p:val>
                                            <p:strVal val="#ppt_x-#ppt_w/2"/>
                                          </p:val>
                                        </p:tav>
                                        <p:tav tm="100000">
                                          <p:val>
                                            <p:strVal val="#ppt_x"/>
                                          </p:val>
                                        </p:tav>
                                      </p:tavLst>
                                    </p:anim>
                                    <p:anim calcmode="lin" valueType="num">
                                      <p:cBhvr>
                                        <p:cTn id="35" dur="500" fill="hold"/>
                                        <p:tgtEl>
                                          <p:spTgt spid="22"/>
                                        </p:tgtEl>
                                        <p:attrNameLst>
                                          <p:attrName>ppt_y</p:attrName>
                                        </p:attrNameLst>
                                      </p:cBhvr>
                                      <p:tavLst>
                                        <p:tav tm="0">
                                          <p:val>
                                            <p:strVal val="#ppt_y"/>
                                          </p:val>
                                        </p:tav>
                                        <p:tav tm="100000">
                                          <p:val>
                                            <p:strVal val="#ppt_y"/>
                                          </p:val>
                                        </p:tav>
                                      </p:tavLst>
                                    </p:anim>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17" presetClass="entr" presetSubtype="8"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ppt_x</p:attrName>
                                        </p:attrNameLst>
                                      </p:cBhvr>
                                      <p:tavLst>
                                        <p:tav tm="0">
                                          <p:val>
                                            <p:strVal val="#ppt_x-#ppt_w/2"/>
                                          </p:val>
                                        </p:tav>
                                        <p:tav tm="100000">
                                          <p:val>
                                            <p:strVal val="#ppt_x"/>
                                          </p:val>
                                        </p:tav>
                                      </p:tavLst>
                                    </p:anim>
                                    <p:anim calcmode="lin" valueType="num">
                                      <p:cBhvr>
                                        <p:cTn id="42" dur="500" fill="hold"/>
                                        <p:tgtEl>
                                          <p:spTgt spid="2"/>
                                        </p:tgtEl>
                                        <p:attrNameLst>
                                          <p:attrName>ppt_y</p:attrName>
                                        </p:attrNameLst>
                                      </p:cBhvr>
                                      <p:tavLst>
                                        <p:tav tm="0">
                                          <p:val>
                                            <p:strVal val="#ppt_y"/>
                                          </p:val>
                                        </p:tav>
                                        <p:tav tm="100000">
                                          <p:val>
                                            <p:strVal val="#ppt_y"/>
                                          </p:val>
                                        </p:tav>
                                      </p:tavLst>
                                    </p:anim>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千图PPT彼岸天：ID 8661124库_组合 54"/>
          <p:cNvGrpSpPr/>
          <p:nvPr>
            <p:custDataLst>
              <p:tags r:id="rId1"/>
            </p:custDataLst>
          </p:nvPr>
        </p:nvGrpSpPr>
        <p:grpSpPr>
          <a:xfrm>
            <a:off x="2588578" y="3009146"/>
            <a:ext cx="1188526" cy="1371600"/>
            <a:chOff x="2588578" y="3009146"/>
            <a:chExt cx="1188526" cy="1371600"/>
          </a:xfrm>
        </p:grpSpPr>
        <p:grpSp>
          <p:nvGrpSpPr>
            <p:cNvPr id="10" name="Group 89"/>
            <p:cNvGrpSpPr/>
            <p:nvPr/>
          </p:nvGrpSpPr>
          <p:grpSpPr>
            <a:xfrm>
              <a:off x="3358004" y="3047244"/>
              <a:ext cx="419100" cy="1295400"/>
              <a:chOff x="2057400" y="2343150"/>
              <a:chExt cx="419100" cy="1295400"/>
            </a:xfrm>
          </p:grpSpPr>
          <p:sp>
            <p:nvSpPr>
              <p:cNvPr id="31" name="Oval 90"/>
              <p:cNvSpPr/>
              <p:nvPr/>
            </p:nvSpPr>
            <p:spPr bwMode="auto">
              <a:xfrm>
                <a:off x="2247900" y="2876550"/>
                <a:ext cx="228600" cy="228600"/>
              </a:xfrm>
              <a:prstGeom prst="ellipse">
                <a:avLst/>
              </a:prstGeom>
              <a:solidFill>
                <a:schemeClr val="accent1"/>
              </a:solidFill>
              <a:ln w="19050">
                <a:noFill/>
                <a:round/>
              </a:ln>
            </p:spPr>
            <p:txBody>
              <a:bodyPr anchor="ctr"/>
              <a:lstStyle/>
              <a:p>
                <a:pPr algn="ctr"/>
                <a:endParaRPr/>
              </a:p>
            </p:txBody>
          </p:sp>
          <p:sp>
            <p:nvSpPr>
              <p:cNvPr id="32" name="Oval 91"/>
              <p:cNvSpPr/>
              <p:nvPr/>
            </p:nvSpPr>
            <p:spPr bwMode="auto">
              <a:xfrm>
                <a:off x="2247900" y="2343150"/>
                <a:ext cx="228600" cy="228600"/>
              </a:xfrm>
              <a:prstGeom prst="ellipse">
                <a:avLst/>
              </a:prstGeom>
              <a:solidFill>
                <a:schemeClr val="accent1"/>
              </a:solidFill>
              <a:ln w="19050">
                <a:noFill/>
                <a:round/>
              </a:ln>
            </p:spPr>
            <p:txBody>
              <a:bodyPr anchor="ctr"/>
              <a:lstStyle/>
              <a:p>
                <a:pPr algn="ctr"/>
                <a:endParaRPr/>
              </a:p>
            </p:txBody>
          </p:sp>
          <p:sp>
            <p:nvSpPr>
              <p:cNvPr id="33" name="Oval 92"/>
              <p:cNvSpPr/>
              <p:nvPr/>
            </p:nvSpPr>
            <p:spPr bwMode="auto">
              <a:xfrm>
                <a:off x="2057400" y="2609850"/>
                <a:ext cx="228600" cy="228600"/>
              </a:xfrm>
              <a:prstGeom prst="ellipse">
                <a:avLst/>
              </a:prstGeom>
              <a:solidFill>
                <a:schemeClr val="accent1"/>
              </a:solidFill>
              <a:ln w="19050">
                <a:noFill/>
                <a:round/>
              </a:ln>
            </p:spPr>
            <p:txBody>
              <a:bodyPr anchor="ctr"/>
              <a:lstStyle/>
              <a:p>
                <a:pPr algn="ctr"/>
                <a:endParaRPr/>
              </a:p>
            </p:txBody>
          </p:sp>
          <p:sp>
            <p:nvSpPr>
              <p:cNvPr id="34" name="Oval 93"/>
              <p:cNvSpPr/>
              <p:nvPr/>
            </p:nvSpPr>
            <p:spPr bwMode="auto">
              <a:xfrm>
                <a:off x="2057400" y="3143250"/>
                <a:ext cx="228600" cy="228600"/>
              </a:xfrm>
              <a:prstGeom prst="ellipse">
                <a:avLst/>
              </a:prstGeom>
              <a:solidFill>
                <a:schemeClr val="accent1"/>
              </a:solidFill>
              <a:ln w="19050">
                <a:noFill/>
                <a:round/>
              </a:ln>
            </p:spPr>
            <p:txBody>
              <a:bodyPr anchor="ctr"/>
              <a:lstStyle/>
              <a:p>
                <a:pPr algn="ctr"/>
                <a:endParaRPr/>
              </a:p>
            </p:txBody>
          </p:sp>
          <p:sp>
            <p:nvSpPr>
              <p:cNvPr id="35" name="Oval 94"/>
              <p:cNvSpPr/>
              <p:nvPr/>
            </p:nvSpPr>
            <p:spPr bwMode="auto">
              <a:xfrm>
                <a:off x="2247900" y="3409950"/>
                <a:ext cx="228600" cy="228600"/>
              </a:xfrm>
              <a:prstGeom prst="ellipse">
                <a:avLst/>
              </a:prstGeom>
              <a:solidFill>
                <a:schemeClr val="accent1"/>
              </a:solidFill>
              <a:ln w="19050">
                <a:noFill/>
                <a:round/>
              </a:ln>
            </p:spPr>
            <p:txBody>
              <a:bodyPr anchor="ctr"/>
              <a:lstStyle/>
              <a:p>
                <a:pPr algn="ctr"/>
                <a:endParaRPr/>
              </a:p>
            </p:txBody>
          </p:sp>
        </p:grpSp>
        <p:grpSp>
          <p:nvGrpSpPr>
            <p:cNvPr id="11" name="Group 95"/>
            <p:cNvGrpSpPr/>
            <p:nvPr/>
          </p:nvGrpSpPr>
          <p:grpSpPr>
            <a:xfrm flipH="1">
              <a:off x="2588578" y="3009146"/>
              <a:ext cx="571500" cy="1371600"/>
              <a:chOff x="1752600" y="2266950"/>
              <a:chExt cx="571500" cy="1371600"/>
            </a:xfrm>
            <a:solidFill>
              <a:schemeClr val="tx1">
                <a:lumMod val="50000"/>
                <a:lumOff val="50000"/>
              </a:schemeClr>
            </a:solidFill>
          </p:grpSpPr>
          <p:sp>
            <p:nvSpPr>
              <p:cNvPr id="27" name="Arrow: Right 96"/>
              <p:cNvSpPr/>
              <p:nvPr/>
            </p:nvSpPr>
            <p:spPr bwMode="auto">
              <a:xfrm>
                <a:off x="1752600" y="2266950"/>
                <a:ext cx="381000" cy="228600"/>
              </a:xfrm>
              <a:prstGeom prst="rightArrow">
                <a:avLst/>
              </a:prstGeom>
              <a:grpFill/>
              <a:ln w="19050">
                <a:noFill/>
                <a:round/>
              </a:ln>
            </p:spPr>
            <p:txBody>
              <a:bodyPr anchor="ctr"/>
              <a:lstStyle/>
              <a:p>
                <a:pPr algn="ctr"/>
                <a:endParaRPr/>
              </a:p>
            </p:txBody>
          </p:sp>
          <p:sp>
            <p:nvSpPr>
              <p:cNvPr id="28" name="Arrow: Right 97"/>
              <p:cNvSpPr/>
              <p:nvPr/>
            </p:nvSpPr>
            <p:spPr bwMode="auto">
              <a:xfrm>
                <a:off x="1943100" y="2647950"/>
                <a:ext cx="381000" cy="228600"/>
              </a:xfrm>
              <a:prstGeom prst="rightArrow">
                <a:avLst/>
              </a:prstGeom>
              <a:grpFill/>
              <a:ln w="19050">
                <a:noFill/>
                <a:round/>
              </a:ln>
            </p:spPr>
            <p:txBody>
              <a:bodyPr anchor="ctr"/>
              <a:lstStyle/>
              <a:p>
                <a:pPr algn="ctr"/>
                <a:endParaRPr/>
              </a:p>
            </p:txBody>
          </p:sp>
          <p:sp>
            <p:nvSpPr>
              <p:cNvPr id="29" name="Arrow: Right 98"/>
              <p:cNvSpPr/>
              <p:nvPr/>
            </p:nvSpPr>
            <p:spPr bwMode="auto">
              <a:xfrm>
                <a:off x="1943100" y="3028950"/>
                <a:ext cx="381000" cy="228600"/>
              </a:xfrm>
              <a:prstGeom prst="rightArrow">
                <a:avLst/>
              </a:prstGeom>
              <a:grpFill/>
              <a:ln w="19050">
                <a:noFill/>
                <a:round/>
              </a:ln>
            </p:spPr>
            <p:txBody>
              <a:bodyPr anchor="ctr"/>
              <a:lstStyle/>
              <a:p>
                <a:pPr algn="ctr"/>
                <a:endParaRPr/>
              </a:p>
            </p:txBody>
          </p:sp>
          <p:sp>
            <p:nvSpPr>
              <p:cNvPr id="30" name="Arrow: Right 99"/>
              <p:cNvSpPr/>
              <p:nvPr/>
            </p:nvSpPr>
            <p:spPr bwMode="auto">
              <a:xfrm>
                <a:off x="1752600" y="3409950"/>
                <a:ext cx="381000" cy="228600"/>
              </a:xfrm>
              <a:prstGeom prst="rightArrow">
                <a:avLst/>
              </a:prstGeom>
              <a:grpFill/>
              <a:ln w="19050">
                <a:noFill/>
                <a:round/>
              </a:ln>
            </p:spPr>
            <p:txBody>
              <a:bodyPr anchor="ctr"/>
              <a:lstStyle/>
              <a:p>
                <a:pPr algn="ctr"/>
                <a:endParaRPr/>
              </a:p>
            </p:txBody>
          </p:sp>
        </p:grpSp>
      </p:grpSp>
      <p:grpSp>
        <p:nvGrpSpPr>
          <p:cNvPr id="2" name="千图PPT彼岸天：ID 8661124库_组合 1"/>
          <p:cNvGrpSpPr/>
          <p:nvPr>
            <p:custDataLst>
              <p:tags r:id="rId2"/>
            </p:custDataLst>
          </p:nvPr>
        </p:nvGrpSpPr>
        <p:grpSpPr>
          <a:xfrm>
            <a:off x="8202181" y="3356992"/>
            <a:ext cx="2635136" cy="866137"/>
            <a:chOff x="8202181" y="3356992"/>
            <a:chExt cx="2635136" cy="866137"/>
          </a:xfrm>
        </p:grpSpPr>
        <p:sp>
          <p:nvSpPr>
            <p:cNvPr id="9" name="Oval 88"/>
            <p:cNvSpPr/>
            <p:nvPr/>
          </p:nvSpPr>
          <p:spPr bwMode="auto">
            <a:xfrm>
              <a:off x="8202181" y="3580644"/>
              <a:ext cx="228600" cy="228600"/>
            </a:xfrm>
            <a:prstGeom prst="ellipse">
              <a:avLst/>
            </a:prstGeom>
            <a:solidFill>
              <a:schemeClr val="accent5"/>
            </a:solidFill>
            <a:ln w="19050">
              <a:noFill/>
              <a:round/>
            </a:ln>
          </p:spPr>
          <p:txBody>
            <a:bodyPr anchor="ctr"/>
            <a:lstStyle/>
            <a:p>
              <a:pPr algn="ctr"/>
              <a:endParaRPr/>
            </a:p>
          </p:txBody>
        </p:sp>
        <p:grpSp>
          <p:nvGrpSpPr>
            <p:cNvPr id="16" name="Group 6"/>
            <p:cNvGrpSpPr/>
            <p:nvPr/>
          </p:nvGrpSpPr>
          <p:grpSpPr>
            <a:xfrm>
              <a:off x="8643529" y="3356992"/>
              <a:ext cx="2193788" cy="866137"/>
              <a:chOff x="8643529" y="3356992"/>
              <a:chExt cx="2193788" cy="866137"/>
            </a:xfrm>
          </p:grpSpPr>
          <p:sp>
            <p:nvSpPr>
              <p:cNvPr id="17" name="TextBox 50"/>
              <p:cNvSpPr txBox="1"/>
              <p:nvPr/>
            </p:nvSpPr>
            <p:spPr bwMode="auto">
              <a:xfrm>
                <a:off x="8643529" y="3356992"/>
                <a:ext cx="1258976" cy="309958"/>
              </a:xfrm>
              <a:prstGeom prst="rect">
                <a:avLst/>
              </a:prstGeom>
              <a:noFill/>
            </p:spPr>
            <p:txBody>
              <a:bodyPr wrap="none" lIns="90000" tIns="46800" rIns="90000" bIns="46800">
                <a:normAutofit/>
              </a:bodyPr>
              <a:lstStyle/>
              <a:p>
                <a:pPr algn="l" latinLnBrk="0"/>
                <a:r>
                  <a:rPr lang="zh-CN" altLang="en-US" sz="1400" b="1" dirty="0">
                    <a:solidFill>
                      <a:schemeClr val="accent5"/>
                    </a:solidFill>
                    <a:effectLst/>
                  </a:rPr>
                  <a:t>输入标题文本</a:t>
                </a:r>
              </a:p>
            </p:txBody>
          </p:sp>
          <p:sp>
            <p:nvSpPr>
              <p:cNvPr id="18" name="TextBox 51"/>
              <p:cNvSpPr txBox="1"/>
              <p:nvPr/>
            </p:nvSpPr>
            <p:spPr bwMode="auto">
              <a:xfrm>
                <a:off x="8643529" y="3666950"/>
                <a:ext cx="2193788"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1" name="千图PPT彼岸天：ID 8661124库_组合 50"/>
          <p:cNvGrpSpPr/>
          <p:nvPr>
            <p:custDataLst>
              <p:tags r:id="rId3"/>
            </p:custDataLst>
          </p:nvPr>
        </p:nvGrpSpPr>
        <p:grpSpPr>
          <a:xfrm>
            <a:off x="6236993" y="3392996"/>
            <a:ext cx="2193788" cy="1783746"/>
            <a:chOff x="6236993" y="3392996"/>
            <a:chExt cx="2193788" cy="1783746"/>
          </a:xfrm>
        </p:grpSpPr>
        <p:grpSp>
          <p:nvGrpSpPr>
            <p:cNvPr id="4" name="Group 68"/>
            <p:cNvGrpSpPr/>
            <p:nvPr/>
          </p:nvGrpSpPr>
          <p:grpSpPr>
            <a:xfrm rot="16200000" flipH="1">
              <a:off x="7197204" y="3119884"/>
              <a:ext cx="603897" cy="1150121"/>
              <a:chOff x="3070225" y="2066925"/>
              <a:chExt cx="3003550" cy="1009650"/>
            </a:xfrm>
            <a:effectLst/>
          </p:grpSpPr>
          <p:sp>
            <p:nvSpPr>
              <p:cNvPr id="48" name="Freeform: Shape 85"/>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5"/>
              </a:solidFill>
              <a:ln w="9525">
                <a:noFill/>
                <a:round/>
              </a:ln>
            </p:spPr>
            <p:txBody>
              <a:bodyPr anchor="ctr"/>
              <a:lstStyle/>
              <a:p>
                <a:pPr algn="ctr"/>
                <a:endParaRPr/>
              </a:p>
            </p:txBody>
          </p:sp>
          <p:sp>
            <p:nvSpPr>
              <p:cNvPr id="49" name="Freeform: Shape 86"/>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50" name="Freeform: Shape 87"/>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5">
                  <a:lumMod val="75000"/>
                </a:schemeClr>
              </a:solidFill>
              <a:ln w="9525">
                <a:noFill/>
                <a:round/>
              </a:ln>
            </p:spPr>
            <p:txBody>
              <a:bodyPr anchor="ctr"/>
              <a:lstStyle/>
              <a:p>
                <a:pPr algn="ctr"/>
                <a:endParaRPr/>
              </a:p>
            </p:txBody>
          </p:sp>
        </p:grpSp>
        <p:grpSp>
          <p:nvGrpSpPr>
            <p:cNvPr id="15" name="Group 5"/>
            <p:cNvGrpSpPr/>
            <p:nvPr/>
          </p:nvGrpSpPr>
          <p:grpSpPr>
            <a:xfrm>
              <a:off x="6236993" y="4310605"/>
              <a:ext cx="2193788" cy="866137"/>
              <a:chOff x="6236993" y="4310605"/>
              <a:chExt cx="2193788" cy="866137"/>
            </a:xfrm>
          </p:grpSpPr>
          <p:sp>
            <p:nvSpPr>
              <p:cNvPr id="19" name="TextBox 48"/>
              <p:cNvSpPr txBox="1"/>
              <p:nvPr/>
            </p:nvSpPr>
            <p:spPr bwMode="auto">
              <a:xfrm>
                <a:off x="6704399" y="4310605"/>
                <a:ext cx="1258976" cy="309958"/>
              </a:xfrm>
              <a:prstGeom prst="rect">
                <a:avLst/>
              </a:prstGeom>
              <a:noFill/>
            </p:spPr>
            <p:txBody>
              <a:bodyPr wrap="none" lIns="90000" tIns="46800" rIns="90000" bIns="46800">
                <a:normAutofit/>
              </a:bodyPr>
              <a:lstStyle/>
              <a:p>
                <a:pPr latinLnBrk="0"/>
                <a:r>
                  <a:rPr lang="zh-CN" altLang="en-US" sz="1400" b="1" dirty="0">
                    <a:solidFill>
                      <a:schemeClr val="accent4"/>
                    </a:solidFill>
                    <a:effectLst/>
                  </a:rPr>
                  <a:t>输入标题文本</a:t>
                </a:r>
              </a:p>
            </p:txBody>
          </p:sp>
          <p:sp>
            <p:nvSpPr>
              <p:cNvPr id="20" name="TextBox 49"/>
              <p:cNvSpPr txBox="1"/>
              <p:nvPr/>
            </p:nvSpPr>
            <p:spPr bwMode="auto">
              <a:xfrm>
                <a:off x="6236993" y="4620563"/>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 name="千图PPT彼岸天：ID 8661124库_组合 69"/>
          <p:cNvGrpSpPr/>
          <p:nvPr>
            <p:custDataLst>
              <p:tags r:id="rId4"/>
            </p:custDataLst>
          </p:nvPr>
        </p:nvGrpSpPr>
        <p:grpSpPr>
          <a:xfrm rot="16200000" flipH="1">
            <a:off x="6347010" y="3117051"/>
            <a:ext cx="868617" cy="1155786"/>
            <a:chOff x="3070223" y="2066925"/>
            <a:chExt cx="3003550" cy="1009650"/>
          </a:xfrm>
          <a:effectLst/>
        </p:grpSpPr>
        <p:sp>
          <p:nvSpPr>
            <p:cNvPr id="45" name="Freeform: Shape 82"/>
            <p:cNvSpPr/>
            <p:nvPr/>
          </p:nvSpPr>
          <p:spPr bwMode="auto">
            <a:xfrm>
              <a:off x="3070223"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4"/>
            </a:solidFill>
            <a:ln w="9525">
              <a:noFill/>
              <a:round/>
            </a:ln>
          </p:spPr>
          <p:txBody>
            <a:bodyPr anchor="ctr"/>
            <a:lstStyle/>
            <a:p>
              <a:pPr algn="ctr"/>
              <a:endParaRPr/>
            </a:p>
          </p:txBody>
        </p:sp>
        <p:sp>
          <p:nvSpPr>
            <p:cNvPr id="46" name="Freeform: Shape 83"/>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7" name="Freeform: Shape 84"/>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4">
                <a:lumMod val="75000"/>
              </a:schemeClr>
            </a:solidFill>
            <a:ln w="9525">
              <a:noFill/>
              <a:round/>
            </a:ln>
          </p:spPr>
          <p:txBody>
            <a:bodyPr anchor="ctr"/>
            <a:lstStyle/>
            <a:p>
              <a:pPr algn="ctr"/>
              <a:endParaRPr/>
            </a:p>
          </p:txBody>
        </p:sp>
      </p:grpSp>
      <p:grpSp>
        <p:nvGrpSpPr>
          <p:cNvPr id="52" name="千图PPT彼岸天：ID 8661124库_组合 51"/>
          <p:cNvGrpSpPr/>
          <p:nvPr>
            <p:custDataLst>
              <p:tags r:id="rId5"/>
            </p:custDataLst>
          </p:nvPr>
        </p:nvGrpSpPr>
        <p:grpSpPr>
          <a:xfrm>
            <a:off x="5272420" y="1886776"/>
            <a:ext cx="2193788" cy="2386574"/>
            <a:chOff x="5272420" y="1886776"/>
            <a:chExt cx="2193788" cy="2386574"/>
          </a:xfrm>
        </p:grpSpPr>
        <p:grpSp>
          <p:nvGrpSpPr>
            <p:cNvPr id="6" name="Group 70"/>
            <p:cNvGrpSpPr/>
            <p:nvPr/>
          </p:nvGrpSpPr>
          <p:grpSpPr>
            <a:xfrm rot="16200000" flipH="1">
              <a:off x="5475448" y="3123850"/>
              <a:ext cx="1156810" cy="1142189"/>
              <a:chOff x="3070225" y="2066925"/>
              <a:chExt cx="3003550" cy="1009650"/>
            </a:xfrm>
            <a:effectLst/>
          </p:grpSpPr>
          <p:sp>
            <p:nvSpPr>
              <p:cNvPr id="42" name="Freeform: Shape 79"/>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3"/>
              </a:solidFill>
              <a:ln w="9525">
                <a:noFill/>
                <a:round/>
              </a:ln>
            </p:spPr>
            <p:txBody>
              <a:bodyPr anchor="ctr"/>
              <a:lstStyle/>
              <a:p>
                <a:pPr algn="ctr"/>
                <a:endParaRPr/>
              </a:p>
            </p:txBody>
          </p:sp>
          <p:sp>
            <p:nvSpPr>
              <p:cNvPr id="43" name="Freeform: Shape 80"/>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4" name="Freeform: Shape 81"/>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3">
                  <a:lumMod val="75000"/>
                </a:schemeClr>
              </a:solidFill>
              <a:ln w="9525">
                <a:noFill/>
                <a:round/>
              </a:ln>
            </p:spPr>
            <p:txBody>
              <a:bodyPr anchor="ctr"/>
              <a:lstStyle/>
              <a:p>
                <a:pPr algn="ctr"/>
                <a:endParaRPr/>
              </a:p>
            </p:txBody>
          </p:sp>
        </p:grpSp>
        <p:grpSp>
          <p:nvGrpSpPr>
            <p:cNvPr id="14" name="Group 3"/>
            <p:cNvGrpSpPr/>
            <p:nvPr/>
          </p:nvGrpSpPr>
          <p:grpSpPr>
            <a:xfrm>
              <a:off x="5272420" y="1886776"/>
              <a:ext cx="2193788" cy="866137"/>
              <a:chOff x="5272420" y="1886776"/>
              <a:chExt cx="2193788" cy="866137"/>
            </a:xfrm>
          </p:grpSpPr>
          <p:sp>
            <p:nvSpPr>
              <p:cNvPr id="21" name="TextBox 46"/>
              <p:cNvSpPr txBox="1"/>
              <p:nvPr/>
            </p:nvSpPr>
            <p:spPr bwMode="auto">
              <a:xfrm>
                <a:off x="5739826" y="1886776"/>
                <a:ext cx="1258976" cy="309958"/>
              </a:xfrm>
              <a:prstGeom prst="rect">
                <a:avLst/>
              </a:prstGeom>
              <a:noFill/>
            </p:spPr>
            <p:txBody>
              <a:bodyPr wrap="none" lIns="90000" tIns="46800" rIns="90000" bIns="46800">
                <a:normAutofit/>
              </a:bodyPr>
              <a:lstStyle/>
              <a:p>
                <a:pPr latinLnBrk="0"/>
                <a:r>
                  <a:rPr lang="zh-CN" altLang="en-US" sz="1400" b="1" dirty="0">
                    <a:solidFill>
                      <a:schemeClr val="accent3"/>
                    </a:solidFill>
                    <a:effectLst/>
                  </a:rPr>
                  <a:t>输入标题文本</a:t>
                </a:r>
              </a:p>
            </p:txBody>
          </p:sp>
          <p:sp>
            <p:nvSpPr>
              <p:cNvPr id="22" name="TextBox 47"/>
              <p:cNvSpPr txBox="1"/>
              <p:nvPr/>
            </p:nvSpPr>
            <p:spPr bwMode="auto">
              <a:xfrm>
                <a:off x="5272420" y="2196734"/>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3" name="千图PPT彼岸天：ID 8661124库_组合 52"/>
          <p:cNvGrpSpPr/>
          <p:nvPr>
            <p:custDataLst>
              <p:tags r:id="rId6"/>
            </p:custDataLst>
          </p:nvPr>
        </p:nvGrpSpPr>
        <p:grpSpPr>
          <a:xfrm>
            <a:off x="2984417" y="2934266"/>
            <a:ext cx="2936861" cy="2991937"/>
            <a:chOff x="2984417" y="2934266"/>
            <a:chExt cx="2936861" cy="2991937"/>
          </a:xfrm>
        </p:grpSpPr>
        <p:grpSp>
          <p:nvGrpSpPr>
            <p:cNvPr id="7" name="Group 71"/>
            <p:cNvGrpSpPr/>
            <p:nvPr/>
          </p:nvGrpSpPr>
          <p:grpSpPr>
            <a:xfrm rot="16200000" flipH="1">
              <a:off x="4591204" y="3125550"/>
              <a:ext cx="1521358" cy="1138790"/>
              <a:chOff x="3070225" y="2066925"/>
              <a:chExt cx="3003550" cy="1009650"/>
            </a:xfrm>
            <a:effectLst/>
          </p:grpSpPr>
          <p:sp>
            <p:nvSpPr>
              <p:cNvPr id="39" name="Freeform: Shape 76"/>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2"/>
              </a:solidFill>
              <a:ln w="9525">
                <a:noFill/>
                <a:round/>
              </a:ln>
            </p:spPr>
            <p:txBody>
              <a:bodyPr anchor="ctr"/>
              <a:lstStyle/>
              <a:p>
                <a:pPr algn="ctr"/>
                <a:endParaRPr/>
              </a:p>
            </p:txBody>
          </p:sp>
          <p:sp>
            <p:nvSpPr>
              <p:cNvPr id="40" name="Freeform: Shape 77"/>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1" name="Freeform: Shape 78"/>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2">
                  <a:lumMod val="75000"/>
                </a:schemeClr>
              </a:solidFill>
              <a:ln w="9525">
                <a:noFill/>
                <a:round/>
              </a:ln>
            </p:spPr>
            <p:txBody>
              <a:bodyPr anchor="ctr"/>
              <a:lstStyle/>
              <a:p>
                <a:pPr algn="ctr"/>
                <a:endParaRPr/>
              </a:p>
            </p:txBody>
          </p:sp>
        </p:grpSp>
        <p:grpSp>
          <p:nvGrpSpPr>
            <p:cNvPr id="13" name="Group 4"/>
            <p:cNvGrpSpPr/>
            <p:nvPr/>
          </p:nvGrpSpPr>
          <p:grpSpPr>
            <a:xfrm>
              <a:off x="2984417" y="5060066"/>
              <a:ext cx="2193788" cy="866137"/>
              <a:chOff x="2984417" y="5060066"/>
              <a:chExt cx="2193788" cy="866137"/>
            </a:xfrm>
          </p:grpSpPr>
          <p:sp>
            <p:nvSpPr>
              <p:cNvPr id="23" name="TextBox 44"/>
              <p:cNvSpPr txBox="1"/>
              <p:nvPr/>
            </p:nvSpPr>
            <p:spPr bwMode="auto">
              <a:xfrm>
                <a:off x="3451823" y="5060066"/>
                <a:ext cx="1258976" cy="309958"/>
              </a:xfrm>
              <a:prstGeom prst="rect">
                <a:avLst/>
              </a:prstGeom>
              <a:noFill/>
            </p:spPr>
            <p:txBody>
              <a:bodyPr wrap="none" lIns="90000" tIns="46800" rIns="90000" bIns="46800">
                <a:normAutofit/>
              </a:bodyPr>
              <a:lstStyle/>
              <a:p>
                <a:pPr latinLnBrk="0"/>
                <a:r>
                  <a:rPr lang="zh-CN" altLang="en-US" sz="1400" b="1" dirty="0">
                    <a:solidFill>
                      <a:schemeClr val="accent2"/>
                    </a:solidFill>
                    <a:effectLst/>
                  </a:rPr>
                  <a:t>输入标题文本</a:t>
                </a:r>
              </a:p>
            </p:txBody>
          </p:sp>
          <p:sp>
            <p:nvSpPr>
              <p:cNvPr id="24" name="TextBox 45"/>
              <p:cNvSpPr txBox="1"/>
              <p:nvPr/>
            </p:nvSpPr>
            <p:spPr bwMode="auto">
              <a:xfrm>
                <a:off x="2984417" y="5370024"/>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4" name="千图PPT彼岸天：ID 8661124库_组合 53"/>
          <p:cNvGrpSpPr/>
          <p:nvPr>
            <p:custDataLst>
              <p:tags r:id="rId7"/>
            </p:custDataLst>
          </p:nvPr>
        </p:nvGrpSpPr>
        <p:grpSpPr>
          <a:xfrm>
            <a:off x="1583316" y="1633741"/>
            <a:ext cx="3628212" cy="3068590"/>
            <a:chOff x="1583316" y="1633741"/>
            <a:chExt cx="3628212" cy="3068590"/>
          </a:xfrm>
        </p:grpSpPr>
        <p:grpSp>
          <p:nvGrpSpPr>
            <p:cNvPr id="8" name="Group 72"/>
            <p:cNvGrpSpPr/>
            <p:nvPr/>
          </p:nvGrpSpPr>
          <p:grpSpPr>
            <a:xfrm rot="16200000" flipH="1">
              <a:off x="3629855" y="3120658"/>
              <a:ext cx="2014771" cy="1148575"/>
              <a:chOff x="3070225" y="2066925"/>
              <a:chExt cx="3003550" cy="1009650"/>
            </a:xfrm>
            <a:effectLst/>
          </p:grpSpPr>
          <p:sp>
            <p:nvSpPr>
              <p:cNvPr id="36" name="Freeform: Shape 73"/>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1"/>
              </a:solidFill>
              <a:ln w="9525">
                <a:noFill/>
                <a:round/>
              </a:ln>
            </p:spPr>
            <p:txBody>
              <a:bodyPr anchor="ctr"/>
              <a:lstStyle/>
              <a:p>
                <a:pPr algn="ctr"/>
                <a:endParaRPr/>
              </a:p>
            </p:txBody>
          </p:sp>
          <p:sp>
            <p:nvSpPr>
              <p:cNvPr id="37" name="Freeform: Shape 74"/>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38" name="Freeform: Shape 75"/>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1">
                  <a:lumMod val="75000"/>
                </a:schemeClr>
              </a:solidFill>
              <a:ln w="9525">
                <a:noFill/>
                <a:round/>
              </a:ln>
            </p:spPr>
            <p:txBody>
              <a:bodyPr anchor="ctr"/>
              <a:lstStyle/>
              <a:p>
                <a:pPr algn="ctr"/>
                <a:endParaRPr/>
              </a:p>
            </p:txBody>
          </p:sp>
        </p:grpSp>
        <p:grpSp>
          <p:nvGrpSpPr>
            <p:cNvPr id="12" name="Group 2"/>
            <p:cNvGrpSpPr/>
            <p:nvPr/>
          </p:nvGrpSpPr>
          <p:grpSpPr>
            <a:xfrm>
              <a:off x="1583316" y="1633741"/>
              <a:ext cx="2193788" cy="866137"/>
              <a:chOff x="1583316" y="1633741"/>
              <a:chExt cx="2193788" cy="866137"/>
            </a:xfrm>
          </p:grpSpPr>
          <p:sp>
            <p:nvSpPr>
              <p:cNvPr id="25" name="TextBox 42"/>
              <p:cNvSpPr txBox="1"/>
              <p:nvPr/>
            </p:nvSpPr>
            <p:spPr bwMode="auto">
              <a:xfrm>
                <a:off x="2050722" y="1633741"/>
                <a:ext cx="1258976" cy="309958"/>
              </a:xfrm>
              <a:prstGeom prst="rect">
                <a:avLst/>
              </a:prstGeom>
              <a:noFill/>
            </p:spPr>
            <p:txBody>
              <a:bodyPr wrap="none" lIns="90000" tIns="46800" rIns="90000" bIns="46800">
                <a:normAutofit/>
              </a:bodyPr>
              <a:lstStyle/>
              <a:p>
                <a:pPr latinLnBrk="0"/>
                <a:r>
                  <a:rPr lang="zh-CN" altLang="en-US" sz="1400" b="1" dirty="0">
                    <a:solidFill>
                      <a:schemeClr val="accent1"/>
                    </a:solidFill>
                    <a:effectLst/>
                  </a:rPr>
                  <a:t>输入标题文本</a:t>
                </a:r>
              </a:p>
            </p:txBody>
          </p:sp>
          <p:sp>
            <p:nvSpPr>
              <p:cNvPr id="26" name="TextBox 43"/>
              <p:cNvSpPr txBox="1"/>
              <p:nvPr/>
            </p:nvSpPr>
            <p:spPr bwMode="auto">
              <a:xfrm>
                <a:off x="1583316" y="1943699"/>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1+#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1+#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1+#ppt_w/2"/>
                                          </p:val>
                                        </p:tav>
                                        <p:tav tm="100000">
                                          <p:val>
                                            <p:strVal val="#ppt_x"/>
                                          </p:val>
                                        </p:tav>
                                      </p:tavLst>
                                    </p:anim>
                                    <p:anim calcmode="lin" valueType="num">
                                      <p:cBhvr additive="base">
                                        <p:cTn id="33" dur="50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1+#ppt_w/2"/>
                                          </p:val>
                                        </p:tav>
                                        <p:tav tm="100000">
                                          <p:val>
                                            <p:strVal val="#ppt_x"/>
                                          </p:val>
                                        </p:tav>
                                      </p:tavLst>
                                    </p:anim>
                                    <p:anim calcmode="lin" valueType="num">
                                      <p:cBhvr additive="base">
                                        <p:cTn id="38"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6"/>
          <p:cNvGrpSpPr/>
          <p:nvPr>
            <p:custDataLst>
              <p:tags r:id="rId1"/>
            </p:custDataLst>
          </p:nvPr>
        </p:nvGrpSpPr>
        <p:grpSpPr>
          <a:xfrm>
            <a:off x="5735980" y="2358120"/>
            <a:ext cx="1527991" cy="1081112"/>
            <a:chOff x="5735980" y="2358120"/>
            <a:chExt cx="1527991" cy="1081112"/>
          </a:xfrm>
        </p:grpSpPr>
        <p:sp>
          <p:nvSpPr>
            <p:cNvPr id="45" name="Freeform: Shape 126"/>
            <p:cNvSpPr/>
            <p:nvPr/>
          </p:nvSpPr>
          <p:spPr bwMode="auto">
            <a:xfrm rot="21301173">
              <a:off x="5735980" y="2358120"/>
              <a:ext cx="1527991" cy="1081112"/>
            </a:xfrm>
            <a:custGeom>
              <a:avLst/>
              <a:gdLst/>
              <a:ahLst/>
              <a:cxnLst>
                <a:cxn ang="0">
                  <a:pos x="445" y="130"/>
                </a:cxn>
                <a:cxn ang="0">
                  <a:pos x="197" y="4"/>
                </a:cxn>
                <a:cxn ang="0">
                  <a:pos x="197" y="4"/>
                </a:cxn>
                <a:cxn ang="0">
                  <a:pos x="61" y="60"/>
                </a:cxn>
                <a:cxn ang="0">
                  <a:pos x="75" y="296"/>
                </a:cxn>
                <a:cxn ang="0">
                  <a:pos x="311" y="282"/>
                </a:cxn>
                <a:cxn ang="0">
                  <a:pos x="344" y="117"/>
                </a:cxn>
                <a:cxn ang="0">
                  <a:pos x="403" y="167"/>
                </a:cxn>
                <a:cxn ang="0">
                  <a:pos x="372" y="195"/>
                </a:cxn>
                <a:cxn ang="0">
                  <a:pos x="494" y="285"/>
                </a:cxn>
                <a:cxn ang="0">
                  <a:pos x="476" y="102"/>
                </a:cxn>
                <a:cxn ang="0">
                  <a:pos x="445" y="130"/>
                </a:cxn>
              </a:cxnLst>
              <a:rect l="0" t="0" r="r" b="b"/>
              <a:pathLst>
                <a:path w="505" h="357">
                  <a:moveTo>
                    <a:pt x="445" y="130"/>
                  </a:moveTo>
                  <a:cubicBezTo>
                    <a:pt x="389" y="68"/>
                    <a:pt x="285" y="10"/>
                    <a:pt x="197" y="4"/>
                  </a:cubicBezTo>
                  <a:cubicBezTo>
                    <a:pt x="197" y="4"/>
                    <a:pt x="197" y="3"/>
                    <a:pt x="197" y="4"/>
                  </a:cubicBezTo>
                  <a:cubicBezTo>
                    <a:pt x="147" y="0"/>
                    <a:pt x="96" y="20"/>
                    <a:pt x="61" y="60"/>
                  </a:cubicBezTo>
                  <a:cubicBezTo>
                    <a:pt x="0" y="129"/>
                    <a:pt x="6" y="235"/>
                    <a:pt x="75" y="296"/>
                  </a:cubicBezTo>
                  <a:cubicBezTo>
                    <a:pt x="144" y="357"/>
                    <a:pt x="250" y="351"/>
                    <a:pt x="311" y="282"/>
                  </a:cubicBezTo>
                  <a:cubicBezTo>
                    <a:pt x="352" y="235"/>
                    <a:pt x="363" y="172"/>
                    <a:pt x="344" y="117"/>
                  </a:cubicBezTo>
                  <a:cubicBezTo>
                    <a:pt x="366" y="131"/>
                    <a:pt x="386" y="148"/>
                    <a:pt x="403" y="167"/>
                  </a:cubicBezTo>
                  <a:cubicBezTo>
                    <a:pt x="393" y="176"/>
                    <a:pt x="383" y="186"/>
                    <a:pt x="372" y="195"/>
                  </a:cubicBezTo>
                  <a:cubicBezTo>
                    <a:pt x="416" y="209"/>
                    <a:pt x="460" y="238"/>
                    <a:pt x="494" y="285"/>
                  </a:cubicBezTo>
                  <a:cubicBezTo>
                    <a:pt x="505" y="228"/>
                    <a:pt x="500" y="164"/>
                    <a:pt x="476" y="102"/>
                  </a:cubicBezTo>
                  <a:cubicBezTo>
                    <a:pt x="465" y="112"/>
                    <a:pt x="455" y="121"/>
                    <a:pt x="445" y="130"/>
                  </a:cubicBezTo>
                  <a:close/>
                </a:path>
              </a:pathLst>
            </a:custGeom>
            <a:solidFill>
              <a:schemeClr val="accent2"/>
            </a:solidFill>
            <a:ln w="9525">
              <a:noFill/>
              <a:round/>
            </a:ln>
          </p:spPr>
          <p:txBody>
            <a:bodyPr anchor="ctr"/>
            <a:lstStyle/>
            <a:p>
              <a:pPr algn="ctr"/>
              <a:endParaRPr/>
            </a:p>
          </p:txBody>
        </p:sp>
        <p:sp>
          <p:nvSpPr>
            <p:cNvPr id="46" name="Oval 128"/>
            <p:cNvSpPr/>
            <p:nvPr/>
          </p:nvSpPr>
          <p:spPr>
            <a:xfrm rot="21301173">
              <a:off x="5915726" y="2502392"/>
              <a:ext cx="780187" cy="780187"/>
            </a:xfrm>
            <a:prstGeom prst="ellipse">
              <a:avLst/>
            </a:prstGeom>
            <a:solidFill>
              <a:schemeClr val="accent2"/>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7" name="Group 129"/>
            <p:cNvGrpSpPr/>
            <p:nvPr/>
          </p:nvGrpSpPr>
          <p:grpSpPr>
            <a:xfrm>
              <a:off x="6190626" y="2733450"/>
              <a:ext cx="230384" cy="318069"/>
              <a:chOff x="5011733" y="2427288"/>
              <a:chExt cx="212725" cy="293688"/>
            </a:xfrm>
            <a:solidFill>
              <a:schemeClr val="bg1"/>
            </a:solidFill>
          </p:grpSpPr>
          <p:sp>
            <p:nvSpPr>
              <p:cNvPr id="48" name="Freeform: Shape 130"/>
              <p:cNvSpPr/>
              <p:nvPr/>
            </p:nvSpPr>
            <p:spPr bwMode="auto">
              <a:xfrm>
                <a:off x="5011733"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ln>
            </p:spPr>
            <p:txBody>
              <a:bodyPr anchor="ctr"/>
              <a:lstStyle/>
              <a:p>
                <a:pPr algn="ctr"/>
                <a:endParaRPr/>
              </a:p>
            </p:txBody>
          </p:sp>
          <p:sp>
            <p:nvSpPr>
              <p:cNvPr id="49" name="Freeform: Shape 131"/>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ln>
            </p:spPr>
            <p:txBody>
              <a:bodyPr anchor="ctr"/>
              <a:lstStyle/>
              <a:p>
                <a:pPr algn="ctr"/>
                <a:endParaRPr/>
              </a:p>
            </p:txBody>
          </p:sp>
        </p:grpSp>
      </p:grpSp>
      <p:grpSp>
        <p:nvGrpSpPr>
          <p:cNvPr id="5" name="千图PPT彼岸天：ID 8661124库_组合 14"/>
          <p:cNvGrpSpPr/>
          <p:nvPr>
            <p:custDataLst>
              <p:tags r:id="rId2"/>
            </p:custDataLst>
          </p:nvPr>
        </p:nvGrpSpPr>
        <p:grpSpPr>
          <a:xfrm>
            <a:off x="4831471" y="4166095"/>
            <a:ext cx="1406673" cy="1334498"/>
            <a:chOff x="4831471" y="4166095"/>
            <a:chExt cx="1406673" cy="1334498"/>
          </a:xfrm>
        </p:grpSpPr>
        <p:sp>
          <p:nvSpPr>
            <p:cNvPr id="42" name="Freeform: Shape 123"/>
            <p:cNvSpPr/>
            <p:nvPr/>
          </p:nvSpPr>
          <p:spPr bwMode="auto">
            <a:xfrm rot="21301173">
              <a:off x="4831471" y="4166095"/>
              <a:ext cx="1406673" cy="1334498"/>
            </a:xfrm>
            <a:custGeom>
              <a:avLst/>
              <a:gdLst/>
              <a:ahLst/>
              <a:cxnLst>
                <a:cxn ang="0">
                  <a:pos x="41" y="157"/>
                </a:cxn>
                <a:cxn ang="0">
                  <a:pos x="177" y="399"/>
                </a:cxn>
                <a:cxn ang="0">
                  <a:pos x="177" y="399"/>
                </a:cxn>
                <a:cxn ang="0">
                  <a:pos x="322" y="427"/>
                </a:cxn>
                <a:cxn ang="0">
                  <a:pos x="441" y="223"/>
                </a:cxn>
                <a:cxn ang="0">
                  <a:pos x="236" y="104"/>
                </a:cxn>
                <a:cxn ang="0">
                  <a:pos x="118" y="223"/>
                </a:cxn>
                <a:cxn ang="0">
                  <a:pos x="96" y="149"/>
                </a:cxn>
                <a:cxn ang="0">
                  <a:pos x="137" y="143"/>
                </a:cxn>
                <a:cxn ang="0">
                  <a:pos x="86" y="0"/>
                </a:cxn>
                <a:cxn ang="0">
                  <a:pos x="0" y="163"/>
                </a:cxn>
                <a:cxn ang="0">
                  <a:pos x="41" y="157"/>
                </a:cxn>
              </a:cxnLst>
              <a:rect l="0" t="0" r="r" b="b"/>
              <a:pathLst>
                <a:path w="465" h="441">
                  <a:moveTo>
                    <a:pt x="41" y="157"/>
                  </a:moveTo>
                  <a:cubicBezTo>
                    <a:pt x="53" y="239"/>
                    <a:pt x="108" y="346"/>
                    <a:pt x="177" y="399"/>
                  </a:cubicBezTo>
                  <a:cubicBezTo>
                    <a:pt x="177" y="399"/>
                    <a:pt x="177" y="399"/>
                    <a:pt x="177" y="399"/>
                  </a:cubicBezTo>
                  <a:cubicBezTo>
                    <a:pt x="217" y="429"/>
                    <a:pt x="270" y="441"/>
                    <a:pt x="322" y="427"/>
                  </a:cubicBezTo>
                  <a:cubicBezTo>
                    <a:pt x="411" y="404"/>
                    <a:pt x="465" y="312"/>
                    <a:pt x="441" y="223"/>
                  </a:cubicBezTo>
                  <a:cubicBezTo>
                    <a:pt x="417" y="134"/>
                    <a:pt x="326" y="81"/>
                    <a:pt x="236" y="104"/>
                  </a:cubicBezTo>
                  <a:cubicBezTo>
                    <a:pt x="176" y="120"/>
                    <a:pt x="133" y="167"/>
                    <a:pt x="118" y="223"/>
                  </a:cubicBezTo>
                  <a:cubicBezTo>
                    <a:pt x="107" y="199"/>
                    <a:pt x="100" y="174"/>
                    <a:pt x="96" y="149"/>
                  </a:cubicBezTo>
                  <a:cubicBezTo>
                    <a:pt x="110" y="147"/>
                    <a:pt x="123" y="145"/>
                    <a:pt x="137" y="143"/>
                  </a:cubicBezTo>
                  <a:cubicBezTo>
                    <a:pt x="109" y="108"/>
                    <a:pt x="88" y="59"/>
                    <a:pt x="86" y="0"/>
                  </a:cubicBezTo>
                  <a:cubicBezTo>
                    <a:pt x="45" y="42"/>
                    <a:pt x="14" y="97"/>
                    <a:pt x="0" y="163"/>
                  </a:cubicBezTo>
                  <a:cubicBezTo>
                    <a:pt x="14" y="161"/>
                    <a:pt x="27" y="159"/>
                    <a:pt x="41" y="157"/>
                  </a:cubicBezTo>
                  <a:close/>
                </a:path>
              </a:pathLst>
            </a:custGeom>
            <a:solidFill>
              <a:schemeClr val="accent5"/>
            </a:solidFill>
            <a:ln w="9525">
              <a:noFill/>
              <a:round/>
            </a:ln>
          </p:spPr>
          <p:txBody>
            <a:bodyPr anchor="ctr"/>
            <a:lstStyle/>
            <a:p>
              <a:pPr algn="ctr"/>
              <a:endParaRPr/>
            </a:p>
          </p:txBody>
        </p:sp>
        <p:sp>
          <p:nvSpPr>
            <p:cNvPr id="43" name="Oval 133"/>
            <p:cNvSpPr/>
            <p:nvPr/>
          </p:nvSpPr>
          <p:spPr>
            <a:xfrm rot="21301173">
              <a:off x="5300096" y="4563157"/>
              <a:ext cx="780187" cy="780187"/>
            </a:xfrm>
            <a:prstGeom prst="ellipse">
              <a:avLst/>
            </a:prstGeom>
            <a:solidFill>
              <a:schemeClr val="accent5"/>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134"/>
            <p:cNvSpPr/>
            <p:nvPr/>
          </p:nvSpPr>
          <p:spPr bwMode="auto">
            <a:xfrm>
              <a:off x="5525138" y="4765783"/>
              <a:ext cx="330103" cy="374933"/>
            </a:xfrm>
            <a:custGeom>
              <a:avLst/>
              <a:gdLst/>
              <a:ahLst/>
              <a:cxnLst>
                <a:cxn ang="0">
                  <a:pos x="87" y="109"/>
                </a:cxn>
                <a:cxn ang="0">
                  <a:pos x="82" y="109"/>
                </a:cxn>
                <a:cxn ang="0">
                  <a:pos x="102" y="73"/>
                </a:cxn>
                <a:cxn ang="0">
                  <a:pos x="69" y="31"/>
                </a:cxn>
                <a:cxn ang="0">
                  <a:pos x="77" y="15"/>
                </a:cxn>
                <a:cxn ang="0">
                  <a:pos x="76" y="10"/>
                </a:cxn>
                <a:cxn ang="0">
                  <a:pos x="56" y="1"/>
                </a:cxn>
                <a:cxn ang="0">
                  <a:pos x="53" y="0"/>
                </a:cxn>
                <a:cxn ang="0">
                  <a:pos x="51" y="2"/>
                </a:cxn>
                <a:cxn ang="0">
                  <a:pos x="28" y="46"/>
                </a:cxn>
                <a:cxn ang="0">
                  <a:pos x="31" y="57"/>
                </a:cxn>
                <a:cxn ang="0">
                  <a:pos x="28" y="63"/>
                </a:cxn>
                <a:cxn ang="0">
                  <a:pos x="41" y="69"/>
                </a:cxn>
                <a:cxn ang="0">
                  <a:pos x="44" y="63"/>
                </a:cxn>
                <a:cxn ang="0">
                  <a:pos x="44" y="63"/>
                </a:cxn>
                <a:cxn ang="0">
                  <a:pos x="54" y="59"/>
                </a:cxn>
                <a:cxn ang="0">
                  <a:pos x="62" y="44"/>
                </a:cxn>
                <a:cxn ang="0">
                  <a:pos x="87" y="73"/>
                </a:cxn>
                <a:cxn ang="0">
                  <a:pos x="58" y="102"/>
                </a:cxn>
                <a:cxn ang="0">
                  <a:pos x="37" y="95"/>
                </a:cxn>
                <a:cxn ang="0">
                  <a:pos x="37" y="91"/>
                </a:cxn>
                <a:cxn ang="0">
                  <a:pos x="40" y="87"/>
                </a:cxn>
                <a:cxn ang="0">
                  <a:pos x="58" y="87"/>
                </a:cxn>
                <a:cxn ang="0">
                  <a:pos x="58" y="80"/>
                </a:cxn>
                <a:cxn ang="0">
                  <a:pos x="30" y="80"/>
                </a:cxn>
                <a:cxn ang="0">
                  <a:pos x="16" y="80"/>
                </a:cxn>
                <a:cxn ang="0">
                  <a:pos x="0" y="80"/>
                </a:cxn>
                <a:cxn ang="0">
                  <a:pos x="0" y="87"/>
                </a:cxn>
                <a:cxn ang="0">
                  <a:pos x="17" y="87"/>
                </a:cxn>
                <a:cxn ang="0">
                  <a:pos x="18" y="87"/>
                </a:cxn>
                <a:cxn ang="0">
                  <a:pos x="22" y="91"/>
                </a:cxn>
                <a:cxn ang="0">
                  <a:pos x="22" y="95"/>
                </a:cxn>
                <a:cxn ang="0">
                  <a:pos x="22" y="109"/>
                </a:cxn>
                <a:cxn ang="0">
                  <a:pos x="8" y="116"/>
                </a:cxn>
                <a:cxn ang="0">
                  <a:pos x="102" y="116"/>
                </a:cxn>
                <a:cxn ang="0">
                  <a:pos x="87" y="109"/>
                </a:cxn>
                <a:cxn ang="0">
                  <a:pos x="62" y="10"/>
                </a:cxn>
                <a:cxn ang="0">
                  <a:pos x="60" y="12"/>
                </a:cxn>
                <a:cxn ang="0">
                  <a:pos x="43" y="44"/>
                </a:cxn>
                <a:cxn ang="0">
                  <a:pos x="37" y="41"/>
                </a:cxn>
                <a:cxn ang="0">
                  <a:pos x="37" y="39"/>
                </a:cxn>
                <a:cxn ang="0">
                  <a:pos x="53" y="10"/>
                </a:cxn>
                <a:cxn ang="0">
                  <a:pos x="55" y="8"/>
                </a:cxn>
                <a:cxn ang="0">
                  <a:pos x="58" y="8"/>
                </a:cxn>
                <a:cxn ang="0">
                  <a:pos x="62" y="10"/>
                </a:cxn>
                <a:cxn ang="0">
                  <a:pos x="62" y="10"/>
                </a:cxn>
              </a:cxnLst>
              <a:rect l="0" t="0" r="r" b="b"/>
              <a:pathLst>
                <a:path w="102" h="116">
                  <a:moveTo>
                    <a:pt x="87" y="109"/>
                  </a:moveTo>
                  <a:cubicBezTo>
                    <a:pt x="82" y="109"/>
                    <a:pt x="82" y="109"/>
                    <a:pt x="82" y="109"/>
                  </a:cubicBezTo>
                  <a:cubicBezTo>
                    <a:pt x="94" y="101"/>
                    <a:pt x="102" y="88"/>
                    <a:pt x="102" y="73"/>
                  </a:cubicBezTo>
                  <a:cubicBezTo>
                    <a:pt x="102" y="52"/>
                    <a:pt x="88" y="35"/>
                    <a:pt x="69" y="31"/>
                  </a:cubicBezTo>
                  <a:cubicBezTo>
                    <a:pt x="77" y="15"/>
                    <a:pt x="77" y="15"/>
                    <a:pt x="77" y="15"/>
                  </a:cubicBezTo>
                  <a:cubicBezTo>
                    <a:pt x="78" y="13"/>
                    <a:pt x="77" y="11"/>
                    <a:pt x="76" y="10"/>
                  </a:cubicBezTo>
                  <a:cubicBezTo>
                    <a:pt x="56" y="1"/>
                    <a:pt x="56" y="1"/>
                    <a:pt x="56" y="1"/>
                  </a:cubicBezTo>
                  <a:cubicBezTo>
                    <a:pt x="55" y="0"/>
                    <a:pt x="54" y="0"/>
                    <a:pt x="53" y="0"/>
                  </a:cubicBezTo>
                  <a:cubicBezTo>
                    <a:pt x="52" y="1"/>
                    <a:pt x="52" y="2"/>
                    <a:pt x="51" y="2"/>
                  </a:cubicBezTo>
                  <a:cubicBezTo>
                    <a:pt x="28" y="46"/>
                    <a:pt x="28" y="46"/>
                    <a:pt x="28" y="46"/>
                  </a:cubicBezTo>
                  <a:cubicBezTo>
                    <a:pt x="26" y="50"/>
                    <a:pt x="28" y="55"/>
                    <a:pt x="31" y="57"/>
                  </a:cubicBezTo>
                  <a:cubicBezTo>
                    <a:pt x="28" y="63"/>
                    <a:pt x="28" y="63"/>
                    <a:pt x="28" y="63"/>
                  </a:cubicBezTo>
                  <a:cubicBezTo>
                    <a:pt x="41" y="69"/>
                    <a:pt x="41" y="69"/>
                    <a:pt x="41" y="69"/>
                  </a:cubicBezTo>
                  <a:cubicBezTo>
                    <a:pt x="44" y="63"/>
                    <a:pt x="44" y="63"/>
                    <a:pt x="44" y="63"/>
                  </a:cubicBezTo>
                  <a:cubicBezTo>
                    <a:pt x="44" y="63"/>
                    <a:pt x="44" y="63"/>
                    <a:pt x="44" y="63"/>
                  </a:cubicBezTo>
                  <a:cubicBezTo>
                    <a:pt x="48" y="65"/>
                    <a:pt x="52" y="63"/>
                    <a:pt x="54" y="59"/>
                  </a:cubicBezTo>
                  <a:cubicBezTo>
                    <a:pt x="62" y="44"/>
                    <a:pt x="62" y="44"/>
                    <a:pt x="62" y="44"/>
                  </a:cubicBezTo>
                  <a:cubicBezTo>
                    <a:pt x="76" y="46"/>
                    <a:pt x="87" y="58"/>
                    <a:pt x="87" y="73"/>
                  </a:cubicBezTo>
                  <a:cubicBezTo>
                    <a:pt x="87" y="89"/>
                    <a:pt x="74" y="102"/>
                    <a:pt x="58" y="102"/>
                  </a:cubicBezTo>
                  <a:cubicBezTo>
                    <a:pt x="51" y="102"/>
                    <a:pt x="42" y="99"/>
                    <a:pt x="37" y="95"/>
                  </a:cubicBezTo>
                  <a:cubicBezTo>
                    <a:pt x="37" y="91"/>
                    <a:pt x="37" y="91"/>
                    <a:pt x="37" y="91"/>
                  </a:cubicBezTo>
                  <a:cubicBezTo>
                    <a:pt x="37" y="89"/>
                    <a:pt x="38" y="87"/>
                    <a:pt x="40" y="87"/>
                  </a:cubicBezTo>
                  <a:cubicBezTo>
                    <a:pt x="58" y="87"/>
                    <a:pt x="58" y="87"/>
                    <a:pt x="58" y="87"/>
                  </a:cubicBezTo>
                  <a:cubicBezTo>
                    <a:pt x="58" y="80"/>
                    <a:pt x="58" y="80"/>
                    <a:pt x="58" y="80"/>
                  </a:cubicBezTo>
                  <a:cubicBezTo>
                    <a:pt x="30" y="80"/>
                    <a:pt x="30" y="80"/>
                    <a:pt x="30" y="80"/>
                  </a:cubicBezTo>
                  <a:cubicBezTo>
                    <a:pt x="16" y="80"/>
                    <a:pt x="16" y="80"/>
                    <a:pt x="16" y="80"/>
                  </a:cubicBezTo>
                  <a:cubicBezTo>
                    <a:pt x="0" y="80"/>
                    <a:pt x="0" y="80"/>
                    <a:pt x="0" y="80"/>
                  </a:cubicBezTo>
                  <a:cubicBezTo>
                    <a:pt x="0" y="87"/>
                    <a:pt x="0" y="87"/>
                    <a:pt x="0" y="87"/>
                  </a:cubicBezTo>
                  <a:cubicBezTo>
                    <a:pt x="17" y="87"/>
                    <a:pt x="17" y="87"/>
                    <a:pt x="17" y="87"/>
                  </a:cubicBezTo>
                  <a:cubicBezTo>
                    <a:pt x="18" y="87"/>
                    <a:pt x="18" y="87"/>
                    <a:pt x="18" y="87"/>
                  </a:cubicBezTo>
                  <a:cubicBezTo>
                    <a:pt x="20" y="87"/>
                    <a:pt x="22" y="89"/>
                    <a:pt x="22" y="91"/>
                  </a:cubicBezTo>
                  <a:cubicBezTo>
                    <a:pt x="22" y="95"/>
                    <a:pt x="22" y="95"/>
                    <a:pt x="22" y="95"/>
                  </a:cubicBezTo>
                  <a:cubicBezTo>
                    <a:pt x="22" y="109"/>
                    <a:pt x="22" y="109"/>
                    <a:pt x="22" y="109"/>
                  </a:cubicBezTo>
                  <a:cubicBezTo>
                    <a:pt x="14" y="109"/>
                    <a:pt x="8" y="108"/>
                    <a:pt x="8" y="116"/>
                  </a:cubicBezTo>
                  <a:cubicBezTo>
                    <a:pt x="102" y="116"/>
                    <a:pt x="102" y="116"/>
                    <a:pt x="102" y="116"/>
                  </a:cubicBezTo>
                  <a:cubicBezTo>
                    <a:pt x="102" y="108"/>
                    <a:pt x="95" y="109"/>
                    <a:pt x="87" y="109"/>
                  </a:cubicBezTo>
                  <a:close/>
                  <a:moveTo>
                    <a:pt x="62" y="10"/>
                  </a:moveTo>
                  <a:cubicBezTo>
                    <a:pt x="61" y="10"/>
                    <a:pt x="60" y="11"/>
                    <a:pt x="60" y="12"/>
                  </a:cubicBezTo>
                  <a:cubicBezTo>
                    <a:pt x="43" y="44"/>
                    <a:pt x="43" y="44"/>
                    <a:pt x="43" y="44"/>
                  </a:cubicBezTo>
                  <a:cubicBezTo>
                    <a:pt x="37" y="41"/>
                    <a:pt x="37" y="41"/>
                    <a:pt x="37" y="41"/>
                  </a:cubicBezTo>
                  <a:cubicBezTo>
                    <a:pt x="37" y="40"/>
                    <a:pt x="37" y="40"/>
                    <a:pt x="37" y="39"/>
                  </a:cubicBezTo>
                  <a:cubicBezTo>
                    <a:pt x="53" y="10"/>
                    <a:pt x="53" y="10"/>
                    <a:pt x="53" y="10"/>
                  </a:cubicBezTo>
                  <a:cubicBezTo>
                    <a:pt x="53" y="9"/>
                    <a:pt x="54" y="8"/>
                    <a:pt x="55" y="8"/>
                  </a:cubicBezTo>
                  <a:cubicBezTo>
                    <a:pt x="56" y="7"/>
                    <a:pt x="57" y="7"/>
                    <a:pt x="58" y="8"/>
                  </a:cubicBezTo>
                  <a:cubicBezTo>
                    <a:pt x="62" y="10"/>
                    <a:pt x="62" y="10"/>
                    <a:pt x="62" y="10"/>
                  </a:cubicBezTo>
                  <a:cubicBezTo>
                    <a:pt x="62" y="10"/>
                    <a:pt x="62" y="10"/>
                    <a:pt x="62" y="10"/>
                  </a:cubicBezTo>
                  <a:close/>
                </a:path>
              </a:pathLst>
            </a:custGeom>
            <a:solidFill>
              <a:schemeClr val="bg1"/>
            </a:solidFill>
            <a:ln w="9525">
              <a:noFill/>
              <a:round/>
            </a:ln>
          </p:spPr>
          <p:txBody>
            <a:bodyPr anchor="ctr"/>
            <a:lstStyle/>
            <a:p>
              <a:pPr algn="ctr"/>
              <a:endParaRPr/>
            </a:p>
          </p:txBody>
        </p:sp>
      </p:grpSp>
      <p:grpSp>
        <p:nvGrpSpPr>
          <p:cNvPr id="6" name="千图PPT彼岸天：ID 8661124库_组合 12"/>
          <p:cNvGrpSpPr/>
          <p:nvPr>
            <p:custDataLst>
              <p:tags r:id="rId3"/>
            </p:custDataLst>
          </p:nvPr>
        </p:nvGrpSpPr>
        <p:grpSpPr>
          <a:xfrm>
            <a:off x="6755685" y="3016836"/>
            <a:ext cx="1125646" cy="1567919"/>
            <a:chOff x="6755685" y="3016836"/>
            <a:chExt cx="1125646" cy="1567919"/>
          </a:xfrm>
        </p:grpSpPr>
        <p:sp>
          <p:nvSpPr>
            <p:cNvPr id="39" name="Freeform: Shape 125"/>
            <p:cNvSpPr/>
            <p:nvPr/>
          </p:nvSpPr>
          <p:spPr bwMode="auto">
            <a:xfrm rot="21301173">
              <a:off x="6755685" y="3016836"/>
              <a:ext cx="1125646" cy="1567919"/>
            </a:xfrm>
            <a:custGeom>
              <a:avLst/>
              <a:gdLst/>
              <a:ahLst/>
              <a:cxnLst>
                <a:cxn ang="0">
                  <a:pos x="298" y="430"/>
                </a:cxn>
                <a:cxn ang="0">
                  <a:pos x="356" y="159"/>
                </a:cxn>
                <a:cxn ang="0">
                  <a:pos x="356" y="159"/>
                </a:cxn>
                <a:cxn ang="0">
                  <a:pos x="266" y="41"/>
                </a:cxn>
                <a:cxn ang="0">
                  <a:pos x="42" y="116"/>
                </a:cxn>
                <a:cxn ang="0">
                  <a:pos x="117" y="340"/>
                </a:cxn>
                <a:cxn ang="0">
                  <a:pos x="284" y="330"/>
                </a:cxn>
                <a:cxn ang="0">
                  <a:pos x="251" y="400"/>
                </a:cxn>
                <a:cxn ang="0">
                  <a:pos x="216" y="377"/>
                </a:cxn>
                <a:cxn ang="0">
                  <a:pos x="160" y="518"/>
                </a:cxn>
                <a:cxn ang="0">
                  <a:pos x="332" y="453"/>
                </a:cxn>
                <a:cxn ang="0">
                  <a:pos x="298" y="430"/>
                </a:cxn>
              </a:cxnLst>
              <a:rect l="0" t="0" r="r" b="b"/>
              <a:pathLst>
                <a:path w="372" h="518">
                  <a:moveTo>
                    <a:pt x="298" y="430"/>
                  </a:moveTo>
                  <a:cubicBezTo>
                    <a:pt x="343" y="360"/>
                    <a:pt x="372" y="244"/>
                    <a:pt x="356" y="159"/>
                  </a:cubicBezTo>
                  <a:cubicBezTo>
                    <a:pt x="355" y="159"/>
                    <a:pt x="356" y="158"/>
                    <a:pt x="356" y="159"/>
                  </a:cubicBezTo>
                  <a:cubicBezTo>
                    <a:pt x="346" y="109"/>
                    <a:pt x="314" y="65"/>
                    <a:pt x="266" y="41"/>
                  </a:cubicBezTo>
                  <a:cubicBezTo>
                    <a:pt x="183" y="0"/>
                    <a:pt x="83" y="33"/>
                    <a:pt x="42" y="116"/>
                  </a:cubicBezTo>
                  <a:cubicBezTo>
                    <a:pt x="0" y="199"/>
                    <a:pt x="34" y="299"/>
                    <a:pt x="117" y="340"/>
                  </a:cubicBezTo>
                  <a:cubicBezTo>
                    <a:pt x="172" y="368"/>
                    <a:pt x="236" y="362"/>
                    <a:pt x="284" y="330"/>
                  </a:cubicBezTo>
                  <a:cubicBezTo>
                    <a:pt x="276" y="355"/>
                    <a:pt x="265" y="378"/>
                    <a:pt x="251" y="400"/>
                  </a:cubicBezTo>
                  <a:cubicBezTo>
                    <a:pt x="240" y="392"/>
                    <a:pt x="228" y="385"/>
                    <a:pt x="216" y="377"/>
                  </a:cubicBezTo>
                  <a:cubicBezTo>
                    <a:pt x="214" y="422"/>
                    <a:pt x="197" y="473"/>
                    <a:pt x="160" y="518"/>
                  </a:cubicBezTo>
                  <a:cubicBezTo>
                    <a:pt x="218" y="514"/>
                    <a:pt x="279" y="493"/>
                    <a:pt x="332" y="453"/>
                  </a:cubicBezTo>
                  <a:cubicBezTo>
                    <a:pt x="321" y="445"/>
                    <a:pt x="309" y="438"/>
                    <a:pt x="298" y="430"/>
                  </a:cubicBezTo>
                  <a:close/>
                </a:path>
              </a:pathLst>
            </a:custGeom>
            <a:solidFill>
              <a:schemeClr val="accent3"/>
            </a:solidFill>
            <a:ln w="9525">
              <a:noFill/>
              <a:round/>
            </a:ln>
          </p:spPr>
          <p:txBody>
            <a:bodyPr anchor="ctr"/>
            <a:lstStyle/>
            <a:p>
              <a:pPr algn="ctr"/>
              <a:endParaRPr/>
            </a:p>
          </p:txBody>
        </p:sp>
        <p:sp>
          <p:nvSpPr>
            <p:cNvPr id="40" name="Oval 136"/>
            <p:cNvSpPr/>
            <p:nvPr/>
          </p:nvSpPr>
          <p:spPr>
            <a:xfrm rot="21301173">
              <a:off x="6929125" y="3200725"/>
              <a:ext cx="780187" cy="780187"/>
            </a:xfrm>
            <a:prstGeom prst="ellipse">
              <a:avLst/>
            </a:prstGeom>
            <a:solidFill>
              <a:schemeClr val="accent3"/>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137"/>
            <p:cNvSpPr/>
            <p:nvPr/>
          </p:nvSpPr>
          <p:spPr bwMode="auto">
            <a:xfrm>
              <a:off x="7170503" y="3432646"/>
              <a:ext cx="297437" cy="316349"/>
            </a:xfrm>
            <a:custGeom>
              <a:avLst/>
              <a:gdLst/>
              <a:ahLst/>
              <a:cxnLst>
                <a:cxn ang="0">
                  <a:pos x="102" y="0"/>
                </a:cxn>
                <a:cxn ang="0">
                  <a:pos x="15" y="0"/>
                </a:cxn>
                <a:cxn ang="0">
                  <a:pos x="7" y="7"/>
                </a:cxn>
                <a:cxn ang="0">
                  <a:pos x="7" y="22"/>
                </a:cxn>
                <a:cxn ang="0">
                  <a:pos x="18" y="22"/>
                </a:cxn>
                <a:cxn ang="0">
                  <a:pos x="22" y="26"/>
                </a:cxn>
                <a:cxn ang="0">
                  <a:pos x="18" y="29"/>
                </a:cxn>
                <a:cxn ang="0">
                  <a:pos x="4" y="29"/>
                </a:cxn>
                <a:cxn ang="0">
                  <a:pos x="0" y="33"/>
                </a:cxn>
                <a:cxn ang="0">
                  <a:pos x="4" y="36"/>
                </a:cxn>
                <a:cxn ang="0">
                  <a:pos x="7" y="36"/>
                </a:cxn>
                <a:cxn ang="0">
                  <a:pos x="7" y="51"/>
                </a:cxn>
                <a:cxn ang="0">
                  <a:pos x="18" y="51"/>
                </a:cxn>
                <a:cxn ang="0">
                  <a:pos x="22" y="55"/>
                </a:cxn>
                <a:cxn ang="0">
                  <a:pos x="18" y="58"/>
                </a:cxn>
                <a:cxn ang="0">
                  <a:pos x="4" y="58"/>
                </a:cxn>
                <a:cxn ang="0">
                  <a:pos x="0" y="62"/>
                </a:cxn>
                <a:cxn ang="0">
                  <a:pos x="4" y="66"/>
                </a:cxn>
                <a:cxn ang="0">
                  <a:pos x="7" y="66"/>
                </a:cxn>
                <a:cxn ang="0">
                  <a:pos x="7" y="80"/>
                </a:cxn>
                <a:cxn ang="0">
                  <a:pos x="18" y="80"/>
                </a:cxn>
                <a:cxn ang="0">
                  <a:pos x="22" y="84"/>
                </a:cxn>
                <a:cxn ang="0">
                  <a:pos x="18" y="87"/>
                </a:cxn>
                <a:cxn ang="0">
                  <a:pos x="4" y="87"/>
                </a:cxn>
                <a:cxn ang="0">
                  <a:pos x="0" y="91"/>
                </a:cxn>
                <a:cxn ang="0">
                  <a:pos x="4" y="95"/>
                </a:cxn>
                <a:cxn ang="0">
                  <a:pos x="7" y="95"/>
                </a:cxn>
                <a:cxn ang="0">
                  <a:pos x="7" y="109"/>
                </a:cxn>
                <a:cxn ang="0">
                  <a:pos x="15" y="116"/>
                </a:cxn>
                <a:cxn ang="0">
                  <a:pos x="102" y="116"/>
                </a:cxn>
                <a:cxn ang="0">
                  <a:pos x="109" y="109"/>
                </a:cxn>
                <a:cxn ang="0">
                  <a:pos x="109" y="7"/>
                </a:cxn>
                <a:cxn ang="0">
                  <a:pos x="102" y="0"/>
                </a:cxn>
                <a:cxn ang="0">
                  <a:pos x="87" y="51"/>
                </a:cxn>
                <a:cxn ang="0">
                  <a:pos x="44" y="51"/>
                </a:cxn>
                <a:cxn ang="0">
                  <a:pos x="44" y="22"/>
                </a:cxn>
                <a:cxn ang="0">
                  <a:pos x="87" y="22"/>
                </a:cxn>
                <a:cxn ang="0">
                  <a:pos x="87" y="51"/>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chemeClr val="bg1"/>
            </a:solidFill>
            <a:ln w="9525">
              <a:noFill/>
              <a:round/>
            </a:ln>
          </p:spPr>
          <p:txBody>
            <a:bodyPr anchor="ctr"/>
            <a:lstStyle/>
            <a:p>
              <a:pPr algn="ctr"/>
              <a:endParaRPr/>
            </a:p>
          </p:txBody>
        </p:sp>
      </p:grpSp>
      <p:grpSp>
        <p:nvGrpSpPr>
          <p:cNvPr id="7" name="千图PPT彼岸天：ID 8661124库_组合 15"/>
          <p:cNvGrpSpPr/>
          <p:nvPr>
            <p:custDataLst>
              <p:tags r:id="rId4"/>
            </p:custDataLst>
          </p:nvPr>
        </p:nvGrpSpPr>
        <p:grpSpPr>
          <a:xfrm>
            <a:off x="4723382" y="2933780"/>
            <a:ext cx="1184002" cy="1469637"/>
            <a:chOff x="4723382" y="2933780"/>
            <a:chExt cx="1184002" cy="1469637"/>
          </a:xfrm>
        </p:grpSpPr>
        <p:sp>
          <p:nvSpPr>
            <p:cNvPr id="29" name="Freeform: Shape 122"/>
            <p:cNvSpPr/>
            <p:nvPr/>
          </p:nvSpPr>
          <p:spPr bwMode="auto">
            <a:xfrm rot="21301173">
              <a:off x="4723382" y="2933780"/>
              <a:ext cx="1184002" cy="1469637"/>
            </a:xfrm>
            <a:custGeom>
              <a:avLst/>
              <a:gdLst/>
              <a:ahLst/>
              <a:cxnLst>
                <a:cxn ang="0">
                  <a:pos x="228" y="39"/>
                </a:cxn>
                <a:cxn ang="0">
                  <a:pos x="21" y="225"/>
                </a:cxn>
                <a:cxn ang="0">
                  <a:pos x="21" y="225"/>
                </a:cxn>
                <a:cxn ang="0">
                  <a:pos x="25" y="373"/>
                </a:cxn>
                <a:cxn ang="0">
                  <a:pos x="251" y="444"/>
                </a:cxn>
                <a:cxn ang="0">
                  <a:pos x="322" y="218"/>
                </a:cxn>
                <a:cxn ang="0">
                  <a:pos x="180" y="129"/>
                </a:cxn>
                <a:cxn ang="0">
                  <a:pos x="248" y="91"/>
                </a:cxn>
                <a:cxn ang="0">
                  <a:pos x="263" y="130"/>
                </a:cxn>
                <a:cxn ang="0">
                  <a:pos x="391" y="49"/>
                </a:cxn>
                <a:cxn ang="0">
                  <a:pos x="213" y="0"/>
                </a:cxn>
                <a:cxn ang="0">
                  <a:pos x="228" y="39"/>
                </a:cxn>
              </a:cxnLst>
              <a:rect l="0" t="0" r="r" b="b"/>
              <a:pathLst>
                <a:path w="391" h="486">
                  <a:moveTo>
                    <a:pt x="228" y="39"/>
                  </a:moveTo>
                  <a:cubicBezTo>
                    <a:pt x="150" y="69"/>
                    <a:pt x="58" y="146"/>
                    <a:pt x="21" y="225"/>
                  </a:cubicBezTo>
                  <a:cubicBezTo>
                    <a:pt x="22" y="225"/>
                    <a:pt x="21" y="225"/>
                    <a:pt x="21" y="225"/>
                  </a:cubicBezTo>
                  <a:cubicBezTo>
                    <a:pt x="0" y="270"/>
                    <a:pt x="0" y="325"/>
                    <a:pt x="25" y="373"/>
                  </a:cubicBezTo>
                  <a:cubicBezTo>
                    <a:pt x="68" y="455"/>
                    <a:pt x="169" y="486"/>
                    <a:pt x="251" y="444"/>
                  </a:cubicBezTo>
                  <a:cubicBezTo>
                    <a:pt x="333" y="401"/>
                    <a:pt x="364" y="300"/>
                    <a:pt x="322" y="218"/>
                  </a:cubicBezTo>
                  <a:cubicBezTo>
                    <a:pt x="293" y="163"/>
                    <a:pt x="238" y="131"/>
                    <a:pt x="180" y="129"/>
                  </a:cubicBezTo>
                  <a:cubicBezTo>
                    <a:pt x="201" y="113"/>
                    <a:pt x="224" y="100"/>
                    <a:pt x="248" y="91"/>
                  </a:cubicBezTo>
                  <a:cubicBezTo>
                    <a:pt x="253" y="104"/>
                    <a:pt x="258" y="117"/>
                    <a:pt x="263" y="130"/>
                  </a:cubicBezTo>
                  <a:cubicBezTo>
                    <a:pt x="291" y="94"/>
                    <a:pt x="334" y="64"/>
                    <a:pt x="391" y="49"/>
                  </a:cubicBezTo>
                  <a:cubicBezTo>
                    <a:pt x="341" y="18"/>
                    <a:pt x="280" y="0"/>
                    <a:pt x="213" y="0"/>
                  </a:cubicBezTo>
                  <a:cubicBezTo>
                    <a:pt x="218" y="13"/>
                    <a:pt x="223" y="26"/>
                    <a:pt x="228" y="39"/>
                  </a:cubicBezTo>
                  <a:close/>
                </a:path>
              </a:pathLst>
            </a:custGeom>
            <a:solidFill>
              <a:schemeClr val="accent1"/>
            </a:solidFill>
            <a:ln w="9525">
              <a:noFill/>
              <a:round/>
            </a:ln>
          </p:spPr>
          <p:txBody>
            <a:bodyPr anchor="ctr"/>
            <a:lstStyle/>
            <a:p>
              <a:pPr algn="ctr"/>
              <a:endParaRPr/>
            </a:p>
          </p:txBody>
        </p:sp>
        <p:sp>
          <p:nvSpPr>
            <p:cNvPr id="30" name="Oval 139"/>
            <p:cNvSpPr/>
            <p:nvPr/>
          </p:nvSpPr>
          <p:spPr>
            <a:xfrm rot="21301173">
              <a:off x="4869295" y="3444872"/>
              <a:ext cx="780187" cy="780187"/>
            </a:xfrm>
            <a:prstGeom prst="ellipse">
              <a:avLst/>
            </a:prstGeom>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Group 140"/>
            <p:cNvGrpSpPr/>
            <p:nvPr/>
          </p:nvGrpSpPr>
          <p:grpSpPr>
            <a:xfrm>
              <a:off x="5046775" y="3620082"/>
              <a:ext cx="425105" cy="429724"/>
              <a:chOff x="4427538" y="1254125"/>
              <a:chExt cx="292100" cy="295275"/>
            </a:xfrm>
            <a:solidFill>
              <a:schemeClr val="bg1"/>
            </a:solidFill>
          </p:grpSpPr>
          <p:sp>
            <p:nvSpPr>
              <p:cNvPr id="32" name="Freeform: Shape 141"/>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ln>
            </p:spPr>
            <p:txBody>
              <a:bodyPr anchor="ctr"/>
              <a:lstStyle/>
              <a:p>
                <a:pPr algn="ctr"/>
                <a:endParaRPr/>
              </a:p>
            </p:txBody>
          </p:sp>
          <p:sp>
            <p:nvSpPr>
              <p:cNvPr id="33" name="Freeform: Shape 142"/>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ln>
            </p:spPr>
            <p:txBody>
              <a:bodyPr anchor="ctr"/>
              <a:lstStyle/>
              <a:p>
                <a:pPr algn="ctr"/>
                <a:endParaRPr/>
              </a:p>
            </p:txBody>
          </p:sp>
          <p:sp>
            <p:nvSpPr>
              <p:cNvPr id="34" name="Freeform: Shape 143"/>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ln>
            </p:spPr>
            <p:txBody>
              <a:bodyPr anchor="ctr"/>
              <a:lstStyle/>
              <a:p>
                <a:pPr algn="ctr"/>
                <a:endParaRPr/>
              </a:p>
            </p:txBody>
          </p:sp>
          <p:sp>
            <p:nvSpPr>
              <p:cNvPr id="35" name="Freeform: Shape 144"/>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ln>
            </p:spPr>
            <p:txBody>
              <a:bodyPr anchor="ctr"/>
              <a:lstStyle/>
              <a:p>
                <a:pPr algn="ctr"/>
                <a:endParaRPr/>
              </a:p>
            </p:txBody>
          </p:sp>
          <p:sp>
            <p:nvSpPr>
              <p:cNvPr id="36" name="Freeform: Shape 145"/>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ln>
            </p:spPr>
            <p:txBody>
              <a:bodyPr anchor="ctr"/>
              <a:lstStyle/>
              <a:p>
                <a:pPr algn="ctr"/>
                <a:endParaRPr/>
              </a:p>
            </p:txBody>
          </p:sp>
          <p:sp>
            <p:nvSpPr>
              <p:cNvPr id="37" name="Freeform: Shape 146"/>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ln>
            </p:spPr>
            <p:txBody>
              <a:bodyPr anchor="ctr"/>
              <a:lstStyle/>
              <a:p>
                <a:pPr algn="ctr"/>
                <a:endParaRPr/>
              </a:p>
            </p:txBody>
          </p:sp>
          <p:sp>
            <p:nvSpPr>
              <p:cNvPr id="38" name="Freeform: Shape 147"/>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ln>
            </p:spPr>
            <p:txBody>
              <a:bodyPr anchor="ctr"/>
              <a:lstStyle/>
              <a:p>
                <a:pPr algn="ctr"/>
                <a:endParaRPr/>
              </a:p>
            </p:txBody>
          </p:sp>
        </p:grpSp>
      </p:grpSp>
      <p:grpSp>
        <p:nvGrpSpPr>
          <p:cNvPr id="8" name="千图PPT彼岸天：ID 8661124库_组合 13"/>
          <p:cNvGrpSpPr/>
          <p:nvPr>
            <p:custDataLst>
              <p:tags r:id="rId5"/>
            </p:custDataLst>
          </p:nvPr>
        </p:nvGrpSpPr>
        <p:grpSpPr>
          <a:xfrm>
            <a:off x="6080050" y="4387464"/>
            <a:ext cx="1534133" cy="1168646"/>
            <a:chOff x="6080050" y="4387464"/>
            <a:chExt cx="1534133" cy="1168646"/>
          </a:xfrm>
        </p:grpSpPr>
        <p:sp>
          <p:nvSpPr>
            <p:cNvPr id="24" name="Freeform: Shape 124"/>
            <p:cNvSpPr/>
            <p:nvPr/>
          </p:nvSpPr>
          <p:spPr bwMode="auto">
            <a:xfrm rot="21301173">
              <a:off x="6080050" y="4387464"/>
              <a:ext cx="1534133" cy="1168646"/>
            </a:xfrm>
            <a:custGeom>
              <a:avLst/>
              <a:gdLst/>
              <a:ahLst/>
              <a:cxnLst>
                <a:cxn ang="0">
                  <a:pos x="120" y="347"/>
                </a:cxn>
                <a:cxn ang="0">
                  <a:pos x="398" y="334"/>
                </a:cxn>
                <a:cxn ang="0">
                  <a:pos x="398" y="334"/>
                </a:cxn>
                <a:cxn ang="0">
                  <a:pos x="488" y="217"/>
                </a:cxn>
                <a:cxn ang="0">
                  <a:pos x="358" y="19"/>
                </a:cxn>
                <a:cxn ang="0">
                  <a:pos x="161" y="149"/>
                </a:cxn>
                <a:cxn ang="0">
                  <a:pos x="214" y="308"/>
                </a:cxn>
                <a:cxn ang="0">
                  <a:pos x="138" y="294"/>
                </a:cxn>
                <a:cxn ang="0">
                  <a:pos x="151" y="255"/>
                </a:cxn>
                <a:cxn ang="0">
                  <a:pos x="0" y="236"/>
                </a:cxn>
                <a:cxn ang="0">
                  <a:pos x="107" y="386"/>
                </a:cxn>
                <a:cxn ang="0">
                  <a:pos x="120" y="347"/>
                </a:cxn>
              </a:cxnLst>
              <a:rect l="0" t="0" r="r" b="b"/>
              <a:pathLst>
                <a:path w="507" h="386">
                  <a:moveTo>
                    <a:pt x="120" y="347"/>
                  </a:moveTo>
                  <a:cubicBezTo>
                    <a:pt x="199" y="373"/>
                    <a:pt x="319" y="372"/>
                    <a:pt x="398" y="334"/>
                  </a:cubicBezTo>
                  <a:cubicBezTo>
                    <a:pt x="397" y="333"/>
                    <a:pt x="398" y="334"/>
                    <a:pt x="398" y="334"/>
                  </a:cubicBezTo>
                  <a:cubicBezTo>
                    <a:pt x="443" y="312"/>
                    <a:pt x="477" y="269"/>
                    <a:pt x="488" y="217"/>
                  </a:cubicBezTo>
                  <a:cubicBezTo>
                    <a:pt x="507" y="126"/>
                    <a:pt x="449" y="38"/>
                    <a:pt x="358" y="19"/>
                  </a:cubicBezTo>
                  <a:cubicBezTo>
                    <a:pt x="268" y="0"/>
                    <a:pt x="180" y="58"/>
                    <a:pt x="161" y="149"/>
                  </a:cubicBezTo>
                  <a:cubicBezTo>
                    <a:pt x="148" y="209"/>
                    <a:pt x="170" y="269"/>
                    <a:pt x="214" y="308"/>
                  </a:cubicBezTo>
                  <a:cubicBezTo>
                    <a:pt x="188" y="307"/>
                    <a:pt x="162" y="302"/>
                    <a:pt x="138" y="294"/>
                  </a:cubicBezTo>
                  <a:cubicBezTo>
                    <a:pt x="142" y="281"/>
                    <a:pt x="146" y="268"/>
                    <a:pt x="151" y="255"/>
                  </a:cubicBezTo>
                  <a:cubicBezTo>
                    <a:pt x="106" y="264"/>
                    <a:pt x="53" y="261"/>
                    <a:pt x="0" y="236"/>
                  </a:cubicBezTo>
                  <a:cubicBezTo>
                    <a:pt x="19" y="292"/>
                    <a:pt x="55" y="345"/>
                    <a:pt x="107" y="386"/>
                  </a:cubicBezTo>
                  <a:cubicBezTo>
                    <a:pt x="111" y="373"/>
                    <a:pt x="116" y="360"/>
                    <a:pt x="120" y="347"/>
                  </a:cubicBezTo>
                  <a:close/>
                </a:path>
              </a:pathLst>
            </a:custGeom>
            <a:solidFill>
              <a:schemeClr val="accent4"/>
            </a:solidFill>
            <a:ln w="9525">
              <a:noFill/>
              <a:round/>
            </a:ln>
          </p:spPr>
          <p:txBody>
            <a:bodyPr anchor="ctr"/>
            <a:lstStyle/>
            <a:p>
              <a:pPr algn="ctr"/>
              <a:endParaRPr/>
            </a:p>
          </p:txBody>
        </p:sp>
        <p:sp>
          <p:nvSpPr>
            <p:cNvPr id="25" name="Oval 149"/>
            <p:cNvSpPr/>
            <p:nvPr/>
          </p:nvSpPr>
          <p:spPr>
            <a:xfrm rot="21301173">
              <a:off x="6667060" y="4546063"/>
              <a:ext cx="780187" cy="780187"/>
            </a:xfrm>
            <a:prstGeom prst="ellipse">
              <a:avLst/>
            </a:prstGeom>
            <a:solidFill>
              <a:schemeClr val="accent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6" name="Group 150"/>
            <p:cNvGrpSpPr/>
            <p:nvPr/>
          </p:nvGrpSpPr>
          <p:grpSpPr>
            <a:xfrm>
              <a:off x="6881775" y="4759819"/>
              <a:ext cx="350730" cy="352634"/>
              <a:chOff x="4427538" y="2427288"/>
              <a:chExt cx="292101" cy="293688"/>
            </a:xfrm>
            <a:solidFill>
              <a:schemeClr val="bg1"/>
            </a:solidFill>
          </p:grpSpPr>
          <p:sp>
            <p:nvSpPr>
              <p:cNvPr id="27" name="Freeform: Shape 151"/>
              <p:cNvSpPr/>
              <p:nvPr/>
            </p:nvSpPr>
            <p:spPr bwMode="auto">
              <a:xfrm>
                <a:off x="4427538" y="2519363"/>
                <a:ext cx="201613" cy="201613"/>
              </a:xfrm>
              <a:custGeom>
                <a:avLst/>
                <a:gdLst/>
                <a:ahLst/>
                <a:cxnLst>
                  <a:cxn ang="0">
                    <a:pos x="75" y="32"/>
                  </a:cxn>
                  <a:cxn ang="0">
                    <a:pos x="64" y="32"/>
                  </a:cxn>
                  <a:cxn ang="0">
                    <a:pos x="61" y="26"/>
                  </a:cxn>
                  <a:cxn ang="0">
                    <a:pos x="69" y="19"/>
                  </a:cxn>
                  <a:cxn ang="0">
                    <a:pos x="69" y="13"/>
                  </a:cxn>
                  <a:cxn ang="0">
                    <a:pos x="66" y="10"/>
                  </a:cxn>
                  <a:cxn ang="0">
                    <a:pos x="59" y="10"/>
                  </a:cxn>
                  <a:cxn ang="0">
                    <a:pos x="52" y="17"/>
                  </a:cxn>
                  <a:cxn ang="0">
                    <a:pos x="45" y="14"/>
                  </a:cxn>
                  <a:cxn ang="0">
                    <a:pos x="45" y="5"/>
                  </a:cxn>
                  <a:cxn ang="0">
                    <a:pos x="41" y="0"/>
                  </a:cxn>
                  <a:cxn ang="0">
                    <a:pos x="37" y="0"/>
                  </a:cxn>
                  <a:cxn ang="0">
                    <a:pos x="32" y="5"/>
                  </a:cxn>
                  <a:cxn ang="0">
                    <a:pos x="32" y="14"/>
                  </a:cxn>
                  <a:cxn ang="0">
                    <a:pos x="25" y="17"/>
                  </a:cxn>
                  <a:cxn ang="0">
                    <a:pos x="19" y="11"/>
                  </a:cxn>
                  <a:cxn ang="0">
                    <a:pos x="12" y="11"/>
                  </a:cxn>
                  <a:cxn ang="0">
                    <a:pos x="9" y="14"/>
                  </a:cxn>
                  <a:cxn ang="0">
                    <a:pos x="9" y="21"/>
                  </a:cxn>
                  <a:cxn ang="0">
                    <a:pos x="16" y="27"/>
                  </a:cxn>
                  <a:cxn ang="0">
                    <a:pos x="13" y="35"/>
                  </a:cxn>
                  <a:cxn ang="0">
                    <a:pos x="4" y="35"/>
                  </a:cxn>
                  <a:cxn ang="0">
                    <a:pos x="0" y="39"/>
                  </a:cxn>
                  <a:cxn ang="0">
                    <a:pos x="0" y="44"/>
                  </a:cxn>
                  <a:cxn ang="0">
                    <a:pos x="4" y="48"/>
                  </a:cxn>
                  <a:cxn ang="0">
                    <a:pos x="13" y="48"/>
                  </a:cxn>
                  <a:cxn ang="0">
                    <a:pos x="17" y="55"/>
                  </a:cxn>
                  <a:cxn ang="0">
                    <a:pos x="11" y="61"/>
                  </a:cxn>
                  <a:cxn ang="0">
                    <a:pos x="11" y="68"/>
                  </a:cxn>
                  <a:cxn ang="0">
                    <a:pos x="14" y="71"/>
                  </a:cxn>
                  <a:cxn ang="0">
                    <a:pos x="20" y="71"/>
                  </a:cxn>
                  <a:cxn ang="0">
                    <a:pos x="27" y="64"/>
                  </a:cxn>
                  <a:cxn ang="0">
                    <a:pos x="34" y="66"/>
                  </a:cxn>
                  <a:cxn ang="0">
                    <a:pos x="34" y="76"/>
                  </a:cxn>
                  <a:cxn ang="0">
                    <a:pos x="39" y="80"/>
                  </a:cxn>
                  <a:cxn ang="0">
                    <a:pos x="43" y="80"/>
                  </a:cxn>
                  <a:cxn ang="0">
                    <a:pos x="48" y="76"/>
                  </a:cxn>
                  <a:cxn ang="0">
                    <a:pos x="48" y="65"/>
                  </a:cxn>
                  <a:cxn ang="0">
                    <a:pos x="54" y="62"/>
                  </a:cxn>
                  <a:cxn ang="0">
                    <a:pos x="61" y="69"/>
                  </a:cxn>
                  <a:cxn ang="0">
                    <a:pos x="67" y="69"/>
                  </a:cxn>
                  <a:cxn ang="0">
                    <a:pos x="70" y="66"/>
                  </a:cxn>
                  <a:cxn ang="0">
                    <a:pos x="70" y="60"/>
                  </a:cxn>
                  <a:cxn ang="0">
                    <a:pos x="63" y="52"/>
                  </a:cxn>
                  <a:cxn ang="0">
                    <a:pos x="65" y="46"/>
                  </a:cxn>
                  <a:cxn ang="0">
                    <a:pos x="75" y="46"/>
                  </a:cxn>
                  <a:cxn ang="0">
                    <a:pos x="80" y="41"/>
                  </a:cxn>
                  <a:cxn ang="0">
                    <a:pos x="80" y="37"/>
                  </a:cxn>
                  <a:cxn ang="0">
                    <a:pos x="75" y="32"/>
                  </a:cxn>
                  <a:cxn ang="0">
                    <a:pos x="39" y="51"/>
                  </a:cxn>
                  <a:cxn ang="0">
                    <a:pos x="28" y="40"/>
                  </a:cxn>
                  <a:cxn ang="0">
                    <a:pos x="39" y="29"/>
                  </a:cxn>
                  <a:cxn ang="0">
                    <a:pos x="50" y="40"/>
                  </a:cxn>
                  <a:cxn ang="0">
                    <a:pos x="39" y="51"/>
                  </a:cxn>
                </a:cxnLst>
                <a:rect l="0" t="0" r="r" b="b"/>
                <a:pathLst>
                  <a:path w="80" h="80">
                    <a:moveTo>
                      <a:pt x="75" y="32"/>
                    </a:moveTo>
                    <a:cubicBezTo>
                      <a:pt x="64" y="32"/>
                      <a:pt x="64" y="32"/>
                      <a:pt x="64" y="32"/>
                    </a:cubicBezTo>
                    <a:cubicBezTo>
                      <a:pt x="64" y="30"/>
                      <a:pt x="63" y="28"/>
                      <a:pt x="61" y="26"/>
                    </a:cubicBezTo>
                    <a:cubicBezTo>
                      <a:pt x="69" y="19"/>
                      <a:pt x="69" y="19"/>
                      <a:pt x="69" y="19"/>
                    </a:cubicBezTo>
                    <a:cubicBezTo>
                      <a:pt x="71" y="17"/>
                      <a:pt x="71" y="14"/>
                      <a:pt x="69" y="13"/>
                    </a:cubicBezTo>
                    <a:cubicBezTo>
                      <a:pt x="66" y="10"/>
                      <a:pt x="66" y="10"/>
                      <a:pt x="66" y="10"/>
                    </a:cubicBezTo>
                    <a:cubicBezTo>
                      <a:pt x="64" y="8"/>
                      <a:pt x="61" y="8"/>
                      <a:pt x="59" y="10"/>
                    </a:cubicBezTo>
                    <a:cubicBezTo>
                      <a:pt x="52" y="17"/>
                      <a:pt x="52" y="17"/>
                      <a:pt x="52" y="17"/>
                    </a:cubicBezTo>
                    <a:cubicBezTo>
                      <a:pt x="50" y="16"/>
                      <a:pt x="48" y="15"/>
                      <a:pt x="45" y="14"/>
                    </a:cubicBezTo>
                    <a:cubicBezTo>
                      <a:pt x="45" y="5"/>
                      <a:pt x="45" y="5"/>
                      <a:pt x="45" y="5"/>
                    </a:cubicBezTo>
                    <a:cubicBezTo>
                      <a:pt x="45" y="2"/>
                      <a:pt x="43" y="0"/>
                      <a:pt x="41" y="0"/>
                    </a:cubicBezTo>
                    <a:cubicBezTo>
                      <a:pt x="37" y="0"/>
                      <a:pt x="37" y="0"/>
                      <a:pt x="37" y="0"/>
                    </a:cubicBezTo>
                    <a:cubicBezTo>
                      <a:pt x="34" y="0"/>
                      <a:pt x="32" y="2"/>
                      <a:pt x="32" y="5"/>
                    </a:cubicBezTo>
                    <a:cubicBezTo>
                      <a:pt x="32" y="14"/>
                      <a:pt x="32" y="14"/>
                      <a:pt x="32" y="14"/>
                    </a:cubicBezTo>
                    <a:cubicBezTo>
                      <a:pt x="30" y="15"/>
                      <a:pt x="27" y="16"/>
                      <a:pt x="25" y="17"/>
                    </a:cubicBezTo>
                    <a:cubicBezTo>
                      <a:pt x="19" y="11"/>
                      <a:pt x="19" y="11"/>
                      <a:pt x="19" y="11"/>
                    </a:cubicBezTo>
                    <a:cubicBezTo>
                      <a:pt x="17" y="9"/>
                      <a:pt x="14" y="9"/>
                      <a:pt x="12" y="11"/>
                    </a:cubicBezTo>
                    <a:cubicBezTo>
                      <a:pt x="9" y="14"/>
                      <a:pt x="9" y="14"/>
                      <a:pt x="9" y="14"/>
                    </a:cubicBezTo>
                    <a:cubicBezTo>
                      <a:pt x="8" y="16"/>
                      <a:pt x="8" y="19"/>
                      <a:pt x="9" y="21"/>
                    </a:cubicBezTo>
                    <a:cubicBezTo>
                      <a:pt x="16" y="27"/>
                      <a:pt x="16" y="27"/>
                      <a:pt x="16" y="27"/>
                    </a:cubicBezTo>
                    <a:cubicBezTo>
                      <a:pt x="14" y="29"/>
                      <a:pt x="13" y="32"/>
                      <a:pt x="13" y="35"/>
                    </a:cubicBezTo>
                    <a:cubicBezTo>
                      <a:pt x="4" y="35"/>
                      <a:pt x="4" y="35"/>
                      <a:pt x="4" y="35"/>
                    </a:cubicBezTo>
                    <a:cubicBezTo>
                      <a:pt x="2" y="35"/>
                      <a:pt x="0" y="37"/>
                      <a:pt x="0" y="39"/>
                    </a:cubicBezTo>
                    <a:cubicBezTo>
                      <a:pt x="0" y="44"/>
                      <a:pt x="0" y="44"/>
                      <a:pt x="0" y="44"/>
                    </a:cubicBezTo>
                    <a:cubicBezTo>
                      <a:pt x="0" y="46"/>
                      <a:pt x="2" y="48"/>
                      <a:pt x="4" y="48"/>
                    </a:cubicBezTo>
                    <a:cubicBezTo>
                      <a:pt x="13" y="48"/>
                      <a:pt x="13" y="48"/>
                      <a:pt x="13" y="48"/>
                    </a:cubicBezTo>
                    <a:cubicBezTo>
                      <a:pt x="14" y="51"/>
                      <a:pt x="15" y="53"/>
                      <a:pt x="17" y="55"/>
                    </a:cubicBezTo>
                    <a:cubicBezTo>
                      <a:pt x="11" y="61"/>
                      <a:pt x="11" y="61"/>
                      <a:pt x="11" y="61"/>
                    </a:cubicBezTo>
                    <a:cubicBezTo>
                      <a:pt x="9" y="63"/>
                      <a:pt x="9" y="66"/>
                      <a:pt x="11" y="68"/>
                    </a:cubicBezTo>
                    <a:cubicBezTo>
                      <a:pt x="14" y="71"/>
                      <a:pt x="14" y="71"/>
                      <a:pt x="14" y="71"/>
                    </a:cubicBezTo>
                    <a:cubicBezTo>
                      <a:pt x="16" y="72"/>
                      <a:pt x="19" y="72"/>
                      <a:pt x="20" y="71"/>
                    </a:cubicBezTo>
                    <a:cubicBezTo>
                      <a:pt x="27" y="64"/>
                      <a:pt x="27" y="64"/>
                      <a:pt x="27" y="64"/>
                    </a:cubicBezTo>
                    <a:cubicBezTo>
                      <a:pt x="29" y="65"/>
                      <a:pt x="32" y="66"/>
                      <a:pt x="34" y="66"/>
                    </a:cubicBezTo>
                    <a:cubicBezTo>
                      <a:pt x="34" y="76"/>
                      <a:pt x="34" y="76"/>
                      <a:pt x="34" y="76"/>
                    </a:cubicBezTo>
                    <a:cubicBezTo>
                      <a:pt x="34" y="78"/>
                      <a:pt x="36" y="80"/>
                      <a:pt x="39" y="80"/>
                    </a:cubicBezTo>
                    <a:cubicBezTo>
                      <a:pt x="43" y="80"/>
                      <a:pt x="43" y="80"/>
                      <a:pt x="43" y="80"/>
                    </a:cubicBezTo>
                    <a:cubicBezTo>
                      <a:pt x="46" y="80"/>
                      <a:pt x="48" y="78"/>
                      <a:pt x="48" y="76"/>
                    </a:cubicBezTo>
                    <a:cubicBezTo>
                      <a:pt x="48" y="65"/>
                      <a:pt x="48" y="65"/>
                      <a:pt x="48" y="65"/>
                    </a:cubicBezTo>
                    <a:cubicBezTo>
                      <a:pt x="50" y="64"/>
                      <a:pt x="52" y="63"/>
                      <a:pt x="54" y="62"/>
                    </a:cubicBezTo>
                    <a:cubicBezTo>
                      <a:pt x="61" y="69"/>
                      <a:pt x="61" y="69"/>
                      <a:pt x="61" y="69"/>
                    </a:cubicBezTo>
                    <a:cubicBezTo>
                      <a:pt x="63" y="71"/>
                      <a:pt x="66" y="71"/>
                      <a:pt x="67" y="69"/>
                    </a:cubicBezTo>
                    <a:cubicBezTo>
                      <a:pt x="70" y="66"/>
                      <a:pt x="70" y="66"/>
                      <a:pt x="70" y="66"/>
                    </a:cubicBezTo>
                    <a:cubicBezTo>
                      <a:pt x="72" y="64"/>
                      <a:pt x="72" y="62"/>
                      <a:pt x="70" y="60"/>
                    </a:cubicBezTo>
                    <a:cubicBezTo>
                      <a:pt x="63" y="52"/>
                      <a:pt x="63" y="52"/>
                      <a:pt x="63" y="52"/>
                    </a:cubicBezTo>
                    <a:cubicBezTo>
                      <a:pt x="64" y="50"/>
                      <a:pt x="64" y="48"/>
                      <a:pt x="65" y="46"/>
                    </a:cubicBezTo>
                    <a:cubicBezTo>
                      <a:pt x="75" y="46"/>
                      <a:pt x="75" y="46"/>
                      <a:pt x="75" y="46"/>
                    </a:cubicBezTo>
                    <a:cubicBezTo>
                      <a:pt x="78" y="46"/>
                      <a:pt x="80" y="44"/>
                      <a:pt x="80" y="41"/>
                    </a:cubicBezTo>
                    <a:cubicBezTo>
                      <a:pt x="80" y="37"/>
                      <a:pt x="80" y="37"/>
                      <a:pt x="80" y="37"/>
                    </a:cubicBezTo>
                    <a:cubicBezTo>
                      <a:pt x="80" y="34"/>
                      <a:pt x="78" y="32"/>
                      <a:pt x="75" y="32"/>
                    </a:cubicBezTo>
                    <a:close/>
                    <a:moveTo>
                      <a:pt x="39" y="51"/>
                    </a:moveTo>
                    <a:cubicBezTo>
                      <a:pt x="33" y="51"/>
                      <a:pt x="28" y="46"/>
                      <a:pt x="28" y="40"/>
                    </a:cubicBezTo>
                    <a:cubicBezTo>
                      <a:pt x="28" y="34"/>
                      <a:pt x="33" y="29"/>
                      <a:pt x="39" y="29"/>
                    </a:cubicBezTo>
                    <a:cubicBezTo>
                      <a:pt x="45" y="29"/>
                      <a:pt x="50" y="34"/>
                      <a:pt x="50" y="40"/>
                    </a:cubicBezTo>
                    <a:cubicBezTo>
                      <a:pt x="50" y="46"/>
                      <a:pt x="45" y="51"/>
                      <a:pt x="39" y="51"/>
                    </a:cubicBezTo>
                    <a:close/>
                  </a:path>
                </a:pathLst>
              </a:custGeom>
              <a:grpFill/>
              <a:ln w="9525">
                <a:noFill/>
                <a:round/>
              </a:ln>
            </p:spPr>
            <p:txBody>
              <a:bodyPr anchor="ctr"/>
              <a:lstStyle/>
              <a:p>
                <a:pPr algn="ctr"/>
                <a:endParaRPr/>
              </a:p>
            </p:txBody>
          </p:sp>
          <p:sp>
            <p:nvSpPr>
              <p:cNvPr id="28" name="Freeform: Shape 152"/>
              <p:cNvSpPr/>
              <p:nvPr/>
            </p:nvSpPr>
            <p:spPr bwMode="auto">
              <a:xfrm>
                <a:off x="4591051" y="2427288"/>
                <a:ext cx="128588" cy="128588"/>
              </a:xfrm>
              <a:custGeom>
                <a:avLst/>
                <a:gdLst/>
                <a:ahLst/>
                <a:cxnLst>
                  <a:cxn ang="0">
                    <a:pos x="48" y="20"/>
                  </a:cxn>
                  <a:cxn ang="0">
                    <a:pos x="41" y="20"/>
                  </a:cxn>
                  <a:cxn ang="0">
                    <a:pos x="39" y="17"/>
                  </a:cxn>
                  <a:cxn ang="0">
                    <a:pos x="44" y="12"/>
                  </a:cxn>
                  <a:cxn ang="0">
                    <a:pos x="44" y="8"/>
                  </a:cxn>
                  <a:cxn ang="0">
                    <a:pos x="42" y="6"/>
                  </a:cxn>
                  <a:cxn ang="0">
                    <a:pos x="38" y="6"/>
                  </a:cxn>
                  <a:cxn ang="0">
                    <a:pos x="33" y="11"/>
                  </a:cxn>
                  <a:cxn ang="0">
                    <a:pos x="29" y="9"/>
                  </a:cxn>
                  <a:cxn ang="0">
                    <a:pos x="29" y="3"/>
                  </a:cxn>
                  <a:cxn ang="0">
                    <a:pos x="26" y="0"/>
                  </a:cxn>
                  <a:cxn ang="0">
                    <a:pos x="24" y="0"/>
                  </a:cxn>
                  <a:cxn ang="0">
                    <a:pos x="21" y="3"/>
                  </a:cxn>
                  <a:cxn ang="0">
                    <a:pos x="21" y="9"/>
                  </a:cxn>
                  <a:cxn ang="0">
                    <a:pos x="16" y="11"/>
                  </a:cxn>
                  <a:cxn ang="0">
                    <a:pos x="12" y="7"/>
                  </a:cxn>
                  <a:cxn ang="0">
                    <a:pos x="8" y="7"/>
                  </a:cxn>
                  <a:cxn ang="0">
                    <a:pos x="6" y="9"/>
                  </a:cxn>
                  <a:cxn ang="0">
                    <a:pos x="6" y="13"/>
                  </a:cxn>
                  <a:cxn ang="0">
                    <a:pos x="10" y="17"/>
                  </a:cxn>
                  <a:cxn ang="0">
                    <a:pos x="8" y="22"/>
                  </a:cxn>
                  <a:cxn ang="0">
                    <a:pos x="3" y="22"/>
                  </a:cxn>
                  <a:cxn ang="0">
                    <a:pos x="0" y="25"/>
                  </a:cxn>
                  <a:cxn ang="0">
                    <a:pos x="0" y="27"/>
                  </a:cxn>
                  <a:cxn ang="0">
                    <a:pos x="3" y="30"/>
                  </a:cxn>
                  <a:cxn ang="0">
                    <a:pos x="9" y="30"/>
                  </a:cxn>
                  <a:cxn ang="0">
                    <a:pos x="11" y="35"/>
                  </a:cxn>
                  <a:cxn ang="0">
                    <a:pos x="7" y="39"/>
                  </a:cxn>
                  <a:cxn ang="0">
                    <a:pos x="7" y="43"/>
                  </a:cxn>
                  <a:cxn ang="0">
                    <a:pos x="9" y="45"/>
                  </a:cxn>
                  <a:cxn ang="0">
                    <a:pos x="13" y="45"/>
                  </a:cxn>
                  <a:cxn ang="0">
                    <a:pos x="17" y="41"/>
                  </a:cxn>
                  <a:cxn ang="0">
                    <a:pos x="22" y="42"/>
                  </a:cxn>
                  <a:cxn ang="0">
                    <a:pos x="22" y="48"/>
                  </a:cxn>
                  <a:cxn ang="0">
                    <a:pos x="25" y="51"/>
                  </a:cxn>
                  <a:cxn ang="0">
                    <a:pos x="28" y="51"/>
                  </a:cxn>
                  <a:cxn ang="0">
                    <a:pos x="31" y="48"/>
                  </a:cxn>
                  <a:cxn ang="0">
                    <a:pos x="31" y="41"/>
                  </a:cxn>
                  <a:cxn ang="0">
                    <a:pos x="35" y="39"/>
                  </a:cxn>
                  <a:cxn ang="0">
                    <a:pos x="39" y="44"/>
                  </a:cxn>
                  <a:cxn ang="0">
                    <a:pos x="43" y="44"/>
                  </a:cxn>
                  <a:cxn ang="0">
                    <a:pos x="45" y="42"/>
                  </a:cxn>
                  <a:cxn ang="0">
                    <a:pos x="45" y="38"/>
                  </a:cxn>
                  <a:cxn ang="0">
                    <a:pos x="40" y="33"/>
                  </a:cxn>
                  <a:cxn ang="0">
                    <a:pos x="42" y="29"/>
                  </a:cxn>
                  <a:cxn ang="0">
                    <a:pos x="48" y="29"/>
                  </a:cxn>
                  <a:cxn ang="0">
                    <a:pos x="51" y="26"/>
                  </a:cxn>
                  <a:cxn ang="0">
                    <a:pos x="51" y="23"/>
                  </a:cxn>
                  <a:cxn ang="0">
                    <a:pos x="48" y="20"/>
                  </a:cxn>
                  <a:cxn ang="0">
                    <a:pos x="25" y="32"/>
                  </a:cxn>
                  <a:cxn ang="0">
                    <a:pos x="18" y="25"/>
                  </a:cxn>
                  <a:cxn ang="0">
                    <a:pos x="25" y="18"/>
                  </a:cxn>
                  <a:cxn ang="0">
                    <a:pos x="32" y="25"/>
                  </a:cxn>
                  <a:cxn ang="0">
                    <a:pos x="25" y="32"/>
                  </a:cxn>
                </a:cxnLst>
                <a:rect l="0" t="0" r="r" b="b"/>
                <a:pathLst>
                  <a:path w="51" h="51">
                    <a:moveTo>
                      <a:pt x="48" y="20"/>
                    </a:moveTo>
                    <a:cubicBezTo>
                      <a:pt x="41" y="20"/>
                      <a:pt x="41" y="20"/>
                      <a:pt x="41" y="20"/>
                    </a:cubicBezTo>
                    <a:cubicBezTo>
                      <a:pt x="41" y="19"/>
                      <a:pt x="40" y="18"/>
                      <a:pt x="39" y="17"/>
                    </a:cubicBezTo>
                    <a:cubicBezTo>
                      <a:pt x="44" y="12"/>
                      <a:pt x="44" y="12"/>
                      <a:pt x="44" y="12"/>
                    </a:cubicBezTo>
                    <a:cubicBezTo>
                      <a:pt x="45" y="11"/>
                      <a:pt x="45" y="9"/>
                      <a:pt x="44" y="8"/>
                    </a:cubicBezTo>
                    <a:cubicBezTo>
                      <a:pt x="42" y="6"/>
                      <a:pt x="42" y="6"/>
                      <a:pt x="42" y="6"/>
                    </a:cubicBezTo>
                    <a:cubicBezTo>
                      <a:pt x="41" y="5"/>
                      <a:pt x="39" y="5"/>
                      <a:pt x="38" y="6"/>
                    </a:cubicBezTo>
                    <a:cubicBezTo>
                      <a:pt x="33" y="11"/>
                      <a:pt x="33" y="11"/>
                      <a:pt x="33" y="11"/>
                    </a:cubicBezTo>
                    <a:cubicBezTo>
                      <a:pt x="32" y="10"/>
                      <a:pt x="31" y="9"/>
                      <a:pt x="29" y="9"/>
                    </a:cubicBezTo>
                    <a:cubicBezTo>
                      <a:pt x="29" y="3"/>
                      <a:pt x="29" y="3"/>
                      <a:pt x="29" y="3"/>
                    </a:cubicBezTo>
                    <a:cubicBezTo>
                      <a:pt x="29" y="1"/>
                      <a:pt x="28" y="0"/>
                      <a:pt x="26" y="0"/>
                    </a:cubicBezTo>
                    <a:cubicBezTo>
                      <a:pt x="24" y="0"/>
                      <a:pt x="24" y="0"/>
                      <a:pt x="24" y="0"/>
                    </a:cubicBezTo>
                    <a:cubicBezTo>
                      <a:pt x="22" y="0"/>
                      <a:pt x="21" y="1"/>
                      <a:pt x="21" y="3"/>
                    </a:cubicBezTo>
                    <a:cubicBezTo>
                      <a:pt x="21" y="9"/>
                      <a:pt x="21" y="9"/>
                      <a:pt x="21" y="9"/>
                    </a:cubicBezTo>
                    <a:cubicBezTo>
                      <a:pt x="19" y="9"/>
                      <a:pt x="18" y="10"/>
                      <a:pt x="16" y="11"/>
                    </a:cubicBezTo>
                    <a:cubicBezTo>
                      <a:pt x="12" y="7"/>
                      <a:pt x="12" y="7"/>
                      <a:pt x="12" y="7"/>
                    </a:cubicBezTo>
                    <a:cubicBezTo>
                      <a:pt x="11" y="6"/>
                      <a:pt x="9" y="6"/>
                      <a:pt x="8" y="7"/>
                    </a:cubicBezTo>
                    <a:cubicBezTo>
                      <a:pt x="6" y="9"/>
                      <a:pt x="6" y="9"/>
                      <a:pt x="6" y="9"/>
                    </a:cubicBezTo>
                    <a:cubicBezTo>
                      <a:pt x="5" y="10"/>
                      <a:pt x="5" y="12"/>
                      <a:pt x="6" y="13"/>
                    </a:cubicBezTo>
                    <a:cubicBezTo>
                      <a:pt x="10" y="17"/>
                      <a:pt x="10" y="17"/>
                      <a:pt x="10" y="17"/>
                    </a:cubicBezTo>
                    <a:cubicBezTo>
                      <a:pt x="9" y="18"/>
                      <a:pt x="9" y="20"/>
                      <a:pt x="8" y="22"/>
                    </a:cubicBezTo>
                    <a:cubicBezTo>
                      <a:pt x="3" y="22"/>
                      <a:pt x="3" y="22"/>
                      <a:pt x="3" y="22"/>
                    </a:cubicBezTo>
                    <a:cubicBezTo>
                      <a:pt x="2" y="22"/>
                      <a:pt x="0" y="23"/>
                      <a:pt x="0" y="25"/>
                    </a:cubicBezTo>
                    <a:cubicBezTo>
                      <a:pt x="0" y="27"/>
                      <a:pt x="0" y="27"/>
                      <a:pt x="0" y="27"/>
                    </a:cubicBezTo>
                    <a:cubicBezTo>
                      <a:pt x="0" y="29"/>
                      <a:pt x="2" y="30"/>
                      <a:pt x="3" y="30"/>
                    </a:cubicBezTo>
                    <a:cubicBezTo>
                      <a:pt x="9" y="30"/>
                      <a:pt x="9" y="30"/>
                      <a:pt x="9" y="30"/>
                    </a:cubicBezTo>
                    <a:cubicBezTo>
                      <a:pt x="9" y="32"/>
                      <a:pt x="10" y="34"/>
                      <a:pt x="11" y="35"/>
                    </a:cubicBezTo>
                    <a:cubicBezTo>
                      <a:pt x="7" y="39"/>
                      <a:pt x="7" y="39"/>
                      <a:pt x="7" y="39"/>
                    </a:cubicBezTo>
                    <a:cubicBezTo>
                      <a:pt x="6" y="40"/>
                      <a:pt x="6" y="42"/>
                      <a:pt x="7" y="43"/>
                    </a:cubicBezTo>
                    <a:cubicBezTo>
                      <a:pt x="9" y="45"/>
                      <a:pt x="9" y="45"/>
                      <a:pt x="9" y="45"/>
                    </a:cubicBezTo>
                    <a:cubicBezTo>
                      <a:pt x="10" y="46"/>
                      <a:pt x="12" y="46"/>
                      <a:pt x="13" y="45"/>
                    </a:cubicBezTo>
                    <a:cubicBezTo>
                      <a:pt x="17" y="41"/>
                      <a:pt x="17" y="41"/>
                      <a:pt x="17" y="41"/>
                    </a:cubicBezTo>
                    <a:cubicBezTo>
                      <a:pt x="19" y="41"/>
                      <a:pt x="20" y="42"/>
                      <a:pt x="22" y="42"/>
                    </a:cubicBezTo>
                    <a:cubicBezTo>
                      <a:pt x="22" y="48"/>
                      <a:pt x="22" y="48"/>
                      <a:pt x="22" y="48"/>
                    </a:cubicBezTo>
                    <a:cubicBezTo>
                      <a:pt x="22" y="49"/>
                      <a:pt x="23" y="51"/>
                      <a:pt x="25" y="51"/>
                    </a:cubicBezTo>
                    <a:cubicBezTo>
                      <a:pt x="28" y="51"/>
                      <a:pt x="28" y="51"/>
                      <a:pt x="28" y="51"/>
                    </a:cubicBezTo>
                    <a:cubicBezTo>
                      <a:pt x="29" y="51"/>
                      <a:pt x="31" y="49"/>
                      <a:pt x="31" y="48"/>
                    </a:cubicBezTo>
                    <a:cubicBezTo>
                      <a:pt x="31" y="41"/>
                      <a:pt x="31" y="41"/>
                      <a:pt x="31" y="41"/>
                    </a:cubicBezTo>
                    <a:cubicBezTo>
                      <a:pt x="32" y="41"/>
                      <a:pt x="33" y="40"/>
                      <a:pt x="35" y="39"/>
                    </a:cubicBezTo>
                    <a:cubicBezTo>
                      <a:pt x="39" y="44"/>
                      <a:pt x="39" y="44"/>
                      <a:pt x="39" y="44"/>
                    </a:cubicBezTo>
                    <a:cubicBezTo>
                      <a:pt x="40" y="45"/>
                      <a:pt x="42" y="45"/>
                      <a:pt x="43" y="44"/>
                    </a:cubicBezTo>
                    <a:cubicBezTo>
                      <a:pt x="45" y="42"/>
                      <a:pt x="45" y="42"/>
                      <a:pt x="45" y="42"/>
                    </a:cubicBezTo>
                    <a:cubicBezTo>
                      <a:pt x="46" y="41"/>
                      <a:pt x="46" y="39"/>
                      <a:pt x="45" y="38"/>
                    </a:cubicBezTo>
                    <a:cubicBezTo>
                      <a:pt x="40" y="33"/>
                      <a:pt x="40" y="33"/>
                      <a:pt x="40" y="33"/>
                    </a:cubicBezTo>
                    <a:cubicBezTo>
                      <a:pt x="41" y="32"/>
                      <a:pt x="41" y="30"/>
                      <a:pt x="42" y="29"/>
                    </a:cubicBezTo>
                    <a:cubicBezTo>
                      <a:pt x="48" y="29"/>
                      <a:pt x="48" y="29"/>
                      <a:pt x="48" y="29"/>
                    </a:cubicBezTo>
                    <a:cubicBezTo>
                      <a:pt x="50" y="29"/>
                      <a:pt x="51" y="28"/>
                      <a:pt x="51" y="26"/>
                    </a:cubicBezTo>
                    <a:cubicBezTo>
                      <a:pt x="51" y="23"/>
                      <a:pt x="51" y="23"/>
                      <a:pt x="51" y="23"/>
                    </a:cubicBezTo>
                    <a:cubicBezTo>
                      <a:pt x="51" y="22"/>
                      <a:pt x="50" y="20"/>
                      <a:pt x="48" y="20"/>
                    </a:cubicBezTo>
                    <a:close/>
                    <a:moveTo>
                      <a:pt x="25" y="32"/>
                    </a:moveTo>
                    <a:cubicBezTo>
                      <a:pt x="21" y="32"/>
                      <a:pt x="18" y="29"/>
                      <a:pt x="18" y="25"/>
                    </a:cubicBezTo>
                    <a:cubicBezTo>
                      <a:pt x="18" y="21"/>
                      <a:pt x="21" y="18"/>
                      <a:pt x="25" y="18"/>
                    </a:cubicBezTo>
                    <a:cubicBezTo>
                      <a:pt x="29" y="18"/>
                      <a:pt x="32" y="21"/>
                      <a:pt x="32" y="25"/>
                    </a:cubicBezTo>
                    <a:cubicBezTo>
                      <a:pt x="32" y="29"/>
                      <a:pt x="29" y="32"/>
                      <a:pt x="25" y="32"/>
                    </a:cubicBezTo>
                    <a:close/>
                  </a:path>
                </a:pathLst>
              </a:custGeom>
              <a:grpFill/>
              <a:ln w="9525">
                <a:noFill/>
                <a:round/>
              </a:ln>
            </p:spPr>
            <p:txBody>
              <a:bodyPr anchor="ctr"/>
              <a:lstStyle/>
              <a:p>
                <a:pPr algn="ctr"/>
                <a:endParaRPr/>
              </a:p>
            </p:txBody>
          </p:sp>
        </p:grpSp>
      </p:grpSp>
      <p:grpSp>
        <p:nvGrpSpPr>
          <p:cNvPr id="9" name="千图PPT彼岸天：ID 8661124库_组合 45"/>
          <p:cNvGrpSpPr/>
          <p:nvPr>
            <p:custDataLst>
              <p:tags r:id="rId6"/>
            </p:custDataLst>
          </p:nvPr>
        </p:nvGrpSpPr>
        <p:grpSpPr>
          <a:xfrm>
            <a:off x="7881331" y="3252941"/>
            <a:ext cx="2497612" cy="866137"/>
            <a:chOff x="7645890" y="3344328"/>
            <a:chExt cx="2122517" cy="866137"/>
          </a:xfrm>
        </p:grpSpPr>
        <p:sp>
          <p:nvSpPr>
            <p:cNvPr id="22" name="TextBox 46"/>
            <p:cNvSpPr txBox="1"/>
            <p:nvPr/>
          </p:nvSpPr>
          <p:spPr bwMode="auto">
            <a:xfrm>
              <a:off x="7645890" y="3344328"/>
              <a:ext cx="1301593" cy="309958"/>
            </a:xfrm>
            <a:prstGeom prst="rect">
              <a:avLst/>
            </a:prstGeom>
            <a:noFill/>
          </p:spPr>
          <p:txBody>
            <a:bodyPr wrap="none" lIns="360000" tIns="46800" rIns="90000" bIns="46800">
              <a:normAutofit/>
            </a:bodyPr>
            <a:lstStyle/>
            <a:p>
              <a:pPr algn="l" latinLnBrk="0"/>
              <a:r>
                <a:rPr lang="zh-CN" altLang="en-US" sz="1400" dirty="0">
                  <a:solidFill>
                    <a:schemeClr val="accent3">
                      <a:lumMod val="100000"/>
                    </a:schemeClr>
                  </a:solidFill>
                  <a:effectLst/>
                </a:rPr>
                <a:t>输入标题文本</a:t>
              </a:r>
            </a:p>
          </p:txBody>
        </p:sp>
        <p:sp>
          <p:nvSpPr>
            <p:cNvPr id="23" name="TextBox 47"/>
            <p:cNvSpPr txBox="1"/>
            <p:nvPr/>
          </p:nvSpPr>
          <p:spPr bwMode="auto">
            <a:xfrm>
              <a:off x="7645890" y="3654286"/>
              <a:ext cx="2122517" cy="556179"/>
            </a:xfrm>
            <a:prstGeom prst="rect">
              <a:avLst/>
            </a:prstGeom>
            <a:noFill/>
          </p:spPr>
          <p:txBody>
            <a:bodyPr wrap="square" lIns="360000" tIns="46800" rIns="90000" bIns="4680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0" name="千图PPT彼岸天：ID 8661124库_组合 48"/>
          <p:cNvGrpSpPr/>
          <p:nvPr>
            <p:custDataLst>
              <p:tags r:id="rId7"/>
            </p:custDataLst>
          </p:nvPr>
        </p:nvGrpSpPr>
        <p:grpSpPr>
          <a:xfrm>
            <a:off x="5244526" y="1338350"/>
            <a:ext cx="2122583" cy="1019770"/>
            <a:chOff x="5089540" y="1514352"/>
            <a:chExt cx="2122583" cy="1019770"/>
          </a:xfrm>
        </p:grpSpPr>
        <p:sp>
          <p:nvSpPr>
            <p:cNvPr id="20" name="TextBox 49"/>
            <p:cNvSpPr txBox="1"/>
            <p:nvPr/>
          </p:nvSpPr>
          <p:spPr bwMode="auto">
            <a:xfrm>
              <a:off x="5521343" y="1514352"/>
              <a:ext cx="1258976" cy="309958"/>
            </a:xfrm>
            <a:prstGeom prst="rect">
              <a:avLst/>
            </a:prstGeom>
            <a:noFill/>
          </p:spPr>
          <p:txBody>
            <a:bodyPr wrap="none" lIns="90000" tIns="46800" rIns="90000" bIns="46800">
              <a:normAutofit/>
            </a:bodyPr>
            <a:lstStyle/>
            <a:p>
              <a:pPr latinLnBrk="0"/>
              <a:r>
                <a:rPr lang="zh-CN" altLang="en-US" sz="1400" dirty="0">
                  <a:solidFill>
                    <a:schemeClr val="accent2">
                      <a:lumMod val="100000"/>
                    </a:schemeClr>
                  </a:solidFill>
                  <a:effectLst/>
                </a:rPr>
                <a:t>输入标题文本</a:t>
              </a:r>
            </a:p>
          </p:txBody>
        </p:sp>
        <p:sp>
          <p:nvSpPr>
            <p:cNvPr id="21" name="TextBox 50"/>
            <p:cNvSpPr txBox="1"/>
            <p:nvPr/>
          </p:nvSpPr>
          <p:spPr bwMode="auto">
            <a:xfrm>
              <a:off x="5089540" y="1824309"/>
              <a:ext cx="2122583" cy="709813"/>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1" name="千图PPT彼岸天：ID 8661124库_组合 51"/>
          <p:cNvGrpSpPr/>
          <p:nvPr>
            <p:custDataLst>
              <p:tags r:id="rId8"/>
            </p:custDataLst>
          </p:nvPr>
        </p:nvGrpSpPr>
        <p:grpSpPr>
          <a:xfrm>
            <a:off x="2333464" y="3252941"/>
            <a:ext cx="2389919" cy="866137"/>
            <a:chOff x="2378292" y="4060687"/>
            <a:chExt cx="2389919" cy="866137"/>
          </a:xfrm>
        </p:grpSpPr>
        <p:sp>
          <p:nvSpPr>
            <p:cNvPr id="18" name="TextBox 52"/>
            <p:cNvSpPr txBox="1"/>
            <p:nvPr/>
          </p:nvSpPr>
          <p:spPr bwMode="auto">
            <a:xfrm>
              <a:off x="3236598" y="4060687"/>
              <a:ext cx="1531613" cy="309958"/>
            </a:xfrm>
            <a:prstGeom prst="rect">
              <a:avLst/>
            </a:prstGeom>
            <a:noFill/>
          </p:spPr>
          <p:txBody>
            <a:bodyPr wrap="none" lIns="90000" tIns="46800" rIns="360000" bIns="46800">
              <a:normAutofit/>
            </a:bodyPr>
            <a:lstStyle/>
            <a:p>
              <a:pPr algn="r" latinLnBrk="0"/>
              <a:r>
                <a:rPr lang="zh-CN" altLang="en-US" sz="1400" dirty="0">
                  <a:solidFill>
                    <a:schemeClr val="accent1">
                      <a:lumMod val="100000"/>
                    </a:schemeClr>
                  </a:solidFill>
                  <a:effectLst/>
                </a:rPr>
                <a:t>输入标题文本</a:t>
              </a:r>
            </a:p>
          </p:txBody>
        </p:sp>
        <p:sp>
          <p:nvSpPr>
            <p:cNvPr id="19" name="TextBox 53"/>
            <p:cNvSpPr txBox="1"/>
            <p:nvPr/>
          </p:nvSpPr>
          <p:spPr bwMode="auto">
            <a:xfrm>
              <a:off x="2378292" y="4370645"/>
              <a:ext cx="2389918" cy="556179"/>
            </a:xfrm>
            <a:prstGeom prst="rect">
              <a:avLst/>
            </a:prstGeom>
            <a:noFill/>
          </p:spPr>
          <p:txBody>
            <a:bodyPr wrap="square" lIns="90000" tIns="46800" rIns="360000" bIns="46800">
              <a:normAutofit fontScale="92500"/>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2" name="千图PPT彼岸天：ID 8661124库_组合 54"/>
          <p:cNvGrpSpPr/>
          <p:nvPr>
            <p:custDataLst>
              <p:tags r:id="rId9"/>
            </p:custDataLst>
          </p:nvPr>
        </p:nvGrpSpPr>
        <p:grpSpPr>
          <a:xfrm>
            <a:off x="7614183" y="4548831"/>
            <a:ext cx="2497612" cy="866137"/>
            <a:chOff x="7645890" y="3344328"/>
            <a:chExt cx="2122517" cy="866137"/>
          </a:xfrm>
        </p:grpSpPr>
        <p:sp>
          <p:nvSpPr>
            <p:cNvPr id="16" name="TextBox 55"/>
            <p:cNvSpPr txBox="1"/>
            <p:nvPr/>
          </p:nvSpPr>
          <p:spPr bwMode="auto">
            <a:xfrm>
              <a:off x="7645890" y="3344328"/>
              <a:ext cx="1301593" cy="309958"/>
            </a:xfrm>
            <a:prstGeom prst="rect">
              <a:avLst/>
            </a:prstGeom>
            <a:noFill/>
          </p:spPr>
          <p:txBody>
            <a:bodyPr wrap="none" lIns="360000" tIns="46800" rIns="90000" bIns="46800">
              <a:normAutofit/>
            </a:bodyPr>
            <a:lstStyle/>
            <a:p>
              <a:pPr algn="l" latinLnBrk="0"/>
              <a:r>
                <a:rPr lang="zh-CN" altLang="en-US" sz="1400" dirty="0">
                  <a:solidFill>
                    <a:schemeClr val="accent4">
                      <a:lumMod val="100000"/>
                    </a:schemeClr>
                  </a:solidFill>
                  <a:effectLst/>
                </a:rPr>
                <a:t>输入标题文本</a:t>
              </a:r>
            </a:p>
          </p:txBody>
        </p:sp>
        <p:sp>
          <p:nvSpPr>
            <p:cNvPr id="17" name="TextBox 56"/>
            <p:cNvSpPr txBox="1"/>
            <p:nvPr/>
          </p:nvSpPr>
          <p:spPr bwMode="auto">
            <a:xfrm>
              <a:off x="7645890" y="3654286"/>
              <a:ext cx="2122517" cy="556179"/>
            </a:xfrm>
            <a:prstGeom prst="rect">
              <a:avLst/>
            </a:prstGeom>
            <a:noFill/>
          </p:spPr>
          <p:txBody>
            <a:bodyPr wrap="square" lIns="360000" tIns="46800" rIns="90000" bIns="4680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3" name="千图PPT彼岸天：ID 8661124库_组合 57"/>
          <p:cNvGrpSpPr/>
          <p:nvPr>
            <p:custDataLst>
              <p:tags r:id="rId10"/>
            </p:custDataLst>
          </p:nvPr>
        </p:nvGrpSpPr>
        <p:grpSpPr>
          <a:xfrm>
            <a:off x="2441553" y="4548831"/>
            <a:ext cx="2389919" cy="866137"/>
            <a:chOff x="2378292" y="4060687"/>
            <a:chExt cx="2389919" cy="866137"/>
          </a:xfrm>
        </p:grpSpPr>
        <p:sp>
          <p:nvSpPr>
            <p:cNvPr id="14" name="TextBox 58"/>
            <p:cNvSpPr txBox="1"/>
            <p:nvPr/>
          </p:nvSpPr>
          <p:spPr bwMode="auto">
            <a:xfrm>
              <a:off x="3236598" y="4060687"/>
              <a:ext cx="1531613" cy="309958"/>
            </a:xfrm>
            <a:prstGeom prst="rect">
              <a:avLst/>
            </a:prstGeom>
            <a:noFill/>
          </p:spPr>
          <p:txBody>
            <a:bodyPr wrap="none" lIns="90000" tIns="46800" rIns="360000" bIns="46800">
              <a:normAutofit/>
            </a:bodyPr>
            <a:lstStyle/>
            <a:p>
              <a:pPr algn="r" latinLnBrk="0"/>
              <a:r>
                <a:rPr lang="zh-CN" altLang="en-US" sz="1400" dirty="0">
                  <a:solidFill>
                    <a:schemeClr val="accent5">
                      <a:lumMod val="100000"/>
                    </a:schemeClr>
                  </a:solidFill>
                  <a:effectLst/>
                </a:rPr>
                <a:t>输入标题文本</a:t>
              </a:r>
            </a:p>
          </p:txBody>
        </p:sp>
        <p:sp>
          <p:nvSpPr>
            <p:cNvPr id="15" name="TextBox 59"/>
            <p:cNvSpPr txBox="1"/>
            <p:nvPr/>
          </p:nvSpPr>
          <p:spPr bwMode="auto">
            <a:xfrm>
              <a:off x="2378292" y="4370645"/>
              <a:ext cx="2389918" cy="556179"/>
            </a:xfrm>
            <a:prstGeom prst="rect">
              <a:avLst/>
            </a:prstGeom>
            <a:noFill/>
          </p:spPr>
          <p:txBody>
            <a:bodyPr wrap="square" lIns="90000" tIns="46800" rIns="360000" bIns="46800">
              <a:normAutofit fontScale="92500"/>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2" name="矩形 1"/>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cBhvr>
                                      <p:tavLst>
                                        <p:tav tm="0">
                                          <p:val>
                                            <p:fltVal val="360"/>
                                          </p:val>
                                        </p:tav>
                                        <p:tav tm="100000">
                                          <p:val>
                                            <p:fltVal val="0"/>
                                          </p:val>
                                        </p:tav>
                                      </p:tavLst>
                                    </p:anim>
                                    <p:animEffect transition="in" filter="fade">
                                      <p:cBhvr>
                                        <p:cTn id="17" dur="500"/>
                                        <p:tgtEl>
                                          <p:spTgt spid="1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 calcmode="lin" valueType="num">
                                      <p:cBhvr>
                                        <p:cTn id="30" dur="500" fill="hold"/>
                                        <p:tgtEl>
                                          <p:spTgt spid="9"/>
                                        </p:tgtEl>
                                      </p:cBhvr>
                                      <p:tavLst>
                                        <p:tav tm="0">
                                          <p:val>
                                            <p:fltVal val="360"/>
                                          </p:val>
                                        </p:tav>
                                        <p:tav tm="100000">
                                          <p:val>
                                            <p:fltVal val="0"/>
                                          </p:val>
                                        </p:tav>
                                      </p:tavLst>
                                    </p:anim>
                                    <p:animEffect transition="in" filter="fade">
                                      <p:cBhvr>
                                        <p:cTn id="31" dur="500"/>
                                        <p:tgtEl>
                                          <p:spTgt spid="9"/>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 calcmode="lin" valueType="num">
                                      <p:cBhvr>
                                        <p:cTn id="44" dur="500" fill="hold"/>
                                        <p:tgtEl>
                                          <p:spTgt spid="12"/>
                                        </p:tgtEl>
                                      </p:cBhvr>
                                      <p:tavLst>
                                        <p:tav tm="0">
                                          <p:val>
                                            <p:fltVal val="360"/>
                                          </p:val>
                                        </p:tav>
                                        <p:tav tm="100000">
                                          <p:val>
                                            <p:fltVal val="0"/>
                                          </p:val>
                                        </p:tav>
                                      </p:tavLst>
                                    </p:anim>
                                    <p:animEffect transition="in" filter="fade">
                                      <p:cBhvr>
                                        <p:cTn id="45" dur="500"/>
                                        <p:tgtEl>
                                          <p:spTgt spid="12"/>
                                        </p:tgtEl>
                                      </p:cBhvr>
                                    </p:animEffect>
                                  </p:childTnLst>
                                </p:cTn>
                              </p:par>
                            </p:childTnLst>
                          </p:cTn>
                        </p:par>
                        <p:par>
                          <p:cTn id="46" fill="hold">
                            <p:stCondLst>
                              <p:cond delay="3000"/>
                            </p:stCondLst>
                            <p:childTnLst>
                              <p:par>
                                <p:cTn id="47" presetID="49" presetClass="entr" presetSubtype="0" decel="10000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3500"/>
                            </p:stCondLst>
                            <p:childTnLst>
                              <p:par>
                                <p:cTn id="54" presetID="49" presetClass="entr" presetSubtype="0" decel="10000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cBhvr>
                                      <p:tavLst>
                                        <p:tav tm="0">
                                          <p:val>
                                            <p:fltVal val="360"/>
                                          </p:val>
                                        </p:tav>
                                        <p:tav tm="100000">
                                          <p:val>
                                            <p:fltVal val="0"/>
                                          </p:val>
                                        </p:tav>
                                      </p:tavLst>
                                    </p:anim>
                                    <p:animEffect transition="in" filter="fade">
                                      <p:cBhvr>
                                        <p:cTn id="59" dur="500"/>
                                        <p:tgtEl>
                                          <p:spTgt spid="13"/>
                                        </p:tgtEl>
                                      </p:cBhvr>
                                    </p:animEffect>
                                  </p:childTnLst>
                                </p:cTn>
                              </p:par>
                            </p:childTnLst>
                          </p:cTn>
                        </p:par>
                        <p:par>
                          <p:cTn id="60" fill="hold">
                            <p:stCondLst>
                              <p:cond delay="4000"/>
                            </p:stCondLst>
                            <p:childTnLst>
                              <p:par>
                                <p:cTn id="61" presetID="49" presetClass="entr" presetSubtype="0" decel="10000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 calcmode="lin" valueType="num">
                                      <p:cBhvr>
                                        <p:cTn id="65" dur="500" fill="hold"/>
                                        <p:tgtEl>
                                          <p:spTgt spid="7"/>
                                        </p:tgtEl>
                                      </p:cBhvr>
                                      <p:tavLst>
                                        <p:tav tm="0">
                                          <p:val>
                                            <p:fltVal val="360"/>
                                          </p:val>
                                        </p:tav>
                                        <p:tav tm="100000">
                                          <p:val>
                                            <p:fltVal val="0"/>
                                          </p:val>
                                        </p:tav>
                                      </p:tavLst>
                                    </p:anim>
                                    <p:animEffect transition="in" filter="fade">
                                      <p:cBhvr>
                                        <p:cTn id="66" dur="500"/>
                                        <p:tgtEl>
                                          <p:spTgt spid="7"/>
                                        </p:tgtEl>
                                      </p:cBhvr>
                                    </p:animEffect>
                                  </p:childTnLst>
                                </p:cTn>
                              </p:par>
                            </p:childTnLst>
                          </p:cTn>
                        </p:par>
                        <p:par>
                          <p:cTn id="67" fill="hold">
                            <p:stCondLst>
                              <p:cond delay="4500"/>
                            </p:stCondLst>
                            <p:childTnLst>
                              <p:par>
                                <p:cTn id="68" presetID="49" presetClass="entr" presetSubtype="0" decel="100000"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 calcmode="lin" valueType="num">
                                      <p:cBhvr>
                                        <p:cTn id="72" dur="500" fill="hold"/>
                                        <p:tgtEl>
                                          <p:spTgt spid="11"/>
                                        </p:tgtEl>
                                      </p:cBhvr>
                                      <p:tavLst>
                                        <p:tav tm="0">
                                          <p:val>
                                            <p:fltVal val="360"/>
                                          </p:val>
                                        </p:tav>
                                        <p:tav tm="100000">
                                          <p:val>
                                            <p:fltVal val="0"/>
                                          </p:val>
                                        </p:tav>
                                      </p:tavLst>
                                    </p:anim>
                                    <p:animEffect transition="in" filter="fade">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rot="2700000">
            <a:off x="4140941" y="2776612"/>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rgbClr val="E46D0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4456983" y="2971173"/>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rPr>
              <a:t>02</a:t>
            </a:r>
            <a:endParaRPr kumimoji="0" lang="zh-CN" altLang="en-US"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endParaRPr>
          </a:p>
        </p:txBody>
      </p:sp>
      <p:sp>
        <p:nvSpPr>
          <p:cNvPr id="4" name="文本框 3"/>
          <p:cNvSpPr txBox="1"/>
          <p:nvPr/>
        </p:nvSpPr>
        <p:spPr>
          <a:xfrm>
            <a:off x="6012313" y="2858553"/>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347659"/>
                </a:solidFill>
                <a:effectLst/>
                <a:uLnTx/>
                <a:uFillTx/>
                <a:latin typeface="方正有猫在_GBK" panose="02000000000000000000" pitchFamily="2" charset="-122"/>
                <a:ea typeface="方正有猫在_GBK" panose="02000000000000000000" pitchFamily="2" charset="-122"/>
              </a:rPr>
              <a:t>标题文字添加</a:t>
            </a:r>
          </a:p>
        </p:txBody>
      </p:sp>
      <p:sp>
        <p:nvSpPr>
          <p:cNvPr id="5" name="文本框 4"/>
          <p:cNvSpPr txBox="1"/>
          <p:nvPr/>
        </p:nvSpPr>
        <p:spPr>
          <a:xfrm>
            <a:off x="6368359" y="3633826"/>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6" name="文本框 5"/>
          <p:cNvSpPr txBox="1"/>
          <p:nvPr/>
        </p:nvSpPr>
        <p:spPr>
          <a:xfrm>
            <a:off x="6368359" y="4138847"/>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千图PPT彼岸天：ID 8661124库_组合 68"/>
          <p:cNvGrpSpPr/>
          <p:nvPr>
            <p:custDataLst>
              <p:tags r:id="rId1"/>
            </p:custDataLst>
          </p:nvPr>
        </p:nvGrpSpPr>
        <p:grpSpPr>
          <a:xfrm>
            <a:off x="1750940" y="1822339"/>
            <a:ext cx="8995305" cy="3280666"/>
            <a:chOff x="1750940" y="1822339"/>
            <a:chExt cx="8995305" cy="3280666"/>
          </a:xfrm>
        </p:grpSpPr>
        <p:sp>
          <p:nvSpPr>
            <p:cNvPr id="4" name="Oval 13"/>
            <p:cNvSpPr/>
            <p:nvPr/>
          </p:nvSpPr>
          <p:spPr>
            <a:xfrm>
              <a:off x="2063621" y="2360812"/>
              <a:ext cx="1338458" cy="1338460"/>
            </a:xfrm>
            <a:prstGeom prst="ellipse">
              <a:avLst/>
            </a:pr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Group 14"/>
            <p:cNvGrpSpPr/>
            <p:nvPr/>
          </p:nvGrpSpPr>
          <p:grpSpPr>
            <a:xfrm>
              <a:off x="2247042" y="3016113"/>
              <a:ext cx="971615" cy="442509"/>
              <a:chOff x="1290570" y="3143837"/>
              <a:chExt cx="1090252" cy="496539"/>
            </a:xfrm>
          </p:grpSpPr>
          <p:sp>
            <p:nvSpPr>
              <p:cNvPr id="65" name="TextBox 15"/>
              <p:cNvSpPr txBox="1"/>
              <p:nvPr/>
            </p:nvSpPr>
            <p:spPr bwMode="auto">
              <a:xfrm>
                <a:off x="1290570" y="3143837"/>
                <a:ext cx="1090252" cy="216566"/>
              </a:xfrm>
              <a:prstGeom prst="rect">
                <a:avLst/>
              </a:prstGeom>
            </p:spPr>
            <p:txBody>
              <a:bodyPr anchor="ctr"/>
              <a:lstStyle/>
              <a:p>
                <a:pPr algn="ctr"/>
                <a:endParaRPr/>
              </a:p>
            </p:txBody>
          </p:sp>
          <p:sp>
            <p:nvSpPr>
              <p:cNvPr id="66" name="TextBox 16"/>
              <p:cNvSpPr txBox="1"/>
              <p:nvPr/>
            </p:nvSpPr>
            <p:spPr bwMode="auto">
              <a:xfrm>
                <a:off x="1580278" y="3336465"/>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2014</a:t>
                </a:r>
              </a:p>
            </p:txBody>
          </p:sp>
        </p:grpSp>
        <p:sp>
          <p:nvSpPr>
            <p:cNvPr id="6" name="Oval 18"/>
            <p:cNvSpPr/>
            <p:nvPr/>
          </p:nvSpPr>
          <p:spPr>
            <a:xfrm>
              <a:off x="3501863" y="2628607"/>
              <a:ext cx="1701592" cy="1701592"/>
            </a:xfrm>
            <a:prstGeom prst="ellipse">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Group 19"/>
            <p:cNvGrpSpPr/>
            <p:nvPr/>
          </p:nvGrpSpPr>
          <p:grpSpPr>
            <a:xfrm>
              <a:off x="3866852" y="3410500"/>
              <a:ext cx="971615" cy="512128"/>
              <a:chOff x="1290570" y="3125814"/>
              <a:chExt cx="1090252" cy="574659"/>
            </a:xfrm>
          </p:grpSpPr>
          <p:sp>
            <p:nvSpPr>
              <p:cNvPr id="63" name="TextBox 20"/>
              <p:cNvSpPr txBox="1"/>
              <p:nvPr/>
            </p:nvSpPr>
            <p:spPr bwMode="auto">
              <a:xfrm>
                <a:off x="1290570" y="3125814"/>
                <a:ext cx="1090252" cy="252612"/>
              </a:xfrm>
              <a:prstGeom prst="rect">
                <a:avLst/>
              </a:prstGeom>
            </p:spPr>
            <p:txBody>
              <a:bodyPr anchor="ctr"/>
              <a:lstStyle/>
              <a:p>
                <a:pPr algn="ctr"/>
                <a:endParaRPr/>
              </a:p>
            </p:txBody>
          </p:sp>
          <p:sp>
            <p:nvSpPr>
              <p:cNvPr id="64" name="TextBox 21"/>
              <p:cNvSpPr txBox="1"/>
              <p:nvPr/>
            </p:nvSpPr>
            <p:spPr bwMode="auto">
              <a:xfrm>
                <a:off x="1547901" y="3358572"/>
                <a:ext cx="575590" cy="34190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800" b="1">
                    <a:solidFill>
                      <a:schemeClr val="bg1"/>
                    </a:solidFill>
                  </a:rPr>
                  <a:t>2015</a:t>
                </a:r>
              </a:p>
            </p:txBody>
          </p:sp>
        </p:grpSp>
        <p:sp>
          <p:nvSpPr>
            <p:cNvPr id="8" name="Oval 23"/>
            <p:cNvSpPr/>
            <p:nvPr/>
          </p:nvSpPr>
          <p:spPr>
            <a:xfrm>
              <a:off x="5303239" y="2324796"/>
              <a:ext cx="1410490" cy="1410488"/>
            </a:xfrm>
            <a:prstGeom prst="ellipse">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24"/>
            <p:cNvGrpSpPr/>
            <p:nvPr/>
          </p:nvGrpSpPr>
          <p:grpSpPr>
            <a:xfrm>
              <a:off x="5522676" y="2995499"/>
              <a:ext cx="971615" cy="442512"/>
              <a:chOff x="1290570" y="3143836"/>
              <a:chExt cx="1090252" cy="496542"/>
            </a:xfrm>
          </p:grpSpPr>
          <p:sp>
            <p:nvSpPr>
              <p:cNvPr id="61" name="TextBox 25"/>
              <p:cNvSpPr txBox="1"/>
              <p:nvPr/>
            </p:nvSpPr>
            <p:spPr bwMode="auto">
              <a:xfrm>
                <a:off x="1290570" y="3143836"/>
                <a:ext cx="1090252" cy="216566"/>
              </a:xfrm>
              <a:prstGeom prst="rect">
                <a:avLst/>
              </a:prstGeom>
            </p:spPr>
            <p:txBody>
              <a:bodyPr anchor="ctr"/>
              <a:lstStyle/>
              <a:p>
                <a:pPr algn="ctr"/>
                <a:endParaRPr/>
              </a:p>
            </p:txBody>
          </p:sp>
          <p:sp>
            <p:nvSpPr>
              <p:cNvPr id="62" name="TextBox 26"/>
              <p:cNvSpPr txBox="1"/>
              <p:nvPr/>
            </p:nvSpPr>
            <p:spPr bwMode="auto">
              <a:xfrm>
                <a:off x="1580278" y="3336467"/>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2016</a:t>
                </a:r>
              </a:p>
            </p:txBody>
          </p:sp>
        </p:grpSp>
        <p:sp>
          <p:nvSpPr>
            <p:cNvPr id="10" name="Oval 28"/>
            <p:cNvSpPr/>
            <p:nvPr/>
          </p:nvSpPr>
          <p:spPr>
            <a:xfrm>
              <a:off x="6813513" y="2825639"/>
              <a:ext cx="1362469" cy="1362469"/>
            </a:xfrm>
            <a:prstGeom prst="ellipse">
              <a:avLst/>
            </a:prstGeom>
            <a:solidFill>
              <a:schemeClr val="accent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29"/>
            <p:cNvGrpSpPr/>
            <p:nvPr/>
          </p:nvGrpSpPr>
          <p:grpSpPr>
            <a:xfrm>
              <a:off x="7008939" y="3472332"/>
              <a:ext cx="971615" cy="442512"/>
              <a:chOff x="1290570" y="3143836"/>
              <a:chExt cx="1090252" cy="496542"/>
            </a:xfrm>
          </p:grpSpPr>
          <p:sp>
            <p:nvSpPr>
              <p:cNvPr id="59" name="TextBox 30"/>
              <p:cNvSpPr txBox="1"/>
              <p:nvPr/>
            </p:nvSpPr>
            <p:spPr bwMode="auto">
              <a:xfrm>
                <a:off x="1290570" y="3143836"/>
                <a:ext cx="1090252" cy="216566"/>
              </a:xfrm>
              <a:prstGeom prst="rect">
                <a:avLst/>
              </a:prstGeom>
            </p:spPr>
            <p:txBody>
              <a:bodyPr anchor="ctr"/>
              <a:lstStyle/>
              <a:p>
                <a:pPr algn="ctr"/>
                <a:endParaRPr/>
              </a:p>
            </p:txBody>
          </p:sp>
          <p:sp>
            <p:nvSpPr>
              <p:cNvPr id="60" name="TextBox 31"/>
              <p:cNvSpPr txBox="1"/>
              <p:nvPr/>
            </p:nvSpPr>
            <p:spPr bwMode="auto">
              <a:xfrm>
                <a:off x="1580278" y="3336467"/>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2017</a:t>
                </a:r>
              </a:p>
            </p:txBody>
          </p:sp>
        </p:grpSp>
        <p:sp>
          <p:nvSpPr>
            <p:cNvPr id="12" name="Oval 33"/>
            <p:cNvSpPr/>
            <p:nvPr/>
          </p:nvSpPr>
          <p:spPr>
            <a:xfrm>
              <a:off x="8275766" y="2187371"/>
              <a:ext cx="1544250" cy="1544250"/>
            </a:xfrm>
            <a:prstGeom prst="ellipse">
              <a:avLst/>
            </a:prstGeom>
            <a:solidFill>
              <a:schemeClr val="accent5"/>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3" name="Group 34"/>
            <p:cNvGrpSpPr/>
            <p:nvPr/>
          </p:nvGrpSpPr>
          <p:grpSpPr>
            <a:xfrm>
              <a:off x="8564231" y="2924955"/>
              <a:ext cx="971615" cy="442512"/>
              <a:chOff x="1290570" y="3143836"/>
              <a:chExt cx="1090252" cy="496542"/>
            </a:xfrm>
          </p:grpSpPr>
          <p:sp>
            <p:nvSpPr>
              <p:cNvPr id="57" name="TextBox 35"/>
              <p:cNvSpPr txBox="1"/>
              <p:nvPr/>
            </p:nvSpPr>
            <p:spPr bwMode="auto">
              <a:xfrm>
                <a:off x="1290570" y="3143836"/>
                <a:ext cx="1090252" cy="216566"/>
              </a:xfrm>
              <a:prstGeom prst="rect">
                <a:avLst/>
              </a:prstGeom>
            </p:spPr>
            <p:txBody>
              <a:bodyPr anchor="ctr"/>
              <a:lstStyle/>
              <a:p>
                <a:pPr algn="ctr"/>
                <a:endParaRPr/>
              </a:p>
            </p:txBody>
          </p:sp>
          <p:sp>
            <p:nvSpPr>
              <p:cNvPr id="58" name="TextBox 36"/>
              <p:cNvSpPr txBox="1"/>
              <p:nvPr/>
            </p:nvSpPr>
            <p:spPr bwMode="auto">
              <a:xfrm>
                <a:off x="1580278" y="3336467"/>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2018</a:t>
                </a:r>
              </a:p>
            </p:txBody>
          </p:sp>
        </p:grpSp>
        <p:cxnSp>
          <p:nvCxnSpPr>
            <p:cNvPr id="14" name="Straight Connector 3"/>
            <p:cNvCxnSpPr/>
            <p:nvPr/>
          </p:nvCxnSpPr>
          <p:spPr>
            <a:xfrm>
              <a:off x="2882674" y="4241124"/>
              <a:ext cx="1619809" cy="86188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4"/>
            <p:cNvCxnSpPr/>
            <p:nvPr/>
          </p:nvCxnSpPr>
          <p:spPr>
            <a:xfrm flipV="1">
              <a:off x="4523883" y="4110752"/>
              <a:ext cx="1557152" cy="98819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5"/>
            <p:cNvCxnSpPr/>
            <p:nvPr/>
          </p:nvCxnSpPr>
          <p:spPr>
            <a:xfrm>
              <a:off x="6115912" y="4158565"/>
              <a:ext cx="1440671" cy="72831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6"/>
            <p:cNvCxnSpPr/>
            <p:nvPr/>
          </p:nvCxnSpPr>
          <p:spPr>
            <a:xfrm flipV="1">
              <a:off x="7588279" y="4231933"/>
              <a:ext cx="1480625" cy="639006"/>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Oval 7"/>
            <p:cNvSpPr/>
            <p:nvPr/>
          </p:nvSpPr>
          <p:spPr>
            <a:xfrm>
              <a:off x="2765917" y="4105816"/>
              <a:ext cx="177424" cy="1774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9"/>
            <p:cNvSpPr/>
            <p:nvPr/>
          </p:nvSpPr>
          <p:spPr>
            <a:xfrm>
              <a:off x="5994060" y="4052232"/>
              <a:ext cx="177424" cy="177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11"/>
            <p:cNvSpPr/>
            <p:nvPr/>
          </p:nvSpPr>
          <p:spPr>
            <a:xfrm>
              <a:off x="9000841" y="4117726"/>
              <a:ext cx="177424" cy="1774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8" name="Group 80"/>
            <p:cNvGrpSpPr/>
            <p:nvPr/>
          </p:nvGrpSpPr>
          <p:grpSpPr>
            <a:xfrm>
              <a:off x="9919799" y="1822339"/>
              <a:ext cx="826446" cy="682139"/>
              <a:chOff x="9919792" y="1342351"/>
              <a:chExt cx="826453" cy="682144"/>
            </a:xfrm>
          </p:grpSpPr>
          <p:sp>
            <p:nvSpPr>
              <p:cNvPr id="46" name="Freeform: Shape 66"/>
              <p:cNvSpPr/>
              <p:nvPr/>
            </p:nvSpPr>
            <p:spPr bwMode="auto">
              <a:xfrm rot="21388595" flipH="1">
                <a:off x="10337397" y="1343465"/>
                <a:ext cx="407145" cy="299194"/>
              </a:xfrm>
              <a:custGeom>
                <a:avLst/>
                <a:gdLst>
                  <a:gd name="T0" fmla="*/ 737 w 743"/>
                  <a:gd name="T1" fmla="*/ 364 h 546"/>
                  <a:gd name="T2" fmla="*/ 743 w 743"/>
                  <a:gd name="T3" fmla="*/ 546 h 546"/>
                  <a:gd name="T4" fmla="*/ 0 w 743"/>
                  <a:gd name="T5" fmla="*/ 0 h 546"/>
                  <a:gd name="T6" fmla="*/ 737 w 743"/>
                  <a:gd name="T7" fmla="*/ 364 h 546"/>
                </a:gdLst>
                <a:ahLst/>
                <a:cxnLst>
                  <a:cxn ang="0">
                    <a:pos x="T0" y="T1"/>
                  </a:cxn>
                  <a:cxn ang="0">
                    <a:pos x="T2" y="T3"/>
                  </a:cxn>
                  <a:cxn ang="0">
                    <a:pos x="T4" y="T5"/>
                  </a:cxn>
                  <a:cxn ang="0">
                    <a:pos x="T6" y="T7"/>
                  </a:cxn>
                </a:cxnLst>
                <a:rect l="0" t="0" r="r" b="b"/>
                <a:pathLst>
                  <a:path w="743" h="546">
                    <a:moveTo>
                      <a:pt x="737" y="364"/>
                    </a:moveTo>
                    <a:lnTo>
                      <a:pt x="743" y="546"/>
                    </a:lnTo>
                    <a:lnTo>
                      <a:pt x="0" y="0"/>
                    </a:lnTo>
                    <a:lnTo>
                      <a:pt x="737" y="364"/>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67"/>
              <p:cNvSpPr/>
              <p:nvPr/>
            </p:nvSpPr>
            <p:spPr bwMode="auto">
              <a:xfrm rot="21388595" flipH="1">
                <a:off x="10226484" y="1346877"/>
                <a:ext cx="515096" cy="199463"/>
              </a:xfrm>
              <a:custGeom>
                <a:avLst/>
                <a:gdLst>
                  <a:gd name="T0" fmla="*/ 940 w 940"/>
                  <a:gd name="T1" fmla="*/ 225 h 364"/>
                  <a:gd name="T2" fmla="*/ 737 w 940"/>
                  <a:gd name="T3" fmla="*/ 364 h 364"/>
                  <a:gd name="T4" fmla="*/ 0 w 940"/>
                  <a:gd name="T5" fmla="*/ 0 h 364"/>
                  <a:gd name="T6" fmla="*/ 940 w 940"/>
                  <a:gd name="T7" fmla="*/ 225 h 364"/>
                </a:gdLst>
                <a:ahLst/>
                <a:cxnLst>
                  <a:cxn ang="0">
                    <a:pos x="T0" y="T1"/>
                  </a:cxn>
                  <a:cxn ang="0">
                    <a:pos x="T2" y="T3"/>
                  </a:cxn>
                  <a:cxn ang="0">
                    <a:pos x="T4" y="T5"/>
                  </a:cxn>
                  <a:cxn ang="0">
                    <a:pos x="T6" y="T7"/>
                  </a:cxn>
                </a:cxnLst>
                <a:rect l="0" t="0" r="r" b="b"/>
                <a:pathLst>
                  <a:path w="940" h="364">
                    <a:moveTo>
                      <a:pt x="940" y="225"/>
                    </a:moveTo>
                    <a:lnTo>
                      <a:pt x="737" y="364"/>
                    </a:lnTo>
                    <a:lnTo>
                      <a:pt x="0" y="0"/>
                    </a:lnTo>
                    <a:lnTo>
                      <a:pt x="940" y="225"/>
                    </a:lnTo>
                    <a:close/>
                  </a:path>
                </a:pathLst>
              </a:custGeom>
              <a:solidFill>
                <a:schemeClr val="accent5"/>
              </a:solidFill>
              <a:ln>
                <a:noFill/>
              </a:ln>
            </p:spPr>
            <p:txBody>
              <a:bodyPr anchor="ctr"/>
              <a:lstStyle/>
              <a:p>
                <a:pPr algn="ctr"/>
                <a:endParaRPr/>
              </a:p>
            </p:txBody>
          </p:sp>
          <p:sp>
            <p:nvSpPr>
              <p:cNvPr id="48" name="Freeform: Shape 68"/>
              <p:cNvSpPr/>
              <p:nvPr/>
            </p:nvSpPr>
            <p:spPr bwMode="auto">
              <a:xfrm rot="21388595" flipH="1">
                <a:off x="10337397" y="1343465"/>
                <a:ext cx="407145" cy="299194"/>
              </a:xfrm>
              <a:custGeom>
                <a:avLst/>
                <a:gdLst>
                  <a:gd name="T0" fmla="*/ 743 w 743"/>
                  <a:gd name="T1" fmla="*/ 546 h 546"/>
                  <a:gd name="T2" fmla="*/ 680 w 743"/>
                  <a:gd name="T3" fmla="*/ 406 h 546"/>
                  <a:gd name="T4" fmla="*/ 0 w 743"/>
                  <a:gd name="T5" fmla="*/ 0 h 546"/>
                  <a:gd name="T6" fmla="*/ 743 w 743"/>
                  <a:gd name="T7" fmla="*/ 546 h 546"/>
                </a:gdLst>
                <a:ahLst/>
                <a:cxnLst>
                  <a:cxn ang="0">
                    <a:pos x="T0" y="T1"/>
                  </a:cxn>
                  <a:cxn ang="0">
                    <a:pos x="T2" y="T3"/>
                  </a:cxn>
                  <a:cxn ang="0">
                    <a:pos x="T4" y="T5"/>
                  </a:cxn>
                  <a:cxn ang="0">
                    <a:pos x="T6" y="T7"/>
                  </a:cxn>
                </a:cxnLst>
                <a:rect l="0" t="0" r="r" b="b"/>
                <a:pathLst>
                  <a:path w="743" h="546">
                    <a:moveTo>
                      <a:pt x="743" y="546"/>
                    </a:moveTo>
                    <a:lnTo>
                      <a:pt x="680" y="406"/>
                    </a:lnTo>
                    <a:lnTo>
                      <a:pt x="0" y="0"/>
                    </a:lnTo>
                    <a:lnTo>
                      <a:pt x="743" y="546"/>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69"/>
              <p:cNvSpPr/>
              <p:nvPr/>
            </p:nvSpPr>
            <p:spPr bwMode="auto">
              <a:xfrm rot="21388595" flipH="1">
                <a:off x="10373622" y="1342351"/>
                <a:ext cx="372623" cy="355636"/>
              </a:xfrm>
              <a:custGeom>
                <a:avLst/>
                <a:gdLst>
                  <a:gd name="T0" fmla="*/ 680 w 680"/>
                  <a:gd name="T1" fmla="*/ 406 h 649"/>
                  <a:gd name="T2" fmla="*/ 486 w 680"/>
                  <a:gd name="T3" fmla="*/ 649 h 649"/>
                  <a:gd name="T4" fmla="*/ 0 w 680"/>
                  <a:gd name="T5" fmla="*/ 0 h 649"/>
                  <a:gd name="T6" fmla="*/ 680 w 680"/>
                  <a:gd name="T7" fmla="*/ 406 h 649"/>
                </a:gdLst>
                <a:ahLst/>
                <a:cxnLst>
                  <a:cxn ang="0">
                    <a:pos x="T0" y="T1"/>
                  </a:cxn>
                  <a:cxn ang="0">
                    <a:pos x="T2" y="T3"/>
                  </a:cxn>
                  <a:cxn ang="0">
                    <a:pos x="T4" y="T5"/>
                  </a:cxn>
                  <a:cxn ang="0">
                    <a:pos x="T6" y="T7"/>
                  </a:cxn>
                </a:cxnLst>
                <a:rect l="0" t="0" r="r" b="b"/>
                <a:pathLst>
                  <a:path w="680" h="649">
                    <a:moveTo>
                      <a:pt x="680" y="406"/>
                    </a:moveTo>
                    <a:lnTo>
                      <a:pt x="486" y="649"/>
                    </a:lnTo>
                    <a:lnTo>
                      <a:pt x="0" y="0"/>
                    </a:lnTo>
                    <a:lnTo>
                      <a:pt x="680" y="406"/>
                    </a:lnTo>
                    <a:close/>
                  </a:path>
                </a:pathLst>
              </a:custGeom>
              <a:solidFill>
                <a:schemeClr val="accent5"/>
              </a:solidFill>
              <a:ln>
                <a:noFill/>
              </a:ln>
            </p:spPr>
            <p:txBody>
              <a:bodyPr anchor="ctr"/>
              <a:lstStyle/>
              <a:p>
                <a:pPr algn="ctr"/>
                <a:endParaRPr/>
              </a:p>
            </p:txBody>
          </p:sp>
          <p:grpSp>
            <p:nvGrpSpPr>
              <p:cNvPr id="50" name="Group 59"/>
              <p:cNvGrpSpPr/>
              <p:nvPr/>
            </p:nvGrpSpPr>
            <p:grpSpPr>
              <a:xfrm>
                <a:off x="10020135" y="1466565"/>
                <a:ext cx="435529" cy="527360"/>
                <a:chOff x="4922837" y="2636218"/>
                <a:chExt cx="712787" cy="863086"/>
              </a:xfrm>
              <a:solidFill>
                <a:schemeClr val="bg1">
                  <a:lumMod val="75000"/>
                </a:schemeClr>
              </a:solidFill>
            </p:grpSpPr>
            <p:sp>
              <p:nvSpPr>
                <p:cNvPr id="52" name="Freeform: Shape 61"/>
                <p:cNvSpPr/>
                <p:nvPr/>
              </p:nvSpPr>
              <p:spPr bwMode="auto">
                <a:xfrm>
                  <a:off x="5510211" y="3243717"/>
                  <a:ext cx="41275" cy="42863"/>
                </a:xfrm>
                <a:custGeom>
                  <a:avLst/>
                  <a:gdLst>
                    <a:gd name="T0" fmla="*/ 19 w 26"/>
                    <a:gd name="T1" fmla="*/ 25 h 27"/>
                    <a:gd name="T2" fmla="*/ 19 w 26"/>
                    <a:gd name="T3" fmla="*/ 25 h 27"/>
                    <a:gd name="T4" fmla="*/ 14 w 26"/>
                    <a:gd name="T5" fmla="*/ 27 h 27"/>
                    <a:gd name="T6" fmla="*/ 9 w 26"/>
                    <a:gd name="T7" fmla="*/ 26 h 27"/>
                    <a:gd name="T8" fmla="*/ 4 w 26"/>
                    <a:gd name="T9" fmla="*/ 24 h 27"/>
                    <a:gd name="T10" fmla="*/ 1 w 26"/>
                    <a:gd name="T11" fmla="*/ 20 h 27"/>
                    <a:gd name="T12" fmla="*/ 1 w 26"/>
                    <a:gd name="T13" fmla="*/ 20 h 27"/>
                    <a:gd name="T14" fmla="*/ 0 w 26"/>
                    <a:gd name="T15" fmla="*/ 15 h 27"/>
                    <a:gd name="T16" fmla="*/ 0 w 26"/>
                    <a:gd name="T17" fmla="*/ 10 h 27"/>
                    <a:gd name="T18" fmla="*/ 3 w 26"/>
                    <a:gd name="T19" fmla="*/ 5 h 27"/>
                    <a:gd name="T20" fmla="*/ 7 w 26"/>
                    <a:gd name="T21" fmla="*/ 2 h 27"/>
                    <a:gd name="T22" fmla="*/ 7 w 26"/>
                    <a:gd name="T23" fmla="*/ 2 h 27"/>
                    <a:gd name="T24" fmla="*/ 12 w 26"/>
                    <a:gd name="T25" fmla="*/ 0 h 27"/>
                    <a:gd name="T26" fmla="*/ 17 w 26"/>
                    <a:gd name="T27" fmla="*/ 1 h 27"/>
                    <a:gd name="T28" fmla="*/ 21 w 26"/>
                    <a:gd name="T29" fmla="*/ 3 h 27"/>
                    <a:gd name="T30" fmla="*/ 25 w 26"/>
                    <a:gd name="T31" fmla="*/ 7 h 27"/>
                    <a:gd name="T32" fmla="*/ 25 w 26"/>
                    <a:gd name="T33" fmla="*/ 7 h 27"/>
                    <a:gd name="T34" fmla="*/ 26 w 26"/>
                    <a:gd name="T35" fmla="*/ 12 h 27"/>
                    <a:gd name="T36" fmla="*/ 25 w 26"/>
                    <a:gd name="T37" fmla="*/ 18 h 27"/>
                    <a:gd name="T38" fmla="*/ 23 w 26"/>
                    <a:gd name="T39" fmla="*/ 22 h 27"/>
                    <a:gd name="T40" fmla="*/ 19 w 26"/>
                    <a:gd name="T41" fmla="*/ 25 h 27"/>
                    <a:gd name="T42" fmla="*/ 19 w 26"/>
                    <a:gd name="T4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7">
                      <a:moveTo>
                        <a:pt x="19" y="25"/>
                      </a:moveTo>
                      <a:lnTo>
                        <a:pt x="19" y="25"/>
                      </a:lnTo>
                      <a:lnTo>
                        <a:pt x="14" y="27"/>
                      </a:lnTo>
                      <a:lnTo>
                        <a:pt x="9" y="26"/>
                      </a:lnTo>
                      <a:lnTo>
                        <a:pt x="4" y="24"/>
                      </a:lnTo>
                      <a:lnTo>
                        <a:pt x="1" y="20"/>
                      </a:lnTo>
                      <a:lnTo>
                        <a:pt x="1" y="20"/>
                      </a:lnTo>
                      <a:lnTo>
                        <a:pt x="0" y="15"/>
                      </a:lnTo>
                      <a:lnTo>
                        <a:pt x="0" y="10"/>
                      </a:lnTo>
                      <a:lnTo>
                        <a:pt x="3" y="5"/>
                      </a:lnTo>
                      <a:lnTo>
                        <a:pt x="7" y="2"/>
                      </a:lnTo>
                      <a:lnTo>
                        <a:pt x="7" y="2"/>
                      </a:lnTo>
                      <a:lnTo>
                        <a:pt x="12" y="0"/>
                      </a:lnTo>
                      <a:lnTo>
                        <a:pt x="17" y="1"/>
                      </a:lnTo>
                      <a:lnTo>
                        <a:pt x="21" y="3"/>
                      </a:lnTo>
                      <a:lnTo>
                        <a:pt x="25" y="7"/>
                      </a:lnTo>
                      <a:lnTo>
                        <a:pt x="25" y="7"/>
                      </a:lnTo>
                      <a:lnTo>
                        <a:pt x="26" y="12"/>
                      </a:lnTo>
                      <a:lnTo>
                        <a:pt x="25" y="18"/>
                      </a:lnTo>
                      <a:lnTo>
                        <a:pt x="23" y="22"/>
                      </a:lnTo>
                      <a:lnTo>
                        <a:pt x="19" y="25"/>
                      </a:lnTo>
                      <a:lnTo>
                        <a:pt x="19" y="25"/>
                      </a:lnTo>
                      <a:close/>
                    </a:path>
                  </a:pathLst>
                </a:custGeom>
                <a:grpFill/>
                <a:ln>
                  <a:noFill/>
                </a:ln>
              </p:spPr>
              <p:txBody>
                <a:bodyPr anchor="ctr"/>
                <a:lstStyle/>
                <a:p>
                  <a:pPr algn="ctr"/>
                  <a:endParaRPr/>
                </a:p>
              </p:txBody>
            </p:sp>
            <p:sp>
              <p:nvSpPr>
                <p:cNvPr id="53" name="Freeform: Shape 62"/>
                <p:cNvSpPr/>
                <p:nvPr/>
              </p:nvSpPr>
              <p:spPr bwMode="auto">
                <a:xfrm>
                  <a:off x="5332411" y="3410404"/>
                  <a:ext cx="92075" cy="88900"/>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sp>
              <p:nvSpPr>
                <p:cNvPr id="54" name="Freeform: Shape 63"/>
                <p:cNvSpPr/>
                <p:nvPr/>
              </p:nvSpPr>
              <p:spPr bwMode="auto">
                <a:xfrm>
                  <a:off x="5522911" y="3370717"/>
                  <a:ext cx="112713" cy="112713"/>
                </a:xfrm>
                <a:custGeom>
                  <a:avLst/>
                  <a:gdLst>
                    <a:gd name="T0" fmla="*/ 36 w 71"/>
                    <a:gd name="T1" fmla="*/ 0 h 71"/>
                    <a:gd name="T2" fmla="*/ 43 w 71"/>
                    <a:gd name="T3" fmla="*/ 29 h 71"/>
                    <a:gd name="T4" fmla="*/ 71 w 71"/>
                    <a:gd name="T5" fmla="*/ 36 h 71"/>
                    <a:gd name="T6" fmla="*/ 43 w 71"/>
                    <a:gd name="T7" fmla="*/ 43 h 71"/>
                    <a:gd name="T8" fmla="*/ 36 w 71"/>
                    <a:gd name="T9" fmla="*/ 71 h 71"/>
                    <a:gd name="T10" fmla="*/ 29 w 71"/>
                    <a:gd name="T11" fmla="*/ 43 h 71"/>
                    <a:gd name="T12" fmla="*/ 0 w 71"/>
                    <a:gd name="T13" fmla="*/ 36 h 71"/>
                    <a:gd name="T14" fmla="*/ 29 w 71"/>
                    <a:gd name="T15" fmla="*/ 29 h 71"/>
                    <a:gd name="T16" fmla="*/ 36 w 71"/>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36" y="0"/>
                      </a:moveTo>
                      <a:lnTo>
                        <a:pt x="43" y="29"/>
                      </a:lnTo>
                      <a:lnTo>
                        <a:pt x="71" y="36"/>
                      </a:lnTo>
                      <a:lnTo>
                        <a:pt x="43" y="43"/>
                      </a:lnTo>
                      <a:lnTo>
                        <a:pt x="36" y="71"/>
                      </a:lnTo>
                      <a:lnTo>
                        <a:pt x="29" y="43"/>
                      </a:lnTo>
                      <a:lnTo>
                        <a:pt x="0" y="36"/>
                      </a:lnTo>
                      <a:lnTo>
                        <a:pt x="29" y="29"/>
                      </a:lnTo>
                      <a:lnTo>
                        <a:pt x="36" y="0"/>
                      </a:lnTo>
                      <a:close/>
                    </a:path>
                  </a:pathLst>
                </a:custGeom>
                <a:grpFill/>
                <a:ln>
                  <a:noFill/>
                </a:ln>
              </p:spPr>
              <p:txBody>
                <a:bodyPr anchor="ctr"/>
                <a:lstStyle/>
                <a:p>
                  <a:pPr algn="ctr"/>
                  <a:endParaRPr/>
                </a:p>
              </p:txBody>
            </p:sp>
            <p:sp>
              <p:nvSpPr>
                <p:cNvPr id="55" name="Freeform: Shape 64"/>
                <p:cNvSpPr/>
                <p:nvPr/>
              </p:nvSpPr>
              <p:spPr bwMode="auto">
                <a:xfrm>
                  <a:off x="4967287" y="2636218"/>
                  <a:ext cx="71812" cy="69336"/>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sp>
              <p:nvSpPr>
                <p:cNvPr id="56" name="Freeform: Shape 65"/>
                <p:cNvSpPr/>
                <p:nvPr/>
              </p:nvSpPr>
              <p:spPr bwMode="auto">
                <a:xfrm>
                  <a:off x="4922837" y="2818584"/>
                  <a:ext cx="47352" cy="45719"/>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grpSp>
          <p:sp>
            <p:nvSpPr>
              <p:cNvPr id="51" name="Freeform: Shape 60"/>
              <p:cNvSpPr/>
              <p:nvPr/>
            </p:nvSpPr>
            <p:spPr bwMode="auto">
              <a:xfrm rot="1126275">
                <a:off x="9919792" y="1576666"/>
                <a:ext cx="354213" cy="447829"/>
              </a:xfrm>
              <a:custGeom>
                <a:avLst/>
                <a:gdLst>
                  <a:gd name="T0" fmla="*/ 61 w 420"/>
                  <a:gd name="T1" fmla="*/ 499 h 531"/>
                  <a:gd name="T2" fmla="*/ 81 w 420"/>
                  <a:gd name="T3" fmla="*/ 514 h 531"/>
                  <a:gd name="T4" fmla="*/ 84 w 420"/>
                  <a:gd name="T5" fmla="*/ 461 h 531"/>
                  <a:gd name="T6" fmla="*/ 124 w 420"/>
                  <a:gd name="T7" fmla="*/ 432 h 531"/>
                  <a:gd name="T8" fmla="*/ 107 w 420"/>
                  <a:gd name="T9" fmla="*/ 473 h 531"/>
                  <a:gd name="T10" fmla="*/ 113 w 420"/>
                  <a:gd name="T11" fmla="*/ 381 h 531"/>
                  <a:gd name="T12" fmla="*/ 138 w 420"/>
                  <a:gd name="T13" fmla="*/ 387 h 531"/>
                  <a:gd name="T14" fmla="*/ 121 w 420"/>
                  <a:gd name="T15" fmla="*/ 337 h 531"/>
                  <a:gd name="T16" fmla="*/ 107 w 420"/>
                  <a:gd name="T17" fmla="*/ 312 h 531"/>
                  <a:gd name="T18" fmla="*/ 98 w 420"/>
                  <a:gd name="T19" fmla="*/ 282 h 531"/>
                  <a:gd name="T20" fmla="*/ 136 w 420"/>
                  <a:gd name="T21" fmla="*/ 296 h 531"/>
                  <a:gd name="T22" fmla="*/ 148 w 420"/>
                  <a:gd name="T23" fmla="*/ 320 h 531"/>
                  <a:gd name="T24" fmla="*/ 180 w 420"/>
                  <a:gd name="T25" fmla="*/ 324 h 531"/>
                  <a:gd name="T26" fmla="*/ 180 w 420"/>
                  <a:gd name="T27" fmla="*/ 299 h 531"/>
                  <a:gd name="T28" fmla="*/ 180 w 420"/>
                  <a:gd name="T29" fmla="*/ 324 h 531"/>
                  <a:gd name="T30" fmla="*/ 222 w 420"/>
                  <a:gd name="T31" fmla="*/ 294 h 531"/>
                  <a:gd name="T32" fmla="*/ 271 w 420"/>
                  <a:gd name="T33" fmla="*/ 303 h 531"/>
                  <a:gd name="T34" fmla="*/ 228 w 420"/>
                  <a:gd name="T35" fmla="*/ 319 h 531"/>
                  <a:gd name="T36" fmla="*/ 54 w 420"/>
                  <a:gd name="T37" fmla="*/ 288 h 531"/>
                  <a:gd name="T38" fmla="*/ 45 w 420"/>
                  <a:gd name="T39" fmla="*/ 249 h 531"/>
                  <a:gd name="T40" fmla="*/ 67 w 420"/>
                  <a:gd name="T41" fmla="*/ 267 h 531"/>
                  <a:gd name="T42" fmla="*/ 279 w 420"/>
                  <a:gd name="T43" fmla="*/ 268 h 531"/>
                  <a:gd name="T44" fmla="*/ 301 w 420"/>
                  <a:gd name="T45" fmla="*/ 249 h 531"/>
                  <a:gd name="T46" fmla="*/ 319 w 420"/>
                  <a:gd name="T47" fmla="*/ 266 h 531"/>
                  <a:gd name="T48" fmla="*/ 294 w 420"/>
                  <a:gd name="T49" fmla="*/ 289 h 531"/>
                  <a:gd name="T50" fmla="*/ 113 w 420"/>
                  <a:gd name="T51" fmla="*/ 234 h 531"/>
                  <a:gd name="T52" fmla="*/ 143 w 420"/>
                  <a:gd name="T53" fmla="*/ 246 h 531"/>
                  <a:gd name="T54" fmla="*/ 10 w 420"/>
                  <a:gd name="T55" fmla="*/ 244 h 531"/>
                  <a:gd name="T56" fmla="*/ 0 w 420"/>
                  <a:gd name="T57" fmla="*/ 208 h 531"/>
                  <a:gd name="T58" fmla="*/ 26 w 420"/>
                  <a:gd name="T59" fmla="*/ 200 h 531"/>
                  <a:gd name="T60" fmla="*/ 26 w 420"/>
                  <a:gd name="T61" fmla="*/ 214 h 531"/>
                  <a:gd name="T62" fmla="*/ 10 w 420"/>
                  <a:gd name="T63" fmla="*/ 244 h 531"/>
                  <a:gd name="T64" fmla="*/ 324 w 420"/>
                  <a:gd name="T65" fmla="*/ 214 h 531"/>
                  <a:gd name="T66" fmla="*/ 359 w 420"/>
                  <a:gd name="T67" fmla="*/ 193 h 531"/>
                  <a:gd name="T68" fmla="*/ 347 w 420"/>
                  <a:gd name="T69" fmla="*/ 225 h 531"/>
                  <a:gd name="T70" fmla="*/ 104 w 420"/>
                  <a:gd name="T71" fmla="*/ 213 h 531"/>
                  <a:gd name="T72" fmla="*/ 84 w 420"/>
                  <a:gd name="T73" fmla="*/ 190 h 531"/>
                  <a:gd name="T74" fmla="*/ 101 w 420"/>
                  <a:gd name="T75" fmla="*/ 171 h 531"/>
                  <a:gd name="T76" fmla="*/ 121 w 420"/>
                  <a:gd name="T77" fmla="*/ 193 h 531"/>
                  <a:gd name="T78" fmla="*/ 16 w 420"/>
                  <a:gd name="T79" fmla="*/ 167 h 531"/>
                  <a:gd name="T80" fmla="*/ 33 w 420"/>
                  <a:gd name="T81" fmla="*/ 155 h 531"/>
                  <a:gd name="T82" fmla="*/ 59 w 420"/>
                  <a:gd name="T83" fmla="*/ 151 h 531"/>
                  <a:gd name="T84" fmla="*/ 53 w 420"/>
                  <a:gd name="T85" fmla="*/ 176 h 531"/>
                  <a:gd name="T86" fmla="*/ 34 w 420"/>
                  <a:gd name="T87" fmla="*/ 184 h 531"/>
                  <a:gd name="T88" fmla="*/ 340 w 420"/>
                  <a:gd name="T89" fmla="*/ 146 h 531"/>
                  <a:gd name="T90" fmla="*/ 365 w 420"/>
                  <a:gd name="T91" fmla="*/ 128 h 531"/>
                  <a:gd name="T92" fmla="*/ 364 w 420"/>
                  <a:gd name="T93" fmla="*/ 166 h 531"/>
                  <a:gd name="T94" fmla="*/ 343 w 420"/>
                  <a:gd name="T95" fmla="*/ 84 h 531"/>
                  <a:gd name="T96" fmla="*/ 375 w 420"/>
                  <a:gd name="T97" fmla="*/ 62 h 531"/>
                  <a:gd name="T98" fmla="*/ 368 w 420"/>
                  <a:gd name="T99" fmla="*/ 88 h 531"/>
                  <a:gd name="T100" fmla="*/ 368 w 420"/>
                  <a:gd name="T101" fmla="*/ 27 h 531"/>
                  <a:gd name="T102" fmla="*/ 386 w 420"/>
                  <a:gd name="T103" fmla="*/ 12 h 531"/>
                  <a:gd name="T104" fmla="*/ 420 w 420"/>
                  <a:gd name="T105" fmla="*/ 16 h 531"/>
                  <a:gd name="T106" fmla="*/ 394 w 420"/>
                  <a:gd name="T107" fmla="*/ 38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531">
                    <a:moveTo>
                      <a:pt x="68" y="531"/>
                    </a:moveTo>
                    <a:lnTo>
                      <a:pt x="49" y="515"/>
                    </a:lnTo>
                    <a:lnTo>
                      <a:pt x="49" y="515"/>
                    </a:lnTo>
                    <a:lnTo>
                      <a:pt x="61" y="499"/>
                    </a:lnTo>
                    <a:lnTo>
                      <a:pt x="72" y="482"/>
                    </a:lnTo>
                    <a:lnTo>
                      <a:pt x="94" y="495"/>
                    </a:lnTo>
                    <a:lnTo>
                      <a:pt x="94" y="495"/>
                    </a:lnTo>
                    <a:lnTo>
                      <a:pt x="81" y="514"/>
                    </a:lnTo>
                    <a:lnTo>
                      <a:pt x="68" y="531"/>
                    </a:lnTo>
                    <a:lnTo>
                      <a:pt x="68" y="531"/>
                    </a:lnTo>
                    <a:close/>
                    <a:moveTo>
                      <a:pt x="107" y="473"/>
                    </a:moveTo>
                    <a:lnTo>
                      <a:pt x="84" y="461"/>
                    </a:lnTo>
                    <a:lnTo>
                      <a:pt x="84" y="461"/>
                    </a:lnTo>
                    <a:lnTo>
                      <a:pt x="93" y="443"/>
                    </a:lnTo>
                    <a:lnTo>
                      <a:pt x="100" y="424"/>
                    </a:lnTo>
                    <a:lnTo>
                      <a:pt x="124" y="432"/>
                    </a:lnTo>
                    <a:lnTo>
                      <a:pt x="124" y="432"/>
                    </a:lnTo>
                    <a:lnTo>
                      <a:pt x="116" y="453"/>
                    </a:lnTo>
                    <a:lnTo>
                      <a:pt x="107" y="473"/>
                    </a:lnTo>
                    <a:lnTo>
                      <a:pt x="107" y="473"/>
                    </a:lnTo>
                    <a:close/>
                    <a:moveTo>
                      <a:pt x="132" y="408"/>
                    </a:moveTo>
                    <a:lnTo>
                      <a:pt x="108" y="400"/>
                    </a:lnTo>
                    <a:lnTo>
                      <a:pt x="108" y="400"/>
                    </a:lnTo>
                    <a:lnTo>
                      <a:pt x="113" y="381"/>
                    </a:lnTo>
                    <a:lnTo>
                      <a:pt x="117" y="361"/>
                    </a:lnTo>
                    <a:lnTo>
                      <a:pt x="142" y="365"/>
                    </a:lnTo>
                    <a:lnTo>
                      <a:pt x="142" y="365"/>
                    </a:lnTo>
                    <a:lnTo>
                      <a:pt x="138" y="387"/>
                    </a:lnTo>
                    <a:lnTo>
                      <a:pt x="132" y="408"/>
                    </a:lnTo>
                    <a:lnTo>
                      <a:pt x="132" y="408"/>
                    </a:lnTo>
                    <a:close/>
                    <a:moveTo>
                      <a:pt x="146" y="339"/>
                    </a:moveTo>
                    <a:lnTo>
                      <a:pt x="121" y="337"/>
                    </a:lnTo>
                    <a:lnTo>
                      <a:pt x="121" y="337"/>
                    </a:lnTo>
                    <a:lnTo>
                      <a:pt x="122" y="317"/>
                    </a:lnTo>
                    <a:lnTo>
                      <a:pt x="122" y="317"/>
                    </a:lnTo>
                    <a:lnTo>
                      <a:pt x="107" y="312"/>
                    </a:lnTo>
                    <a:lnTo>
                      <a:pt x="107" y="312"/>
                    </a:lnTo>
                    <a:lnTo>
                      <a:pt x="88" y="306"/>
                    </a:lnTo>
                    <a:lnTo>
                      <a:pt x="98" y="282"/>
                    </a:lnTo>
                    <a:lnTo>
                      <a:pt x="98" y="282"/>
                    </a:lnTo>
                    <a:lnTo>
                      <a:pt x="114" y="288"/>
                    </a:lnTo>
                    <a:lnTo>
                      <a:pt x="114" y="288"/>
                    </a:lnTo>
                    <a:lnTo>
                      <a:pt x="136" y="294"/>
                    </a:lnTo>
                    <a:lnTo>
                      <a:pt x="136" y="296"/>
                    </a:lnTo>
                    <a:lnTo>
                      <a:pt x="148" y="296"/>
                    </a:lnTo>
                    <a:lnTo>
                      <a:pt x="148" y="301"/>
                    </a:lnTo>
                    <a:lnTo>
                      <a:pt x="148" y="301"/>
                    </a:lnTo>
                    <a:lnTo>
                      <a:pt x="148" y="320"/>
                    </a:lnTo>
                    <a:lnTo>
                      <a:pt x="146" y="339"/>
                    </a:lnTo>
                    <a:lnTo>
                      <a:pt x="146" y="339"/>
                    </a:lnTo>
                    <a:close/>
                    <a:moveTo>
                      <a:pt x="180" y="324"/>
                    </a:moveTo>
                    <a:lnTo>
                      <a:pt x="180" y="324"/>
                    </a:lnTo>
                    <a:lnTo>
                      <a:pt x="157" y="323"/>
                    </a:lnTo>
                    <a:lnTo>
                      <a:pt x="160" y="298"/>
                    </a:lnTo>
                    <a:lnTo>
                      <a:pt x="160" y="298"/>
                    </a:lnTo>
                    <a:lnTo>
                      <a:pt x="180" y="299"/>
                    </a:lnTo>
                    <a:lnTo>
                      <a:pt x="199" y="298"/>
                    </a:lnTo>
                    <a:lnTo>
                      <a:pt x="202" y="323"/>
                    </a:lnTo>
                    <a:lnTo>
                      <a:pt x="202" y="323"/>
                    </a:lnTo>
                    <a:lnTo>
                      <a:pt x="180" y="324"/>
                    </a:lnTo>
                    <a:lnTo>
                      <a:pt x="180" y="324"/>
                    </a:lnTo>
                    <a:close/>
                    <a:moveTo>
                      <a:pt x="228" y="319"/>
                    </a:moveTo>
                    <a:lnTo>
                      <a:pt x="222" y="294"/>
                    </a:lnTo>
                    <a:lnTo>
                      <a:pt x="222" y="294"/>
                    </a:lnTo>
                    <a:lnTo>
                      <a:pt x="241" y="288"/>
                    </a:lnTo>
                    <a:lnTo>
                      <a:pt x="259" y="281"/>
                    </a:lnTo>
                    <a:lnTo>
                      <a:pt x="271" y="303"/>
                    </a:lnTo>
                    <a:lnTo>
                      <a:pt x="271" y="303"/>
                    </a:lnTo>
                    <a:lnTo>
                      <a:pt x="261" y="308"/>
                    </a:lnTo>
                    <a:lnTo>
                      <a:pt x="250" y="312"/>
                    </a:lnTo>
                    <a:lnTo>
                      <a:pt x="239" y="316"/>
                    </a:lnTo>
                    <a:lnTo>
                      <a:pt x="228" y="319"/>
                    </a:lnTo>
                    <a:lnTo>
                      <a:pt x="228" y="319"/>
                    </a:lnTo>
                    <a:close/>
                    <a:moveTo>
                      <a:pt x="64" y="294"/>
                    </a:moveTo>
                    <a:lnTo>
                      <a:pt x="64" y="294"/>
                    </a:lnTo>
                    <a:lnTo>
                      <a:pt x="54" y="288"/>
                    </a:lnTo>
                    <a:lnTo>
                      <a:pt x="44" y="282"/>
                    </a:lnTo>
                    <a:lnTo>
                      <a:pt x="35" y="275"/>
                    </a:lnTo>
                    <a:lnTo>
                      <a:pt x="27" y="267"/>
                    </a:lnTo>
                    <a:lnTo>
                      <a:pt x="45" y="249"/>
                    </a:lnTo>
                    <a:lnTo>
                      <a:pt x="45" y="249"/>
                    </a:lnTo>
                    <a:lnTo>
                      <a:pt x="52" y="256"/>
                    </a:lnTo>
                    <a:lnTo>
                      <a:pt x="59" y="261"/>
                    </a:lnTo>
                    <a:lnTo>
                      <a:pt x="67" y="267"/>
                    </a:lnTo>
                    <a:lnTo>
                      <a:pt x="76" y="272"/>
                    </a:lnTo>
                    <a:lnTo>
                      <a:pt x="64" y="294"/>
                    </a:lnTo>
                    <a:close/>
                    <a:moveTo>
                      <a:pt x="294" y="289"/>
                    </a:moveTo>
                    <a:lnTo>
                      <a:pt x="279" y="268"/>
                    </a:lnTo>
                    <a:lnTo>
                      <a:pt x="279" y="268"/>
                    </a:lnTo>
                    <a:lnTo>
                      <a:pt x="287" y="263"/>
                    </a:lnTo>
                    <a:lnTo>
                      <a:pt x="294" y="256"/>
                    </a:lnTo>
                    <a:lnTo>
                      <a:pt x="301" y="249"/>
                    </a:lnTo>
                    <a:lnTo>
                      <a:pt x="307" y="242"/>
                    </a:lnTo>
                    <a:lnTo>
                      <a:pt x="327" y="258"/>
                    </a:lnTo>
                    <a:lnTo>
                      <a:pt x="327" y="258"/>
                    </a:lnTo>
                    <a:lnTo>
                      <a:pt x="319" y="266"/>
                    </a:lnTo>
                    <a:lnTo>
                      <a:pt x="311" y="274"/>
                    </a:lnTo>
                    <a:lnTo>
                      <a:pt x="303" y="282"/>
                    </a:lnTo>
                    <a:lnTo>
                      <a:pt x="294" y="289"/>
                    </a:lnTo>
                    <a:lnTo>
                      <a:pt x="294" y="289"/>
                    </a:lnTo>
                    <a:close/>
                    <a:moveTo>
                      <a:pt x="121" y="272"/>
                    </a:moveTo>
                    <a:lnTo>
                      <a:pt x="121" y="272"/>
                    </a:lnTo>
                    <a:lnTo>
                      <a:pt x="118" y="252"/>
                    </a:lnTo>
                    <a:lnTo>
                      <a:pt x="113" y="234"/>
                    </a:lnTo>
                    <a:lnTo>
                      <a:pt x="137" y="225"/>
                    </a:lnTo>
                    <a:lnTo>
                      <a:pt x="137" y="225"/>
                    </a:lnTo>
                    <a:lnTo>
                      <a:pt x="140" y="235"/>
                    </a:lnTo>
                    <a:lnTo>
                      <a:pt x="143" y="246"/>
                    </a:lnTo>
                    <a:lnTo>
                      <a:pt x="146" y="269"/>
                    </a:lnTo>
                    <a:lnTo>
                      <a:pt x="121" y="272"/>
                    </a:lnTo>
                    <a:close/>
                    <a:moveTo>
                      <a:pt x="10" y="244"/>
                    </a:moveTo>
                    <a:lnTo>
                      <a:pt x="10" y="244"/>
                    </a:lnTo>
                    <a:lnTo>
                      <a:pt x="6" y="235"/>
                    </a:lnTo>
                    <a:lnTo>
                      <a:pt x="3" y="226"/>
                    </a:lnTo>
                    <a:lnTo>
                      <a:pt x="1" y="217"/>
                    </a:lnTo>
                    <a:lnTo>
                      <a:pt x="0" y="208"/>
                    </a:lnTo>
                    <a:lnTo>
                      <a:pt x="0" y="208"/>
                    </a:lnTo>
                    <a:lnTo>
                      <a:pt x="0" y="201"/>
                    </a:lnTo>
                    <a:lnTo>
                      <a:pt x="1" y="195"/>
                    </a:lnTo>
                    <a:lnTo>
                      <a:pt x="26" y="200"/>
                    </a:lnTo>
                    <a:lnTo>
                      <a:pt x="26" y="200"/>
                    </a:lnTo>
                    <a:lnTo>
                      <a:pt x="25" y="208"/>
                    </a:lnTo>
                    <a:lnTo>
                      <a:pt x="25" y="208"/>
                    </a:lnTo>
                    <a:lnTo>
                      <a:pt x="26" y="214"/>
                    </a:lnTo>
                    <a:lnTo>
                      <a:pt x="27" y="220"/>
                    </a:lnTo>
                    <a:lnTo>
                      <a:pt x="29" y="226"/>
                    </a:lnTo>
                    <a:lnTo>
                      <a:pt x="32" y="232"/>
                    </a:lnTo>
                    <a:lnTo>
                      <a:pt x="10" y="244"/>
                    </a:lnTo>
                    <a:close/>
                    <a:moveTo>
                      <a:pt x="342" y="235"/>
                    </a:moveTo>
                    <a:lnTo>
                      <a:pt x="320" y="223"/>
                    </a:lnTo>
                    <a:lnTo>
                      <a:pt x="320" y="223"/>
                    </a:lnTo>
                    <a:lnTo>
                      <a:pt x="324" y="214"/>
                    </a:lnTo>
                    <a:lnTo>
                      <a:pt x="328" y="205"/>
                    </a:lnTo>
                    <a:lnTo>
                      <a:pt x="332" y="196"/>
                    </a:lnTo>
                    <a:lnTo>
                      <a:pt x="334" y="187"/>
                    </a:lnTo>
                    <a:lnTo>
                      <a:pt x="359" y="193"/>
                    </a:lnTo>
                    <a:lnTo>
                      <a:pt x="359" y="193"/>
                    </a:lnTo>
                    <a:lnTo>
                      <a:pt x="356" y="204"/>
                    </a:lnTo>
                    <a:lnTo>
                      <a:pt x="352" y="215"/>
                    </a:lnTo>
                    <a:lnTo>
                      <a:pt x="347" y="225"/>
                    </a:lnTo>
                    <a:lnTo>
                      <a:pt x="342" y="235"/>
                    </a:lnTo>
                    <a:lnTo>
                      <a:pt x="342" y="235"/>
                    </a:lnTo>
                    <a:close/>
                    <a:moveTo>
                      <a:pt x="104" y="213"/>
                    </a:moveTo>
                    <a:lnTo>
                      <a:pt x="104" y="213"/>
                    </a:lnTo>
                    <a:lnTo>
                      <a:pt x="100" y="208"/>
                    </a:lnTo>
                    <a:lnTo>
                      <a:pt x="100" y="208"/>
                    </a:lnTo>
                    <a:lnTo>
                      <a:pt x="90" y="195"/>
                    </a:lnTo>
                    <a:lnTo>
                      <a:pt x="84" y="190"/>
                    </a:lnTo>
                    <a:lnTo>
                      <a:pt x="79" y="186"/>
                    </a:lnTo>
                    <a:lnTo>
                      <a:pt x="94" y="165"/>
                    </a:lnTo>
                    <a:lnTo>
                      <a:pt x="94" y="165"/>
                    </a:lnTo>
                    <a:lnTo>
                      <a:pt x="101" y="171"/>
                    </a:lnTo>
                    <a:lnTo>
                      <a:pt x="108" y="177"/>
                    </a:lnTo>
                    <a:lnTo>
                      <a:pt x="114" y="185"/>
                    </a:lnTo>
                    <a:lnTo>
                      <a:pt x="121" y="193"/>
                    </a:lnTo>
                    <a:lnTo>
                      <a:pt x="121" y="193"/>
                    </a:lnTo>
                    <a:lnTo>
                      <a:pt x="125" y="200"/>
                    </a:lnTo>
                    <a:lnTo>
                      <a:pt x="104" y="213"/>
                    </a:lnTo>
                    <a:close/>
                    <a:moveTo>
                      <a:pt x="34" y="184"/>
                    </a:moveTo>
                    <a:lnTo>
                      <a:pt x="16" y="167"/>
                    </a:lnTo>
                    <a:lnTo>
                      <a:pt x="16" y="167"/>
                    </a:lnTo>
                    <a:lnTo>
                      <a:pt x="21" y="162"/>
                    </a:lnTo>
                    <a:lnTo>
                      <a:pt x="27" y="158"/>
                    </a:lnTo>
                    <a:lnTo>
                      <a:pt x="33" y="155"/>
                    </a:lnTo>
                    <a:lnTo>
                      <a:pt x="39" y="153"/>
                    </a:lnTo>
                    <a:lnTo>
                      <a:pt x="46" y="151"/>
                    </a:lnTo>
                    <a:lnTo>
                      <a:pt x="52" y="151"/>
                    </a:lnTo>
                    <a:lnTo>
                      <a:pt x="59" y="151"/>
                    </a:lnTo>
                    <a:lnTo>
                      <a:pt x="67" y="152"/>
                    </a:lnTo>
                    <a:lnTo>
                      <a:pt x="61" y="177"/>
                    </a:lnTo>
                    <a:lnTo>
                      <a:pt x="61" y="177"/>
                    </a:lnTo>
                    <a:lnTo>
                      <a:pt x="53" y="176"/>
                    </a:lnTo>
                    <a:lnTo>
                      <a:pt x="46" y="177"/>
                    </a:lnTo>
                    <a:lnTo>
                      <a:pt x="40" y="180"/>
                    </a:lnTo>
                    <a:lnTo>
                      <a:pt x="34" y="184"/>
                    </a:lnTo>
                    <a:lnTo>
                      <a:pt x="34" y="184"/>
                    </a:lnTo>
                    <a:close/>
                    <a:moveTo>
                      <a:pt x="364" y="166"/>
                    </a:moveTo>
                    <a:lnTo>
                      <a:pt x="339" y="164"/>
                    </a:lnTo>
                    <a:lnTo>
                      <a:pt x="339" y="164"/>
                    </a:lnTo>
                    <a:lnTo>
                      <a:pt x="340" y="146"/>
                    </a:lnTo>
                    <a:lnTo>
                      <a:pt x="340" y="128"/>
                    </a:lnTo>
                    <a:lnTo>
                      <a:pt x="340" y="123"/>
                    </a:lnTo>
                    <a:lnTo>
                      <a:pt x="365" y="123"/>
                    </a:lnTo>
                    <a:lnTo>
                      <a:pt x="365" y="128"/>
                    </a:lnTo>
                    <a:lnTo>
                      <a:pt x="365" y="128"/>
                    </a:lnTo>
                    <a:lnTo>
                      <a:pt x="365" y="147"/>
                    </a:lnTo>
                    <a:lnTo>
                      <a:pt x="364" y="166"/>
                    </a:lnTo>
                    <a:lnTo>
                      <a:pt x="364" y="166"/>
                    </a:lnTo>
                    <a:close/>
                    <a:moveTo>
                      <a:pt x="366" y="98"/>
                    </a:moveTo>
                    <a:lnTo>
                      <a:pt x="341" y="97"/>
                    </a:lnTo>
                    <a:lnTo>
                      <a:pt x="341" y="97"/>
                    </a:lnTo>
                    <a:lnTo>
                      <a:pt x="343" y="84"/>
                    </a:lnTo>
                    <a:lnTo>
                      <a:pt x="345" y="72"/>
                    </a:lnTo>
                    <a:lnTo>
                      <a:pt x="348" y="61"/>
                    </a:lnTo>
                    <a:lnTo>
                      <a:pt x="352" y="51"/>
                    </a:lnTo>
                    <a:lnTo>
                      <a:pt x="375" y="62"/>
                    </a:lnTo>
                    <a:lnTo>
                      <a:pt x="375" y="62"/>
                    </a:lnTo>
                    <a:lnTo>
                      <a:pt x="372" y="70"/>
                    </a:lnTo>
                    <a:lnTo>
                      <a:pt x="369" y="78"/>
                    </a:lnTo>
                    <a:lnTo>
                      <a:pt x="368" y="88"/>
                    </a:lnTo>
                    <a:lnTo>
                      <a:pt x="366" y="98"/>
                    </a:lnTo>
                    <a:lnTo>
                      <a:pt x="366" y="98"/>
                    </a:lnTo>
                    <a:close/>
                    <a:moveTo>
                      <a:pt x="387" y="45"/>
                    </a:moveTo>
                    <a:lnTo>
                      <a:pt x="368" y="27"/>
                    </a:lnTo>
                    <a:lnTo>
                      <a:pt x="368" y="27"/>
                    </a:lnTo>
                    <a:lnTo>
                      <a:pt x="376" y="19"/>
                    </a:lnTo>
                    <a:lnTo>
                      <a:pt x="386" y="12"/>
                    </a:lnTo>
                    <a:lnTo>
                      <a:pt x="386" y="12"/>
                    </a:lnTo>
                    <a:lnTo>
                      <a:pt x="394" y="6"/>
                    </a:lnTo>
                    <a:lnTo>
                      <a:pt x="400" y="0"/>
                    </a:lnTo>
                    <a:lnTo>
                      <a:pt x="420" y="16"/>
                    </a:lnTo>
                    <a:lnTo>
                      <a:pt x="420" y="16"/>
                    </a:lnTo>
                    <a:lnTo>
                      <a:pt x="412" y="24"/>
                    </a:lnTo>
                    <a:lnTo>
                      <a:pt x="402" y="32"/>
                    </a:lnTo>
                    <a:lnTo>
                      <a:pt x="402" y="32"/>
                    </a:lnTo>
                    <a:lnTo>
                      <a:pt x="394" y="38"/>
                    </a:lnTo>
                    <a:lnTo>
                      <a:pt x="387" y="45"/>
                    </a:lnTo>
                    <a:lnTo>
                      <a:pt x="387" y="45"/>
                    </a:lnTo>
                    <a:close/>
                  </a:path>
                </a:pathLst>
              </a:custGeom>
              <a:solidFill>
                <a:schemeClr val="accent6"/>
              </a:solidFill>
              <a:ln>
                <a:noFill/>
              </a:ln>
            </p:spPr>
            <p:txBody>
              <a:bodyPr anchor="ctr"/>
              <a:lstStyle/>
              <a:p>
                <a:pPr algn="ctr"/>
                <a:endParaRPr/>
              </a:p>
            </p:txBody>
          </p:sp>
        </p:grpSp>
        <p:grpSp>
          <p:nvGrpSpPr>
            <p:cNvPr id="29" name="Group 71"/>
            <p:cNvGrpSpPr/>
            <p:nvPr/>
          </p:nvGrpSpPr>
          <p:grpSpPr>
            <a:xfrm>
              <a:off x="1894770" y="3660264"/>
              <a:ext cx="317252" cy="463677"/>
              <a:chOff x="1279524" y="4223204"/>
              <a:chExt cx="330200" cy="482601"/>
            </a:xfrm>
            <a:solidFill>
              <a:schemeClr val="accent1"/>
            </a:solidFill>
          </p:grpSpPr>
          <p:sp>
            <p:nvSpPr>
              <p:cNvPr id="44" name="Freeform: Shape 76"/>
              <p:cNvSpPr/>
              <p:nvPr/>
            </p:nvSpPr>
            <p:spPr bwMode="auto">
              <a:xfrm>
                <a:off x="1279524" y="4223204"/>
                <a:ext cx="207963" cy="254000"/>
              </a:xfrm>
              <a:custGeom>
                <a:avLst/>
                <a:gdLst>
                  <a:gd name="T0" fmla="*/ 131 w 131"/>
                  <a:gd name="T1" fmla="*/ 94 h 160"/>
                  <a:gd name="T2" fmla="*/ 131 w 131"/>
                  <a:gd name="T3" fmla="*/ 92 h 160"/>
                  <a:gd name="T4" fmla="*/ 131 w 131"/>
                  <a:gd name="T5" fmla="*/ 0 h 160"/>
                  <a:gd name="T6" fmla="*/ 124 w 131"/>
                  <a:gd name="T7" fmla="*/ 3 h 160"/>
                  <a:gd name="T8" fmla="*/ 49 w 131"/>
                  <a:gd name="T9" fmla="*/ 35 h 160"/>
                  <a:gd name="T10" fmla="*/ 42 w 131"/>
                  <a:gd name="T11" fmla="*/ 111 h 160"/>
                  <a:gd name="T12" fmla="*/ 35 w 131"/>
                  <a:gd name="T13" fmla="*/ 110 h 160"/>
                  <a:gd name="T14" fmla="*/ 28 w 131"/>
                  <a:gd name="T15" fmla="*/ 110 h 160"/>
                  <a:gd name="T16" fmla="*/ 17 w 131"/>
                  <a:gd name="T17" fmla="*/ 114 h 160"/>
                  <a:gd name="T18" fmla="*/ 8 w 131"/>
                  <a:gd name="T19" fmla="*/ 121 h 160"/>
                  <a:gd name="T20" fmla="*/ 2 w 131"/>
                  <a:gd name="T21" fmla="*/ 130 h 160"/>
                  <a:gd name="T22" fmla="*/ 0 w 131"/>
                  <a:gd name="T23" fmla="*/ 140 h 160"/>
                  <a:gd name="T24" fmla="*/ 1 w 131"/>
                  <a:gd name="T25" fmla="*/ 144 h 160"/>
                  <a:gd name="T26" fmla="*/ 5 w 131"/>
                  <a:gd name="T27" fmla="*/ 152 h 160"/>
                  <a:gd name="T28" fmla="*/ 13 w 131"/>
                  <a:gd name="T29" fmla="*/ 158 h 160"/>
                  <a:gd name="T30" fmla="*/ 23 w 131"/>
                  <a:gd name="T31" fmla="*/ 160 h 160"/>
                  <a:gd name="T32" fmla="*/ 29 w 131"/>
                  <a:gd name="T33" fmla="*/ 159 h 160"/>
                  <a:gd name="T34" fmla="*/ 39 w 131"/>
                  <a:gd name="T35" fmla="*/ 155 h 160"/>
                  <a:gd name="T36" fmla="*/ 48 w 131"/>
                  <a:gd name="T37" fmla="*/ 148 h 160"/>
                  <a:gd name="T38" fmla="*/ 54 w 131"/>
                  <a:gd name="T39" fmla="*/ 140 h 160"/>
                  <a:gd name="T40" fmla="*/ 56 w 131"/>
                  <a:gd name="T41" fmla="*/ 130 h 160"/>
                  <a:gd name="T42" fmla="*/ 56 w 131"/>
                  <a:gd name="T43" fmla="*/ 127 h 160"/>
                  <a:gd name="T44" fmla="*/ 117 w 131"/>
                  <a:gd name="T45" fmla="*/ 30 h 160"/>
                  <a:gd name="T46" fmla="*/ 117 w 131"/>
                  <a:gd name="T47" fmla="*/ 73 h 160"/>
                  <a:gd name="T48" fmla="*/ 103 w 131"/>
                  <a:gd name="T49" fmla="*/ 72 h 160"/>
                  <a:gd name="T50" fmla="*/ 97 w 131"/>
                  <a:gd name="T51" fmla="*/ 73 h 160"/>
                  <a:gd name="T52" fmla="*/ 87 w 131"/>
                  <a:gd name="T53" fmla="*/ 79 h 160"/>
                  <a:gd name="T54" fmla="*/ 80 w 131"/>
                  <a:gd name="T55" fmla="*/ 87 h 160"/>
                  <a:gd name="T56" fmla="*/ 76 w 131"/>
                  <a:gd name="T57" fmla="*/ 96 h 160"/>
                  <a:gd name="T58" fmla="*/ 75 w 131"/>
                  <a:gd name="T59" fmla="*/ 102 h 160"/>
                  <a:gd name="T60" fmla="*/ 78 w 131"/>
                  <a:gd name="T61" fmla="*/ 111 h 160"/>
                  <a:gd name="T62" fmla="*/ 84 w 131"/>
                  <a:gd name="T63" fmla="*/ 117 h 160"/>
                  <a:gd name="T64" fmla="*/ 93 w 131"/>
                  <a:gd name="T65" fmla="*/ 121 h 160"/>
                  <a:gd name="T66" fmla="*/ 104 w 131"/>
                  <a:gd name="T67" fmla="*/ 121 h 160"/>
                  <a:gd name="T68" fmla="*/ 109 w 131"/>
                  <a:gd name="T69" fmla="*/ 120 h 160"/>
                  <a:gd name="T70" fmla="*/ 118 w 131"/>
                  <a:gd name="T71" fmla="*/ 115 h 160"/>
                  <a:gd name="T72" fmla="*/ 125 w 131"/>
                  <a:gd name="T73" fmla="*/ 108 h 160"/>
                  <a:gd name="T74" fmla="*/ 130 w 131"/>
                  <a:gd name="T75" fmla="*/ 99 h 160"/>
                  <a:gd name="T76" fmla="*/ 131 w 131"/>
                  <a:gd name="T77" fmla="*/ 9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1" h="160">
                    <a:moveTo>
                      <a:pt x="131" y="94"/>
                    </a:moveTo>
                    <a:lnTo>
                      <a:pt x="131" y="94"/>
                    </a:lnTo>
                    <a:lnTo>
                      <a:pt x="131" y="92"/>
                    </a:lnTo>
                    <a:lnTo>
                      <a:pt x="131" y="92"/>
                    </a:lnTo>
                    <a:lnTo>
                      <a:pt x="131" y="90"/>
                    </a:lnTo>
                    <a:lnTo>
                      <a:pt x="131" y="0"/>
                    </a:lnTo>
                    <a:lnTo>
                      <a:pt x="124" y="3"/>
                    </a:lnTo>
                    <a:lnTo>
                      <a:pt x="124" y="3"/>
                    </a:lnTo>
                    <a:lnTo>
                      <a:pt x="49" y="34"/>
                    </a:lnTo>
                    <a:lnTo>
                      <a:pt x="49" y="35"/>
                    </a:lnTo>
                    <a:lnTo>
                      <a:pt x="42" y="37"/>
                    </a:lnTo>
                    <a:lnTo>
                      <a:pt x="42" y="111"/>
                    </a:lnTo>
                    <a:lnTo>
                      <a:pt x="42" y="111"/>
                    </a:lnTo>
                    <a:lnTo>
                      <a:pt x="35" y="110"/>
                    </a:lnTo>
                    <a:lnTo>
                      <a:pt x="28" y="110"/>
                    </a:lnTo>
                    <a:lnTo>
                      <a:pt x="28" y="110"/>
                    </a:lnTo>
                    <a:lnTo>
                      <a:pt x="22" y="111"/>
                    </a:lnTo>
                    <a:lnTo>
                      <a:pt x="17" y="114"/>
                    </a:lnTo>
                    <a:lnTo>
                      <a:pt x="12" y="117"/>
                    </a:lnTo>
                    <a:lnTo>
                      <a:pt x="8" y="121"/>
                    </a:lnTo>
                    <a:lnTo>
                      <a:pt x="5" y="125"/>
                    </a:lnTo>
                    <a:lnTo>
                      <a:pt x="2" y="130"/>
                    </a:lnTo>
                    <a:lnTo>
                      <a:pt x="1" y="134"/>
                    </a:lnTo>
                    <a:lnTo>
                      <a:pt x="0" y="140"/>
                    </a:lnTo>
                    <a:lnTo>
                      <a:pt x="0" y="140"/>
                    </a:lnTo>
                    <a:lnTo>
                      <a:pt x="1" y="144"/>
                    </a:lnTo>
                    <a:lnTo>
                      <a:pt x="3" y="149"/>
                    </a:lnTo>
                    <a:lnTo>
                      <a:pt x="5" y="152"/>
                    </a:lnTo>
                    <a:lnTo>
                      <a:pt x="9" y="155"/>
                    </a:lnTo>
                    <a:lnTo>
                      <a:pt x="13" y="158"/>
                    </a:lnTo>
                    <a:lnTo>
                      <a:pt x="18" y="159"/>
                    </a:lnTo>
                    <a:lnTo>
                      <a:pt x="23" y="160"/>
                    </a:lnTo>
                    <a:lnTo>
                      <a:pt x="29" y="159"/>
                    </a:lnTo>
                    <a:lnTo>
                      <a:pt x="29" y="159"/>
                    </a:lnTo>
                    <a:lnTo>
                      <a:pt x="34" y="158"/>
                    </a:lnTo>
                    <a:lnTo>
                      <a:pt x="39" y="155"/>
                    </a:lnTo>
                    <a:lnTo>
                      <a:pt x="44" y="152"/>
                    </a:lnTo>
                    <a:lnTo>
                      <a:pt x="48" y="148"/>
                    </a:lnTo>
                    <a:lnTo>
                      <a:pt x="51" y="144"/>
                    </a:lnTo>
                    <a:lnTo>
                      <a:pt x="54" y="140"/>
                    </a:lnTo>
                    <a:lnTo>
                      <a:pt x="55" y="135"/>
                    </a:lnTo>
                    <a:lnTo>
                      <a:pt x="56" y="130"/>
                    </a:lnTo>
                    <a:lnTo>
                      <a:pt x="56" y="130"/>
                    </a:lnTo>
                    <a:lnTo>
                      <a:pt x="56" y="127"/>
                    </a:lnTo>
                    <a:lnTo>
                      <a:pt x="56" y="58"/>
                    </a:lnTo>
                    <a:lnTo>
                      <a:pt x="117" y="30"/>
                    </a:lnTo>
                    <a:lnTo>
                      <a:pt x="117" y="73"/>
                    </a:lnTo>
                    <a:lnTo>
                      <a:pt x="117" y="73"/>
                    </a:lnTo>
                    <a:lnTo>
                      <a:pt x="110" y="72"/>
                    </a:lnTo>
                    <a:lnTo>
                      <a:pt x="103" y="72"/>
                    </a:lnTo>
                    <a:lnTo>
                      <a:pt x="103" y="72"/>
                    </a:lnTo>
                    <a:lnTo>
                      <a:pt x="97" y="73"/>
                    </a:lnTo>
                    <a:lnTo>
                      <a:pt x="92" y="76"/>
                    </a:lnTo>
                    <a:lnTo>
                      <a:pt x="87" y="79"/>
                    </a:lnTo>
                    <a:lnTo>
                      <a:pt x="83" y="83"/>
                    </a:lnTo>
                    <a:lnTo>
                      <a:pt x="80" y="87"/>
                    </a:lnTo>
                    <a:lnTo>
                      <a:pt x="77" y="92"/>
                    </a:lnTo>
                    <a:lnTo>
                      <a:pt x="76" y="96"/>
                    </a:lnTo>
                    <a:lnTo>
                      <a:pt x="75" y="102"/>
                    </a:lnTo>
                    <a:lnTo>
                      <a:pt x="75" y="102"/>
                    </a:lnTo>
                    <a:lnTo>
                      <a:pt x="76" y="106"/>
                    </a:lnTo>
                    <a:lnTo>
                      <a:pt x="78" y="111"/>
                    </a:lnTo>
                    <a:lnTo>
                      <a:pt x="80" y="114"/>
                    </a:lnTo>
                    <a:lnTo>
                      <a:pt x="84" y="117"/>
                    </a:lnTo>
                    <a:lnTo>
                      <a:pt x="88" y="120"/>
                    </a:lnTo>
                    <a:lnTo>
                      <a:pt x="93" y="121"/>
                    </a:lnTo>
                    <a:lnTo>
                      <a:pt x="98" y="122"/>
                    </a:lnTo>
                    <a:lnTo>
                      <a:pt x="104" y="121"/>
                    </a:lnTo>
                    <a:lnTo>
                      <a:pt x="104" y="121"/>
                    </a:lnTo>
                    <a:lnTo>
                      <a:pt x="109" y="120"/>
                    </a:lnTo>
                    <a:lnTo>
                      <a:pt x="114" y="118"/>
                    </a:lnTo>
                    <a:lnTo>
                      <a:pt x="118" y="115"/>
                    </a:lnTo>
                    <a:lnTo>
                      <a:pt x="122" y="112"/>
                    </a:lnTo>
                    <a:lnTo>
                      <a:pt x="125" y="108"/>
                    </a:lnTo>
                    <a:lnTo>
                      <a:pt x="128" y="104"/>
                    </a:lnTo>
                    <a:lnTo>
                      <a:pt x="130" y="99"/>
                    </a:lnTo>
                    <a:lnTo>
                      <a:pt x="131" y="95"/>
                    </a:lnTo>
                    <a:lnTo>
                      <a:pt x="131" y="95"/>
                    </a:lnTo>
                    <a:lnTo>
                      <a:pt x="131"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77"/>
              <p:cNvSpPr/>
              <p:nvPr/>
            </p:nvSpPr>
            <p:spPr bwMode="auto">
              <a:xfrm>
                <a:off x="1490661" y="4501017"/>
                <a:ext cx="119063" cy="204788"/>
              </a:xfrm>
              <a:custGeom>
                <a:avLst/>
                <a:gdLst>
                  <a:gd name="T0" fmla="*/ 70 w 75"/>
                  <a:gd name="T1" fmla="*/ 18 h 129"/>
                  <a:gd name="T2" fmla="*/ 61 w 75"/>
                  <a:gd name="T3" fmla="*/ 12 h 129"/>
                  <a:gd name="T4" fmla="*/ 49 w 75"/>
                  <a:gd name="T5" fmla="*/ 10 h 129"/>
                  <a:gd name="T6" fmla="*/ 24 w 75"/>
                  <a:gd name="T7" fmla="*/ 9 h 129"/>
                  <a:gd name="T8" fmla="*/ 16 w 75"/>
                  <a:gd name="T9" fmla="*/ 7 h 129"/>
                  <a:gd name="T10" fmla="*/ 0 w 75"/>
                  <a:gd name="T11" fmla="*/ 0 h 129"/>
                  <a:gd name="T12" fmla="*/ 41 w 75"/>
                  <a:gd name="T13" fmla="*/ 82 h 129"/>
                  <a:gd name="T14" fmla="*/ 30 w 75"/>
                  <a:gd name="T15" fmla="*/ 85 h 129"/>
                  <a:gd name="T16" fmla="*/ 19 w 75"/>
                  <a:gd name="T17" fmla="*/ 93 h 129"/>
                  <a:gd name="T18" fmla="*/ 16 w 75"/>
                  <a:gd name="T19" fmla="*/ 97 h 129"/>
                  <a:gd name="T20" fmla="*/ 12 w 75"/>
                  <a:gd name="T21" fmla="*/ 106 h 129"/>
                  <a:gd name="T22" fmla="*/ 12 w 75"/>
                  <a:gd name="T23" fmla="*/ 115 h 129"/>
                  <a:gd name="T24" fmla="*/ 15 w 75"/>
                  <a:gd name="T25" fmla="*/ 122 h 129"/>
                  <a:gd name="T26" fmla="*/ 17 w 75"/>
                  <a:gd name="T27" fmla="*/ 125 h 129"/>
                  <a:gd name="T28" fmla="*/ 24 w 75"/>
                  <a:gd name="T29" fmla="*/ 128 h 129"/>
                  <a:gd name="T30" fmla="*/ 32 w 75"/>
                  <a:gd name="T31" fmla="*/ 128 h 129"/>
                  <a:gd name="T32" fmla="*/ 41 w 75"/>
                  <a:gd name="T33" fmla="*/ 124 h 129"/>
                  <a:gd name="T34" fmla="*/ 48 w 75"/>
                  <a:gd name="T35" fmla="*/ 117 h 129"/>
                  <a:gd name="T36" fmla="*/ 51 w 75"/>
                  <a:gd name="T37" fmla="*/ 114 h 129"/>
                  <a:gd name="T38" fmla="*/ 56 w 75"/>
                  <a:gd name="T39" fmla="*/ 102 h 129"/>
                  <a:gd name="T40" fmla="*/ 55 w 75"/>
                  <a:gd name="T41" fmla="*/ 94 h 129"/>
                  <a:gd name="T42" fmla="*/ 53 w 75"/>
                  <a:gd name="T43" fmla="*/ 88 h 129"/>
                  <a:gd name="T44" fmla="*/ 23 w 75"/>
                  <a:gd name="T45" fmla="*/ 28 h 129"/>
                  <a:gd name="T46" fmla="*/ 31 w 75"/>
                  <a:gd name="T47" fmla="*/ 24 h 129"/>
                  <a:gd name="T48" fmla="*/ 40 w 75"/>
                  <a:gd name="T49" fmla="*/ 22 h 129"/>
                  <a:gd name="T50" fmla="*/ 52 w 75"/>
                  <a:gd name="T51" fmla="*/ 22 h 129"/>
                  <a:gd name="T52" fmla="*/ 55 w 75"/>
                  <a:gd name="T53" fmla="*/ 23 h 129"/>
                  <a:gd name="T54" fmla="*/ 63 w 75"/>
                  <a:gd name="T55" fmla="*/ 28 h 129"/>
                  <a:gd name="T56" fmla="*/ 70 w 75"/>
                  <a:gd name="T57" fmla="*/ 40 h 129"/>
                  <a:gd name="T58" fmla="*/ 74 w 75"/>
                  <a:gd name="T59" fmla="*/ 55 h 129"/>
                  <a:gd name="T60" fmla="*/ 75 w 75"/>
                  <a:gd name="T61" fmla="*/ 51 h 129"/>
                  <a:gd name="T62" fmla="*/ 75 w 75"/>
                  <a:gd name="T63" fmla="*/ 35 h 129"/>
                  <a:gd name="T64" fmla="*/ 72 w 75"/>
                  <a:gd name="T65" fmla="*/ 23 h 129"/>
                  <a:gd name="T66" fmla="*/ 70 w 75"/>
                  <a:gd name="T67" fmla="*/ 1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129">
                    <a:moveTo>
                      <a:pt x="70" y="18"/>
                    </a:moveTo>
                    <a:lnTo>
                      <a:pt x="70" y="18"/>
                    </a:lnTo>
                    <a:lnTo>
                      <a:pt x="66" y="15"/>
                    </a:lnTo>
                    <a:lnTo>
                      <a:pt x="61" y="12"/>
                    </a:lnTo>
                    <a:lnTo>
                      <a:pt x="55" y="11"/>
                    </a:lnTo>
                    <a:lnTo>
                      <a:pt x="49" y="10"/>
                    </a:lnTo>
                    <a:lnTo>
                      <a:pt x="36" y="10"/>
                    </a:lnTo>
                    <a:lnTo>
                      <a:pt x="24" y="9"/>
                    </a:lnTo>
                    <a:lnTo>
                      <a:pt x="24" y="9"/>
                    </a:lnTo>
                    <a:lnTo>
                      <a:pt x="16" y="7"/>
                    </a:lnTo>
                    <a:lnTo>
                      <a:pt x="8" y="4"/>
                    </a:lnTo>
                    <a:lnTo>
                      <a:pt x="0" y="0"/>
                    </a:lnTo>
                    <a:lnTo>
                      <a:pt x="41" y="82"/>
                    </a:lnTo>
                    <a:lnTo>
                      <a:pt x="41" y="82"/>
                    </a:lnTo>
                    <a:lnTo>
                      <a:pt x="35" y="83"/>
                    </a:lnTo>
                    <a:lnTo>
                      <a:pt x="30" y="85"/>
                    </a:lnTo>
                    <a:lnTo>
                      <a:pt x="24" y="88"/>
                    </a:lnTo>
                    <a:lnTo>
                      <a:pt x="19" y="93"/>
                    </a:lnTo>
                    <a:lnTo>
                      <a:pt x="19" y="93"/>
                    </a:lnTo>
                    <a:lnTo>
                      <a:pt x="16" y="97"/>
                    </a:lnTo>
                    <a:lnTo>
                      <a:pt x="14" y="102"/>
                    </a:lnTo>
                    <a:lnTo>
                      <a:pt x="12" y="106"/>
                    </a:lnTo>
                    <a:lnTo>
                      <a:pt x="12" y="111"/>
                    </a:lnTo>
                    <a:lnTo>
                      <a:pt x="12" y="115"/>
                    </a:lnTo>
                    <a:lnTo>
                      <a:pt x="13" y="119"/>
                    </a:lnTo>
                    <a:lnTo>
                      <a:pt x="15" y="122"/>
                    </a:lnTo>
                    <a:lnTo>
                      <a:pt x="17" y="125"/>
                    </a:lnTo>
                    <a:lnTo>
                      <a:pt x="17" y="125"/>
                    </a:lnTo>
                    <a:lnTo>
                      <a:pt x="21" y="127"/>
                    </a:lnTo>
                    <a:lnTo>
                      <a:pt x="24" y="128"/>
                    </a:lnTo>
                    <a:lnTo>
                      <a:pt x="28" y="129"/>
                    </a:lnTo>
                    <a:lnTo>
                      <a:pt x="32" y="128"/>
                    </a:lnTo>
                    <a:lnTo>
                      <a:pt x="37" y="126"/>
                    </a:lnTo>
                    <a:lnTo>
                      <a:pt x="41" y="124"/>
                    </a:lnTo>
                    <a:lnTo>
                      <a:pt x="45" y="121"/>
                    </a:lnTo>
                    <a:lnTo>
                      <a:pt x="48" y="117"/>
                    </a:lnTo>
                    <a:lnTo>
                      <a:pt x="48" y="117"/>
                    </a:lnTo>
                    <a:lnTo>
                      <a:pt x="51" y="114"/>
                    </a:lnTo>
                    <a:lnTo>
                      <a:pt x="53" y="110"/>
                    </a:lnTo>
                    <a:lnTo>
                      <a:pt x="56" y="102"/>
                    </a:lnTo>
                    <a:lnTo>
                      <a:pt x="56" y="98"/>
                    </a:lnTo>
                    <a:lnTo>
                      <a:pt x="55" y="94"/>
                    </a:lnTo>
                    <a:lnTo>
                      <a:pt x="54" y="91"/>
                    </a:lnTo>
                    <a:lnTo>
                      <a:pt x="53" y="88"/>
                    </a:lnTo>
                    <a:lnTo>
                      <a:pt x="23" y="28"/>
                    </a:lnTo>
                    <a:lnTo>
                      <a:pt x="23" y="28"/>
                    </a:lnTo>
                    <a:lnTo>
                      <a:pt x="25" y="27"/>
                    </a:lnTo>
                    <a:lnTo>
                      <a:pt x="31" y="24"/>
                    </a:lnTo>
                    <a:lnTo>
                      <a:pt x="35" y="23"/>
                    </a:lnTo>
                    <a:lnTo>
                      <a:pt x="40" y="22"/>
                    </a:lnTo>
                    <a:lnTo>
                      <a:pt x="45" y="22"/>
                    </a:lnTo>
                    <a:lnTo>
                      <a:pt x="52" y="22"/>
                    </a:lnTo>
                    <a:lnTo>
                      <a:pt x="52" y="22"/>
                    </a:lnTo>
                    <a:lnTo>
                      <a:pt x="55" y="23"/>
                    </a:lnTo>
                    <a:lnTo>
                      <a:pt x="58" y="24"/>
                    </a:lnTo>
                    <a:lnTo>
                      <a:pt x="63" y="28"/>
                    </a:lnTo>
                    <a:lnTo>
                      <a:pt x="67" y="34"/>
                    </a:lnTo>
                    <a:lnTo>
                      <a:pt x="70" y="40"/>
                    </a:lnTo>
                    <a:lnTo>
                      <a:pt x="73" y="51"/>
                    </a:lnTo>
                    <a:lnTo>
                      <a:pt x="74" y="55"/>
                    </a:lnTo>
                    <a:lnTo>
                      <a:pt x="74" y="55"/>
                    </a:lnTo>
                    <a:lnTo>
                      <a:pt x="75" y="51"/>
                    </a:lnTo>
                    <a:lnTo>
                      <a:pt x="75" y="41"/>
                    </a:lnTo>
                    <a:lnTo>
                      <a:pt x="75" y="35"/>
                    </a:lnTo>
                    <a:lnTo>
                      <a:pt x="74" y="29"/>
                    </a:lnTo>
                    <a:lnTo>
                      <a:pt x="72" y="23"/>
                    </a:lnTo>
                    <a:lnTo>
                      <a:pt x="70" y="18"/>
                    </a:lnTo>
                    <a:lnTo>
                      <a:pt x="7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0" name="Group 72"/>
            <p:cNvGrpSpPr/>
            <p:nvPr/>
          </p:nvGrpSpPr>
          <p:grpSpPr>
            <a:xfrm>
              <a:off x="1750940" y="4233898"/>
              <a:ext cx="243148" cy="204960"/>
              <a:chOff x="5332411" y="3243717"/>
              <a:chExt cx="303213" cy="255587"/>
            </a:xfrm>
            <a:solidFill>
              <a:schemeClr val="accent2"/>
            </a:solidFill>
          </p:grpSpPr>
          <p:sp>
            <p:nvSpPr>
              <p:cNvPr id="41" name="Freeform: Shape 73"/>
              <p:cNvSpPr/>
              <p:nvPr/>
            </p:nvSpPr>
            <p:spPr bwMode="auto">
              <a:xfrm>
                <a:off x="5510211" y="3243717"/>
                <a:ext cx="41275" cy="42863"/>
              </a:xfrm>
              <a:custGeom>
                <a:avLst/>
                <a:gdLst>
                  <a:gd name="T0" fmla="*/ 19 w 26"/>
                  <a:gd name="T1" fmla="*/ 25 h 27"/>
                  <a:gd name="T2" fmla="*/ 19 w 26"/>
                  <a:gd name="T3" fmla="*/ 25 h 27"/>
                  <a:gd name="T4" fmla="*/ 14 w 26"/>
                  <a:gd name="T5" fmla="*/ 27 h 27"/>
                  <a:gd name="T6" fmla="*/ 9 w 26"/>
                  <a:gd name="T7" fmla="*/ 26 h 27"/>
                  <a:gd name="T8" fmla="*/ 4 w 26"/>
                  <a:gd name="T9" fmla="*/ 24 h 27"/>
                  <a:gd name="T10" fmla="*/ 1 w 26"/>
                  <a:gd name="T11" fmla="*/ 20 h 27"/>
                  <a:gd name="T12" fmla="*/ 1 w 26"/>
                  <a:gd name="T13" fmla="*/ 20 h 27"/>
                  <a:gd name="T14" fmla="*/ 0 w 26"/>
                  <a:gd name="T15" fmla="*/ 15 h 27"/>
                  <a:gd name="T16" fmla="*/ 0 w 26"/>
                  <a:gd name="T17" fmla="*/ 10 h 27"/>
                  <a:gd name="T18" fmla="*/ 3 w 26"/>
                  <a:gd name="T19" fmla="*/ 5 h 27"/>
                  <a:gd name="T20" fmla="*/ 7 w 26"/>
                  <a:gd name="T21" fmla="*/ 2 h 27"/>
                  <a:gd name="T22" fmla="*/ 7 w 26"/>
                  <a:gd name="T23" fmla="*/ 2 h 27"/>
                  <a:gd name="T24" fmla="*/ 12 w 26"/>
                  <a:gd name="T25" fmla="*/ 0 h 27"/>
                  <a:gd name="T26" fmla="*/ 17 w 26"/>
                  <a:gd name="T27" fmla="*/ 1 h 27"/>
                  <a:gd name="T28" fmla="*/ 21 w 26"/>
                  <a:gd name="T29" fmla="*/ 3 h 27"/>
                  <a:gd name="T30" fmla="*/ 25 w 26"/>
                  <a:gd name="T31" fmla="*/ 7 h 27"/>
                  <a:gd name="T32" fmla="*/ 25 w 26"/>
                  <a:gd name="T33" fmla="*/ 7 h 27"/>
                  <a:gd name="T34" fmla="*/ 26 w 26"/>
                  <a:gd name="T35" fmla="*/ 12 h 27"/>
                  <a:gd name="T36" fmla="*/ 25 w 26"/>
                  <a:gd name="T37" fmla="*/ 18 h 27"/>
                  <a:gd name="T38" fmla="*/ 23 w 26"/>
                  <a:gd name="T39" fmla="*/ 22 h 27"/>
                  <a:gd name="T40" fmla="*/ 19 w 26"/>
                  <a:gd name="T41" fmla="*/ 25 h 27"/>
                  <a:gd name="T42" fmla="*/ 19 w 26"/>
                  <a:gd name="T4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7">
                    <a:moveTo>
                      <a:pt x="19" y="25"/>
                    </a:moveTo>
                    <a:lnTo>
                      <a:pt x="19" y="25"/>
                    </a:lnTo>
                    <a:lnTo>
                      <a:pt x="14" y="27"/>
                    </a:lnTo>
                    <a:lnTo>
                      <a:pt x="9" y="26"/>
                    </a:lnTo>
                    <a:lnTo>
                      <a:pt x="4" y="24"/>
                    </a:lnTo>
                    <a:lnTo>
                      <a:pt x="1" y="20"/>
                    </a:lnTo>
                    <a:lnTo>
                      <a:pt x="1" y="20"/>
                    </a:lnTo>
                    <a:lnTo>
                      <a:pt x="0" y="15"/>
                    </a:lnTo>
                    <a:lnTo>
                      <a:pt x="0" y="10"/>
                    </a:lnTo>
                    <a:lnTo>
                      <a:pt x="3" y="5"/>
                    </a:lnTo>
                    <a:lnTo>
                      <a:pt x="7" y="2"/>
                    </a:lnTo>
                    <a:lnTo>
                      <a:pt x="7" y="2"/>
                    </a:lnTo>
                    <a:lnTo>
                      <a:pt x="12" y="0"/>
                    </a:lnTo>
                    <a:lnTo>
                      <a:pt x="17" y="1"/>
                    </a:lnTo>
                    <a:lnTo>
                      <a:pt x="21" y="3"/>
                    </a:lnTo>
                    <a:lnTo>
                      <a:pt x="25" y="7"/>
                    </a:lnTo>
                    <a:lnTo>
                      <a:pt x="25" y="7"/>
                    </a:lnTo>
                    <a:lnTo>
                      <a:pt x="26" y="12"/>
                    </a:lnTo>
                    <a:lnTo>
                      <a:pt x="25" y="18"/>
                    </a:lnTo>
                    <a:lnTo>
                      <a:pt x="23" y="22"/>
                    </a:lnTo>
                    <a:lnTo>
                      <a:pt x="19" y="25"/>
                    </a:lnTo>
                    <a:lnTo>
                      <a:pt x="19" y="25"/>
                    </a:lnTo>
                    <a:close/>
                  </a:path>
                </a:pathLst>
              </a:custGeom>
              <a:grpFill/>
              <a:ln>
                <a:noFill/>
              </a:ln>
            </p:spPr>
            <p:txBody>
              <a:bodyPr anchor="ctr"/>
              <a:lstStyle/>
              <a:p>
                <a:pPr algn="ctr"/>
                <a:endParaRPr/>
              </a:p>
            </p:txBody>
          </p:sp>
          <p:sp>
            <p:nvSpPr>
              <p:cNvPr id="42" name="Freeform: Shape 74"/>
              <p:cNvSpPr/>
              <p:nvPr/>
            </p:nvSpPr>
            <p:spPr bwMode="auto">
              <a:xfrm>
                <a:off x="5332411" y="3410404"/>
                <a:ext cx="92075" cy="88900"/>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sp>
            <p:nvSpPr>
              <p:cNvPr id="43" name="Freeform: Shape 75"/>
              <p:cNvSpPr/>
              <p:nvPr/>
            </p:nvSpPr>
            <p:spPr bwMode="auto">
              <a:xfrm>
                <a:off x="5522911" y="3370717"/>
                <a:ext cx="112713" cy="112713"/>
              </a:xfrm>
              <a:custGeom>
                <a:avLst/>
                <a:gdLst>
                  <a:gd name="T0" fmla="*/ 36 w 71"/>
                  <a:gd name="T1" fmla="*/ 0 h 71"/>
                  <a:gd name="T2" fmla="*/ 43 w 71"/>
                  <a:gd name="T3" fmla="*/ 29 h 71"/>
                  <a:gd name="T4" fmla="*/ 71 w 71"/>
                  <a:gd name="T5" fmla="*/ 36 h 71"/>
                  <a:gd name="T6" fmla="*/ 43 w 71"/>
                  <a:gd name="T7" fmla="*/ 43 h 71"/>
                  <a:gd name="T8" fmla="*/ 36 w 71"/>
                  <a:gd name="T9" fmla="*/ 71 h 71"/>
                  <a:gd name="T10" fmla="*/ 29 w 71"/>
                  <a:gd name="T11" fmla="*/ 43 h 71"/>
                  <a:gd name="T12" fmla="*/ 0 w 71"/>
                  <a:gd name="T13" fmla="*/ 36 h 71"/>
                  <a:gd name="T14" fmla="*/ 29 w 71"/>
                  <a:gd name="T15" fmla="*/ 29 h 71"/>
                  <a:gd name="T16" fmla="*/ 36 w 71"/>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36" y="0"/>
                    </a:moveTo>
                    <a:lnTo>
                      <a:pt x="43" y="29"/>
                    </a:lnTo>
                    <a:lnTo>
                      <a:pt x="71" y="36"/>
                    </a:lnTo>
                    <a:lnTo>
                      <a:pt x="43" y="43"/>
                    </a:lnTo>
                    <a:lnTo>
                      <a:pt x="36" y="71"/>
                    </a:lnTo>
                    <a:lnTo>
                      <a:pt x="29" y="43"/>
                    </a:lnTo>
                    <a:lnTo>
                      <a:pt x="0" y="36"/>
                    </a:lnTo>
                    <a:lnTo>
                      <a:pt x="29" y="29"/>
                    </a:lnTo>
                    <a:lnTo>
                      <a:pt x="36" y="0"/>
                    </a:lnTo>
                    <a:close/>
                  </a:path>
                </a:pathLst>
              </a:custGeom>
              <a:grpFill/>
              <a:ln>
                <a:noFill/>
              </a:ln>
            </p:spPr>
            <p:txBody>
              <a:bodyPr anchor="ctr"/>
              <a:lstStyle/>
              <a:p>
                <a:pPr algn="ctr"/>
                <a:endParaRPr/>
              </a:p>
            </p:txBody>
          </p:sp>
        </p:grpSp>
        <p:sp>
          <p:nvSpPr>
            <p:cNvPr id="31" name="Freeform: Shape 81"/>
            <p:cNvSpPr/>
            <p:nvPr/>
          </p:nvSpPr>
          <p:spPr bwMode="auto">
            <a:xfrm>
              <a:off x="7225115" y="3001843"/>
              <a:ext cx="568770" cy="568770"/>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sp>
          <p:nvSpPr>
            <p:cNvPr id="32" name="Freeform: Shape 82"/>
            <p:cNvSpPr/>
            <p:nvPr/>
          </p:nvSpPr>
          <p:spPr bwMode="auto">
            <a:xfrm>
              <a:off x="2481532" y="2632365"/>
              <a:ext cx="568770" cy="56877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sp>
          <p:nvSpPr>
            <p:cNvPr id="33" name="Freeform: Shape 83"/>
            <p:cNvSpPr/>
            <p:nvPr/>
          </p:nvSpPr>
          <p:spPr bwMode="auto">
            <a:xfrm>
              <a:off x="4068647" y="2962790"/>
              <a:ext cx="568770" cy="568770"/>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34" name="Freeform: Shape 84"/>
            <p:cNvSpPr/>
            <p:nvPr/>
          </p:nvSpPr>
          <p:spPr bwMode="auto">
            <a:xfrm>
              <a:off x="8763507" y="2461270"/>
              <a:ext cx="568770" cy="568770"/>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sp>
          <p:nvSpPr>
            <p:cNvPr id="35" name="Freeform: Shape 85"/>
            <p:cNvSpPr/>
            <p:nvPr/>
          </p:nvSpPr>
          <p:spPr bwMode="auto">
            <a:xfrm>
              <a:off x="5725206" y="2547574"/>
              <a:ext cx="568770" cy="56877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grpSp>
      <p:grpSp>
        <p:nvGrpSpPr>
          <p:cNvPr id="68" name="千图PPT彼岸天：ID 8661124库_组合 67"/>
          <p:cNvGrpSpPr/>
          <p:nvPr>
            <p:custDataLst>
              <p:tags r:id="rId2"/>
            </p:custDataLst>
          </p:nvPr>
        </p:nvGrpSpPr>
        <p:grpSpPr>
          <a:xfrm>
            <a:off x="1787929" y="4778622"/>
            <a:ext cx="8307089" cy="922563"/>
            <a:chOff x="1787929" y="4778622"/>
            <a:chExt cx="8307089" cy="922563"/>
          </a:xfrm>
        </p:grpSpPr>
        <p:sp>
          <p:nvSpPr>
            <p:cNvPr id="19" name="Oval 8"/>
            <p:cNvSpPr/>
            <p:nvPr/>
          </p:nvSpPr>
          <p:spPr>
            <a:xfrm>
              <a:off x="4413772" y="4992967"/>
              <a:ext cx="177424" cy="1774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10"/>
            <p:cNvSpPr/>
            <p:nvPr/>
          </p:nvSpPr>
          <p:spPr>
            <a:xfrm>
              <a:off x="7463676" y="4778622"/>
              <a:ext cx="177424" cy="1774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Rectangle: Rounded Corners 43"/>
            <p:cNvSpPr/>
            <p:nvPr/>
          </p:nvSpPr>
          <p:spPr>
            <a:xfrm>
              <a:off x="2153548" y="4880461"/>
              <a:ext cx="1402163" cy="329232"/>
            </a:xfrm>
            <a:prstGeom prst="roundRect">
              <a:avLst>
                <a:gd name="adj" fmla="val 50000"/>
              </a:avLst>
            </a:prstGeom>
            <a:solidFill>
              <a:schemeClr val="accent1">
                <a:alpha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25" name="Rectangle: Rounded Corners 49"/>
            <p:cNvSpPr/>
            <p:nvPr/>
          </p:nvSpPr>
          <p:spPr>
            <a:xfrm>
              <a:off x="5381688" y="4880461"/>
              <a:ext cx="1402163" cy="329232"/>
            </a:xfrm>
            <a:prstGeom prst="roundRect">
              <a:avLst>
                <a:gd name="adj" fmla="val 50000"/>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t>输入标题文本</a:t>
              </a:r>
            </a:p>
          </p:txBody>
        </p:sp>
        <p:sp>
          <p:nvSpPr>
            <p:cNvPr id="27" name="Rectangle: Rounded Corners 55"/>
            <p:cNvSpPr/>
            <p:nvPr/>
          </p:nvSpPr>
          <p:spPr>
            <a:xfrm>
              <a:off x="8299758" y="4880461"/>
              <a:ext cx="1402163" cy="329232"/>
            </a:xfrm>
            <a:prstGeom prst="roundRect">
              <a:avLst>
                <a:gd name="adj" fmla="val 50000"/>
              </a:avLst>
            </a:prstGeom>
            <a:solidFill>
              <a:schemeClr val="accent5"/>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36" name="Rectangle 87"/>
            <p:cNvSpPr/>
            <p:nvPr/>
          </p:nvSpPr>
          <p:spPr>
            <a:xfrm>
              <a:off x="1787929" y="5217852"/>
              <a:ext cx="2094254" cy="483333"/>
            </a:xfrm>
            <a:prstGeom prst="rect">
              <a:avLst/>
            </a:prstGeom>
          </p:spPr>
          <p:txBody>
            <a:bodyPr wrap="square" lIns="0" tIns="0" rIns="0" bIns="0" anchor="t" anchorCtr="1">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37" name="Rectangle 88"/>
            <p:cNvSpPr/>
            <p:nvPr/>
          </p:nvSpPr>
          <p:spPr>
            <a:xfrm>
              <a:off x="4980308" y="5217852"/>
              <a:ext cx="2094254" cy="483333"/>
            </a:xfrm>
            <a:prstGeom prst="rect">
              <a:avLst/>
            </a:prstGeom>
          </p:spPr>
          <p:txBody>
            <a:bodyPr wrap="square" lIns="0" tIns="0" rIns="0" bIns="0" anchor="t" anchorCtr="1">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38" name="Rectangle 89"/>
            <p:cNvSpPr/>
            <p:nvPr/>
          </p:nvSpPr>
          <p:spPr>
            <a:xfrm>
              <a:off x="8000764" y="5217852"/>
              <a:ext cx="2094254" cy="483333"/>
            </a:xfrm>
            <a:prstGeom prst="rect">
              <a:avLst/>
            </a:prstGeom>
          </p:spPr>
          <p:txBody>
            <a:bodyPr wrap="square" lIns="0" tIns="0" rIns="0" bIns="0" anchor="t" anchorCtr="1">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67" name="千图PPT彼岸天：ID 8661124库_组合 66"/>
          <p:cNvGrpSpPr/>
          <p:nvPr>
            <p:custDataLst>
              <p:tags r:id="rId3"/>
            </p:custDataLst>
          </p:nvPr>
        </p:nvGrpSpPr>
        <p:grpSpPr>
          <a:xfrm>
            <a:off x="6505258" y="1591818"/>
            <a:ext cx="2094254" cy="843755"/>
            <a:chOff x="6505258" y="1591818"/>
            <a:chExt cx="2094254" cy="843755"/>
          </a:xfrm>
        </p:grpSpPr>
        <p:sp>
          <p:nvSpPr>
            <p:cNvPr id="26" name="Rectangle: Rounded Corners 52"/>
            <p:cNvSpPr/>
            <p:nvPr/>
          </p:nvSpPr>
          <p:spPr>
            <a:xfrm>
              <a:off x="6851306" y="1591818"/>
              <a:ext cx="1402163" cy="329232"/>
            </a:xfrm>
            <a:prstGeom prst="roundRect">
              <a:avLst>
                <a:gd name="adj" fmla="val 50000"/>
              </a:avLst>
            </a:prstGeom>
            <a:solidFill>
              <a:schemeClr val="accent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39" name="Rectangle 90"/>
            <p:cNvSpPr/>
            <p:nvPr/>
          </p:nvSpPr>
          <p:spPr>
            <a:xfrm>
              <a:off x="6505258" y="1952240"/>
              <a:ext cx="2094254" cy="483333"/>
            </a:xfrm>
            <a:prstGeom prst="rect">
              <a:avLst/>
            </a:prstGeom>
          </p:spPr>
          <p:txBody>
            <a:bodyPr wrap="square" lIns="0" tIns="0" rIns="0" bIns="0">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2" name="千图PPT彼岸天：ID 8661124库_组合 1"/>
          <p:cNvGrpSpPr/>
          <p:nvPr>
            <p:custDataLst>
              <p:tags r:id="rId4"/>
            </p:custDataLst>
          </p:nvPr>
        </p:nvGrpSpPr>
        <p:grpSpPr>
          <a:xfrm>
            <a:off x="3504274" y="1601853"/>
            <a:ext cx="2094254" cy="833720"/>
            <a:chOff x="3504274" y="1601853"/>
            <a:chExt cx="2094254" cy="833720"/>
          </a:xfrm>
        </p:grpSpPr>
        <p:sp>
          <p:nvSpPr>
            <p:cNvPr id="24" name="Rectangle: Rounded Corners 46"/>
            <p:cNvSpPr/>
            <p:nvPr/>
          </p:nvSpPr>
          <p:spPr>
            <a:xfrm>
              <a:off x="3801402" y="1601853"/>
              <a:ext cx="1402163" cy="329232"/>
            </a:xfrm>
            <a:prstGeom prst="roundRect">
              <a:avLst>
                <a:gd name="adj" fmla="val 50000"/>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40" name="Rectangle 91"/>
            <p:cNvSpPr/>
            <p:nvPr/>
          </p:nvSpPr>
          <p:spPr>
            <a:xfrm>
              <a:off x="3504274" y="1952240"/>
              <a:ext cx="2094254" cy="483333"/>
            </a:xfrm>
            <a:prstGeom prst="rect">
              <a:avLst/>
            </a:prstGeom>
          </p:spPr>
          <p:txBody>
            <a:bodyPr wrap="square" lIns="0" tIns="0" rIns="0" bIns="0">
              <a:normAutofit/>
            </a:bodyPr>
            <a:lstStyle/>
            <a:p>
              <a:pPr algn="ctr">
                <a:lnSpc>
                  <a:spcPct val="120000"/>
                </a:lnSpc>
                <a:defRPr/>
              </a:pPr>
              <a:r>
                <a:rPr lang="zh-CN" altLang="en-US" sz="1000" dirty="0">
                  <a:solidFill>
                    <a:schemeClr val="dk1">
                      <a:lumMod val="100000"/>
                    </a:schemeClr>
                  </a:solidFill>
                </a:rPr>
                <a:t>请替换文字内容复制你的内容到此</a:t>
              </a:r>
              <a:br>
                <a:rPr lang="zh-CN" altLang="en-US" sz="1000" dirty="0">
                  <a:solidFill>
                    <a:schemeClr val="dk1">
                      <a:lumMod val="100000"/>
                    </a:schemeClr>
                  </a:solidFill>
                </a:rPr>
              </a:br>
              <a:r>
                <a:rPr lang="zh-CN" altLang="en-US" sz="1000" dirty="0">
                  <a:solidFill>
                    <a:schemeClr val="dk1">
                      <a:lumMod val="100000"/>
                    </a:schemeClr>
                  </a:solidFill>
                </a:rPr>
                <a:t>千图网</a:t>
              </a:r>
              <a:r>
                <a:rPr lang="en-US" altLang="zh-CN" sz="1000" dirty="0">
                  <a:solidFill>
                    <a:schemeClr val="dk1">
                      <a:lumMod val="100000"/>
                    </a:schemeClr>
                  </a:solidFill>
                </a:rPr>
                <a:t>58PIC.COM</a:t>
              </a:r>
              <a:endParaRPr lang="zh-CN" altLang="en-US" sz="1000" dirty="0">
                <a:solidFill>
                  <a:schemeClr val="dk1">
                    <a:lumMod val="100000"/>
                  </a:schemeClr>
                </a:solidFill>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500" fill="hold"/>
                                        <p:tgtEl>
                                          <p:spTgt spid="67"/>
                                        </p:tgtEl>
                                        <p:attrNameLst>
                                          <p:attrName>ppt_w</p:attrName>
                                        </p:attrNameLst>
                                      </p:cBhvr>
                                      <p:tavLst>
                                        <p:tav tm="0">
                                          <p:val>
                                            <p:fltVal val="0"/>
                                          </p:val>
                                        </p:tav>
                                        <p:tav tm="100000">
                                          <p:val>
                                            <p:strVal val="#ppt_w"/>
                                          </p:val>
                                        </p:tav>
                                      </p:tavLst>
                                    </p:anim>
                                    <p:anim calcmode="lin" valueType="num">
                                      <p:cBhvr>
                                        <p:cTn id="20" dur="500" fill="hold"/>
                                        <p:tgtEl>
                                          <p:spTgt spid="67"/>
                                        </p:tgtEl>
                                        <p:attrNameLst>
                                          <p:attrName>ppt_h</p:attrName>
                                        </p:attrNameLst>
                                      </p:cBhvr>
                                      <p:tavLst>
                                        <p:tav tm="0">
                                          <p:val>
                                            <p:fltVal val="0"/>
                                          </p:val>
                                        </p:tav>
                                        <p:tav tm="100000">
                                          <p:val>
                                            <p:strVal val="#ppt_h"/>
                                          </p:val>
                                        </p:tav>
                                      </p:tavLst>
                                    </p:anim>
                                    <p:animEffect transition="in" filter="fade">
                                      <p:cBhvr>
                                        <p:cTn id="21" dur="500"/>
                                        <p:tgtEl>
                                          <p:spTgt spid="67"/>
                                        </p:tgtEl>
                                      </p:cBhvr>
                                    </p:animEffect>
                                    <p:anim calcmode="lin" valueType="num">
                                      <p:cBhvr>
                                        <p:cTn id="22" dur="500" fill="hold"/>
                                        <p:tgtEl>
                                          <p:spTgt spid="67"/>
                                        </p:tgtEl>
                                        <p:attrNameLst>
                                          <p:attrName>ppt_x</p:attrName>
                                        </p:attrNameLst>
                                      </p:cBhvr>
                                      <p:tavLst>
                                        <p:tav tm="0">
                                          <p:val>
                                            <p:fltVal val="0.5"/>
                                          </p:val>
                                        </p:tav>
                                        <p:tav tm="100000">
                                          <p:val>
                                            <p:strVal val="#ppt_x"/>
                                          </p:val>
                                        </p:tav>
                                      </p:tavLst>
                                    </p:anim>
                                    <p:anim calcmode="lin" valueType="num">
                                      <p:cBhvr>
                                        <p:cTn id="23" dur="500" fill="hold"/>
                                        <p:tgtEl>
                                          <p:spTgt spid="67"/>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anim calcmode="lin" valueType="num">
                                      <p:cBhvr>
                                        <p:cTn id="30" dur="500" fill="hold"/>
                                        <p:tgtEl>
                                          <p:spTgt spid="68"/>
                                        </p:tgtEl>
                                        <p:attrNameLst>
                                          <p:attrName>ppt_x</p:attrName>
                                        </p:attrNameLst>
                                      </p:cBhvr>
                                      <p:tavLst>
                                        <p:tav tm="0">
                                          <p:val>
                                            <p:fltVal val="0.5"/>
                                          </p:val>
                                        </p:tav>
                                        <p:tav tm="100000">
                                          <p:val>
                                            <p:strVal val="#ppt_x"/>
                                          </p:val>
                                        </p:tav>
                                      </p:tavLst>
                                    </p:anim>
                                    <p:anim calcmode="lin" valueType="num">
                                      <p:cBhvr>
                                        <p:cTn id="31" dur="500" fill="hold"/>
                                        <p:tgtEl>
                                          <p:spTgt spid="6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078507" y="800708"/>
            <a:ext cx="4241772" cy="5256584"/>
            <a:chOff x="624030" y="800708"/>
            <a:chExt cx="4241772" cy="5256584"/>
          </a:xfrm>
        </p:grpSpPr>
        <p:sp>
          <p:nvSpPr>
            <p:cNvPr id="26" name="任意多边形: 形状 25"/>
            <p:cNvSpPr/>
            <p:nvPr/>
          </p:nvSpPr>
          <p:spPr bwMode="auto">
            <a:xfrm>
              <a:off x="624030" y="1972488"/>
              <a:ext cx="3584699" cy="4084804"/>
            </a:xfrm>
            <a:custGeom>
              <a:avLst/>
              <a:gdLst>
                <a:gd name="T0" fmla="*/ 1484 w 1521"/>
                <a:gd name="T1" fmla="*/ 1470 h 1737"/>
                <a:gd name="T2" fmla="*/ 1167 w 1521"/>
                <a:gd name="T3" fmla="*/ 1078 h 1737"/>
                <a:gd name="T4" fmla="*/ 1317 w 1521"/>
                <a:gd name="T5" fmla="*/ 659 h 1737"/>
                <a:gd name="T6" fmla="*/ 1125 w 1521"/>
                <a:gd name="T7" fmla="*/ 193 h 1737"/>
                <a:gd name="T8" fmla="*/ 659 w 1521"/>
                <a:gd name="T9" fmla="*/ 0 h 1737"/>
                <a:gd name="T10" fmla="*/ 193 w 1521"/>
                <a:gd name="T11" fmla="*/ 193 h 1737"/>
                <a:gd name="T12" fmla="*/ 0 w 1521"/>
                <a:gd name="T13" fmla="*/ 659 h 1737"/>
                <a:gd name="T14" fmla="*/ 193 w 1521"/>
                <a:gd name="T15" fmla="*/ 1125 h 1737"/>
                <a:gd name="T16" fmla="*/ 659 w 1521"/>
                <a:gd name="T17" fmla="*/ 1318 h 1737"/>
                <a:gd name="T18" fmla="*/ 959 w 1521"/>
                <a:gd name="T19" fmla="*/ 1246 h 1737"/>
                <a:gd name="T20" fmla="*/ 1273 w 1521"/>
                <a:gd name="T21" fmla="*/ 1634 h 1737"/>
                <a:gd name="T22" fmla="*/ 1231 w 1521"/>
                <a:gd name="T23" fmla="*/ 1667 h 1737"/>
                <a:gd name="T24" fmla="*/ 1517 w 1521"/>
                <a:gd name="T25" fmla="*/ 1737 h 1737"/>
                <a:gd name="T26" fmla="*/ 1521 w 1521"/>
                <a:gd name="T27" fmla="*/ 1442 h 1737"/>
                <a:gd name="T28" fmla="*/ 1484 w 1521"/>
                <a:gd name="T29" fmla="*/ 1470 h 1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1" h="1737">
                  <a:moveTo>
                    <a:pt x="1484" y="1470"/>
                  </a:moveTo>
                  <a:cubicBezTo>
                    <a:pt x="1167" y="1078"/>
                    <a:pt x="1167" y="1078"/>
                    <a:pt x="1167" y="1078"/>
                  </a:cubicBezTo>
                  <a:cubicBezTo>
                    <a:pt x="1264" y="960"/>
                    <a:pt x="1317" y="814"/>
                    <a:pt x="1317" y="659"/>
                  </a:cubicBezTo>
                  <a:cubicBezTo>
                    <a:pt x="1317" y="483"/>
                    <a:pt x="1249" y="317"/>
                    <a:pt x="1125" y="193"/>
                  </a:cubicBezTo>
                  <a:cubicBezTo>
                    <a:pt x="1000" y="69"/>
                    <a:pt x="835" y="0"/>
                    <a:pt x="659" y="0"/>
                  </a:cubicBezTo>
                  <a:cubicBezTo>
                    <a:pt x="483" y="0"/>
                    <a:pt x="317" y="69"/>
                    <a:pt x="193" y="193"/>
                  </a:cubicBezTo>
                  <a:cubicBezTo>
                    <a:pt x="68" y="317"/>
                    <a:pt x="0" y="483"/>
                    <a:pt x="0" y="659"/>
                  </a:cubicBezTo>
                  <a:cubicBezTo>
                    <a:pt x="0" y="835"/>
                    <a:pt x="68" y="1000"/>
                    <a:pt x="193" y="1125"/>
                  </a:cubicBezTo>
                  <a:cubicBezTo>
                    <a:pt x="317" y="1249"/>
                    <a:pt x="483" y="1318"/>
                    <a:pt x="659" y="1318"/>
                  </a:cubicBezTo>
                  <a:cubicBezTo>
                    <a:pt x="765" y="1318"/>
                    <a:pt x="867" y="1293"/>
                    <a:pt x="959" y="1246"/>
                  </a:cubicBezTo>
                  <a:cubicBezTo>
                    <a:pt x="1273" y="1634"/>
                    <a:pt x="1273" y="1634"/>
                    <a:pt x="1273" y="1634"/>
                  </a:cubicBezTo>
                  <a:cubicBezTo>
                    <a:pt x="1231" y="1667"/>
                    <a:pt x="1231" y="1667"/>
                    <a:pt x="1231" y="1667"/>
                  </a:cubicBezTo>
                  <a:cubicBezTo>
                    <a:pt x="1517" y="1737"/>
                    <a:pt x="1517" y="1737"/>
                    <a:pt x="1517" y="1737"/>
                  </a:cubicBezTo>
                  <a:cubicBezTo>
                    <a:pt x="1521" y="1442"/>
                    <a:pt x="1521" y="1442"/>
                    <a:pt x="1521" y="1442"/>
                  </a:cubicBezTo>
                  <a:lnTo>
                    <a:pt x="1484" y="1470"/>
                  </a:lnTo>
                  <a:close/>
                </a:path>
              </a:pathLst>
            </a:custGeom>
            <a:solidFill>
              <a:schemeClr val="accent5">
                <a:lumMod val="100000"/>
              </a:schemeClr>
            </a:solidFill>
            <a:ln w="38100">
              <a:solidFill>
                <a:schemeClr val="bg1"/>
              </a:solidFill>
              <a:round/>
            </a:ln>
          </p:spPr>
          <p:txBody>
            <a:bodyPr vert="horz" wrap="square" lIns="144000" tIns="144000" rIns="144000" bIns="144000" anchor="b" anchorCtr="0" compatLnSpc="1">
              <a:normAutofit/>
            </a:bodyPr>
            <a:lstStyle/>
            <a:p>
              <a:pPr algn="r"/>
              <a:r>
                <a:rPr lang="en-US" altLang="zh-CN" sz="2400">
                  <a:solidFill>
                    <a:schemeClr val="bg1"/>
                  </a:solidFill>
                  <a:latin typeface="Impact" panose="020B0806030902050204" pitchFamily="34" charset="0"/>
                </a:rPr>
                <a:t>05</a:t>
              </a:r>
            </a:p>
          </p:txBody>
        </p:sp>
        <p:sp>
          <p:nvSpPr>
            <p:cNvPr id="27" name="任意多边形: 形状 26"/>
            <p:cNvSpPr/>
            <p:nvPr/>
          </p:nvSpPr>
          <p:spPr bwMode="auto">
            <a:xfrm>
              <a:off x="828453" y="800708"/>
              <a:ext cx="2934927" cy="4066551"/>
            </a:xfrm>
            <a:custGeom>
              <a:avLst/>
              <a:gdLst>
                <a:gd name="T0" fmla="*/ 948 w 1245"/>
                <a:gd name="T1" fmla="*/ 718 h 1729"/>
                <a:gd name="T2" fmla="*/ 1200 w 1245"/>
                <a:gd name="T3" fmla="*/ 266 h 1729"/>
                <a:gd name="T4" fmla="*/ 1245 w 1245"/>
                <a:gd name="T5" fmla="*/ 291 h 1729"/>
                <a:gd name="T6" fmla="*/ 1194 w 1245"/>
                <a:gd name="T7" fmla="*/ 0 h 1729"/>
                <a:gd name="T8" fmla="*/ 923 w 1245"/>
                <a:gd name="T9" fmla="*/ 115 h 1729"/>
                <a:gd name="T10" fmla="*/ 965 w 1245"/>
                <a:gd name="T11" fmla="*/ 138 h 1729"/>
                <a:gd name="T12" fmla="*/ 709 w 1245"/>
                <a:gd name="T13" fmla="*/ 598 h 1729"/>
                <a:gd name="T14" fmla="*/ 421 w 1245"/>
                <a:gd name="T15" fmla="*/ 607 h 1729"/>
                <a:gd name="T16" fmla="*/ 87 w 1245"/>
                <a:gd name="T17" fmla="*/ 879 h 1729"/>
                <a:gd name="T18" fmla="*/ 43 w 1245"/>
                <a:gd name="T19" fmla="*/ 1308 h 1729"/>
                <a:gd name="T20" fmla="*/ 315 w 1245"/>
                <a:gd name="T21" fmla="*/ 1642 h 1729"/>
                <a:gd name="T22" fmla="*/ 744 w 1245"/>
                <a:gd name="T23" fmla="*/ 1686 h 1729"/>
                <a:gd name="T24" fmla="*/ 1078 w 1245"/>
                <a:gd name="T25" fmla="*/ 1414 h 1729"/>
                <a:gd name="T26" fmla="*/ 1122 w 1245"/>
                <a:gd name="T27" fmla="*/ 985 h 1729"/>
                <a:gd name="T28" fmla="*/ 948 w 1245"/>
                <a:gd name="T29" fmla="*/ 718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5" h="1729">
                  <a:moveTo>
                    <a:pt x="948" y="718"/>
                  </a:moveTo>
                  <a:cubicBezTo>
                    <a:pt x="1200" y="266"/>
                    <a:pt x="1200" y="266"/>
                    <a:pt x="1200" y="266"/>
                  </a:cubicBezTo>
                  <a:cubicBezTo>
                    <a:pt x="1245" y="291"/>
                    <a:pt x="1245" y="291"/>
                    <a:pt x="1245" y="291"/>
                  </a:cubicBezTo>
                  <a:cubicBezTo>
                    <a:pt x="1194" y="0"/>
                    <a:pt x="1194" y="0"/>
                    <a:pt x="1194" y="0"/>
                  </a:cubicBezTo>
                  <a:cubicBezTo>
                    <a:pt x="923" y="115"/>
                    <a:pt x="923" y="115"/>
                    <a:pt x="923" y="115"/>
                  </a:cubicBezTo>
                  <a:cubicBezTo>
                    <a:pt x="965" y="138"/>
                    <a:pt x="965" y="138"/>
                    <a:pt x="965" y="138"/>
                  </a:cubicBezTo>
                  <a:cubicBezTo>
                    <a:pt x="709" y="598"/>
                    <a:pt x="709" y="598"/>
                    <a:pt x="709" y="598"/>
                  </a:cubicBezTo>
                  <a:cubicBezTo>
                    <a:pt x="615" y="576"/>
                    <a:pt x="517" y="579"/>
                    <a:pt x="421" y="607"/>
                  </a:cubicBezTo>
                  <a:cubicBezTo>
                    <a:pt x="277" y="650"/>
                    <a:pt x="159" y="747"/>
                    <a:pt x="87" y="879"/>
                  </a:cubicBezTo>
                  <a:cubicBezTo>
                    <a:pt x="16" y="1012"/>
                    <a:pt x="0" y="1164"/>
                    <a:pt x="43" y="1308"/>
                  </a:cubicBezTo>
                  <a:cubicBezTo>
                    <a:pt x="86" y="1452"/>
                    <a:pt x="183" y="1571"/>
                    <a:pt x="315" y="1642"/>
                  </a:cubicBezTo>
                  <a:cubicBezTo>
                    <a:pt x="448" y="1714"/>
                    <a:pt x="600" y="1729"/>
                    <a:pt x="744" y="1686"/>
                  </a:cubicBezTo>
                  <a:cubicBezTo>
                    <a:pt x="888" y="1643"/>
                    <a:pt x="1007" y="1547"/>
                    <a:pt x="1078" y="1414"/>
                  </a:cubicBezTo>
                  <a:cubicBezTo>
                    <a:pt x="1150" y="1282"/>
                    <a:pt x="1165" y="1130"/>
                    <a:pt x="1122" y="985"/>
                  </a:cubicBezTo>
                  <a:cubicBezTo>
                    <a:pt x="1091" y="880"/>
                    <a:pt x="1030" y="788"/>
                    <a:pt x="948" y="718"/>
                  </a:cubicBezTo>
                  <a:close/>
                </a:path>
              </a:pathLst>
            </a:custGeom>
            <a:solidFill>
              <a:schemeClr val="accent4">
                <a:lumMod val="100000"/>
              </a:schemeClr>
            </a:solidFill>
            <a:ln w="38100">
              <a:solidFill>
                <a:schemeClr val="bg1"/>
              </a:solidFill>
              <a:round/>
            </a:ln>
          </p:spPr>
          <p:txBody>
            <a:bodyPr vert="horz" wrap="square" lIns="144000" tIns="144000" rIns="144000" bIns="144000" anchor="t" anchorCtr="0" compatLnSpc="1">
              <a:normAutofit/>
            </a:bodyPr>
            <a:lstStyle/>
            <a:p>
              <a:pPr algn="r"/>
              <a:r>
                <a:rPr lang="en-US" altLang="zh-CN" sz="2400">
                  <a:solidFill>
                    <a:schemeClr val="bg1"/>
                  </a:solidFill>
                  <a:latin typeface="Impact" panose="020B0806030902050204" pitchFamily="34" charset="0"/>
                </a:rPr>
                <a:t>04</a:t>
              </a:r>
            </a:p>
          </p:txBody>
        </p:sp>
        <p:sp>
          <p:nvSpPr>
            <p:cNvPr id="28" name="任意多边形: 形状 27"/>
            <p:cNvSpPr/>
            <p:nvPr/>
          </p:nvSpPr>
          <p:spPr bwMode="auto">
            <a:xfrm>
              <a:off x="1074247" y="2155009"/>
              <a:ext cx="3725848" cy="2465240"/>
            </a:xfrm>
            <a:custGeom>
              <a:avLst/>
              <a:gdLst>
                <a:gd name="T0" fmla="*/ 1451 w 1581"/>
                <a:gd name="T1" fmla="*/ 331 h 1048"/>
                <a:gd name="T2" fmla="*/ 1581 w 1581"/>
                <a:gd name="T3" fmla="*/ 66 h 1048"/>
                <a:gd name="T4" fmla="*/ 1293 w 1581"/>
                <a:gd name="T5" fmla="*/ 0 h 1048"/>
                <a:gd name="T6" fmla="*/ 1312 w 1581"/>
                <a:gd name="T7" fmla="*/ 38 h 1048"/>
                <a:gd name="T8" fmla="*/ 822 w 1581"/>
                <a:gd name="T9" fmla="*/ 275 h 1048"/>
                <a:gd name="T10" fmla="*/ 798 w 1581"/>
                <a:gd name="T11" fmla="*/ 250 h 1048"/>
                <a:gd name="T12" fmla="*/ 468 w 1581"/>
                <a:gd name="T13" fmla="*/ 113 h 1048"/>
                <a:gd name="T14" fmla="*/ 137 w 1581"/>
                <a:gd name="T15" fmla="*/ 250 h 1048"/>
                <a:gd name="T16" fmla="*/ 0 w 1581"/>
                <a:gd name="T17" fmla="*/ 581 h 1048"/>
                <a:gd name="T18" fmla="*/ 137 w 1581"/>
                <a:gd name="T19" fmla="*/ 911 h 1048"/>
                <a:gd name="T20" fmla="*/ 468 w 1581"/>
                <a:gd name="T21" fmla="*/ 1048 h 1048"/>
                <a:gd name="T22" fmla="*/ 798 w 1581"/>
                <a:gd name="T23" fmla="*/ 911 h 1048"/>
                <a:gd name="T24" fmla="*/ 935 w 1581"/>
                <a:gd name="T25" fmla="*/ 581 h 1048"/>
                <a:gd name="T26" fmla="*/ 931 w 1581"/>
                <a:gd name="T27" fmla="*/ 519 h 1048"/>
                <a:gd name="T28" fmla="*/ 1426 w 1581"/>
                <a:gd name="T29" fmla="*/ 279 h 1048"/>
                <a:gd name="T30" fmla="*/ 1451 w 1581"/>
                <a:gd name="T31" fmla="*/ 331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1" h="1048">
                  <a:moveTo>
                    <a:pt x="1451" y="331"/>
                  </a:moveTo>
                  <a:cubicBezTo>
                    <a:pt x="1581" y="66"/>
                    <a:pt x="1581" y="66"/>
                    <a:pt x="1581" y="66"/>
                  </a:cubicBezTo>
                  <a:cubicBezTo>
                    <a:pt x="1293" y="0"/>
                    <a:pt x="1293" y="0"/>
                    <a:pt x="1293" y="0"/>
                  </a:cubicBezTo>
                  <a:cubicBezTo>
                    <a:pt x="1312" y="38"/>
                    <a:pt x="1312" y="38"/>
                    <a:pt x="1312" y="38"/>
                  </a:cubicBezTo>
                  <a:cubicBezTo>
                    <a:pt x="822" y="275"/>
                    <a:pt x="822" y="275"/>
                    <a:pt x="822" y="275"/>
                  </a:cubicBezTo>
                  <a:cubicBezTo>
                    <a:pt x="814" y="267"/>
                    <a:pt x="806" y="258"/>
                    <a:pt x="798" y="250"/>
                  </a:cubicBezTo>
                  <a:cubicBezTo>
                    <a:pt x="710" y="162"/>
                    <a:pt x="593" y="113"/>
                    <a:pt x="468" y="113"/>
                  </a:cubicBezTo>
                  <a:cubicBezTo>
                    <a:pt x="343" y="113"/>
                    <a:pt x="225" y="162"/>
                    <a:pt x="137" y="250"/>
                  </a:cubicBezTo>
                  <a:cubicBezTo>
                    <a:pt x="49" y="339"/>
                    <a:pt x="0" y="456"/>
                    <a:pt x="0" y="581"/>
                  </a:cubicBezTo>
                  <a:cubicBezTo>
                    <a:pt x="0" y="706"/>
                    <a:pt x="49" y="823"/>
                    <a:pt x="137" y="911"/>
                  </a:cubicBezTo>
                  <a:cubicBezTo>
                    <a:pt x="225" y="1000"/>
                    <a:pt x="343" y="1048"/>
                    <a:pt x="468" y="1048"/>
                  </a:cubicBezTo>
                  <a:cubicBezTo>
                    <a:pt x="593" y="1048"/>
                    <a:pt x="710" y="1000"/>
                    <a:pt x="798" y="911"/>
                  </a:cubicBezTo>
                  <a:cubicBezTo>
                    <a:pt x="887" y="823"/>
                    <a:pt x="935" y="706"/>
                    <a:pt x="935" y="581"/>
                  </a:cubicBezTo>
                  <a:cubicBezTo>
                    <a:pt x="935" y="560"/>
                    <a:pt x="934" y="539"/>
                    <a:pt x="931" y="519"/>
                  </a:cubicBezTo>
                  <a:cubicBezTo>
                    <a:pt x="1426" y="279"/>
                    <a:pt x="1426" y="279"/>
                    <a:pt x="1426" y="279"/>
                  </a:cubicBezTo>
                  <a:lnTo>
                    <a:pt x="1451" y="331"/>
                  </a:lnTo>
                  <a:close/>
                </a:path>
              </a:pathLst>
            </a:custGeom>
            <a:solidFill>
              <a:schemeClr val="accent3">
                <a:lumMod val="100000"/>
              </a:schemeClr>
            </a:solidFill>
            <a:ln w="38100">
              <a:solidFill>
                <a:schemeClr val="bg1"/>
              </a:solidFill>
              <a:round/>
            </a:ln>
          </p:spPr>
          <p:txBody>
            <a:bodyPr vert="horz" wrap="square" lIns="144000" tIns="144000" rIns="144000" bIns="144000" anchor="t" anchorCtr="0" compatLnSpc="1">
              <a:normAutofit/>
            </a:bodyPr>
            <a:lstStyle/>
            <a:p>
              <a:pPr algn="r"/>
              <a:r>
                <a:rPr lang="en-US" altLang="zh-CN" sz="2400">
                  <a:solidFill>
                    <a:schemeClr val="bg1"/>
                  </a:solidFill>
                  <a:latin typeface="Impact" panose="020B0806030902050204" pitchFamily="34" charset="0"/>
                </a:rPr>
                <a:t>03</a:t>
              </a:r>
            </a:p>
          </p:txBody>
        </p:sp>
        <p:sp>
          <p:nvSpPr>
            <p:cNvPr id="29" name="任意多边形: 形状 28"/>
            <p:cNvSpPr/>
            <p:nvPr/>
          </p:nvSpPr>
          <p:spPr bwMode="auto">
            <a:xfrm>
              <a:off x="1300572" y="2646597"/>
              <a:ext cx="3565230" cy="2170774"/>
            </a:xfrm>
            <a:custGeom>
              <a:avLst/>
              <a:gdLst>
                <a:gd name="T0" fmla="*/ 1513 w 1513"/>
                <a:gd name="T1" fmla="*/ 860 h 923"/>
                <a:gd name="T2" fmla="*/ 1386 w 1513"/>
                <a:gd name="T3" fmla="*/ 593 h 923"/>
                <a:gd name="T4" fmla="*/ 1364 w 1513"/>
                <a:gd name="T5" fmla="*/ 639 h 923"/>
                <a:gd name="T6" fmla="*/ 742 w 1513"/>
                <a:gd name="T7" fmla="*/ 342 h 923"/>
                <a:gd name="T8" fmla="*/ 635 w 1513"/>
                <a:gd name="T9" fmla="*/ 109 h 923"/>
                <a:gd name="T10" fmla="*/ 372 w 1513"/>
                <a:gd name="T11" fmla="*/ 0 h 923"/>
                <a:gd name="T12" fmla="*/ 109 w 1513"/>
                <a:gd name="T13" fmla="*/ 109 h 923"/>
                <a:gd name="T14" fmla="*/ 0 w 1513"/>
                <a:gd name="T15" fmla="*/ 372 h 923"/>
                <a:gd name="T16" fmla="*/ 109 w 1513"/>
                <a:gd name="T17" fmla="*/ 635 h 923"/>
                <a:gd name="T18" fmla="*/ 372 w 1513"/>
                <a:gd name="T19" fmla="*/ 744 h 923"/>
                <a:gd name="T20" fmla="*/ 635 w 1513"/>
                <a:gd name="T21" fmla="*/ 635 h 923"/>
                <a:gd name="T22" fmla="*/ 665 w 1513"/>
                <a:gd name="T23" fmla="*/ 601 h 923"/>
                <a:gd name="T24" fmla="*/ 1246 w 1513"/>
                <a:gd name="T25" fmla="*/ 878 h 923"/>
                <a:gd name="T26" fmla="*/ 1224 w 1513"/>
                <a:gd name="T27" fmla="*/ 923 h 923"/>
                <a:gd name="T28" fmla="*/ 1513 w 1513"/>
                <a:gd name="T29" fmla="*/ 860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3" h="923">
                  <a:moveTo>
                    <a:pt x="1513" y="860"/>
                  </a:moveTo>
                  <a:cubicBezTo>
                    <a:pt x="1386" y="593"/>
                    <a:pt x="1386" y="593"/>
                    <a:pt x="1386" y="593"/>
                  </a:cubicBezTo>
                  <a:cubicBezTo>
                    <a:pt x="1364" y="639"/>
                    <a:pt x="1364" y="639"/>
                    <a:pt x="1364" y="639"/>
                  </a:cubicBezTo>
                  <a:cubicBezTo>
                    <a:pt x="742" y="342"/>
                    <a:pt x="742" y="342"/>
                    <a:pt x="742" y="342"/>
                  </a:cubicBezTo>
                  <a:cubicBezTo>
                    <a:pt x="735" y="254"/>
                    <a:pt x="698" y="172"/>
                    <a:pt x="635" y="109"/>
                  </a:cubicBezTo>
                  <a:cubicBezTo>
                    <a:pt x="564" y="39"/>
                    <a:pt x="471" y="0"/>
                    <a:pt x="372" y="0"/>
                  </a:cubicBezTo>
                  <a:cubicBezTo>
                    <a:pt x="272" y="0"/>
                    <a:pt x="179" y="39"/>
                    <a:pt x="109" y="109"/>
                  </a:cubicBezTo>
                  <a:cubicBezTo>
                    <a:pt x="39" y="179"/>
                    <a:pt x="0" y="273"/>
                    <a:pt x="0" y="372"/>
                  </a:cubicBezTo>
                  <a:cubicBezTo>
                    <a:pt x="0" y="471"/>
                    <a:pt x="39" y="565"/>
                    <a:pt x="109" y="635"/>
                  </a:cubicBezTo>
                  <a:cubicBezTo>
                    <a:pt x="179" y="705"/>
                    <a:pt x="272" y="744"/>
                    <a:pt x="372" y="744"/>
                  </a:cubicBezTo>
                  <a:cubicBezTo>
                    <a:pt x="471" y="744"/>
                    <a:pt x="564" y="705"/>
                    <a:pt x="635" y="635"/>
                  </a:cubicBezTo>
                  <a:cubicBezTo>
                    <a:pt x="645" y="624"/>
                    <a:pt x="655" y="613"/>
                    <a:pt x="665" y="601"/>
                  </a:cubicBezTo>
                  <a:cubicBezTo>
                    <a:pt x="1246" y="878"/>
                    <a:pt x="1246" y="878"/>
                    <a:pt x="1246" y="878"/>
                  </a:cubicBezTo>
                  <a:cubicBezTo>
                    <a:pt x="1224" y="923"/>
                    <a:pt x="1224" y="923"/>
                    <a:pt x="1224" y="923"/>
                  </a:cubicBezTo>
                  <a:lnTo>
                    <a:pt x="1513" y="860"/>
                  </a:lnTo>
                  <a:close/>
                </a:path>
              </a:pathLst>
            </a:custGeom>
            <a:solidFill>
              <a:schemeClr val="accent2">
                <a:lumMod val="100000"/>
              </a:schemeClr>
            </a:solidFill>
            <a:ln w="38100">
              <a:solidFill>
                <a:schemeClr val="bg1"/>
              </a:solidFill>
              <a:round/>
            </a:ln>
          </p:spPr>
          <p:txBody>
            <a:bodyPr vert="horz" wrap="square" lIns="144000" tIns="144000" rIns="144000" bIns="144000" anchor="b" anchorCtr="0" compatLnSpc="1">
              <a:normAutofit/>
            </a:bodyPr>
            <a:lstStyle/>
            <a:p>
              <a:pPr algn="r"/>
              <a:r>
                <a:rPr lang="en-US" altLang="zh-CN" sz="2400">
                  <a:solidFill>
                    <a:schemeClr val="bg1"/>
                  </a:solidFill>
                  <a:latin typeface="Impact" panose="020B0806030902050204" pitchFamily="34" charset="0"/>
                </a:rPr>
                <a:t>02</a:t>
              </a:r>
            </a:p>
          </p:txBody>
        </p:sp>
        <p:sp>
          <p:nvSpPr>
            <p:cNvPr id="30" name="任意多边形: 形状 29"/>
            <p:cNvSpPr/>
            <p:nvPr/>
          </p:nvSpPr>
          <p:spPr bwMode="auto">
            <a:xfrm>
              <a:off x="1526897" y="2872922"/>
              <a:ext cx="1300762" cy="3156384"/>
            </a:xfrm>
            <a:custGeom>
              <a:avLst/>
              <a:gdLst>
                <a:gd name="T0" fmla="*/ 552 w 552"/>
                <a:gd name="T1" fmla="*/ 276 h 1342"/>
                <a:gd name="T2" fmla="*/ 276 w 552"/>
                <a:gd name="T3" fmla="*/ 0 h 1342"/>
                <a:gd name="T4" fmla="*/ 0 w 552"/>
                <a:gd name="T5" fmla="*/ 276 h 1342"/>
                <a:gd name="T6" fmla="*/ 145 w 552"/>
                <a:gd name="T7" fmla="*/ 519 h 1342"/>
                <a:gd name="T8" fmla="*/ 145 w 552"/>
                <a:gd name="T9" fmla="*/ 1111 h 1342"/>
                <a:gd name="T10" fmla="*/ 94 w 552"/>
                <a:gd name="T11" fmla="*/ 1111 h 1342"/>
                <a:gd name="T12" fmla="*/ 278 w 552"/>
                <a:gd name="T13" fmla="*/ 1342 h 1342"/>
                <a:gd name="T14" fmla="*/ 462 w 552"/>
                <a:gd name="T15" fmla="*/ 1111 h 1342"/>
                <a:gd name="T16" fmla="*/ 412 w 552"/>
                <a:gd name="T17" fmla="*/ 1111 h 1342"/>
                <a:gd name="T18" fmla="*/ 412 w 552"/>
                <a:gd name="T19" fmla="*/ 516 h 1342"/>
                <a:gd name="T20" fmla="*/ 552 w 552"/>
                <a:gd name="T21" fmla="*/ 276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2" h="1342">
                  <a:moveTo>
                    <a:pt x="552" y="276"/>
                  </a:moveTo>
                  <a:cubicBezTo>
                    <a:pt x="552" y="123"/>
                    <a:pt x="428" y="0"/>
                    <a:pt x="276" y="0"/>
                  </a:cubicBezTo>
                  <a:cubicBezTo>
                    <a:pt x="123" y="0"/>
                    <a:pt x="0" y="123"/>
                    <a:pt x="0" y="276"/>
                  </a:cubicBezTo>
                  <a:cubicBezTo>
                    <a:pt x="0" y="381"/>
                    <a:pt x="58" y="472"/>
                    <a:pt x="145" y="519"/>
                  </a:cubicBezTo>
                  <a:cubicBezTo>
                    <a:pt x="145" y="1111"/>
                    <a:pt x="145" y="1111"/>
                    <a:pt x="145" y="1111"/>
                  </a:cubicBezTo>
                  <a:cubicBezTo>
                    <a:pt x="94" y="1111"/>
                    <a:pt x="94" y="1111"/>
                    <a:pt x="94" y="1111"/>
                  </a:cubicBezTo>
                  <a:cubicBezTo>
                    <a:pt x="278" y="1342"/>
                    <a:pt x="278" y="1342"/>
                    <a:pt x="278" y="1342"/>
                  </a:cubicBezTo>
                  <a:cubicBezTo>
                    <a:pt x="462" y="1111"/>
                    <a:pt x="462" y="1111"/>
                    <a:pt x="462" y="1111"/>
                  </a:cubicBezTo>
                  <a:cubicBezTo>
                    <a:pt x="412" y="1111"/>
                    <a:pt x="412" y="1111"/>
                    <a:pt x="412" y="1111"/>
                  </a:cubicBezTo>
                  <a:cubicBezTo>
                    <a:pt x="412" y="516"/>
                    <a:pt x="412" y="516"/>
                    <a:pt x="412" y="516"/>
                  </a:cubicBezTo>
                  <a:cubicBezTo>
                    <a:pt x="495" y="469"/>
                    <a:pt x="552" y="379"/>
                    <a:pt x="552" y="276"/>
                  </a:cubicBezTo>
                  <a:close/>
                </a:path>
              </a:pathLst>
            </a:custGeom>
            <a:solidFill>
              <a:schemeClr val="accent1">
                <a:lumMod val="100000"/>
              </a:schemeClr>
            </a:solidFill>
            <a:ln w="38100">
              <a:solidFill>
                <a:schemeClr val="bg1"/>
              </a:solidFill>
              <a:round/>
            </a:ln>
          </p:spPr>
          <p:txBody>
            <a:bodyPr vert="horz" wrap="square" lIns="144000" tIns="144000" rIns="144000" bIns="144000" anchor="b" anchorCtr="1" compatLnSpc="1">
              <a:normAutofit/>
            </a:bodyPr>
            <a:lstStyle/>
            <a:p>
              <a:pPr algn="ctr"/>
              <a:r>
                <a:rPr lang="en-US" altLang="zh-CN" sz="2400">
                  <a:solidFill>
                    <a:schemeClr val="bg1"/>
                  </a:solidFill>
                  <a:latin typeface="Impact" panose="020B0806030902050204" pitchFamily="34" charset="0"/>
                </a:rPr>
                <a:t>01</a:t>
              </a:r>
            </a:p>
          </p:txBody>
        </p:sp>
        <p:sp>
          <p:nvSpPr>
            <p:cNvPr id="31" name="任意多边形: 形状 30"/>
            <p:cNvSpPr/>
            <p:nvPr/>
          </p:nvSpPr>
          <p:spPr bwMode="auto">
            <a:xfrm>
              <a:off x="1642494" y="2973916"/>
              <a:ext cx="1085387" cy="1084171"/>
            </a:xfrm>
            <a:custGeom>
              <a:avLst/>
              <a:gdLst>
                <a:gd name="T0" fmla="*/ 426 w 461"/>
                <a:gd name="T1" fmla="*/ 166 h 461"/>
                <a:gd name="T2" fmla="*/ 295 w 461"/>
                <a:gd name="T3" fmla="*/ 425 h 461"/>
                <a:gd name="T4" fmla="*/ 36 w 461"/>
                <a:gd name="T5" fmla="*/ 295 h 461"/>
                <a:gd name="T6" fmla="*/ 166 w 461"/>
                <a:gd name="T7" fmla="*/ 35 h 461"/>
                <a:gd name="T8" fmla="*/ 426 w 461"/>
                <a:gd name="T9" fmla="*/ 166 h 461"/>
              </a:gdLst>
              <a:ahLst/>
              <a:cxnLst>
                <a:cxn ang="0">
                  <a:pos x="T0" y="T1"/>
                </a:cxn>
                <a:cxn ang="0">
                  <a:pos x="T2" y="T3"/>
                </a:cxn>
                <a:cxn ang="0">
                  <a:pos x="T4" y="T5"/>
                </a:cxn>
                <a:cxn ang="0">
                  <a:pos x="T6" y="T7"/>
                </a:cxn>
                <a:cxn ang="0">
                  <a:pos x="T8" y="T9"/>
                </a:cxn>
              </a:cxnLst>
              <a:rect l="0" t="0" r="r" b="b"/>
              <a:pathLst>
                <a:path w="461" h="461">
                  <a:moveTo>
                    <a:pt x="426" y="166"/>
                  </a:moveTo>
                  <a:cubicBezTo>
                    <a:pt x="461" y="274"/>
                    <a:pt x="403" y="390"/>
                    <a:pt x="295" y="425"/>
                  </a:cubicBezTo>
                  <a:cubicBezTo>
                    <a:pt x="187" y="461"/>
                    <a:pt x="71" y="402"/>
                    <a:pt x="36" y="295"/>
                  </a:cubicBezTo>
                  <a:cubicBezTo>
                    <a:pt x="0" y="187"/>
                    <a:pt x="59" y="71"/>
                    <a:pt x="166" y="35"/>
                  </a:cubicBezTo>
                  <a:cubicBezTo>
                    <a:pt x="274" y="0"/>
                    <a:pt x="390" y="58"/>
                    <a:pt x="426" y="166"/>
                  </a:cubicBezTo>
                  <a:close/>
                </a:path>
              </a:pathLst>
            </a:custGeom>
            <a:solidFill>
              <a:schemeClr val="bg2"/>
            </a:solidFill>
            <a:ln>
              <a:noFill/>
            </a:ln>
          </p:spPr>
          <p:txBody>
            <a:bodyPr anchor="ctr"/>
            <a:lstStyle/>
            <a:p>
              <a:pPr algn="ctr"/>
              <a:endParaRPr/>
            </a:p>
          </p:txBody>
        </p:sp>
        <p:sp>
          <p:nvSpPr>
            <p:cNvPr id="32" name="任意多边形: 形状 31"/>
            <p:cNvSpPr/>
            <p:nvPr/>
          </p:nvSpPr>
          <p:spPr>
            <a:xfrm>
              <a:off x="1930251" y="3272937"/>
              <a:ext cx="486128" cy="48612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tx1">
                <a:lumMod val="50000"/>
                <a:lumOff val="50000"/>
              </a:schemeClr>
            </a:solidFill>
            <a:ln w="12700">
              <a:miter lim="400000"/>
            </a:ln>
          </p:spPr>
          <p:txBody>
            <a:bodyPr anchor="ctr"/>
            <a:lstStyle/>
            <a:p>
              <a:pPr algn="ctr"/>
              <a:endParaRPr/>
            </a:p>
          </p:txBody>
        </p:sp>
      </p:grpSp>
      <p:grpSp>
        <p:nvGrpSpPr>
          <p:cNvPr id="36" name="千图PPT彼岸天：ID 8661124库_组合 35"/>
          <p:cNvGrpSpPr/>
          <p:nvPr>
            <p:custDataLst>
              <p:tags r:id="rId2"/>
            </p:custDataLst>
          </p:nvPr>
        </p:nvGrpSpPr>
        <p:grpSpPr>
          <a:xfrm>
            <a:off x="6677956" y="4873978"/>
            <a:ext cx="4435538" cy="624349"/>
            <a:chOff x="6677956" y="4873978"/>
            <a:chExt cx="4435538" cy="624349"/>
          </a:xfrm>
        </p:grpSpPr>
        <p:sp>
          <p:nvSpPr>
            <p:cNvPr id="6" name="矩形: 圆角 5"/>
            <p:cNvSpPr/>
            <p:nvPr/>
          </p:nvSpPr>
          <p:spPr>
            <a:xfrm>
              <a:off x="6677956" y="4873978"/>
              <a:ext cx="624349" cy="62434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05</a:t>
              </a:r>
            </a:p>
          </p:txBody>
        </p:sp>
        <p:grpSp>
          <p:nvGrpSpPr>
            <p:cNvPr id="7" name="组合 6"/>
            <p:cNvGrpSpPr/>
            <p:nvPr/>
          </p:nvGrpSpPr>
          <p:grpSpPr>
            <a:xfrm>
              <a:off x="7150920" y="4904536"/>
              <a:ext cx="3962574" cy="563232"/>
              <a:chOff x="6444107" y="1469392"/>
              <a:chExt cx="4232109" cy="563232"/>
            </a:xfrm>
          </p:grpSpPr>
          <p:sp>
            <p:nvSpPr>
              <p:cNvPr id="24" name="文本框 32"/>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5">
                        <a:lumMod val="100000"/>
                      </a:schemeClr>
                    </a:solidFill>
                  </a:rPr>
                  <a:t>输入标题文本</a:t>
                </a:r>
              </a:p>
            </p:txBody>
          </p:sp>
          <p:sp>
            <p:nvSpPr>
              <p:cNvPr id="25" name="文本框 3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5" name="千图PPT彼岸天：ID 8661124库_组合 34"/>
          <p:cNvGrpSpPr/>
          <p:nvPr>
            <p:custDataLst>
              <p:tags r:id="rId3"/>
            </p:custDataLst>
          </p:nvPr>
        </p:nvGrpSpPr>
        <p:grpSpPr>
          <a:xfrm>
            <a:off x="6683395" y="3995402"/>
            <a:ext cx="4430099" cy="624349"/>
            <a:chOff x="6683395" y="3995402"/>
            <a:chExt cx="4430099" cy="624349"/>
          </a:xfrm>
        </p:grpSpPr>
        <p:sp>
          <p:nvSpPr>
            <p:cNvPr id="8" name="矩形: 圆角 7"/>
            <p:cNvSpPr/>
            <p:nvPr/>
          </p:nvSpPr>
          <p:spPr>
            <a:xfrm>
              <a:off x="6683395" y="3995402"/>
              <a:ext cx="624349" cy="624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9" name="组合 8"/>
            <p:cNvGrpSpPr/>
            <p:nvPr/>
          </p:nvGrpSpPr>
          <p:grpSpPr>
            <a:xfrm>
              <a:off x="7150920" y="4025960"/>
              <a:ext cx="3962574" cy="563232"/>
              <a:chOff x="6444107" y="1469392"/>
              <a:chExt cx="4232109" cy="563232"/>
            </a:xfrm>
          </p:grpSpPr>
          <p:sp>
            <p:nvSpPr>
              <p:cNvPr id="22" name="文本框 30"/>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23" name="文本框 3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4" name="千图PPT彼岸天：ID 8661124库_组合 33"/>
          <p:cNvGrpSpPr/>
          <p:nvPr>
            <p:custDataLst>
              <p:tags r:id="rId4"/>
            </p:custDataLst>
          </p:nvPr>
        </p:nvGrpSpPr>
        <p:grpSpPr>
          <a:xfrm>
            <a:off x="6683395" y="3116826"/>
            <a:ext cx="4430099" cy="624349"/>
            <a:chOff x="6683395" y="3116826"/>
            <a:chExt cx="4430099" cy="624349"/>
          </a:xfrm>
        </p:grpSpPr>
        <p:sp>
          <p:nvSpPr>
            <p:cNvPr id="10" name="矩形: 圆角 9"/>
            <p:cNvSpPr/>
            <p:nvPr/>
          </p:nvSpPr>
          <p:spPr>
            <a:xfrm>
              <a:off x="6683395" y="3116826"/>
              <a:ext cx="624349" cy="62434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dirty="0">
                  <a:solidFill>
                    <a:schemeClr val="bg1"/>
                  </a:solidFill>
                  <a:latin typeface="Impact" panose="020B0806030902050204" pitchFamily="34" charset="0"/>
                </a:rPr>
                <a:t>03</a:t>
              </a:r>
            </a:p>
          </p:txBody>
        </p:sp>
        <p:grpSp>
          <p:nvGrpSpPr>
            <p:cNvPr id="11" name="组合 10"/>
            <p:cNvGrpSpPr/>
            <p:nvPr/>
          </p:nvGrpSpPr>
          <p:grpSpPr>
            <a:xfrm>
              <a:off x="7150920" y="3147384"/>
              <a:ext cx="3962574" cy="563232"/>
              <a:chOff x="6444107" y="1469392"/>
              <a:chExt cx="4232109" cy="563232"/>
            </a:xfrm>
          </p:grpSpPr>
          <p:sp>
            <p:nvSpPr>
              <p:cNvPr id="20" name="文本框 28"/>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21" name="文本框 29"/>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3" name="千图PPT彼岸天：ID 8661124库_组合 32"/>
          <p:cNvGrpSpPr/>
          <p:nvPr>
            <p:custDataLst>
              <p:tags r:id="rId5"/>
            </p:custDataLst>
          </p:nvPr>
        </p:nvGrpSpPr>
        <p:grpSpPr>
          <a:xfrm>
            <a:off x="6683395" y="2238250"/>
            <a:ext cx="4430099" cy="624349"/>
            <a:chOff x="6683395" y="2238250"/>
            <a:chExt cx="4430099" cy="624349"/>
          </a:xfrm>
        </p:grpSpPr>
        <p:sp>
          <p:nvSpPr>
            <p:cNvPr id="12" name="矩形: 圆角 11"/>
            <p:cNvSpPr/>
            <p:nvPr/>
          </p:nvSpPr>
          <p:spPr>
            <a:xfrm>
              <a:off x="6683395" y="2238250"/>
              <a:ext cx="624349" cy="62434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3" name="组合 12"/>
            <p:cNvGrpSpPr/>
            <p:nvPr/>
          </p:nvGrpSpPr>
          <p:grpSpPr>
            <a:xfrm>
              <a:off x="7150920" y="2268808"/>
              <a:ext cx="3962574" cy="563232"/>
              <a:chOff x="6444107" y="1469392"/>
              <a:chExt cx="4232109" cy="563232"/>
            </a:xfrm>
          </p:grpSpPr>
          <p:sp>
            <p:nvSpPr>
              <p:cNvPr id="18" name="文本框 2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19" name="文本框 2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6683397" y="1359674"/>
            <a:ext cx="4430097" cy="624349"/>
            <a:chOff x="6683397" y="1359674"/>
            <a:chExt cx="4430097" cy="624349"/>
          </a:xfrm>
        </p:grpSpPr>
        <p:sp>
          <p:nvSpPr>
            <p:cNvPr id="14" name="矩形: 圆角 13"/>
            <p:cNvSpPr/>
            <p:nvPr/>
          </p:nvSpPr>
          <p:spPr>
            <a:xfrm>
              <a:off x="6683397" y="1359674"/>
              <a:ext cx="624349" cy="62434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5" name="组合 14"/>
            <p:cNvGrpSpPr/>
            <p:nvPr/>
          </p:nvGrpSpPr>
          <p:grpSpPr>
            <a:xfrm>
              <a:off x="7150920" y="1390232"/>
              <a:ext cx="3962574" cy="563232"/>
              <a:chOff x="6444107" y="1469392"/>
              <a:chExt cx="4232109" cy="563232"/>
            </a:xfrm>
          </p:grpSpPr>
          <p:sp>
            <p:nvSpPr>
              <p:cNvPr id="16" name="文本框 24"/>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17" name="文本框 2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anim calcmode="lin" valueType="num">
                                      <p:cBhvr>
                                        <p:cTn id="26" dur="500" fill="hold"/>
                                        <p:tgtEl>
                                          <p:spTgt spid="33"/>
                                        </p:tgtEl>
                                        <p:attrNameLst>
                                          <p:attrName>ppt_x</p:attrName>
                                        </p:attrNameLst>
                                      </p:cBhvr>
                                      <p:tavLst>
                                        <p:tav tm="0">
                                          <p:val>
                                            <p:fltVal val="0.5"/>
                                          </p:val>
                                        </p:tav>
                                        <p:tav tm="100000">
                                          <p:val>
                                            <p:strVal val="#ppt_x"/>
                                          </p:val>
                                        </p:tav>
                                      </p:tavLst>
                                    </p:anim>
                                    <p:anim calcmode="lin" valueType="num">
                                      <p:cBhvr>
                                        <p:cTn id="27" dur="500" fill="hold"/>
                                        <p:tgtEl>
                                          <p:spTgt spid="33"/>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fltVal val="0.5"/>
                                          </p:val>
                                        </p:tav>
                                        <p:tav tm="100000">
                                          <p:val>
                                            <p:strVal val="#ppt_x"/>
                                          </p:val>
                                        </p:tav>
                                      </p:tavLst>
                                    </p:anim>
                                    <p:anim calcmode="lin" valueType="num">
                                      <p:cBhvr>
                                        <p:cTn id="35" dur="500" fill="hold"/>
                                        <p:tgtEl>
                                          <p:spTgt spid="34"/>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anim calcmode="lin" valueType="num">
                                      <p:cBhvr>
                                        <p:cTn id="42" dur="500" fill="hold"/>
                                        <p:tgtEl>
                                          <p:spTgt spid="35"/>
                                        </p:tgtEl>
                                        <p:attrNameLst>
                                          <p:attrName>ppt_x</p:attrName>
                                        </p:attrNameLst>
                                      </p:cBhvr>
                                      <p:tavLst>
                                        <p:tav tm="0">
                                          <p:val>
                                            <p:fltVal val="0.5"/>
                                          </p:val>
                                        </p:tav>
                                        <p:tav tm="100000">
                                          <p:val>
                                            <p:strVal val="#ppt_x"/>
                                          </p:val>
                                        </p:tav>
                                      </p:tavLst>
                                    </p:anim>
                                    <p:anim calcmode="lin" valueType="num">
                                      <p:cBhvr>
                                        <p:cTn id="43" dur="500" fill="hold"/>
                                        <p:tgtEl>
                                          <p:spTgt spid="35"/>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anim calcmode="lin" valueType="num">
                                      <p:cBhvr>
                                        <p:cTn id="50" dur="500" fill="hold"/>
                                        <p:tgtEl>
                                          <p:spTgt spid="36"/>
                                        </p:tgtEl>
                                        <p:attrNameLst>
                                          <p:attrName>ppt_x</p:attrName>
                                        </p:attrNameLst>
                                      </p:cBhvr>
                                      <p:tavLst>
                                        <p:tav tm="0">
                                          <p:val>
                                            <p:fltVal val="0.5"/>
                                          </p:val>
                                        </p:tav>
                                        <p:tav tm="100000">
                                          <p:val>
                                            <p:strVal val="#ppt_x"/>
                                          </p:val>
                                        </p:tav>
                                      </p:tavLst>
                                    </p:anim>
                                    <p:anim calcmode="lin" valueType="num">
                                      <p:cBhvr>
                                        <p:cTn id="51"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千图PPT彼岸天：ID 8661124库_Connector: Curved 21"/>
          <p:cNvCxnSpPr>
            <a:stCxn id="8" idx="0"/>
          </p:cNvCxnSpPr>
          <p:nvPr>
            <p:custDataLst>
              <p:tags r:id="rId1"/>
            </p:custDataLst>
          </p:nvPr>
        </p:nvCxnSpPr>
        <p:spPr>
          <a:xfrm rot="5400000" flipH="1" flipV="1">
            <a:off x="1508717" y="3389227"/>
            <a:ext cx="1067242" cy="827569"/>
          </a:xfrm>
          <a:prstGeom prst="curvedConnector3">
            <a:avLst/>
          </a:prstGeom>
          <a:ln w="2540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千图PPT彼岸天：ID 8661124库_Freeform: Shape 22"/>
          <p:cNvSpPr/>
          <p:nvPr>
            <p:custDataLst>
              <p:tags r:id="rId2"/>
            </p:custDataLst>
          </p:nvPr>
        </p:nvSpPr>
        <p:spPr>
          <a:xfrm>
            <a:off x="3221665" y="1844824"/>
            <a:ext cx="2955851" cy="845092"/>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4" name="千图PPT彼岸天：ID 8661124库_Connector: Curved 23"/>
          <p:cNvCxnSpPr>
            <a:stCxn id="5" idx="2"/>
            <a:endCxn id="6" idx="0"/>
          </p:cNvCxnSpPr>
          <p:nvPr>
            <p:custDataLst>
              <p:tags r:id="rId3"/>
            </p:custDataLst>
          </p:nvPr>
        </p:nvCxnSpPr>
        <p:spPr>
          <a:xfrm rot="10800000" flipH="1" flipV="1">
            <a:off x="6632071" y="2090568"/>
            <a:ext cx="986158" cy="1146923"/>
          </a:xfrm>
          <a:prstGeom prst="curvedConnector4">
            <a:avLst>
              <a:gd name="adj1" fmla="val -23181"/>
              <a:gd name="adj2" fmla="val 53346"/>
            </a:avLst>
          </a:prstGeom>
          <a:ln w="254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5" name="千图PPT彼岸天：ID 8661124库_Connector: Curved 24"/>
          <p:cNvCxnSpPr>
            <a:stCxn id="6" idx="4"/>
          </p:cNvCxnSpPr>
          <p:nvPr>
            <p:custDataLst>
              <p:tags r:id="rId4"/>
            </p:custDataLst>
          </p:nvPr>
        </p:nvCxnSpPr>
        <p:spPr>
          <a:xfrm rot="16200000" flipH="1">
            <a:off x="7607065" y="4067363"/>
            <a:ext cx="882228" cy="859900"/>
          </a:xfrm>
          <a:prstGeom prst="curvedConnector3">
            <a:avLst/>
          </a:prstGeom>
          <a:ln w="2540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34" name="千图PPT彼岸天：ID 8661124库_组合 33"/>
          <p:cNvGrpSpPr/>
          <p:nvPr>
            <p:custDataLst>
              <p:tags r:id="rId5"/>
            </p:custDataLst>
          </p:nvPr>
        </p:nvGrpSpPr>
        <p:grpSpPr>
          <a:xfrm>
            <a:off x="8126929" y="4872790"/>
            <a:ext cx="3103421" cy="758395"/>
            <a:chOff x="8126929" y="4872790"/>
            <a:chExt cx="3103421" cy="758395"/>
          </a:xfrm>
        </p:grpSpPr>
        <p:sp>
          <p:nvSpPr>
            <p:cNvPr id="10" name="Oval 9"/>
            <p:cNvSpPr/>
            <p:nvPr/>
          </p:nvSpPr>
          <p:spPr>
            <a:xfrm>
              <a:off x="8187070" y="5001120"/>
              <a:ext cx="531628" cy="5316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Arc 10"/>
            <p:cNvSpPr/>
            <p:nvPr/>
          </p:nvSpPr>
          <p:spPr>
            <a:xfrm>
              <a:off x="8126929" y="4938427"/>
              <a:ext cx="651909" cy="651909"/>
            </a:xfrm>
            <a:prstGeom prst="arc">
              <a:avLst>
                <a:gd name="adj1" fmla="val 12770549"/>
                <a:gd name="adj2" fmla="val 2991777"/>
              </a:avLst>
            </a:prstGeom>
            <a:ln w="12700" cap="flat" cmpd="sng" algn="ctr">
              <a:solidFill>
                <a:schemeClr val="accent5">
                  <a:lumMod val="100000"/>
                </a:schemeClr>
              </a:solidFill>
              <a:prstDash val="solid"/>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0" name="TextBox 19"/>
            <p:cNvSpPr txBox="1"/>
            <p:nvPr/>
          </p:nvSpPr>
          <p:spPr>
            <a:xfrm>
              <a:off x="8838979" y="4872790"/>
              <a:ext cx="595035" cy="308630"/>
            </a:xfrm>
            <a:prstGeom prst="rect">
              <a:avLst/>
            </a:prstGeom>
            <a:noFill/>
          </p:spPr>
          <p:txBody>
            <a:bodyPr wrap="none" anchor="ctr">
              <a:normAutofit/>
            </a:bodyPr>
            <a:lstStyle/>
            <a:p>
              <a:r>
                <a:rPr lang="en-US" sz="1200" b="1" dirty="0">
                  <a:solidFill>
                    <a:schemeClr val="tx1">
                      <a:lumMod val="65000"/>
                      <a:lumOff val="35000"/>
                    </a:schemeClr>
                  </a:solidFill>
                </a:rPr>
                <a:t>2019</a:t>
              </a:r>
            </a:p>
          </p:txBody>
        </p:sp>
        <p:sp>
          <p:nvSpPr>
            <p:cNvPr id="21" name="Rectangle 20"/>
            <p:cNvSpPr/>
            <p:nvPr/>
          </p:nvSpPr>
          <p:spPr>
            <a:xfrm>
              <a:off x="8838979" y="5215687"/>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6" name="Freeform: Shape 25"/>
            <p:cNvSpPr>
              <a:spLocks noChangeAspect="1"/>
            </p:cNvSpPr>
            <p:nvPr/>
          </p:nvSpPr>
          <p:spPr bwMode="auto">
            <a:xfrm>
              <a:off x="8280625" y="5099904"/>
              <a:ext cx="344516" cy="287436"/>
            </a:xfrm>
            <a:custGeom>
              <a:avLst/>
              <a:gdLst>
                <a:gd name="T0" fmla="*/ 643 w 3724"/>
                <a:gd name="T1" fmla="*/ 1092 h 3107"/>
                <a:gd name="T2" fmla="*/ 946 w 3724"/>
                <a:gd name="T3" fmla="*/ 1092 h 3107"/>
                <a:gd name="T4" fmla="*/ 991 w 3724"/>
                <a:gd name="T5" fmla="*/ 2486 h 3107"/>
                <a:gd name="T6" fmla="*/ 605 w 3724"/>
                <a:gd name="T7" fmla="*/ 2486 h 3107"/>
                <a:gd name="T8" fmla="*/ 643 w 3724"/>
                <a:gd name="T9" fmla="*/ 1092 h 3107"/>
                <a:gd name="T10" fmla="*/ 385 w 3724"/>
                <a:gd name="T11" fmla="*/ 2562 h 3107"/>
                <a:gd name="T12" fmla="*/ 3339 w 3724"/>
                <a:gd name="T13" fmla="*/ 2562 h 3107"/>
                <a:gd name="T14" fmla="*/ 3339 w 3724"/>
                <a:gd name="T15" fmla="*/ 2721 h 3107"/>
                <a:gd name="T16" fmla="*/ 3566 w 3724"/>
                <a:gd name="T17" fmla="*/ 2721 h 3107"/>
                <a:gd name="T18" fmla="*/ 3566 w 3724"/>
                <a:gd name="T19" fmla="*/ 2948 h 3107"/>
                <a:gd name="T20" fmla="*/ 3724 w 3724"/>
                <a:gd name="T21" fmla="*/ 2948 h 3107"/>
                <a:gd name="T22" fmla="*/ 3724 w 3724"/>
                <a:gd name="T23" fmla="*/ 3107 h 3107"/>
                <a:gd name="T24" fmla="*/ 0 w 3724"/>
                <a:gd name="T25" fmla="*/ 3107 h 3107"/>
                <a:gd name="T26" fmla="*/ 0 w 3724"/>
                <a:gd name="T27" fmla="*/ 2948 h 3107"/>
                <a:gd name="T28" fmla="*/ 158 w 3724"/>
                <a:gd name="T29" fmla="*/ 2948 h 3107"/>
                <a:gd name="T30" fmla="*/ 158 w 3724"/>
                <a:gd name="T31" fmla="*/ 2721 h 3107"/>
                <a:gd name="T32" fmla="*/ 385 w 3724"/>
                <a:gd name="T33" fmla="*/ 2721 h 3107"/>
                <a:gd name="T34" fmla="*/ 385 w 3724"/>
                <a:gd name="T35" fmla="*/ 2562 h 3107"/>
                <a:gd name="T36" fmla="*/ 3490 w 3724"/>
                <a:gd name="T37" fmla="*/ 682 h 3107"/>
                <a:gd name="T38" fmla="*/ 1862 w 3724"/>
                <a:gd name="T39" fmla="*/ 0 h 3107"/>
                <a:gd name="T40" fmla="*/ 234 w 3724"/>
                <a:gd name="T41" fmla="*/ 682 h 3107"/>
                <a:gd name="T42" fmla="*/ 234 w 3724"/>
                <a:gd name="T43" fmla="*/ 781 h 3107"/>
                <a:gd name="T44" fmla="*/ 3490 w 3724"/>
                <a:gd name="T45" fmla="*/ 781 h 3107"/>
                <a:gd name="T46" fmla="*/ 3490 w 3724"/>
                <a:gd name="T47" fmla="*/ 682 h 3107"/>
                <a:gd name="T48" fmla="*/ 544 w 3724"/>
                <a:gd name="T49" fmla="*/ 857 h 3107"/>
                <a:gd name="T50" fmla="*/ 3180 w 3724"/>
                <a:gd name="T51" fmla="*/ 857 h 3107"/>
                <a:gd name="T52" fmla="*/ 3180 w 3724"/>
                <a:gd name="T53" fmla="*/ 1009 h 3107"/>
                <a:gd name="T54" fmla="*/ 544 w 3724"/>
                <a:gd name="T55" fmla="*/ 1009 h 3107"/>
                <a:gd name="T56" fmla="*/ 544 w 3724"/>
                <a:gd name="T57" fmla="*/ 857 h 3107"/>
                <a:gd name="T58" fmla="*/ 2771 w 3724"/>
                <a:gd name="T59" fmla="*/ 1092 h 3107"/>
                <a:gd name="T60" fmla="*/ 3074 w 3724"/>
                <a:gd name="T61" fmla="*/ 1092 h 3107"/>
                <a:gd name="T62" fmla="*/ 3118 w 3724"/>
                <a:gd name="T63" fmla="*/ 2486 h 3107"/>
                <a:gd name="T64" fmla="*/ 2733 w 3724"/>
                <a:gd name="T65" fmla="*/ 2486 h 3107"/>
                <a:gd name="T66" fmla="*/ 2771 w 3724"/>
                <a:gd name="T67" fmla="*/ 1092 h 3107"/>
                <a:gd name="T68" fmla="*/ 2058 w 3724"/>
                <a:gd name="T69" fmla="*/ 1092 h 3107"/>
                <a:gd name="T70" fmla="*/ 2371 w 3724"/>
                <a:gd name="T71" fmla="*/ 1092 h 3107"/>
                <a:gd name="T72" fmla="*/ 2416 w 3724"/>
                <a:gd name="T73" fmla="*/ 2486 h 3107"/>
                <a:gd name="T74" fmla="*/ 2020 w 3724"/>
                <a:gd name="T75" fmla="*/ 2486 h 3107"/>
                <a:gd name="T76" fmla="*/ 2058 w 3724"/>
                <a:gd name="T77" fmla="*/ 1092 h 3107"/>
                <a:gd name="T78" fmla="*/ 1356 w 3724"/>
                <a:gd name="T79" fmla="*/ 1092 h 3107"/>
                <a:gd name="T80" fmla="*/ 1658 w 3724"/>
                <a:gd name="T81" fmla="*/ 1092 h 3107"/>
                <a:gd name="T82" fmla="*/ 1703 w 3724"/>
                <a:gd name="T83" fmla="*/ 2486 h 3107"/>
                <a:gd name="T84" fmla="*/ 1311 w 3724"/>
                <a:gd name="T85" fmla="*/ 2486 h 3107"/>
                <a:gd name="T86" fmla="*/ 1356 w 3724"/>
                <a:gd name="T87" fmla="*/ 1092 h 3107"/>
                <a:gd name="T88" fmla="*/ 1356 w 3724"/>
                <a:gd name="T89" fmla="*/ 1092 h 3107"/>
                <a:gd name="T90" fmla="*/ 1356 w 3724"/>
                <a:gd name="T91" fmla="*/ 1092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4" h="3107">
                  <a:moveTo>
                    <a:pt x="643" y="1092"/>
                  </a:moveTo>
                  <a:lnTo>
                    <a:pt x="946" y="1092"/>
                  </a:lnTo>
                  <a:lnTo>
                    <a:pt x="991" y="2486"/>
                  </a:lnTo>
                  <a:lnTo>
                    <a:pt x="605" y="2486"/>
                  </a:lnTo>
                  <a:lnTo>
                    <a:pt x="643" y="1092"/>
                  </a:lnTo>
                  <a:close/>
                  <a:moveTo>
                    <a:pt x="385" y="2562"/>
                  </a:moveTo>
                  <a:lnTo>
                    <a:pt x="3339" y="2562"/>
                  </a:lnTo>
                  <a:lnTo>
                    <a:pt x="3339" y="2721"/>
                  </a:lnTo>
                  <a:lnTo>
                    <a:pt x="3566" y="2721"/>
                  </a:lnTo>
                  <a:lnTo>
                    <a:pt x="3566" y="2948"/>
                  </a:lnTo>
                  <a:lnTo>
                    <a:pt x="3724" y="2948"/>
                  </a:lnTo>
                  <a:lnTo>
                    <a:pt x="3724" y="3107"/>
                  </a:lnTo>
                  <a:lnTo>
                    <a:pt x="0" y="3107"/>
                  </a:lnTo>
                  <a:lnTo>
                    <a:pt x="0" y="2948"/>
                  </a:lnTo>
                  <a:lnTo>
                    <a:pt x="158" y="2948"/>
                  </a:lnTo>
                  <a:lnTo>
                    <a:pt x="158" y="2721"/>
                  </a:lnTo>
                  <a:lnTo>
                    <a:pt x="385" y="2721"/>
                  </a:lnTo>
                  <a:lnTo>
                    <a:pt x="385" y="2562"/>
                  </a:lnTo>
                  <a:close/>
                  <a:moveTo>
                    <a:pt x="3490" y="682"/>
                  </a:moveTo>
                  <a:lnTo>
                    <a:pt x="1862" y="0"/>
                  </a:lnTo>
                  <a:lnTo>
                    <a:pt x="234" y="682"/>
                  </a:lnTo>
                  <a:lnTo>
                    <a:pt x="234" y="781"/>
                  </a:lnTo>
                  <a:lnTo>
                    <a:pt x="3490" y="781"/>
                  </a:lnTo>
                  <a:lnTo>
                    <a:pt x="3490" y="682"/>
                  </a:lnTo>
                  <a:close/>
                  <a:moveTo>
                    <a:pt x="544" y="857"/>
                  </a:moveTo>
                  <a:lnTo>
                    <a:pt x="3180" y="857"/>
                  </a:lnTo>
                  <a:lnTo>
                    <a:pt x="3180" y="1009"/>
                  </a:lnTo>
                  <a:lnTo>
                    <a:pt x="544" y="1009"/>
                  </a:lnTo>
                  <a:lnTo>
                    <a:pt x="544" y="857"/>
                  </a:lnTo>
                  <a:close/>
                  <a:moveTo>
                    <a:pt x="2771" y="1092"/>
                  </a:moveTo>
                  <a:lnTo>
                    <a:pt x="3074" y="1092"/>
                  </a:lnTo>
                  <a:lnTo>
                    <a:pt x="3118" y="2486"/>
                  </a:lnTo>
                  <a:lnTo>
                    <a:pt x="2733" y="2486"/>
                  </a:lnTo>
                  <a:lnTo>
                    <a:pt x="2771" y="1092"/>
                  </a:lnTo>
                  <a:close/>
                  <a:moveTo>
                    <a:pt x="2058" y="1092"/>
                  </a:moveTo>
                  <a:lnTo>
                    <a:pt x="2371" y="1092"/>
                  </a:lnTo>
                  <a:lnTo>
                    <a:pt x="2416" y="2486"/>
                  </a:lnTo>
                  <a:lnTo>
                    <a:pt x="2020" y="2486"/>
                  </a:lnTo>
                  <a:lnTo>
                    <a:pt x="2058" y="1092"/>
                  </a:lnTo>
                  <a:close/>
                  <a:moveTo>
                    <a:pt x="1356" y="1092"/>
                  </a:moveTo>
                  <a:lnTo>
                    <a:pt x="1658" y="1092"/>
                  </a:lnTo>
                  <a:lnTo>
                    <a:pt x="1703" y="2486"/>
                  </a:lnTo>
                  <a:lnTo>
                    <a:pt x="1311" y="2486"/>
                  </a:lnTo>
                  <a:lnTo>
                    <a:pt x="1356" y="1092"/>
                  </a:lnTo>
                  <a:close/>
                  <a:moveTo>
                    <a:pt x="1356" y="1092"/>
                  </a:moveTo>
                  <a:lnTo>
                    <a:pt x="1356" y="1092"/>
                  </a:lnTo>
                  <a:close/>
                </a:path>
              </a:pathLst>
            </a:custGeom>
            <a:solidFill>
              <a:schemeClr val="bg1"/>
            </a:solidFill>
            <a:ln>
              <a:noFill/>
            </a:ln>
          </p:spPr>
          <p:txBody>
            <a:bodyPr anchor="ctr"/>
            <a:lstStyle/>
            <a:p>
              <a:pPr algn="ctr"/>
              <a:endParaRPr/>
            </a:p>
          </p:txBody>
        </p:sp>
      </p:grpSp>
      <p:grpSp>
        <p:nvGrpSpPr>
          <p:cNvPr id="33" name="千图PPT彼岸天：ID 8661124库_组合 32"/>
          <p:cNvGrpSpPr/>
          <p:nvPr>
            <p:custDataLst>
              <p:tags r:id="rId6"/>
            </p:custDataLst>
          </p:nvPr>
        </p:nvGrpSpPr>
        <p:grpSpPr>
          <a:xfrm>
            <a:off x="7208875" y="3237492"/>
            <a:ext cx="3305400" cy="818707"/>
            <a:chOff x="7208875" y="3237492"/>
            <a:chExt cx="3305400" cy="818707"/>
          </a:xfrm>
        </p:grpSpPr>
        <p:sp>
          <p:nvSpPr>
            <p:cNvPr id="6" name="Oval 5"/>
            <p:cNvSpPr/>
            <p:nvPr/>
          </p:nvSpPr>
          <p:spPr>
            <a:xfrm>
              <a:off x="7208875" y="3237492"/>
              <a:ext cx="818707" cy="8187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17"/>
            <p:cNvSpPr txBox="1"/>
            <p:nvPr/>
          </p:nvSpPr>
          <p:spPr>
            <a:xfrm>
              <a:off x="8122904" y="3251986"/>
              <a:ext cx="595035" cy="308630"/>
            </a:xfrm>
            <a:prstGeom prst="rect">
              <a:avLst/>
            </a:prstGeom>
            <a:noFill/>
          </p:spPr>
          <p:txBody>
            <a:bodyPr wrap="none" anchor="ctr">
              <a:normAutofit/>
            </a:bodyPr>
            <a:lstStyle/>
            <a:p>
              <a:r>
                <a:rPr lang="en-US" sz="1200" b="1" dirty="0">
                  <a:solidFill>
                    <a:schemeClr val="tx1">
                      <a:lumMod val="65000"/>
                      <a:lumOff val="35000"/>
                    </a:schemeClr>
                  </a:solidFill>
                </a:rPr>
                <a:t>2018</a:t>
              </a:r>
            </a:p>
          </p:txBody>
        </p:sp>
        <p:sp>
          <p:nvSpPr>
            <p:cNvPr id="19" name="Rectangle 18"/>
            <p:cNvSpPr/>
            <p:nvPr/>
          </p:nvSpPr>
          <p:spPr>
            <a:xfrm>
              <a:off x="8122904" y="3594883"/>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7" name="Freeform: Shape 26"/>
            <p:cNvSpPr>
              <a:spLocks noChangeAspect="1"/>
            </p:cNvSpPr>
            <p:nvPr/>
          </p:nvSpPr>
          <p:spPr bwMode="auto">
            <a:xfrm>
              <a:off x="7427701" y="3497257"/>
              <a:ext cx="381053" cy="310581"/>
            </a:xfrm>
            <a:custGeom>
              <a:avLst/>
              <a:gdLst>
                <a:gd name="connsiteX0" fmla="*/ 207069 w 508000"/>
                <a:gd name="connsiteY0" fmla="*/ 165501 h 414051"/>
                <a:gd name="connsiteX1" fmla="*/ 254000 w 508000"/>
                <a:gd name="connsiteY1" fmla="*/ 195087 h 414051"/>
                <a:gd name="connsiteX2" fmla="*/ 300931 w 508000"/>
                <a:gd name="connsiteY2" fmla="*/ 165501 h 414051"/>
                <a:gd name="connsiteX3" fmla="*/ 350678 w 508000"/>
                <a:gd name="connsiteY3" fmla="*/ 214342 h 414051"/>
                <a:gd name="connsiteX4" fmla="*/ 339884 w 508000"/>
                <a:gd name="connsiteY4" fmla="*/ 251442 h 414051"/>
                <a:gd name="connsiteX5" fmla="*/ 254000 w 508000"/>
                <a:gd name="connsiteY5" fmla="*/ 321885 h 414051"/>
                <a:gd name="connsiteX6" fmla="*/ 168117 w 508000"/>
                <a:gd name="connsiteY6" fmla="*/ 251442 h 414051"/>
                <a:gd name="connsiteX7" fmla="*/ 157323 w 508000"/>
                <a:gd name="connsiteY7" fmla="*/ 214342 h 414051"/>
                <a:gd name="connsiteX8" fmla="*/ 207069 w 508000"/>
                <a:gd name="connsiteY8" fmla="*/ 165501 h 414051"/>
                <a:gd name="connsiteX9" fmla="*/ 254000 w 508000"/>
                <a:gd name="connsiteY9" fmla="*/ 95406 h 414051"/>
                <a:gd name="connsiteX10" fmla="*/ 119723 w 508000"/>
                <a:gd name="connsiteY10" fmla="*/ 229820 h 414051"/>
                <a:gd name="connsiteX11" fmla="*/ 254000 w 508000"/>
                <a:gd name="connsiteY11" fmla="*/ 364703 h 414051"/>
                <a:gd name="connsiteX12" fmla="*/ 388277 w 508000"/>
                <a:gd name="connsiteY12" fmla="*/ 229820 h 414051"/>
                <a:gd name="connsiteX13" fmla="*/ 254000 w 508000"/>
                <a:gd name="connsiteY13" fmla="*/ 95406 h 414051"/>
                <a:gd name="connsiteX14" fmla="*/ 395320 w 508000"/>
                <a:gd name="connsiteY14" fmla="*/ 93526 h 414051"/>
                <a:gd name="connsiteX15" fmla="*/ 386869 w 508000"/>
                <a:gd name="connsiteY15" fmla="*/ 101515 h 414051"/>
                <a:gd name="connsiteX16" fmla="*/ 386869 w 508000"/>
                <a:gd name="connsiteY16" fmla="*/ 124544 h 414051"/>
                <a:gd name="connsiteX17" fmla="*/ 395320 w 508000"/>
                <a:gd name="connsiteY17" fmla="*/ 132534 h 414051"/>
                <a:gd name="connsiteX18" fmla="*/ 461050 w 508000"/>
                <a:gd name="connsiteY18" fmla="*/ 132534 h 414051"/>
                <a:gd name="connsiteX19" fmla="*/ 469501 w 508000"/>
                <a:gd name="connsiteY19" fmla="*/ 124544 h 414051"/>
                <a:gd name="connsiteX20" fmla="*/ 469501 w 508000"/>
                <a:gd name="connsiteY20" fmla="*/ 101515 h 414051"/>
                <a:gd name="connsiteX21" fmla="*/ 461050 w 508000"/>
                <a:gd name="connsiteY21" fmla="*/ 93526 h 414051"/>
                <a:gd name="connsiteX22" fmla="*/ 395320 w 508000"/>
                <a:gd name="connsiteY22" fmla="*/ 93526 h 414051"/>
                <a:gd name="connsiteX23" fmla="*/ 94839 w 508000"/>
                <a:gd name="connsiteY23" fmla="*/ 0 h 414051"/>
                <a:gd name="connsiteX24" fmla="*/ 405649 w 508000"/>
                <a:gd name="connsiteY24" fmla="*/ 0 h 414051"/>
                <a:gd name="connsiteX25" fmla="*/ 413161 w 508000"/>
                <a:gd name="connsiteY25" fmla="*/ 7990 h 414051"/>
                <a:gd name="connsiteX26" fmla="*/ 413161 w 508000"/>
                <a:gd name="connsiteY26" fmla="*/ 41828 h 414051"/>
                <a:gd name="connsiteX27" fmla="*/ 417856 w 508000"/>
                <a:gd name="connsiteY27" fmla="*/ 46058 h 414051"/>
                <a:gd name="connsiteX28" fmla="*/ 489690 w 508000"/>
                <a:gd name="connsiteY28" fmla="*/ 46058 h 414051"/>
                <a:gd name="connsiteX29" fmla="*/ 508000 w 508000"/>
                <a:gd name="connsiteY29" fmla="*/ 67207 h 414051"/>
                <a:gd name="connsiteX30" fmla="*/ 508000 w 508000"/>
                <a:gd name="connsiteY30" fmla="*/ 398072 h 414051"/>
                <a:gd name="connsiteX31" fmla="*/ 492037 w 508000"/>
                <a:gd name="connsiteY31" fmla="*/ 414051 h 414051"/>
                <a:gd name="connsiteX32" fmla="*/ 15963 w 508000"/>
                <a:gd name="connsiteY32" fmla="*/ 414051 h 414051"/>
                <a:gd name="connsiteX33" fmla="*/ 0 w 508000"/>
                <a:gd name="connsiteY33" fmla="*/ 398072 h 414051"/>
                <a:gd name="connsiteX34" fmla="*/ 0 w 508000"/>
                <a:gd name="connsiteY34" fmla="*/ 62037 h 414051"/>
                <a:gd name="connsiteX35" fmla="*/ 15963 w 508000"/>
                <a:gd name="connsiteY35" fmla="*/ 46058 h 414051"/>
                <a:gd name="connsiteX36" fmla="*/ 82632 w 508000"/>
                <a:gd name="connsiteY36" fmla="*/ 46058 h 414051"/>
                <a:gd name="connsiteX37" fmla="*/ 87327 w 508000"/>
                <a:gd name="connsiteY37" fmla="*/ 41828 h 414051"/>
                <a:gd name="connsiteX38" fmla="*/ 87327 w 508000"/>
                <a:gd name="connsiteY38" fmla="*/ 7990 h 414051"/>
                <a:gd name="connsiteX39" fmla="*/ 94839 w 508000"/>
                <a:gd name="connsiteY39" fmla="*/ 0 h 41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08000" h="414051">
                  <a:moveTo>
                    <a:pt x="207069" y="165501"/>
                  </a:moveTo>
                  <a:cubicBezTo>
                    <a:pt x="234759" y="165501"/>
                    <a:pt x="250715" y="195087"/>
                    <a:pt x="254000" y="195087"/>
                  </a:cubicBezTo>
                  <a:cubicBezTo>
                    <a:pt x="258224" y="195087"/>
                    <a:pt x="274650" y="165501"/>
                    <a:pt x="300931" y="165501"/>
                  </a:cubicBezTo>
                  <a:cubicBezTo>
                    <a:pt x="327682" y="165501"/>
                    <a:pt x="349270" y="187573"/>
                    <a:pt x="350678" y="214342"/>
                  </a:cubicBezTo>
                  <a:cubicBezTo>
                    <a:pt x="351616" y="229370"/>
                    <a:pt x="346923" y="240641"/>
                    <a:pt x="339884" y="251442"/>
                  </a:cubicBezTo>
                  <a:cubicBezTo>
                    <a:pt x="326274" y="272105"/>
                    <a:pt x="267141" y="321885"/>
                    <a:pt x="254000" y="321885"/>
                  </a:cubicBezTo>
                  <a:cubicBezTo>
                    <a:pt x="241798" y="321885"/>
                    <a:pt x="181727" y="272105"/>
                    <a:pt x="168117" y="251442"/>
                  </a:cubicBezTo>
                  <a:cubicBezTo>
                    <a:pt x="161547" y="241110"/>
                    <a:pt x="156384" y="229370"/>
                    <a:pt x="157323" y="214342"/>
                  </a:cubicBezTo>
                  <a:cubicBezTo>
                    <a:pt x="158731" y="187573"/>
                    <a:pt x="180319" y="165501"/>
                    <a:pt x="207069" y="165501"/>
                  </a:cubicBezTo>
                  <a:close/>
                  <a:moveTo>
                    <a:pt x="254000" y="95406"/>
                  </a:moveTo>
                  <a:cubicBezTo>
                    <a:pt x="179819" y="95406"/>
                    <a:pt x="119723" y="155563"/>
                    <a:pt x="119723" y="229820"/>
                  </a:cubicBezTo>
                  <a:cubicBezTo>
                    <a:pt x="119723" y="304076"/>
                    <a:pt x="179819" y="364703"/>
                    <a:pt x="254000" y="364703"/>
                  </a:cubicBezTo>
                  <a:cubicBezTo>
                    <a:pt x="328181" y="364703"/>
                    <a:pt x="388277" y="304076"/>
                    <a:pt x="388277" y="229820"/>
                  </a:cubicBezTo>
                  <a:cubicBezTo>
                    <a:pt x="388277" y="155563"/>
                    <a:pt x="328181" y="95406"/>
                    <a:pt x="254000" y="95406"/>
                  </a:cubicBezTo>
                  <a:close/>
                  <a:moveTo>
                    <a:pt x="395320" y="93526"/>
                  </a:moveTo>
                  <a:cubicBezTo>
                    <a:pt x="390625" y="93526"/>
                    <a:pt x="386869" y="97286"/>
                    <a:pt x="386869" y="101515"/>
                  </a:cubicBezTo>
                  <a:cubicBezTo>
                    <a:pt x="386869" y="101515"/>
                    <a:pt x="386869" y="101515"/>
                    <a:pt x="386869" y="124544"/>
                  </a:cubicBezTo>
                  <a:cubicBezTo>
                    <a:pt x="386869" y="128774"/>
                    <a:pt x="390625" y="132534"/>
                    <a:pt x="395320" y="132534"/>
                  </a:cubicBezTo>
                  <a:cubicBezTo>
                    <a:pt x="395320" y="132534"/>
                    <a:pt x="395320" y="132534"/>
                    <a:pt x="461050" y="132534"/>
                  </a:cubicBezTo>
                  <a:cubicBezTo>
                    <a:pt x="465745" y="132534"/>
                    <a:pt x="469501" y="128774"/>
                    <a:pt x="469501" y="124544"/>
                  </a:cubicBezTo>
                  <a:lnTo>
                    <a:pt x="469501" y="101515"/>
                  </a:lnTo>
                  <a:cubicBezTo>
                    <a:pt x="469501" y="97286"/>
                    <a:pt x="465745" y="93526"/>
                    <a:pt x="461050" y="93526"/>
                  </a:cubicBezTo>
                  <a:cubicBezTo>
                    <a:pt x="461050" y="93526"/>
                    <a:pt x="461050" y="93526"/>
                    <a:pt x="395320" y="93526"/>
                  </a:cubicBezTo>
                  <a:close/>
                  <a:moveTo>
                    <a:pt x="94839" y="0"/>
                  </a:moveTo>
                  <a:cubicBezTo>
                    <a:pt x="94839" y="0"/>
                    <a:pt x="94839" y="0"/>
                    <a:pt x="405649" y="0"/>
                  </a:cubicBezTo>
                  <a:cubicBezTo>
                    <a:pt x="409875" y="0"/>
                    <a:pt x="413161" y="3760"/>
                    <a:pt x="413161" y="7990"/>
                  </a:cubicBezTo>
                  <a:cubicBezTo>
                    <a:pt x="413161" y="7990"/>
                    <a:pt x="413161" y="7990"/>
                    <a:pt x="413161" y="41828"/>
                  </a:cubicBezTo>
                  <a:cubicBezTo>
                    <a:pt x="413161" y="46058"/>
                    <a:pt x="417856" y="46058"/>
                    <a:pt x="417856" y="46058"/>
                  </a:cubicBezTo>
                  <a:cubicBezTo>
                    <a:pt x="417856" y="46058"/>
                    <a:pt x="417856" y="46058"/>
                    <a:pt x="489690" y="46058"/>
                  </a:cubicBezTo>
                  <a:cubicBezTo>
                    <a:pt x="506592" y="46058"/>
                    <a:pt x="508000" y="55458"/>
                    <a:pt x="508000" y="67207"/>
                  </a:cubicBezTo>
                  <a:cubicBezTo>
                    <a:pt x="508000" y="67207"/>
                    <a:pt x="508000" y="67207"/>
                    <a:pt x="508000" y="398072"/>
                  </a:cubicBezTo>
                  <a:cubicBezTo>
                    <a:pt x="508000" y="407001"/>
                    <a:pt x="500958" y="414051"/>
                    <a:pt x="492037" y="414051"/>
                  </a:cubicBezTo>
                  <a:cubicBezTo>
                    <a:pt x="492037" y="414051"/>
                    <a:pt x="492037" y="414051"/>
                    <a:pt x="15963" y="414051"/>
                  </a:cubicBezTo>
                  <a:cubicBezTo>
                    <a:pt x="7043" y="414051"/>
                    <a:pt x="0" y="407001"/>
                    <a:pt x="0" y="398072"/>
                  </a:cubicBezTo>
                  <a:cubicBezTo>
                    <a:pt x="0" y="398072"/>
                    <a:pt x="0" y="398072"/>
                    <a:pt x="0" y="62037"/>
                  </a:cubicBezTo>
                  <a:cubicBezTo>
                    <a:pt x="0" y="53108"/>
                    <a:pt x="7982" y="46058"/>
                    <a:pt x="15963" y="46058"/>
                  </a:cubicBezTo>
                  <a:cubicBezTo>
                    <a:pt x="15963" y="46058"/>
                    <a:pt x="15963" y="46058"/>
                    <a:pt x="82632" y="46058"/>
                  </a:cubicBezTo>
                  <a:cubicBezTo>
                    <a:pt x="88266" y="46058"/>
                    <a:pt x="87327" y="41828"/>
                    <a:pt x="87327" y="41828"/>
                  </a:cubicBezTo>
                  <a:cubicBezTo>
                    <a:pt x="87327" y="41828"/>
                    <a:pt x="87327" y="41828"/>
                    <a:pt x="87327" y="7990"/>
                  </a:cubicBezTo>
                  <a:cubicBezTo>
                    <a:pt x="87327" y="3760"/>
                    <a:pt x="90614" y="0"/>
                    <a:pt x="94839" y="0"/>
                  </a:cubicBez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7"/>
            </p:custDataLst>
          </p:nvPr>
        </p:nvGrpSpPr>
        <p:grpSpPr>
          <a:xfrm>
            <a:off x="1219200" y="4336632"/>
            <a:ext cx="3327196" cy="818707"/>
            <a:chOff x="1219200" y="4336632"/>
            <a:chExt cx="3327196" cy="818707"/>
          </a:xfrm>
        </p:grpSpPr>
        <p:sp>
          <p:nvSpPr>
            <p:cNvPr id="8" name="Oval 7"/>
            <p:cNvSpPr/>
            <p:nvPr/>
          </p:nvSpPr>
          <p:spPr>
            <a:xfrm>
              <a:off x="1219200" y="4336632"/>
              <a:ext cx="818707" cy="8187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TextBox 11"/>
            <p:cNvSpPr txBox="1"/>
            <p:nvPr/>
          </p:nvSpPr>
          <p:spPr>
            <a:xfrm>
              <a:off x="2155025" y="4351127"/>
              <a:ext cx="595035" cy="308630"/>
            </a:xfrm>
            <a:prstGeom prst="rect">
              <a:avLst/>
            </a:prstGeom>
            <a:noFill/>
          </p:spPr>
          <p:txBody>
            <a:bodyPr wrap="none" anchor="ctr">
              <a:normAutofit/>
            </a:bodyPr>
            <a:lstStyle/>
            <a:p>
              <a:r>
                <a:rPr lang="en-US" sz="1200" b="1" dirty="0">
                  <a:solidFill>
                    <a:schemeClr val="tx1">
                      <a:lumMod val="65000"/>
                      <a:lumOff val="35000"/>
                    </a:schemeClr>
                  </a:solidFill>
                </a:rPr>
                <a:t>2015</a:t>
              </a:r>
            </a:p>
          </p:txBody>
        </p:sp>
        <p:sp>
          <p:nvSpPr>
            <p:cNvPr id="13" name="Rectangle 12"/>
            <p:cNvSpPr/>
            <p:nvPr/>
          </p:nvSpPr>
          <p:spPr>
            <a:xfrm>
              <a:off x="2155025" y="4694024"/>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8" name="Freeform: Shape 27"/>
            <p:cNvSpPr>
              <a:spLocks noChangeAspect="1"/>
            </p:cNvSpPr>
            <p:nvPr/>
          </p:nvSpPr>
          <p:spPr bwMode="auto">
            <a:xfrm>
              <a:off x="1452209" y="4504595"/>
              <a:ext cx="346112" cy="494838"/>
            </a:xfrm>
            <a:custGeom>
              <a:avLst/>
              <a:gdLst>
                <a:gd name="T0" fmla="*/ 764 w 795"/>
                <a:gd name="T1" fmla="*/ 320 h 1138"/>
                <a:gd name="T2" fmla="*/ 307 w 795"/>
                <a:gd name="T3" fmla="*/ 320 h 1138"/>
                <a:gd name="T4" fmla="*/ 297 w 795"/>
                <a:gd name="T5" fmla="*/ 311 h 1138"/>
                <a:gd name="T6" fmla="*/ 215 w 795"/>
                <a:gd name="T7" fmla="*/ 115 h 1138"/>
                <a:gd name="T8" fmla="*/ 190 w 795"/>
                <a:gd name="T9" fmla="*/ 87 h 1138"/>
                <a:gd name="T10" fmla="*/ 50 w 795"/>
                <a:gd name="T11" fmla="*/ 5 h 1138"/>
                <a:gd name="T12" fmla="*/ 32 w 795"/>
                <a:gd name="T13" fmla="*/ 0 h 1138"/>
                <a:gd name="T14" fmla="*/ 5 w 795"/>
                <a:gd name="T15" fmla="*/ 14 h 1138"/>
                <a:gd name="T16" fmla="*/ 2 w 795"/>
                <a:gd name="T17" fmla="*/ 37 h 1138"/>
                <a:gd name="T18" fmla="*/ 18 w 795"/>
                <a:gd name="T19" fmla="*/ 58 h 1138"/>
                <a:gd name="T20" fmla="*/ 146 w 795"/>
                <a:gd name="T21" fmla="*/ 131 h 1138"/>
                <a:gd name="T22" fmla="*/ 153 w 795"/>
                <a:gd name="T23" fmla="*/ 140 h 1138"/>
                <a:gd name="T24" fmla="*/ 225 w 795"/>
                <a:gd name="T25" fmla="*/ 311 h 1138"/>
                <a:gd name="T26" fmla="*/ 220 w 795"/>
                <a:gd name="T27" fmla="*/ 320 h 1138"/>
                <a:gd name="T28" fmla="*/ 89 w 795"/>
                <a:gd name="T29" fmla="*/ 320 h 1138"/>
                <a:gd name="T30" fmla="*/ 60 w 795"/>
                <a:gd name="T31" fmla="*/ 352 h 1138"/>
                <a:gd name="T32" fmla="*/ 147 w 795"/>
                <a:gd name="T33" fmla="*/ 1107 h 1138"/>
                <a:gd name="T34" fmla="*/ 183 w 795"/>
                <a:gd name="T35" fmla="*/ 1138 h 1138"/>
                <a:gd name="T36" fmla="*/ 670 w 795"/>
                <a:gd name="T37" fmla="*/ 1138 h 1138"/>
                <a:gd name="T38" fmla="*/ 706 w 795"/>
                <a:gd name="T39" fmla="*/ 1107 h 1138"/>
                <a:gd name="T40" fmla="*/ 793 w 795"/>
                <a:gd name="T41" fmla="*/ 352 h 1138"/>
                <a:gd name="T42" fmla="*/ 764 w 795"/>
                <a:gd name="T43" fmla="*/ 320 h 1138"/>
                <a:gd name="T44" fmla="*/ 651 w 795"/>
                <a:gd name="T45" fmla="*/ 1043 h 1138"/>
                <a:gd name="T46" fmla="*/ 615 w 795"/>
                <a:gd name="T47" fmla="*/ 1074 h 1138"/>
                <a:gd name="T48" fmla="*/ 238 w 795"/>
                <a:gd name="T49" fmla="*/ 1074 h 1138"/>
                <a:gd name="T50" fmla="*/ 202 w 795"/>
                <a:gd name="T51" fmla="*/ 1043 h 1138"/>
                <a:gd name="T52" fmla="*/ 187 w 795"/>
                <a:gd name="T53" fmla="*/ 900 h 1138"/>
                <a:gd name="T54" fmla="*/ 666 w 795"/>
                <a:gd name="T55" fmla="*/ 900 h 1138"/>
                <a:gd name="T56" fmla="*/ 651 w 795"/>
                <a:gd name="T57" fmla="*/ 1043 h 1138"/>
                <a:gd name="T58" fmla="*/ 286 w 795"/>
                <a:gd name="T59" fmla="*/ 693 h 1138"/>
                <a:gd name="T60" fmla="*/ 362 w 795"/>
                <a:gd name="T61" fmla="*/ 618 h 1138"/>
                <a:gd name="T62" fmla="*/ 434 w 795"/>
                <a:gd name="T63" fmla="*/ 651 h 1138"/>
                <a:gd name="T64" fmla="*/ 506 w 795"/>
                <a:gd name="T65" fmla="*/ 618 h 1138"/>
                <a:gd name="T66" fmla="*/ 582 w 795"/>
                <a:gd name="T67" fmla="*/ 693 h 1138"/>
                <a:gd name="T68" fmla="*/ 565 w 795"/>
                <a:gd name="T69" fmla="*/ 749 h 1138"/>
                <a:gd name="T70" fmla="*/ 434 w 795"/>
                <a:gd name="T71" fmla="*/ 857 h 1138"/>
                <a:gd name="T72" fmla="*/ 303 w 795"/>
                <a:gd name="T73" fmla="*/ 749 h 1138"/>
                <a:gd name="T74" fmla="*/ 286 w 795"/>
                <a:gd name="T75" fmla="*/ 693 h 1138"/>
                <a:gd name="T76" fmla="*/ 718 w 795"/>
                <a:gd name="T77" fmla="*/ 416 h 1138"/>
                <a:gd name="T78" fmla="*/ 703 w 795"/>
                <a:gd name="T79" fmla="*/ 558 h 1138"/>
                <a:gd name="T80" fmla="*/ 150 w 795"/>
                <a:gd name="T81" fmla="*/ 558 h 1138"/>
                <a:gd name="T82" fmla="*/ 135 w 795"/>
                <a:gd name="T83" fmla="*/ 416 h 1138"/>
                <a:gd name="T84" fmla="*/ 163 w 795"/>
                <a:gd name="T85" fmla="*/ 384 h 1138"/>
                <a:gd name="T86" fmla="*/ 690 w 795"/>
                <a:gd name="T87" fmla="*/ 384 h 1138"/>
                <a:gd name="T88" fmla="*/ 718 w 795"/>
                <a:gd name="T89" fmla="*/ 416 h 1138"/>
                <a:gd name="T90" fmla="*/ 718 w 795"/>
                <a:gd name="T91" fmla="*/ 416 h 1138"/>
                <a:gd name="T92" fmla="*/ 718 w 795"/>
                <a:gd name="T93" fmla="*/ 416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5" h="1138">
                  <a:moveTo>
                    <a:pt x="764" y="320"/>
                  </a:moveTo>
                  <a:cubicBezTo>
                    <a:pt x="307" y="320"/>
                    <a:pt x="307" y="320"/>
                    <a:pt x="307" y="320"/>
                  </a:cubicBezTo>
                  <a:cubicBezTo>
                    <a:pt x="300" y="320"/>
                    <a:pt x="297" y="311"/>
                    <a:pt x="297" y="311"/>
                  </a:cubicBezTo>
                  <a:cubicBezTo>
                    <a:pt x="215" y="115"/>
                    <a:pt x="215" y="115"/>
                    <a:pt x="215" y="115"/>
                  </a:cubicBezTo>
                  <a:cubicBezTo>
                    <a:pt x="210" y="105"/>
                    <a:pt x="200" y="93"/>
                    <a:pt x="190" y="87"/>
                  </a:cubicBezTo>
                  <a:cubicBezTo>
                    <a:pt x="50" y="5"/>
                    <a:pt x="50" y="5"/>
                    <a:pt x="50" y="5"/>
                  </a:cubicBezTo>
                  <a:cubicBezTo>
                    <a:pt x="44" y="2"/>
                    <a:pt x="38" y="0"/>
                    <a:pt x="32" y="0"/>
                  </a:cubicBezTo>
                  <a:cubicBezTo>
                    <a:pt x="21" y="0"/>
                    <a:pt x="11" y="5"/>
                    <a:pt x="5" y="14"/>
                  </a:cubicBezTo>
                  <a:cubicBezTo>
                    <a:pt x="1" y="21"/>
                    <a:pt x="0" y="29"/>
                    <a:pt x="2" y="37"/>
                  </a:cubicBezTo>
                  <a:cubicBezTo>
                    <a:pt x="4" y="46"/>
                    <a:pt x="10" y="53"/>
                    <a:pt x="18" y="58"/>
                  </a:cubicBezTo>
                  <a:cubicBezTo>
                    <a:pt x="146" y="131"/>
                    <a:pt x="146" y="131"/>
                    <a:pt x="146" y="131"/>
                  </a:cubicBezTo>
                  <a:cubicBezTo>
                    <a:pt x="148" y="133"/>
                    <a:pt x="152" y="137"/>
                    <a:pt x="153" y="140"/>
                  </a:cubicBezTo>
                  <a:cubicBezTo>
                    <a:pt x="225" y="311"/>
                    <a:pt x="225" y="311"/>
                    <a:pt x="225" y="311"/>
                  </a:cubicBezTo>
                  <a:cubicBezTo>
                    <a:pt x="225" y="311"/>
                    <a:pt x="229" y="320"/>
                    <a:pt x="220" y="320"/>
                  </a:cubicBezTo>
                  <a:cubicBezTo>
                    <a:pt x="89" y="320"/>
                    <a:pt x="89" y="320"/>
                    <a:pt x="89" y="320"/>
                  </a:cubicBezTo>
                  <a:cubicBezTo>
                    <a:pt x="71" y="320"/>
                    <a:pt x="58" y="334"/>
                    <a:pt x="60" y="352"/>
                  </a:cubicBezTo>
                  <a:cubicBezTo>
                    <a:pt x="147" y="1107"/>
                    <a:pt x="147" y="1107"/>
                    <a:pt x="147" y="1107"/>
                  </a:cubicBezTo>
                  <a:cubicBezTo>
                    <a:pt x="149" y="1124"/>
                    <a:pt x="165" y="1138"/>
                    <a:pt x="183" y="1138"/>
                  </a:cubicBezTo>
                  <a:cubicBezTo>
                    <a:pt x="670" y="1138"/>
                    <a:pt x="670" y="1138"/>
                    <a:pt x="670" y="1138"/>
                  </a:cubicBezTo>
                  <a:cubicBezTo>
                    <a:pt x="688" y="1138"/>
                    <a:pt x="704" y="1124"/>
                    <a:pt x="706" y="1107"/>
                  </a:cubicBezTo>
                  <a:cubicBezTo>
                    <a:pt x="793" y="352"/>
                    <a:pt x="793" y="352"/>
                    <a:pt x="793" y="352"/>
                  </a:cubicBezTo>
                  <a:cubicBezTo>
                    <a:pt x="795" y="334"/>
                    <a:pt x="782" y="320"/>
                    <a:pt x="764" y="320"/>
                  </a:cubicBezTo>
                  <a:close/>
                  <a:moveTo>
                    <a:pt x="651" y="1043"/>
                  </a:moveTo>
                  <a:cubicBezTo>
                    <a:pt x="649" y="1060"/>
                    <a:pt x="633" y="1074"/>
                    <a:pt x="615" y="1074"/>
                  </a:cubicBezTo>
                  <a:cubicBezTo>
                    <a:pt x="238" y="1074"/>
                    <a:pt x="238" y="1074"/>
                    <a:pt x="238" y="1074"/>
                  </a:cubicBezTo>
                  <a:cubicBezTo>
                    <a:pt x="220" y="1074"/>
                    <a:pt x="204" y="1060"/>
                    <a:pt x="202" y="1043"/>
                  </a:cubicBezTo>
                  <a:cubicBezTo>
                    <a:pt x="187" y="900"/>
                    <a:pt x="187" y="900"/>
                    <a:pt x="187" y="900"/>
                  </a:cubicBezTo>
                  <a:cubicBezTo>
                    <a:pt x="666" y="900"/>
                    <a:pt x="666" y="900"/>
                    <a:pt x="666" y="900"/>
                  </a:cubicBezTo>
                  <a:lnTo>
                    <a:pt x="651" y="1043"/>
                  </a:lnTo>
                  <a:close/>
                  <a:moveTo>
                    <a:pt x="286" y="693"/>
                  </a:moveTo>
                  <a:cubicBezTo>
                    <a:pt x="288" y="652"/>
                    <a:pt x="322" y="618"/>
                    <a:pt x="362" y="618"/>
                  </a:cubicBezTo>
                  <a:cubicBezTo>
                    <a:pt x="404" y="618"/>
                    <a:pt x="429" y="651"/>
                    <a:pt x="434" y="651"/>
                  </a:cubicBezTo>
                  <a:cubicBezTo>
                    <a:pt x="440" y="651"/>
                    <a:pt x="465" y="618"/>
                    <a:pt x="506" y="618"/>
                  </a:cubicBezTo>
                  <a:cubicBezTo>
                    <a:pt x="546" y="618"/>
                    <a:pt x="580" y="652"/>
                    <a:pt x="582" y="693"/>
                  </a:cubicBezTo>
                  <a:cubicBezTo>
                    <a:pt x="583" y="716"/>
                    <a:pt x="576" y="733"/>
                    <a:pt x="565" y="749"/>
                  </a:cubicBezTo>
                  <a:cubicBezTo>
                    <a:pt x="544" y="781"/>
                    <a:pt x="454" y="857"/>
                    <a:pt x="434" y="857"/>
                  </a:cubicBezTo>
                  <a:cubicBezTo>
                    <a:pt x="415" y="857"/>
                    <a:pt x="324" y="781"/>
                    <a:pt x="303" y="749"/>
                  </a:cubicBezTo>
                  <a:cubicBezTo>
                    <a:pt x="292" y="733"/>
                    <a:pt x="285" y="716"/>
                    <a:pt x="286" y="693"/>
                  </a:cubicBezTo>
                  <a:close/>
                  <a:moveTo>
                    <a:pt x="718" y="416"/>
                  </a:moveTo>
                  <a:cubicBezTo>
                    <a:pt x="703" y="558"/>
                    <a:pt x="703" y="558"/>
                    <a:pt x="703" y="558"/>
                  </a:cubicBezTo>
                  <a:cubicBezTo>
                    <a:pt x="150" y="558"/>
                    <a:pt x="150" y="558"/>
                    <a:pt x="150" y="558"/>
                  </a:cubicBezTo>
                  <a:cubicBezTo>
                    <a:pt x="135" y="416"/>
                    <a:pt x="135" y="416"/>
                    <a:pt x="135" y="416"/>
                  </a:cubicBezTo>
                  <a:cubicBezTo>
                    <a:pt x="133" y="398"/>
                    <a:pt x="146" y="384"/>
                    <a:pt x="163" y="384"/>
                  </a:cubicBezTo>
                  <a:cubicBezTo>
                    <a:pt x="690" y="384"/>
                    <a:pt x="690" y="384"/>
                    <a:pt x="690" y="384"/>
                  </a:cubicBezTo>
                  <a:cubicBezTo>
                    <a:pt x="707" y="384"/>
                    <a:pt x="720" y="398"/>
                    <a:pt x="718" y="416"/>
                  </a:cubicBezTo>
                  <a:close/>
                  <a:moveTo>
                    <a:pt x="718" y="416"/>
                  </a:moveTo>
                  <a:cubicBezTo>
                    <a:pt x="718" y="416"/>
                    <a:pt x="718" y="416"/>
                    <a:pt x="718" y="416"/>
                  </a:cubicBezTo>
                </a:path>
              </a:pathLst>
            </a:custGeom>
            <a:solidFill>
              <a:schemeClr val="bg1"/>
            </a:solidFill>
            <a:ln>
              <a:noFill/>
            </a:ln>
          </p:spPr>
          <p:txBody>
            <a:bodyPr anchor="ctr"/>
            <a:lstStyle/>
            <a:p>
              <a:pPr algn="ctr"/>
              <a:endParaRPr/>
            </a:p>
          </p:txBody>
        </p:sp>
      </p:grpSp>
      <p:grpSp>
        <p:nvGrpSpPr>
          <p:cNvPr id="31" name="千图PPT彼岸天：ID 8661124库_组合 30"/>
          <p:cNvGrpSpPr/>
          <p:nvPr>
            <p:custDataLst>
              <p:tags r:id="rId8"/>
            </p:custDataLst>
          </p:nvPr>
        </p:nvGrpSpPr>
        <p:grpSpPr>
          <a:xfrm>
            <a:off x="2394560" y="2564557"/>
            <a:ext cx="3422502" cy="941832"/>
            <a:chOff x="2394560" y="2564557"/>
            <a:chExt cx="3422502" cy="941832"/>
          </a:xfrm>
        </p:grpSpPr>
        <p:sp>
          <p:nvSpPr>
            <p:cNvPr id="7" name="Oval 6"/>
            <p:cNvSpPr/>
            <p:nvPr/>
          </p:nvSpPr>
          <p:spPr>
            <a:xfrm>
              <a:off x="2456123" y="2626120"/>
              <a:ext cx="818707" cy="818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c 8"/>
            <p:cNvSpPr/>
            <p:nvPr/>
          </p:nvSpPr>
          <p:spPr>
            <a:xfrm>
              <a:off x="2394560" y="2564557"/>
              <a:ext cx="941832" cy="941832"/>
            </a:xfrm>
            <a:prstGeom prst="arc">
              <a:avLst>
                <a:gd name="adj1" fmla="val 16200000"/>
                <a:gd name="adj2" fmla="val 12544473"/>
              </a:avLst>
            </a:prstGeom>
            <a:ln w="25400">
              <a:solidFill>
                <a:schemeClr val="accent2"/>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13"/>
            <p:cNvSpPr txBox="1"/>
            <p:nvPr/>
          </p:nvSpPr>
          <p:spPr>
            <a:xfrm>
              <a:off x="3425691" y="2640614"/>
              <a:ext cx="595035" cy="308630"/>
            </a:xfrm>
            <a:prstGeom prst="rect">
              <a:avLst/>
            </a:prstGeom>
            <a:noFill/>
          </p:spPr>
          <p:txBody>
            <a:bodyPr wrap="none" anchor="ctr">
              <a:normAutofit/>
            </a:bodyPr>
            <a:lstStyle/>
            <a:p>
              <a:r>
                <a:rPr lang="en-US" sz="1200" b="1" dirty="0">
                  <a:solidFill>
                    <a:schemeClr val="tx1">
                      <a:lumMod val="65000"/>
                      <a:lumOff val="35000"/>
                    </a:schemeClr>
                  </a:solidFill>
                </a:rPr>
                <a:t>2016</a:t>
              </a:r>
            </a:p>
          </p:txBody>
        </p:sp>
        <p:sp>
          <p:nvSpPr>
            <p:cNvPr id="15" name="Rectangle 14"/>
            <p:cNvSpPr/>
            <p:nvPr/>
          </p:nvSpPr>
          <p:spPr>
            <a:xfrm>
              <a:off x="3425691" y="2983511"/>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9" name="Freeform: Shape 28"/>
            <p:cNvSpPr>
              <a:spLocks noChangeAspect="1"/>
            </p:cNvSpPr>
            <p:nvPr/>
          </p:nvSpPr>
          <p:spPr bwMode="auto">
            <a:xfrm>
              <a:off x="2674949" y="2888337"/>
              <a:ext cx="381053" cy="381053"/>
            </a:xfrm>
            <a:custGeom>
              <a:avLst/>
              <a:gdLst>
                <a:gd name="T0" fmla="*/ 31 w 64"/>
                <a:gd name="T1" fmla="*/ 27 h 64"/>
                <a:gd name="T2" fmla="*/ 33 w 64"/>
                <a:gd name="T3" fmla="*/ 27 h 64"/>
                <a:gd name="T4" fmla="*/ 33 w 64"/>
                <a:gd name="T5" fmla="*/ 31 h 64"/>
                <a:gd name="T6" fmla="*/ 31 w 64"/>
                <a:gd name="T7" fmla="*/ 31 h 64"/>
                <a:gd name="T8" fmla="*/ 31 w 64"/>
                <a:gd name="T9" fmla="*/ 27 h 64"/>
                <a:gd name="T10" fmla="*/ 31 w 64"/>
                <a:gd name="T11" fmla="*/ 41 h 64"/>
                <a:gd name="T12" fmla="*/ 33 w 64"/>
                <a:gd name="T13" fmla="*/ 41 h 64"/>
                <a:gd name="T14" fmla="*/ 33 w 64"/>
                <a:gd name="T15" fmla="*/ 36 h 64"/>
                <a:gd name="T16" fmla="*/ 31 w 64"/>
                <a:gd name="T17" fmla="*/ 36 h 64"/>
                <a:gd name="T18" fmla="*/ 31 w 64"/>
                <a:gd name="T19" fmla="*/ 41 h 64"/>
                <a:gd name="T20" fmla="*/ 31 w 64"/>
                <a:gd name="T21" fmla="*/ 51 h 64"/>
                <a:gd name="T22" fmla="*/ 33 w 64"/>
                <a:gd name="T23" fmla="*/ 51 h 64"/>
                <a:gd name="T24" fmla="*/ 33 w 64"/>
                <a:gd name="T25" fmla="*/ 46 h 64"/>
                <a:gd name="T26" fmla="*/ 31 w 64"/>
                <a:gd name="T27" fmla="*/ 46 h 64"/>
                <a:gd name="T28" fmla="*/ 31 w 64"/>
                <a:gd name="T29" fmla="*/ 51 h 64"/>
                <a:gd name="T30" fmla="*/ 64 w 64"/>
                <a:gd name="T31" fmla="*/ 13 h 64"/>
                <a:gd name="T32" fmla="*/ 64 w 64"/>
                <a:gd name="T33" fmla="*/ 51 h 64"/>
                <a:gd name="T34" fmla="*/ 51 w 64"/>
                <a:gd name="T35" fmla="*/ 64 h 64"/>
                <a:gd name="T36" fmla="*/ 13 w 64"/>
                <a:gd name="T37" fmla="*/ 64 h 64"/>
                <a:gd name="T38" fmla="*/ 0 w 64"/>
                <a:gd name="T39" fmla="*/ 51 h 64"/>
                <a:gd name="T40" fmla="*/ 0 w 64"/>
                <a:gd name="T41" fmla="*/ 13 h 64"/>
                <a:gd name="T42" fmla="*/ 13 w 64"/>
                <a:gd name="T43" fmla="*/ 0 h 64"/>
                <a:gd name="T44" fmla="*/ 51 w 64"/>
                <a:gd name="T45" fmla="*/ 0 h 64"/>
                <a:gd name="T46" fmla="*/ 64 w 64"/>
                <a:gd name="T47" fmla="*/ 13 h 64"/>
                <a:gd name="T48" fmla="*/ 51 w 64"/>
                <a:gd name="T49" fmla="*/ 52 h 64"/>
                <a:gd name="T50" fmla="*/ 39 w 64"/>
                <a:gd name="T51" fmla="*/ 24 h 64"/>
                <a:gd name="T52" fmla="*/ 25 w 64"/>
                <a:gd name="T53" fmla="*/ 24 h 64"/>
                <a:gd name="T54" fmla="*/ 13 w 64"/>
                <a:gd name="T55" fmla="*/ 52 h 64"/>
                <a:gd name="T56" fmla="*/ 51 w 64"/>
                <a:gd name="T57" fmla="*/ 52 h 64"/>
                <a:gd name="T58" fmla="*/ 56 w 64"/>
                <a:gd name="T59" fmla="*/ 12 h 64"/>
                <a:gd name="T60" fmla="*/ 8 w 64"/>
                <a:gd name="T61" fmla="*/ 12 h 64"/>
                <a:gd name="T62" fmla="*/ 8 w 64"/>
                <a:gd name="T63" fmla="*/ 32 h 64"/>
                <a:gd name="T64" fmla="*/ 17 w 64"/>
                <a:gd name="T65" fmla="*/ 32 h 64"/>
                <a:gd name="T66" fmla="*/ 17 w 64"/>
                <a:gd name="T67" fmla="*/ 31 h 64"/>
                <a:gd name="T68" fmla="*/ 32 w 64"/>
                <a:gd name="T69" fmla="*/ 17 h 64"/>
                <a:gd name="T70" fmla="*/ 46 w 64"/>
                <a:gd name="T71" fmla="*/ 31 h 64"/>
                <a:gd name="T72" fmla="*/ 46 w 64"/>
                <a:gd name="T73" fmla="*/ 32 h 64"/>
                <a:gd name="T74" fmla="*/ 56 w 64"/>
                <a:gd name="T75" fmla="*/ 32 h 64"/>
                <a:gd name="T76" fmla="*/ 56 w 64"/>
                <a:gd name="T77" fmla="*/ 12 h 64"/>
                <a:gd name="T78" fmla="*/ 56 w 64"/>
                <a:gd name="T79" fmla="*/ 12 h 64"/>
                <a:gd name="T80" fmla="*/ 56 w 64"/>
                <a:gd name="T81"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31" y="27"/>
                  </a:moveTo>
                  <a:cubicBezTo>
                    <a:pt x="33" y="27"/>
                    <a:pt x="33" y="27"/>
                    <a:pt x="33" y="27"/>
                  </a:cubicBezTo>
                  <a:cubicBezTo>
                    <a:pt x="33" y="31"/>
                    <a:pt x="33" y="31"/>
                    <a:pt x="33" y="31"/>
                  </a:cubicBezTo>
                  <a:cubicBezTo>
                    <a:pt x="31" y="31"/>
                    <a:pt x="31" y="31"/>
                    <a:pt x="31" y="31"/>
                  </a:cubicBezTo>
                  <a:lnTo>
                    <a:pt x="31" y="27"/>
                  </a:lnTo>
                  <a:close/>
                  <a:moveTo>
                    <a:pt x="31" y="41"/>
                  </a:moveTo>
                  <a:cubicBezTo>
                    <a:pt x="33" y="41"/>
                    <a:pt x="33" y="41"/>
                    <a:pt x="33" y="41"/>
                  </a:cubicBezTo>
                  <a:cubicBezTo>
                    <a:pt x="33" y="36"/>
                    <a:pt x="33" y="36"/>
                    <a:pt x="33" y="36"/>
                  </a:cubicBezTo>
                  <a:cubicBezTo>
                    <a:pt x="31" y="36"/>
                    <a:pt x="31" y="36"/>
                    <a:pt x="31" y="36"/>
                  </a:cubicBezTo>
                  <a:lnTo>
                    <a:pt x="31" y="41"/>
                  </a:lnTo>
                  <a:close/>
                  <a:moveTo>
                    <a:pt x="31" y="51"/>
                  </a:moveTo>
                  <a:cubicBezTo>
                    <a:pt x="33" y="51"/>
                    <a:pt x="33" y="51"/>
                    <a:pt x="33" y="51"/>
                  </a:cubicBezTo>
                  <a:cubicBezTo>
                    <a:pt x="33" y="46"/>
                    <a:pt x="33" y="46"/>
                    <a:pt x="33" y="46"/>
                  </a:cubicBezTo>
                  <a:cubicBezTo>
                    <a:pt x="31" y="46"/>
                    <a:pt x="31" y="46"/>
                    <a:pt x="31" y="46"/>
                  </a:cubicBezTo>
                  <a:lnTo>
                    <a:pt x="31" y="51"/>
                  </a:lnTo>
                  <a:close/>
                  <a:moveTo>
                    <a:pt x="64" y="13"/>
                  </a:moveTo>
                  <a:cubicBezTo>
                    <a:pt x="64" y="51"/>
                    <a:pt x="64" y="51"/>
                    <a:pt x="64" y="51"/>
                  </a:cubicBezTo>
                  <a:cubicBezTo>
                    <a:pt x="64" y="58"/>
                    <a:pt x="58" y="64"/>
                    <a:pt x="51" y="64"/>
                  </a:cubicBezTo>
                  <a:cubicBezTo>
                    <a:pt x="13" y="64"/>
                    <a:pt x="13" y="64"/>
                    <a:pt x="13" y="64"/>
                  </a:cubicBezTo>
                  <a:cubicBezTo>
                    <a:pt x="6" y="64"/>
                    <a:pt x="0" y="58"/>
                    <a:pt x="0" y="51"/>
                  </a:cubicBezTo>
                  <a:cubicBezTo>
                    <a:pt x="0" y="13"/>
                    <a:pt x="0" y="13"/>
                    <a:pt x="0" y="13"/>
                  </a:cubicBezTo>
                  <a:cubicBezTo>
                    <a:pt x="0" y="6"/>
                    <a:pt x="6" y="0"/>
                    <a:pt x="13" y="0"/>
                  </a:cubicBezTo>
                  <a:cubicBezTo>
                    <a:pt x="51" y="0"/>
                    <a:pt x="51" y="0"/>
                    <a:pt x="51" y="0"/>
                  </a:cubicBezTo>
                  <a:cubicBezTo>
                    <a:pt x="58" y="0"/>
                    <a:pt x="64" y="6"/>
                    <a:pt x="64" y="13"/>
                  </a:cubicBezTo>
                  <a:close/>
                  <a:moveTo>
                    <a:pt x="51" y="52"/>
                  </a:moveTo>
                  <a:cubicBezTo>
                    <a:pt x="39" y="24"/>
                    <a:pt x="39" y="24"/>
                    <a:pt x="39" y="24"/>
                  </a:cubicBezTo>
                  <a:cubicBezTo>
                    <a:pt x="25" y="24"/>
                    <a:pt x="25" y="24"/>
                    <a:pt x="25" y="24"/>
                  </a:cubicBezTo>
                  <a:cubicBezTo>
                    <a:pt x="13" y="52"/>
                    <a:pt x="13" y="52"/>
                    <a:pt x="13" y="52"/>
                  </a:cubicBezTo>
                  <a:lnTo>
                    <a:pt x="51" y="52"/>
                  </a:lnTo>
                  <a:close/>
                  <a:moveTo>
                    <a:pt x="56" y="12"/>
                  </a:moveTo>
                  <a:cubicBezTo>
                    <a:pt x="8" y="12"/>
                    <a:pt x="8" y="12"/>
                    <a:pt x="8" y="12"/>
                  </a:cubicBezTo>
                  <a:cubicBezTo>
                    <a:pt x="8" y="32"/>
                    <a:pt x="8" y="32"/>
                    <a:pt x="8" y="32"/>
                  </a:cubicBezTo>
                  <a:cubicBezTo>
                    <a:pt x="17" y="32"/>
                    <a:pt x="17" y="32"/>
                    <a:pt x="17" y="32"/>
                  </a:cubicBezTo>
                  <a:cubicBezTo>
                    <a:pt x="17" y="32"/>
                    <a:pt x="17" y="31"/>
                    <a:pt x="17" y="31"/>
                  </a:cubicBezTo>
                  <a:cubicBezTo>
                    <a:pt x="17" y="23"/>
                    <a:pt x="24" y="17"/>
                    <a:pt x="32" y="17"/>
                  </a:cubicBezTo>
                  <a:cubicBezTo>
                    <a:pt x="40" y="17"/>
                    <a:pt x="46" y="23"/>
                    <a:pt x="46" y="31"/>
                  </a:cubicBezTo>
                  <a:cubicBezTo>
                    <a:pt x="46" y="31"/>
                    <a:pt x="46" y="32"/>
                    <a:pt x="46" y="32"/>
                  </a:cubicBezTo>
                  <a:cubicBezTo>
                    <a:pt x="56" y="32"/>
                    <a:pt x="56" y="32"/>
                    <a:pt x="56" y="32"/>
                  </a:cubicBezTo>
                  <a:lnTo>
                    <a:pt x="56" y="12"/>
                  </a:lnTo>
                  <a:close/>
                  <a:moveTo>
                    <a:pt x="56" y="12"/>
                  </a:moveTo>
                  <a:cubicBezTo>
                    <a:pt x="56" y="12"/>
                    <a:pt x="56" y="12"/>
                    <a:pt x="56" y="12"/>
                  </a:cubicBezTo>
                </a:path>
              </a:pathLst>
            </a:custGeom>
            <a:solidFill>
              <a:schemeClr val="bg1"/>
            </a:solidFill>
            <a:ln>
              <a:noFill/>
            </a:ln>
          </p:spPr>
          <p:txBody>
            <a:bodyPr anchor="ctr"/>
            <a:lstStyle/>
            <a:p>
              <a:pPr algn="ctr"/>
              <a:endParaRPr/>
            </a:p>
          </p:txBody>
        </p:sp>
      </p:grpSp>
      <p:grpSp>
        <p:nvGrpSpPr>
          <p:cNvPr id="32" name="千图PPT彼岸天：ID 8661124库_组合 31"/>
          <p:cNvGrpSpPr/>
          <p:nvPr>
            <p:custDataLst>
              <p:tags r:id="rId9"/>
            </p:custDataLst>
          </p:nvPr>
        </p:nvGrpSpPr>
        <p:grpSpPr>
          <a:xfrm>
            <a:off x="6096000" y="1446516"/>
            <a:ext cx="3187408" cy="758395"/>
            <a:chOff x="6096000" y="1446516"/>
            <a:chExt cx="3187408" cy="758395"/>
          </a:xfrm>
        </p:grpSpPr>
        <p:sp>
          <p:nvSpPr>
            <p:cNvPr id="4" name="Oval 3"/>
            <p:cNvSpPr/>
            <p:nvPr/>
          </p:nvSpPr>
          <p:spPr>
            <a:xfrm>
              <a:off x="6156141" y="1578114"/>
              <a:ext cx="531628" cy="5316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c 4"/>
            <p:cNvSpPr/>
            <p:nvPr/>
          </p:nvSpPr>
          <p:spPr>
            <a:xfrm>
              <a:off x="6096000" y="1515421"/>
              <a:ext cx="651909" cy="651909"/>
            </a:xfrm>
            <a:prstGeom prst="arc">
              <a:avLst>
                <a:gd name="adj1" fmla="val 12770549"/>
                <a:gd name="adj2" fmla="val 2991777"/>
              </a:avLst>
            </a:prstGeom>
            <a:ln w="25400">
              <a:solidFill>
                <a:schemeClr val="accent3"/>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6" name="TextBox 15"/>
            <p:cNvSpPr txBox="1"/>
            <p:nvPr/>
          </p:nvSpPr>
          <p:spPr>
            <a:xfrm>
              <a:off x="6892037" y="1446516"/>
              <a:ext cx="595035" cy="308630"/>
            </a:xfrm>
            <a:prstGeom prst="rect">
              <a:avLst/>
            </a:prstGeom>
            <a:noFill/>
          </p:spPr>
          <p:txBody>
            <a:bodyPr wrap="none" anchor="ctr">
              <a:normAutofit/>
            </a:bodyPr>
            <a:lstStyle/>
            <a:p>
              <a:r>
                <a:rPr lang="en-US" sz="1200" b="1" dirty="0">
                  <a:solidFill>
                    <a:schemeClr val="tx1">
                      <a:lumMod val="65000"/>
                      <a:lumOff val="35000"/>
                    </a:schemeClr>
                  </a:solidFill>
                </a:rPr>
                <a:t>2017</a:t>
              </a:r>
            </a:p>
          </p:txBody>
        </p:sp>
        <p:sp>
          <p:nvSpPr>
            <p:cNvPr id="17" name="Rectangle 16"/>
            <p:cNvSpPr/>
            <p:nvPr/>
          </p:nvSpPr>
          <p:spPr>
            <a:xfrm>
              <a:off x="6892037" y="1789413"/>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30" name="Freeform: Shape 29"/>
            <p:cNvSpPr>
              <a:spLocks noChangeAspect="1"/>
            </p:cNvSpPr>
            <p:nvPr/>
          </p:nvSpPr>
          <p:spPr bwMode="auto">
            <a:xfrm>
              <a:off x="6231427" y="1650848"/>
              <a:ext cx="381053" cy="381053"/>
            </a:xfrm>
            <a:custGeom>
              <a:avLst/>
              <a:gdLst>
                <a:gd name="T0" fmla="*/ 60 w 119"/>
                <a:gd name="T1" fmla="*/ 0 h 119"/>
                <a:gd name="T2" fmla="*/ 0 w 119"/>
                <a:gd name="T3" fmla="*/ 59 h 119"/>
                <a:gd name="T4" fmla="*/ 60 w 119"/>
                <a:gd name="T5" fmla="*/ 119 h 119"/>
                <a:gd name="T6" fmla="*/ 119 w 119"/>
                <a:gd name="T7" fmla="*/ 59 h 119"/>
                <a:gd name="T8" fmla="*/ 60 w 119"/>
                <a:gd name="T9" fmla="*/ 0 h 119"/>
                <a:gd name="T10" fmla="*/ 103 w 119"/>
                <a:gd name="T11" fmla="*/ 59 h 119"/>
                <a:gd name="T12" fmla="*/ 98 w 119"/>
                <a:gd name="T13" fmla="*/ 81 h 119"/>
                <a:gd name="T14" fmla="*/ 68 w 119"/>
                <a:gd name="T15" fmla="*/ 50 h 119"/>
                <a:gd name="T16" fmla="*/ 68 w 119"/>
                <a:gd name="T17" fmla="*/ 16 h 119"/>
                <a:gd name="T18" fmla="*/ 103 w 119"/>
                <a:gd name="T19" fmla="*/ 59 h 119"/>
                <a:gd name="T20" fmla="*/ 52 w 119"/>
                <a:gd name="T21" fmla="*/ 102 h 119"/>
                <a:gd name="T22" fmla="*/ 32 w 119"/>
                <a:gd name="T23" fmla="*/ 93 h 119"/>
                <a:gd name="T24" fmla="*/ 52 w 119"/>
                <a:gd name="T25" fmla="*/ 73 h 119"/>
                <a:gd name="T26" fmla="*/ 52 w 119"/>
                <a:gd name="T27" fmla="*/ 102 h 119"/>
                <a:gd name="T28" fmla="*/ 68 w 119"/>
                <a:gd name="T29" fmla="*/ 73 h 119"/>
                <a:gd name="T30" fmla="*/ 88 w 119"/>
                <a:gd name="T31" fmla="*/ 93 h 119"/>
                <a:gd name="T32" fmla="*/ 68 w 119"/>
                <a:gd name="T33" fmla="*/ 102 h 119"/>
                <a:gd name="T34" fmla="*/ 68 w 119"/>
                <a:gd name="T35" fmla="*/ 73 h 119"/>
                <a:gd name="T36" fmla="*/ 52 w 119"/>
                <a:gd name="T37" fmla="*/ 16 h 119"/>
                <a:gd name="T38" fmla="*/ 52 w 119"/>
                <a:gd name="T39" fmla="*/ 50 h 119"/>
                <a:gd name="T40" fmla="*/ 22 w 119"/>
                <a:gd name="T41" fmla="*/ 81 h 119"/>
                <a:gd name="T42" fmla="*/ 16 w 119"/>
                <a:gd name="T43" fmla="*/ 59 h 119"/>
                <a:gd name="T44" fmla="*/ 52 w 119"/>
                <a:gd name="T45" fmla="*/ 16 h 119"/>
                <a:gd name="T46" fmla="*/ 52 w 119"/>
                <a:gd name="T47" fmla="*/ 16 h 119"/>
                <a:gd name="T48" fmla="*/ 52 w 119"/>
                <a:gd name="T49" fmla="*/ 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19">
                  <a:moveTo>
                    <a:pt x="60" y="0"/>
                  </a:moveTo>
                  <a:cubicBezTo>
                    <a:pt x="27" y="0"/>
                    <a:pt x="0" y="26"/>
                    <a:pt x="0" y="59"/>
                  </a:cubicBezTo>
                  <a:cubicBezTo>
                    <a:pt x="0" y="92"/>
                    <a:pt x="27" y="119"/>
                    <a:pt x="60" y="119"/>
                  </a:cubicBezTo>
                  <a:cubicBezTo>
                    <a:pt x="93" y="119"/>
                    <a:pt x="119" y="92"/>
                    <a:pt x="119" y="59"/>
                  </a:cubicBezTo>
                  <a:cubicBezTo>
                    <a:pt x="119" y="26"/>
                    <a:pt x="93" y="0"/>
                    <a:pt x="60" y="0"/>
                  </a:cubicBezTo>
                  <a:close/>
                  <a:moveTo>
                    <a:pt x="103" y="59"/>
                  </a:moveTo>
                  <a:cubicBezTo>
                    <a:pt x="103" y="67"/>
                    <a:pt x="101" y="74"/>
                    <a:pt x="98" y="81"/>
                  </a:cubicBezTo>
                  <a:cubicBezTo>
                    <a:pt x="68" y="50"/>
                    <a:pt x="68" y="50"/>
                    <a:pt x="68" y="50"/>
                  </a:cubicBezTo>
                  <a:cubicBezTo>
                    <a:pt x="68" y="16"/>
                    <a:pt x="68" y="16"/>
                    <a:pt x="68" y="16"/>
                  </a:cubicBezTo>
                  <a:cubicBezTo>
                    <a:pt x="88" y="20"/>
                    <a:pt x="103" y="38"/>
                    <a:pt x="103" y="59"/>
                  </a:cubicBezTo>
                  <a:close/>
                  <a:moveTo>
                    <a:pt x="52" y="102"/>
                  </a:moveTo>
                  <a:cubicBezTo>
                    <a:pt x="44" y="101"/>
                    <a:pt x="37" y="98"/>
                    <a:pt x="32" y="93"/>
                  </a:cubicBezTo>
                  <a:cubicBezTo>
                    <a:pt x="52" y="73"/>
                    <a:pt x="52" y="73"/>
                    <a:pt x="52" y="73"/>
                  </a:cubicBezTo>
                  <a:lnTo>
                    <a:pt x="52" y="102"/>
                  </a:lnTo>
                  <a:close/>
                  <a:moveTo>
                    <a:pt x="68" y="73"/>
                  </a:moveTo>
                  <a:cubicBezTo>
                    <a:pt x="88" y="93"/>
                    <a:pt x="88" y="93"/>
                    <a:pt x="88" y="93"/>
                  </a:cubicBezTo>
                  <a:cubicBezTo>
                    <a:pt x="82" y="98"/>
                    <a:pt x="75" y="101"/>
                    <a:pt x="68" y="102"/>
                  </a:cubicBezTo>
                  <a:lnTo>
                    <a:pt x="68" y="73"/>
                  </a:lnTo>
                  <a:close/>
                  <a:moveTo>
                    <a:pt x="52" y="16"/>
                  </a:moveTo>
                  <a:cubicBezTo>
                    <a:pt x="52" y="50"/>
                    <a:pt x="52" y="50"/>
                    <a:pt x="52" y="50"/>
                  </a:cubicBezTo>
                  <a:cubicBezTo>
                    <a:pt x="22" y="81"/>
                    <a:pt x="22" y="81"/>
                    <a:pt x="22" y="81"/>
                  </a:cubicBezTo>
                  <a:cubicBezTo>
                    <a:pt x="18" y="74"/>
                    <a:pt x="16" y="67"/>
                    <a:pt x="16" y="59"/>
                  </a:cubicBezTo>
                  <a:cubicBezTo>
                    <a:pt x="16" y="38"/>
                    <a:pt x="31" y="20"/>
                    <a:pt x="52" y="16"/>
                  </a:cubicBezTo>
                  <a:close/>
                  <a:moveTo>
                    <a:pt x="52" y="16"/>
                  </a:moveTo>
                  <a:cubicBezTo>
                    <a:pt x="52" y="16"/>
                    <a:pt x="52" y="16"/>
                    <a:pt x="52" y="16"/>
                  </a:cubicBezTo>
                </a:path>
              </a:pathLst>
            </a:custGeom>
            <a:solidFill>
              <a:schemeClr val="bg1"/>
            </a:solidFill>
            <a:ln>
              <a:noFill/>
            </a:ln>
          </p:spPr>
          <p:txBody>
            <a:bodyPr anchor="ctr"/>
            <a:lstStyle/>
            <a:p>
              <a:pPr algn="ctr"/>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千图PPT彼岸天：ID 8661124库_组合 18"/>
          <p:cNvGrpSpPr/>
          <p:nvPr>
            <p:custDataLst>
              <p:tags r:id="rId1"/>
            </p:custDataLst>
          </p:nvPr>
        </p:nvGrpSpPr>
        <p:grpSpPr>
          <a:xfrm>
            <a:off x="8242714" y="2504343"/>
            <a:ext cx="3230146" cy="646332"/>
            <a:chOff x="8242717" y="2504341"/>
            <a:chExt cx="3230146" cy="646332"/>
          </a:xfrm>
        </p:grpSpPr>
        <p:sp>
          <p:nvSpPr>
            <p:cNvPr id="29" name="TextBox 10"/>
            <p:cNvSpPr txBox="1"/>
            <p:nvPr/>
          </p:nvSpPr>
          <p:spPr>
            <a:xfrm>
              <a:off x="8242717" y="2504341"/>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4"/>
                  </a:solidFill>
                </a:rPr>
                <a:t>输入标题文本</a:t>
              </a:r>
            </a:p>
          </p:txBody>
        </p:sp>
        <p:sp>
          <p:nvSpPr>
            <p:cNvPr id="30" name="TextBox 11"/>
            <p:cNvSpPr txBox="1"/>
            <p:nvPr/>
          </p:nvSpPr>
          <p:spPr>
            <a:xfrm>
              <a:off x="8242717" y="2689008"/>
              <a:ext cx="3230146"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2" name="千图PPT彼岸天：ID 8661124库_组合 21"/>
          <p:cNvGrpSpPr/>
          <p:nvPr>
            <p:custDataLst>
              <p:tags r:id="rId2"/>
            </p:custDataLst>
          </p:nvPr>
        </p:nvGrpSpPr>
        <p:grpSpPr>
          <a:xfrm>
            <a:off x="719139" y="2496759"/>
            <a:ext cx="3418463" cy="646332"/>
            <a:chOff x="719138" y="2496757"/>
            <a:chExt cx="3418463" cy="646332"/>
          </a:xfrm>
        </p:grpSpPr>
        <p:sp>
          <p:nvSpPr>
            <p:cNvPr id="27" name="TextBox 13"/>
            <p:cNvSpPr txBox="1"/>
            <p:nvPr/>
          </p:nvSpPr>
          <p:spPr>
            <a:xfrm>
              <a:off x="3214271" y="249675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6"/>
                  </a:solidFill>
                </a:rPr>
                <a:t>输入标题文本</a:t>
              </a:r>
            </a:p>
          </p:txBody>
        </p:sp>
        <p:sp>
          <p:nvSpPr>
            <p:cNvPr id="28" name="TextBox 14"/>
            <p:cNvSpPr txBox="1"/>
            <p:nvPr/>
          </p:nvSpPr>
          <p:spPr>
            <a:xfrm>
              <a:off x="719138" y="268142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3" name="千图PPT彼岸天：ID 8661124库_组合 30"/>
          <p:cNvGrpSpPr/>
          <p:nvPr>
            <p:custDataLst>
              <p:tags r:id="rId3"/>
            </p:custDataLst>
          </p:nvPr>
        </p:nvGrpSpPr>
        <p:grpSpPr>
          <a:xfrm>
            <a:off x="8054401" y="3773872"/>
            <a:ext cx="3418463" cy="646332"/>
            <a:chOff x="8054399" y="3773870"/>
            <a:chExt cx="3418463" cy="646332"/>
          </a:xfrm>
        </p:grpSpPr>
        <p:sp>
          <p:nvSpPr>
            <p:cNvPr id="25" name="TextBox 16"/>
            <p:cNvSpPr txBox="1"/>
            <p:nvPr/>
          </p:nvSpPr>
          <p:spPr>
            <a:xfrm>
              <a:off x="8054399" y="3773870"/>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3"/>
                  </a:solidFill>
                </a:rPr>
                <a:t>输入标题文本</a:t>
              </a:r>
            </a:p>
          </p:txBody>
        </p:sp>
        <p:sp>
          <p:nvSpPr>
            <p:cNvPr id="26" name="TextBox 17"/>
            <p:cNvSpPr txBox="1"/>
            <p:nvPr/>
          </p:nvSpPr>
          <p:spPr>
            <a:xfrm>
              <a:off x="8054399" y="3958537"/>
              <a:ext cx="3418463"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4" name="千图PPT彼岸天：ID 8661124库_组合 29"/>
          <p:cNvGrpSpPr/>
          <p:nvPr>
            <p:custDataLst>
              <p:tags r:id="rId4"/>
            </p:custDataLst>
          </p:nvPr>
        </p:nvGrpSpPr>
        <p:grpSpPr>
          <a:xfrm>
            <a:off x="719139" y="3689479"/>
            <a:ext cx="3418463" cy="646332"/>
            <a:chOff x="719138" y="3689477"/>
            <a:chExt cx="3418463" cy="646332"/>
          </a:xfrm>
        </p:grpSpPr>
        <p:sp>
          <p:nvSpPr>
            <p:cNvPr id="23" name="TextBox 19"/>
            <p:cNvSpPr txBox="1"/>
            <p:nvPr/>
          </p:nvSpPr>
          <p:spPr>
            <a:xfrm>
              <a:off x="3214271" y="368947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1"/>
                  </a:solidFill>
                </a:rPr>
                <a:t>输入标题文本</a:t>
              </a:r>
            </a:p>
          </p:txBody>
        </p:sp>
        <p:sp>
          <p:nvSpPr>
            <p:cNvPr id="24" name="TextBox 20"/>
            <p:cNvSpPr txBox="1"/>
            <p:nvPr/>
          </p:nvSpPr>
          <p:spPr>
            <a:xfrm>
              <a:off x="719138" y="387414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5" name="千图PPT彼岸天：ID 8661124库_组合 12"/>
          <p:cNvGrpSpPr/>
          <p:nvPr>
            <p:custDataLst>
              <p:tags r:id="rId5"/>
            </p:custDataLst>
          </p:nvPr>
        </p:nvGrpSpPr>
        <p:grpSpPr>
          <a:xfrm>
            <a:off x="5073940" y="1295075"/>
            <a:ext cx="2044120" cy="632608"/>
            <a:chOff x="5073940" y="1295074"/>
            <a:chExt cx="2044120" cy="632608"/>
          </a:xfrm>
        </p:grpSpPr>
        <p:sp>
          <p:nvSpPr>
            <p:cNvPr id="21" name="TextBox 22"/>
            <p:cNvSpPr txBox="1"/>
            <p:nvPr/>
          </p:nvSpPr>
          <p:spPr>
            <a:xfrm>
              <a:off x="5634335" y="1295074"/>
              <a:ext cx="923330" cy="184666"/>
            </a:xfrm>
            <a:prstGeom prst="rect">
              <a:avLst/>
            </a:prstGeom>
          </p:spPr>
          <p:txBody>
            <a:bodyPr wrap="none" lIns="0" tIns="0" rIns="0" bIns="0" anchor="ctr" anchorCtr="1">
              <a:normAutofit/>
            </a:bodyPr>
            <a:lstStyle/>
            <a:p>
              <a:pPr>
                <a:spcBef>
                  <a:spcPct val="0"/>
                </a:spcBef>
                <a:defRPr/>
              </a:pPr>
              <a:r>
                <a:rPr lang="zh-CN" altLang="en-US" sz="1200" b="1" dirty="0">
                  <a:solidFill>
                    <a:schemeClr val="accent2"/>
                  </a:solidFill>
                </a:rPr>
                <a:t>输入标题文本</a:t>
              </a:r>
            </a:p>
          </p:txBody>
        </p:sp>
        <p:sp>
          <p:nvSpPr>
            <p:cNvPr id="22" name="TextBox 23"/>
            <p:cNvSpPr txBox="1"/>
            <p:nvPr/>
          </p:nvSpPr>
          <p:spPr>
            <a:xfrm>
              <a:off x="5073940" y="1466018"/>
              <a:ext cx="2044120" cy="461664"/>
            </a:xfrm>
            <a:prstGeom prst="rect">
              <a:avLst/>
            </a:prstGeom>
          </p:spPr>
          <p:txBody>
            <a:bodyPr wrap="square" lIns="0" tIns="0" rIns="0" bIns="0" anchor="ctr" anchorCtr="1">
              <a:normAutofit/>
            </a:bodyPr>
            <a:lstStyle/>
            <a:p>
              <a:pP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2" name="千图PPT彼岸天：ID 8661124库_组合 1"/>
          <p:cNvGrpSpPr/>
          <p:nvPr>
            <p:custDataLst>
              <p:tags r:id="rId6"/>
            </p:custDataLst>
          </p:nvPr>
        </p:nvGrpSpPr>
        <p:grpSpPr>
          <a:xfrm>
            <a:off x="0" y="1980633"/>
            <a:ext cx="12192000" cy="4877367"/>
            <a:chOff x="0" y="1980633"/>
            <a:chExt cx="12192000" cy="4877367"/>
          </a:xfrm>
        </p:grpSpPr>
        <p:sp>
          <p:nvSpPr>
            <p:cNvPr id="4" name="Oval 2"/>
            <p:cNvSpPr/>
            <p:nvPr/>
          </p:nvSpPr>
          <p:spPr>
            <a:xfrm>
              <a:off x="6580385" y="2284526"/>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3"/>
            <p:cNvSpPr/>
            <p:nvPr/>
          </p:nvSpPr>
          <p:spPr>
            <a:xfrm>
              <a:off x="4237463" y="2284526"/>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bwMode="auto">
            <a:xfrm>
              <a:off x="5173138" y="2888490"/>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anchor="ctr"/>
            <a:lstStyle/>
            <a:p>
              <a:pPr algn="ctr"/>
              <a:endParaRPr/>
            </a:p>
          </p:txBody>
        </p:sp>
        <p:sp>
          <p:nvSpPr>
            <p:cNvPr id="7" name="Freeform: Shape 5"/>
            <p:cNvSpPr/>
            <p:nvPr/>
          </p:nvSpPr>
          <p:spPr bwMode="auto">
            <a:xfrm>
              <a:off x="0" y="5971373"/>
              <a:ext cx="12192000" cy="886627"/>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bg1">
                <a:lumMod val="65000"/>
              </a:schemeClr>
            </a:solidFill>
            <a:ln w="9525">
              <a:noFill/>
              <a:round/>
            </a:ln>
          </p:spPr>
          <p:txBody>
            <a:bodyPr anchor="ctr"/>
            <a:lstStyle/>
            <a:p>
              <a:pPr algn="ctr"/>
              <a:endParaRPr/>
            </a:p>
          </p:txBody>
        </p:sp>
        <p:sp>
          <p:nvSpPr>
            <p:cNvPr id="8" name="Oval 6"/>
            <p:cNvSpPr/>
            <p:nvPr/>
          </p:nvSpPr>
          <p:spPr>
            <a:xfrm>
              <a:off x="5173138" y="1980633"/>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7"/>
            <p:cNvSpPr/>
            <p:nvPr/>
          </p:nvSpPr>
          <p:spPr>
            <a:xfrm>
              <a:off x="6339023" y="3282781"/>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379102" y="3282781"/>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bwMode="auto">
            <a:xfrm>
              <a:off x="4850533" y="3680041"/>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anchor="ctr"/>
            <a:lstStyle/>
            <a:p>
              <a:pPr algn="ctr"/>
              <a:endParaRPr/>
            </a:p>
          </p:txBody>
        </p:sp>
        <p:sp>
          <p:nvSpPr>
            <p:cNvPr id="17" name="Freeform: Shape 25"/>
            <p:cNvSpPr/>
            <p:nvPr/>
          </p:nvSpPr>
          <p:spPr bwMode="auto">
            <a:xfrm>
              <a:off x="6826572" y="3745653"/>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a:p>
          </p:txBody>
        </p:sp>
        <p:sp>
          <p:nvSpPr>
            <p:cNvPr id="18" name="Freeform: Shape 26"/>
            <p:cNvSpPr/>
            <p:nvPr/>
          </p:nvSpPr>
          <p:spPr bwMode="auto">
            <a:xfrm>
              <a:off x="7026621" y="2730759"/>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9" name="Freeform: Shape 27"/>
            <p:cNvSpPr/>
            <p:nvPr/>
          </p:nvSpPr>
          <p:spPr bwMode="auto">
            <a:xfrm>
              <a:off x="4711309" y="2730760"/>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sp>
          <p:nvSpPr>
            <p:cNvPr id="20" name="Freeform: Shape 28"/>
            <p:cNvSpPr/>
            <p:nvPr/>
          </p:nvSpPr>
          <p:spPr bwMode="auto">
            <a:xfrm>
              <a:off x="5652497" y="2459993"/>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rot="2700000">
            <a:off x="4140941" y="2776612"/>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rgbClr val="E46D0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4456983" y="2971173"/>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rPr>
              <a:t>03</a:t>
            </a:r>
            <a:endParaRPr kumimoji="0" lang="zh-CN" altLang="en-US"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endParaRPr>
          </a:p>
        </p:txBody>
      </p:sp>
      <p:sp>
        <p:nvSpPr>
          <p:cNvPr id="4" name="文本框 3"/>
          <p:cNvSpPr txBox="1"/>
          <p:nvPr/>
        </p:nvSpPr>
        <p:spPr>
          <a:xfrm>
            <a:off x="6012313" y="2858553"/>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347659"/>
                </a:solidFill>
                <a:effectLst/>
                <a:uLnTx/>
                <a:uFillTx/>
                <a:latin typeface="方正有猫在_GBK" panose="02000000000000000000" pitchFamily="2" charset="-122"/>
                <a:ea typeface="方正有猫在_GBK" panose="02000000000000000000" pitchFamily="2" charset="-122"/>
              </a:rPr>
              <a:t>标题文字添加</a:t>
            </a:r>
          </a:p>
        </p:txBody>
      </p:sp>
      <p:sp>
        <p:nvSpPr>
          <p:cNvPr id="5" name="文本框 4"/>
          <p:cNvSpPr txBox="1"/>
          <p:nvPr/>
        </p:nvSpPr>
        <p:spPr>
          <a:xfrm>
            <a:off x="6368359" y="3633826"/>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6" name="文本框 5"/>
          <p:cNvSpPr txBox="1"/>
          <p:nvPr/>
        </p:nvSpPr>
        <p:spPr>
          <a:xfrm>
            <a:off x="6368359" y="4138847"/>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0" y="3403599"/>
            <a:ext cx="12192000" cy="609600"/>
            <a:chOff x="0" y="3403599"/>
            <a:chExt cx="12192000" cy="609600"/>
          </a:xfrm>
        </p:grpSpPr>
        <p:sp>
          <p:nvSpPr>
            <p:cNvPr id="5" name="Rectangle 20"/>
            <p:cNvSpPr/>
            <p:nvPr/>
          </p:nvSpPr>
          <p:spPr>
            <a:xfrm>
              <a:off x="0" y="3403599"/>
              <a:ext cx="12192000" cy="6096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6" name="Straight Connector 21"/>
            <p:cNvCxnSpPr>
              <a:stCxn id="5" idx="1"/>
              <a:endCxn id="5" idx="3"/>
            </p:cNvCxnSpPr>
            <p:nvPr/>
          </p:nvCxnSpPr>
          <p:spPr>
            <a:xfrm>
              <a:off x="0" y="3708399"/>
              <a:ext cx="12192000" cy="0"/>
            </a:xfrm>
            <a:prstGeom prst="line">
              <a:avLst/>
            </a:prstGeom>
            <a:ln w="38100">
              <a:solidFill>
                <a:schemeClr val="bg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7" name="千图PPT彼岸天：ID 8661124库_组合 36"/>
          <p:cNvGrpSpPr/>
          <p:nvPr>
            <p:custDataLst>
              <p:tags r:id="rId2"/>
            </p:custDataLst>
          </p:nvPr>
        </p:nvGrpSpPr>
        <p:grpSpPr>
          <a:xfrm>
            <a:off x="2652840" y="1782820"/>
            <a:ext cx="3233407" cy="1082518"/>
            <a:chOff x="2652840" y="1782820"/>
            <a:chExt cx="3233407" cy="1082518"/>
          </a:xfrm>
        </p:grpSpPr>
        <p:grpSp>
          <p:nvGrpSpPr>
            <p:cNvPr id="9" name="Group 46"/>
            <p:cNvGrpSpPr/>
            <p:nvPr/>
          </p:nvGrpSpPr>
          <p:grpSpPr>
            <a:xfrm>
              <a:off x="2652840" y="1981276"/>
              <a:ext cx="684226" cy="685607"/>
              <a:chOff x="1207344" y="6690703"/>
              <a:chExt cx="1026339" cy="1028409"/>
            </a:xfrm>
          </p:grpSpPr>
          <p:sp>
            <p:nvSpPr>
              <p:cNvPr id="28" name="Freeform: Shape 47"/>
              <p:cNvSpPr/>
              <p:nvPr/>
            </p:nvSpPr>
            <p:spPr bwMode="auto">
              <a:xfrm rot="189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2"/>
                </a:solidFill>
              </a:ln>
              <a:effectLst/>
            </p:spPr>
            <p:txBody>
              <a:bodyPr anchor="ctr"/>
              <a:lstStyle/>
              <a:p>
                <a:pPr algn="ctr"/>
                <a:endParaRPr/>
              </a:p>
            </p:txBody>
          </p:sp>
          <p:sp>
            <p:nvSpPr>
              <p:cNvPr id="29" name="TextBox 48"/>
              <p:cNvSpPr txBox="1"/>
              <p:nvPr/>
            </p:nvSpPr>
            <p:spPr>
              <a:xfrm>
                <a:off x="1263314" y="6812624"/>
                <a:ext cx="914400" cy="815511"/>
              </a:xfrm>
              <a:prstGeom prst="rect">
                <a:avLst/>
              </a:prstGeom>
              <a:noFill/>
            </p:spPr>
            <p:txBody>
              <a:bodyPr wrap="none">
                <a:normAutofit/>
              </a:bodyPr>
              <a:lstStyle/>
              <a:p>
                <a:pPr algn="ctr"/>
                <a:r>
                  <a:rPr lang="en-US" sz="2935">
                    <a:solidFill>
                      <a:schemeClr val="accent2"/>
                    </a:solidFill>
                  </a:rPr>
                  <a:t>02</a:t>
                </a:r>
              </a:p>
            </p:txBody>
          </p:sp>
        </p:grpSp>
        <p:grpSp>
          <p:nvGrpSpPr>
            <p:cNvPr id="11" name="Group 30"/>
            <p:cNvGrpSpPr/>
            <p:nvPr/>
          </p:nvGrpSpPr>
          <p:grpSpPr>
            <a:xfrm>
              <a:off x="3337066" y="1782820"/>
              <a:ext cx="2549181" cy="1082518"/>
              <a:chOff x="1762632" y="1197195"/>
              <a:chExt cx="2549181" cy="1082518"/>
            </a:xfrm>
          </p:grpSpPr>
          <p:sp>
            <p:nvSpPr>
              <p:cNvPr id="24" name="TextBox 31"/>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25" name="TextBox 37"/>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8" name="千图PPT彼岸天：ID 8661124库_组合 37"/>
          <p:cNvGrpSpPr/>
          <p:nvPr>
            <p:custDataLst>
              <p:tags r:id="rId3"/>
            </p:custDataLst>
          </p:nvPr>
        </p:nvGrpSpPr>
        <p:grpSpPr>
          <a:xfrm>
            <a:off x="4500783" y="4294374"/>
            <a:ext cx="3233407" cy="1082518"/>
            <a:chOff x="4500783" y="4294374"/>
            <a:chExt cx="3233407" cy="1082518"/>
          </a:xfrm>
        </p:grpSpPr>
        <p:grpSp>
          <p:nvGrpSpPr>
            <p:cNvPr id="7" name="Group 34"/>
            <p:cNvGrpSpPr/>
            <p:nvPr/>
          </p:nvGrpSpPr>
          <p:grpSpPr>
            <a:xfrm>
              <a:off x="4500783" y="4492830"/>
              <a:ext cx="684226" cy="685607"/>
              <a:chOff x="1207344" y="6690703"/>
              <a:chExt cx="1026339" cy="1028409"/>
            </a:xfrm>
          </p:grpSpPr>
          <p:sp>
            <p:nvSpPr>
              <p:cNvPr id="32" name="Freeform: Shape 35"/>
              <p:cNvSpPr/>
              <p:nvPr/>
            </p:nvSpPr>
            <p:spPr bwMode="auto">
              <a:xfrm rot="81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3"/>
                </a:solidFill>
              </a:ln>
              <a:effectLst/>
            </p:spPr>
            <p:txBody>
              <a:bodyPr anchor="ctr"/>
              <a:lstStyle/>
              <a:p>
                <a:pPr algn="ctr"/>
                <a:endParaRPr/>
              </a:p>
            </p:txBody>
          </p:sp>
          <p:sp>
            <p:nvSpPr>
              <p:cNvPr id="33" name="TextBox 36"/>
              <p:cNvSpPr txBox="1"/>
              <p:nvPr/>
            </p:nvSpPr>
            <p:spPr>
              <a:xfrm>
                <a:off x="1263314" y="6812624"/>
                <a:ext cx="914400" cy="815511"/>
              </a:xfrm>
              <a:prstGeom prst="rect">
                <a:avLst/>
              </a:prstGeom>
              <a:noFill/>
            </p:spPr>
            <p:txBody>
              <a:bodyPr wrap="none">
                <a:normAutofit/>
              </a:bodyPr>
              <a:lstStyle/>
              <a:p>
                <a:pPr algn="ctr"/>
                <a:r>
                  <a:rPr lang="en-US" sz="2935">
                    <a:solidFill>
                      <a:schemeClr val="accent3"/>
                    </a:solidFill>
                  </a:rPr>
                  <a:t>03</a:t>
                </a:r>
              </a:p>
            </p:txBody>
          </p:sp>
        </p:grpSp>
        <p:grpSp>
          <p:nvGrpSpPr>
            <p:cNvPr id="12" name="Group 43"/>
            <p:cNvGrpSpPr/>
            <p:nvPr/>
          </p:nvGrpSpPr>
          <p:grpSpPr>
            <a:xfrm>
              <a:off x="5185009" y="4294374"/>
              <a:ext cx="2549181" cy="1082518"/>
              <a:chOff x="1762632" y="1197195"/>
              <a:chExt cx="2549181" cy="1082518"/>
            </a:xfrm>
          </p:grpSpPr>
          <p:sp>
            <p:nvSpPr>
              <p:cNvPr id="22" name="TextBox 49"/>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23" name="TextBox 55"/>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6" name="千图PPT彼岸天：ID 8661124库_组合 35"/>
          <p:cNvGrpSpPr/>
          <p:nvPr>
            <p:custDataLst>
              <p:tags r:id="rId4"/>
            </p:custDataLst>
          </p:nvPr>
        </p:nvGrpSpPr>
        <p:grpSpPr>
          <a:xfrm>
            <a:off x="804897" y="4294374"/>
            <a:ext cx="3233407" cy="1082518"/>
            <a:chOff x="804897" y="4294374"/>
            <a:chExt cx="3233407" cy="1082518"/>
          </a:xfrm>
        </p:grpSpPr>
        <p:grpSp>
          <p:nvGrpSpPr>
            <p:cNvPr id="4" name="Group 6"/>
            <p:cNvGrpSpPr/>
            <p:nvPr/>
          </p:nvGrpSpPr>
          <p:grpSpPr>
            <a:xfrm>
              <a:off x="804897" y="4492830"/>
              <a:ext cx="684226" cy="685607"/>
              <a:chOff x="1207344" y="6690703"/>
              <a:chExt cx="1026339" cy="1028409"/>
            </a:xfrm>
          </p:grpSpPr>
          <p:sp>
            <p:nvSpPr>
              <p:cNvPr id="34" name="Freeform: Shape 7"/>
              <p:cNvSpPr/>
              <p:nvPr/>
            </p:nvSpPr>
            <p:spPr bwMode="auto">
              <a:xfrm rot="81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1"/>
                </a:solidFill>
              </a:ln>
              <a:effectLst/>
            </p:spPr>
            <p:txBody>
              <a:bodyPr anchor="ctr"/>
              <a:lstStyle/>
              <a:p>
                <a:pPr algn="ctr"/>
                <a:endParaRPr/>
              </a:p>
            </p:txBody>
          </p:sp>
          <p:sp>
            <p:nvSpPr>
              <p:cNvPr id="35" name="TextBox 8"/>
              <p:cNvSpPr txBox="1"/>
              <p:nvPr/>
            </p:nvSpPr>
            <p:spPr>
              <a:xfrm>
                <a:off x="1263314" y="6812624"/>
                <a:ext cx="914400" cy="815511"/>
              </a:xfrm>
              <a:prstGeom prst="rect">
                <a:avLst/>
              </a:prstGeom>
              <a:noFill/>
            </p:spPr>
            <p:txBody>
              <a:bodyPr wrap="none">
                <a:normAutofit/>
              </a:bodyPr>
              <a:lstStyle/>
              <a:p>
                <a:pPr algn="ctr"/>
                <a:r>
                  <a:rPr lang="en-US" sz="2935">
                    <a:solidFill>
                      <a:schemeClr val="accent1"/>
                    </a:solidFill>
                  </a:rPr>
                  <a:t>01</a:t>
                </a:r>
              </a:p>
            </p:txBody>
          </p:sp>
        </p:grpSp>
        <p:grpSp>
          <p:nvGrpSpPr>
            <p:cNvPr id="13" name="Group 56"/>
            <p:cNvGrpSpPr/>
            <p:nvPr/>
          </p:nvGrpSpPr>
          <p:grpSpPr>
            <a:xfrm>
              <a:off x="1489123" y="4294374"/>
              <a:ext cx="2549181" cy="1082518"/>
              <a:chOff x="1762632" y="1197195"/>
              <a:chExt cx="2549181" cy="1082518"/>
            </a:xfrm>
          </p:grpSpPr>
          <p:sp>
            <p:nvSpPr>
              <p:cNvPr id="20" name="TextBox 57"/>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21" name="TextBox 58"/>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9" name="千图PPT彼岸天：ID 8661124库_组合 38"/>
          <p:cNvGrpSpPr/>
          <p:nvPr>
            <p:custDataLst>
              <p:tags r:id="rId5"/>
            </p:custDataLst>
          </p:nvPr>
        </p:nvGrpSpPr>
        <p:grpSpPr>
          <a:xfrm>
            <a:off x="6348727" y="1782820"/>
            <a:ext cx="3233407" cy="1082518"/>
            <a:chOff x="6348727" y="1782820"/>
            <a:chExt cx="3233407" cy="1082518"/>
          </a:xfrm>
        </p:grpSpPr>
        <p:grpSp>
          <p:nvGrpSpPr>
            <p:cNvPr id="10" name="Group 52"/>
            <p:cNvGrpSpPr/>
            <p:nvPr/>
          </p:nvGrpSpPr>
          <p:grpSpPr>
            <a:xfrm>
              <a:off x="6348727" y="1981276"/>
              <a:ext cx="684226" cy="685607"/>
              <a:chOff x="1207344" y="6690703"/>
              <a:chExt cx="1026339" cy="1028409"/>
            </a:xfrm>
          </p:grpSpPr>
          <p:sp>
            <p:nvSpPr>
              <p:cNvPr id="26" name="Freeform: Shape 53"/>
              <p:cNvSpPr/>
              <p:nvPr/>
            </p:nvSpPr>
            <p:spPr bwMode="auto">
              <a:xfrm rot="189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4"/>
                </a:solidFill>
              </a:ln>
              <a:effectLst/>
            </p:spPr>
            <p:txBody>
              <a:bodyPr anchor="ctr"/>
              <a:lstStyle/>
              <a:p>
                <a:pPr algn="ctr"/>
                <a:endParaRPr/>
              </a:p>
            </p:txBody>
          </p:sp>
          <p:sp>
            <p:nvSpPr>
              <p:cNvPr id="27" name="TextBox 54"/>
              <p:cNvSpPr txBox="1"/>
              <p:nvPr/>
            </p:nvSpPr>
            <p:spPr>
              <a:xfrm>
                <a:off x="1263314" y="6812624"/>
                <a:ext cx="914400" cy="815511"/>
              </a:xfrm>
              <a:prstGeom prst="rect">
                <a:avLst/>
              </a:prstGeom>
              <a:noFill/>
            </p:spPr>
            <p:txBody>
              <a:bodyPr wrap="none">
                <a:normAutofit/>
              </a:bodyPr>
              <a:lstStyle/>
              <a:p>
                <a:pPr algn="ctr"/>
                <a:r>
                  <a:rPr lang="en-US" sz="2935">
                    <a:solidFill>
                      <a:schemeClr val="accent4"/>
                    </a:solidFill>
                  </a:rPr>
                  <a:t>04</a:t>
                </a:r>
              </a:p>
            </p:txBody>
          </p:sp>
        </p:grpSp>
        <p:grpSp>
          <p:nvGrpSpPr>
            <p:cNvPr id="14" name="Group 59"/>
            <p:cNvGrpSpPr/>
            <p:nvPr/>
          </p:nvGrpSpPr>
          <p:grpSpPr>
            <a:xfrm>
              <a:off x="7032953" y="1782820"/>
              <a:ext cx="2549181" cy="1082518"/>
              <a:chOff x="1762632" y="1197195"/>
              <a:chExt cx="2549181" cy="1082518"/>
            </a:xfrm>
          </p:grpSpPr>
          <p:sp>
            <p:nvSpPr>
              <p:cNvPr id="18" name="TextBox 60"/>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19" name="TextBox 61"/>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0" name="千图PPT彼岸天：ID 8661124库_组合 39"/>
          <p:cNvGrpSpPr/>
          <p:nvPr>
            <p:custDataLst>
              <p:tags r:id="rId6"/>
            </p:custDataLst>
          </p:nvPr>
        </p:nvGrpSpPr>
        <p:grpSpPr>
          <a:xfrm>
            <a:off x="8196669" y="4294374"/>
            <a:ext cx="3263144" cy="1082518"/>
            <a:chOff x="8196669" y="4294374"/>
            <a:chExt cx="3263144" cy="1082518"/>
          </a:xfrm>
        </p:grpSpPr>
        <p:grpSp>
          <p:nvGrpSpPr>
            <p:cNvPr id="8" name="Group 40"/>
            <p:cNvGrpSpPr/>
            <p:nvPr/>
          </p:nvGrpSpPr>
          <p:grpSpPr>
            <a:xfrm>
              <a:off x="8196669" y="4492830"/>
              <a:ext cx="684226" cy="685607"/>
              <a:chOff x="1207344" y="6690703"/>
              <a:chExt cx="1026339" cy="1028409"/>
            </a:xfrm>
          </p:grpSpPr>
          <p:sp>
            <p:nvSpPr>
              <p:cNvPr id="30" name="Freeform: Shape 41"/>
              <p:cNvSpPr/>
              <p:nvPr/>
            </p:nvSpPr>
            <p:spPr bwMode="auto">
              <a:xfrm rot="81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5"/>
                </a:solidFill>
              </a:ln>
              <a:effectLst/>
            </p:spPr>
            <p:txBody>
              <a:bodyPr anchor="ctr"/>
              <a:lstStyle/>
              <a:p>
                <a:pPr algn="ctr"/>
                <a:endParaRPr/>
              </a:p>
            </p:txBody>
          </p:sp>
          <p:sp>
            <p:nvSpPr>
              <p:cNvPr id="31" name="TextBox 42"/>
              <p:cNvSpPr txBox="1"/>
              <p:nvPr/>
            </p:nvSpPr>
            <p:spPr>
              <a:xfrm>
                <a:off x="1263314" y="6812624"/>
                <a:ext cx="914400" cy="815511"/>
              </a:xfrm>
              <a:prstGeom prst="rect">
                <a:avLst/>
              </a:prstGeom>
              <a:noFill/>
            </p:spPr>
            <p:txBody>
              <a:bodyPr wrap="none">
                <a:normAutofit/>
              </a:bodyPr>
              <a:lstStyle/>
              <a:p>
                <a:pPr algn="ctr"/>
                <a:r>
                  <a:rPr lang="en-US" sz="2935">
                    <a:solidFill>
                      <a:schemeClr val="accent5"/>
                    </a:solidFill>
                  </a:rPr>
                  <a:t>05</a:t>
                </a:r>
              </a:p>
            </p:txBody>
          </p:sp>
        </p:grpSp>
        <p:grpSp>
          <p:nvGrpSpPr>
            <p:cNvPr id="15" name="Group 62"/>
            <p:cNvGrpSpPr/>
            <p:nvPr/>
          </p:nvGrpSpPr>
          <p:grpSpPr>
            <a:xfrm>
              <a:off x="8910632" y="4294374"/>
              <a:ext cx="2549181" cy="1082518"/>
              <a:chOff x="1762632" y="1197195"/>
              <a:chExt cx="2549181" cy="1082518"/>
            </a:xfrm>
          </p:grpSpPr>
          <p:sp>
            <p:nvSpPr>
              <p:cNvPr id="16" name="TextBox 63"/>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5">
                        <a:lumMod val="100000"/>
                      </a:schemeClr>
                    </a:solidFill>
                  </a:rPr>
                  <a:t>输入标题文本</a:t>
                </a:r>
              </a:p>
            </p:txBody>
          </p:sp>
          <p:sp>
            <p:nvSpPr>
              <p:cNvPr id="17" name="TextBox 64"/>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ppt_x"/>
                                          </p:val>
                                        </p:tav>
                                        <p:tav tm="100000">
                                          <p:val>
                                            <p:strVal val="#ppt_x"/>
                                          </p:val>
                                        </p:tav>
                                      </p:tavLst>
                                    </p:anim>
                                    <p:anim calcmode="lin" valueType="num">
                                      <p:cBhvr additive="base">
                                        <p:cTn id="17" dur="500" fill="hold"/>
                                        <p:tgtEl>
                                          <p:spTgt spid="37"/>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ppt_x"/>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691659" y="1224439"/>
            <a:ext cx="4739166" cy="4359565"/>
            <a:chOff x="3691659" y="1224439"/>
            <a:chExt cx="4739166" cy="4359565"/>
          </a:xfrm>
        </p:grpSpPr>
        <p:sp>
          <p:nvSpPr>
            <p:cNvPr id="4" name="Freeform: Shape 41"/>
            <p:cNvSpPr/>
            <p:nvPr/>
          </p:nvSpPr>
          <p:spPr bwMode="auto">
            <a:xfrm>
              <a:off x="5890142" y="1795925"/>
              <a:ext cx="423469" cy="509553"/>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5" name="Freeform: Shape 43"/>
            <p:cNvSpPr/>
            <p:nvPr/>
          </p:nvSpPr>
          <p:spPr bwMode="auto">
            <a:xfrm>
              <a:off x="5773370" y="1224439"/>
              <a:ext cx="657015" cy="657016"/>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chemeClr val="tx1">
                <a:lumMod val="50000"/>
                <a:lumOff val="50000"/>
              </a:schemeClr>
            </a:solidFill>
            <a:ln w="9525">
              <a:noFill/>
              <a:round/>
            </a:ln>
            <a:effectLst/>
          </p:spPr>
          <p:txBody>
            <a:bodyPr anchor="ctr"/>
            <a:lstStyle/>
            <a:p>
              <a:pPr algn="ctr"/>
              <a:endParaRPr/>
            </a:p>
          </p:txBody>
        </p:sp>
        <p:sp>
          <p:nvSpPr>
            <p:cNvPr id="6" name="Freeform: Shape 44"/>
            <p:cNvSpPr/>
            <p:nvPr/>
          </p:nvSpPr>
          <p:spPr bwMode="auto">
            <a:xfrm rot="16200000" flipV="1">
              <a:off x="5972263" y="1395629"/>
              <a:ext cx="259228" cy="314635"/>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chemeClr val="bg1"/>
            </a:solidFill>
            <a:ln w="9525">
              <a:noFill/>
              <a:round/>
            </a:ln>
          </p:spPr>
          <p:txBody>
            <a:bodyPr anchor="ctr"/>
            <a:lstStyle/>
            <a:p>
              <a:pPr algn="ctr"/>
              <a:endParaRPr/>
            </a:p>
          </p:txBody>
        </p:sp>
        <p:sp>
          <p:nvSpPr>
            <p:cNvPr id="7" name="Freeform: Shape 48"/>
            <p:cNvSpPr/>
            <p:nvPr/>
          </p:nvSpPr>
          <p:spPr bwMode="auto">
            <a:xfrm rot="10800000">
              <a:off x="4531672" y="4502966"/>
              <a:ext cx="423469" cy="509553"/>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8" name="Freeform: Shape 49"/>
            <p:cNvSpPr/>
            <p:nvPr/>
          </p:nvSpPr>
          <p:spPr bwMode="auto">
            <a:xfrm rot="10800000">
              <a:off x="4414899" y="4926988"/>
              <a:ext cx="657015" cy="657016"/>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chemeClr val="tx1">
                <a:lumMod val="50000"/>
                <a:lumOff val="50000"/>
              </a:schemeClr>
            </a:solidFill>
            <a:ln w="9525">
              <a:noFill/>
              <a:round/>
            </a:ln>
            <a:effectLst/>
          </p:spPr>
          <p:txBody>
            <a:bodyPr anchor="ctr"/>
            <a:lstStyle/>
            <a:p>
              <a:pPr algn="ctr"/>
              <a:endParaRPr/>
            </a:p>
          </p:txBody>
        </p:sp>
        <p:sp>
          <p:nvSpPr>
            <p:cNvPr id="9" name="Freeform: Shape 47"/>
            <p:cNvSpPr/>
            <p:nvPr/>
          </p:nvSpPr>
          <p:spPr bwMode="auto">
            <a:xfrm rot="5400000">
              <a:off x="4613793" y="5123528"/>
              <a:ext cx="259228" cy="314635"/>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chemeClr val="bg1"/>
            </a:solidFill>
            <a:ln w="9525">
              <a:noFill/>
              <a:round/>
            </a:ln>
          </p:spPr>
          <p:txBody>
            <a:bodyPr anchor="ctr"/>
            <a:lstStyle/>
            <a:p>
              <a:pPr algn="ctr"/>
              <a:endParaRPr/>
            </a:p>
          </p:txBody>
        </p:sp>
        <p:sp>
          <p:nvSpPr>
            <p:cNvPr id="10" name="Freeform: Shape 53"/>
            <p:cNvSpPr/>
            <p:nvPr/>
          </p:nvSpPr>
          <p:spPr bwMode="auto">
            <a:xfrm rot="16200000">
              <a:off x="6567692" y="3821689"/>
              <a:ext cx="423469" cy="509553"/>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1" name="Freeform: Shape 54"/>
            <p:cNvSpPr/>
            <p:nvPr/>
          </p:nvSpPr>
          <p:spPr bwMode="auto">
            <a:xfrm rot="16200000">
              <a:off x="5973653" y="3747956"/>
              <a:ext cx="657015" cy="657016"/>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chemeClr val="tx1">
                <a:lumMod val="50000"/>
                <a:lumOff val="50000"/>
              </a:schemeClr>
            </a:solidFill>
            <a:ln w="9525">
              <a:noFill/>
              <a:round/>
            </a:ln>
            <a:effectLst/>
          </p:spPr>
          <p:txBody>
            <a:bodyPr anchor="ctr"/>
            <a:lstStyle/>
            <a:p>
              <a:pPr algn="ctr"/>
              <a:endParaRPr/>
            </a:p>
          </p:txBody>
        </p:sp>
        <p:sp>
          <p:nvSpPr>
            <p:cNvPr id="12" name="Freeform: Shape 52"/>
            <p:cNvSpPr/>
            <p:nvPr/>
          </p:nvSpPr>
          <p:spPr bwMode="auto">
            <a:xfrm rot="10800000">
              <a:off x="6139078" y="3919145"/>
              <a:ext cx="259228" cy="314635"/>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chemeClr val="bg1"/>
            </a:solidFill>
            <a:ln w="9525">
              <a:noFill/>
              <a:round/>
            </a:ln>
          </p:spPr>
          <p:txBody>
            <a:bodyPr anchor="ctr"/>
            <a:lstStyle/>
            <a:p>
              <a:pPr algn="ctr"/>
              <a:endParaRPr/>
            </a:p>
          </p:txBody>
        </p:sp>
        <p:sp>
          <p:nvSpPr>
            <p:cNvPr id="13" name="Freeform: Shape 55"/>
            <p:cNvSpPr/>
            <p:nvPr/>
          </p:nvSpPr>
          <p:spPr bwMode="auto">
            <a:xfrm>
              <a:off x="7245639" y="3143511"/>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4" name="Freeform: Shape 56"/>
            <p:cNvSpPr/>
            <p:nvPr/>
          </p:nvSpPr>
          <p:spPr bwMode="auto">
            <a:xfrm>
              <a:off x="4531671" y="3143511"/>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5" name="Freeform: Shape 57"/>
            <p:cNvSpPr/>
            <p:nvPr/>
          </p:nvSpPr>
          <p:spPr bwMode="auto">
            <a:xfrm rot="5400000">
              <a:off x="5209422" y="2464203"/>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6" name="Freeform: Shape 58"/>
            <p:cNvSpPr/>
            <p:nvPr/>
          </p:nvSpPr>
          <p:spPr bwMode="auto">
            <a:xfrm rot="5400000">
              <a:off x="6570858" y="2464203"/>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7" name="Oval 60"/>
            <p:cNvSpPr/>
            <p:nvPr/>
          </p:nvSpPr>
          <p:spPr bwMode="auto">
            <a:xfrm>
              <a:off x="5623045" y="2241159"/>
              <a:ext cx="957665" cy="955640"/>
            </a:xfrm>
            <a:prstGeom prst="ellipse">
              <a:avLst/>
            </a:prstGeom>
            <a:solidFill>
              <a:schemeClr val="accent2"/>
            </a:solidFill>
            <a:ln w="9525">
              <a:noFill/>
              <a:round/>
            </a:ln>
          </p:spPr>
          <p:txBody>
            <a:bodyPr anchor="ctr"/>
            <a:lstStyle/>
            <a:p>
              <a:pPr algn="ctr"/>
              <a:endParaRPr/>
            </a:p>
          </p:txBody>
        </p:sp>
        <p:sp>
          <p:nvSpPr>
            <p:cNvPr id="18" name="Freeform: Shape 61"/>
            <p:cNvSpPr/>
            <p:nvPr/>
          </p:nvSpPr>
          <p:spPr bwMode="auto">
            <a:xfrm>
              <a:off x="5742500" y="2359601"/>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19" name="Oval 63"/>
            <p:cNvSpPr/>
            <p:nvPr/>
          </p:nvSpPr>
          <p:spPr bwMode="auto">
            <a:xfrm>
              <a:off x="4264574" y="2241159"/>
              <a:ext cx="957665" cy="955640"/>
            </a:xfrm>
            <a:prstGeom prst="ellipse">
              <a:avLst/>
            </a:prstGeom>
            <a:solidFill>
              <a:schemeClr val="accent1"/>
            </a:solidFill>
            <a:ln w="9525">
              <a:noFill/>
              <a:round/>
            </a:ln>
          </p:spPr>
          <p:txBody>
            <a:bodyPr anchor="ctr"/>
            <a:lstStyle/>
            <a:p>
              <a:pPr algn="ctr"/>
              <a:endParaRPr/>
            </a:p>
          </p:txBody>
        </p:sp>
        <p:sp>
          <p:nvSpPr>
            <p:cNvPr id="20" name="Freeform: Shape 64"/>
            <p:cNvSpPr/>
            <p:nvPr/>
          </p:nvSpPr>
          <p:spPr bwMode="auto">
            <a:xfrm>
              <a:off x="4384029" y="2359601"/>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1" name="Oval 66"/>
            <p:cNvSpPr/>
            <p:nvPr/>
          </p:nvSpPr>
          <p:spPr bwMode="auto">
            <a:xfrm>
              <a:off x="6981514" y="2238191"/>
              <a:ext cx="957665" cy="955640"/>
            </a:xfrm>
            <a:prstGeom prst="ellipse">
              <a:avLst/>
            </a:prstGeom>
            <a:solidFill>
              <a:schemeClr val="accent3"/>
            </a:solidFill>
            <a:ln w="9525">
              <a:noFill/>
              <a:round/>
            </a:ln>
          </p:spPr>
          <p:txBody>
            <a:bodyPr anchor="ctr"/>
            <a:lstStyle/>
            <a:p>
              <a:pPr algn="ctr"/>
              <a:endParaRPr/>
            </a:p>
          </p:txBody>
        </p:sp>
        <p:sp>
          <p:nvSpPr>
            <p:cNvPr id="22" name="Freeform: Shape 67"/>
            <p:cNvSpPr/>
            <p:nvPr/>
          </p:nvSpPr>
          <p:spPr bwMode="auto">
            <a:xfrm>
              <a:off x="7100969" y="2356635"/>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3" name="Oval 69"/>
            <p:cNvSpPr/>
            <p:nvPr/>
          </p:nvSpPr>
          <p:spPr bwMode="auto">
            <a:xfrm>
              <a:off x="4264574" y="3598644"/>
              <a:ext cx="957665" cy="955640"/>
            </a:xfrm>
            <a:prstGeom prst="ellipse">
              <a:avLst/>
            </a:prstGeom>
            <a:solidFill>
              <a:schemeClr val="accent4"/>
            </a:solidFill>
            <a:ln w="9525">
              <a:noFill/>
              <a:round/>
            </a:ln>
          </p:spPr>
          <p:txBody>
            <a:bodyPr anchor="ctr"/>
            <a:lstStyle/>
            <a:p>
              <a:pPr algn="ctr"/>
              <a:endParaRPr/>
            </a:p>
          </p:txBody>
        </p:sp>
        <p:sp>
          <p:nvSpPr>
            <p:cNvPr id="24" name="Freeform: Shape 70"/>
            <p:cNvSpPr/>
            <p:nvPr/>
          </p:nvSpPr>
          <p:spPr bwMode="auto">
            <a:xfrm>
              <a:off x="4384029" y="3717088"/>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5" name="Oval 72"/>
            <p:cNvSpPr/>
            <p:nvPr/>
          </p:nvSpPr>
          <p:spPr bwMode="auto">
            <a:xfrm>
              <a:off x="6978542" y="3598644"/>
              <a:ext cx="957665" cy="955640"/>
            </a:xfrm>
            <a:prstGeom prst="ellipse">
              <a:avLst/>
            </a:prstGeom>
            <a:solidFill>
              <a:schemeClr val="accent5"/>
            </a:solidFill>
            <a:ln w="9525">
              <a:noFill/>
              <a:round/>
            </a:ln>
          </p:spPr>
          <p:txBody>
            <a:bodyPr anchor="ctr"/>
            <a:lstStyle/>
            <a:p>
              <a:pPr algn="ctr"/>
              <a:endParaRPr/>
            </a:p>
          </p:txBody>
        </p:sp>
        <p:sp>
          <p:nvSpPr>
            <p:cNvPr id="26" name="Freeform: Shape 73"/>
            <p:cNvSpPr/>
            <p:nvPr/>
          </p:nvSpPr>
          <p:spPr bwMode="auto">
            <a:xfrm>
              <a:off x="7097997" y="3717088"/>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7" name="Freeform: Shape 74"/>
            <p:cNvSpPr/>
            <p:nvPr/>
          </p:nvSpPr>
          <p:spPr bwMode="auto">
            <a:xfrm rot="17739490" flipH="1" flipV="1">
              <a:off x="3650277" y="2195259"/>
              <a:ext cx="1338623" cy="967064"/>
            </a:xfrm>
            <a:custGeom>
              <a:avLst/>
              <a:gdLst/>
              <a:ahLst/>
              <a:cxnLst>
                <a:cxn ang="0">
                  <a:pos x="204" y="0"/>
                </a:cxn>
                <a:cxn ang="0">
                  <a:pos x="193" y="27"/>
                </a:cxn>
                <a:cxn ang="0">
                  <a:pos x="207" y="25"/>
                </a:cxn>
                <a:cxn ang="0">
                  <a:pos x="176" y="112"/>
                </a:cxn>
                <a:cxn ang="0">
                  <a:pos x="96" y="146"/>
                </a:cxn>
                <a:cxn ang="0">
                  <a:pos x="15" y="114"/>
                </a:cxn>
                <a:cxn ang="0">
                  <a:pos x="2" y="99"/>
                </a:cxn>
                <a:cxn ang="0">
                  <a:pos x="0" y="100"/>
                </a:cxn>
                <a:cxn ang="0">
                  <a:pos x="14" y="116"/>
                </a:cxn>
                <a:cxn ang="0">
                  <a:pos x="177" y="113"/>
                </a:cxn>
                <a:cxn ang="0">
                  <a:pos x="209" y="25"/>
                </a:cxn>
                <a:cxn ang="0">
                  <a:pos x="222" y="23"/>
                </a:cxn>
                <a:cxn ang="0">
                  <a:pos x="204" y="0"/>
                </a:cxn>
              </a:cxnLst>
              <a:rect l="0" t="0" r="r" b="b"/>
              <a:pathLst>
                <a:path w="222" h="160">
                  <a:moveTo>
                    <a:pt x="204" y="0"/>
                  </a:moveTo>
                  <a:cubicBezTo>
                    <a:pt x="193" y="27"/>
                    <a:pt x="193" y="27"/>
                    <a:pt x="193" y="27"/>
                  </a:cubicBezTo>
                  <a:cubicBezTo>
                    <a:pt x="207" y="25"/>
                    <a:pt x="207" y="25"/>
                    <a:pt x="207" y="25"/>
                  </a:cubicBezTo>
                  <a:cubicBezTo>
                    <a:pt x="209" y="56"/>
                    <a:pt x="199" y="88"/>
                    <a:pt x="176" y="112"/>
                  </a:cubicBezTo>
                  <a:cubicBezTo>
                    <a:pt x="154" y="134"/>
                    <a:pt x="125" y="146"/>
                    <a:pt x="96" y="146"/>
                  </a:cubicBezTo>
                  <a:cubicBezTo>
                    <a:pt x="67" y="146"/>
                    <a:pt x="38" y="136"/>
                    <a:pt x="15" y="114"/>
                  </a:cubicBezTo>
                  <a:cubicBezTo>
                    <a:pt x="10" y="109"/>
                    <a:pt x="6" y="104"/>
                    <a:pt x="2" y="99"/>
                  </a:cubicBezTo>
                  <a:cubicBezTo>
                    <a:pt x="0" y="100"/>
                    <a:pt x="0" y="100"/>
                    <a:pt x="0" y="100"/>
                  </a:cubicBezTo>
                  <a:cubicBezTo>
                    <a:pt x="4" y="105"/>
                    <a:pt x="9" y="111"/>
                    <a:pt x="14" y="116"/>
                  </a:cubicBezTo>
                  <a:cubicBezTo>
                    <a:pt x="60" y="160"/>
                    <a:pt x="133" y="159"/>
                    <a:pt x="177" y="113"/>
                  </a:cubicBezTo>
                  <a:cubicBezTo>
                    <a:pt x="201" y="89"/>
                    <a:pt x="212" y="56"/>
                    <a:pt x="209" y="25"/>
                  </a:cubicBezTo>
                  <a:cubicBezTo>
                    <a:pt x="222" y="23"/>
                    <a:pt x="222" y="23"/>
                    <a:pt x="222" y="23"/>
                  </a:cubicBezTo>
                  <a:lnTo>
                    <a:pt x="204" y="0"/>
                  </a:lnTo>
                  <a:close/>
                </a:path>
              </a:pathLst>
            </a:custGeom>
            <a:solidFill>
              <a:schemeClr val="accent1"/>
            </a:solidFill>
            <a:ln w="9525">
              <a:solidFill>
                <a:schemeClr val="accent1"/>
              </a:solidFill>
              <a:round/>
            </a:ln>
          </p:spPr>
          <p:txBody>
            <a:bodyPr anchor="ctr"/>
            <a:lstStyle/>
            <a:p>
              <a:pPr algn="ctr"/>
              <a:endParaRPr/>
            </a:p>
          </p:txBody>
        </p:sp>
        <p:sp>
          <p:nvSpPr>
            <p:cNvPr id="28" name="Freeform: Shape 75"/>
            <p:cNvSpPr/>
            <p:nvPr/>
          </p:nvSpPr>
          <p:spPr bwMode="auto">
            <a:xfrm rot="1404926">
              <a:off x="5439874" y="2729135"/>
              <a:ext cx="1269161" cy="916884"/>
            </a:xfrm>
            <a:custGeom>
              <a:avLst/>
              <a:gdLst/>
              <a:ahLst/>
              <a:cxnLst>
                <a:cxn ang="0">
                  <a:pos x="204" y="0"/>
                </a:cxn>
                <a:cxn ang="0">
                  <a:pos x="193" y="27"/>
                </a:cxn>
                <a:cxn ang="0">
                  <a:pos x="207" y="25"/>
                </a:cxn>
                <a:cxn ang="0">
                  <a:pos x="176" y="112"/>
                </a:cxn>
                <a:cxn ang="0">
                  <a:pos x="96" y="146"/>
                </a:cxn>
                <a:cxn ang="0">
                  <a:pos x="15" y="114"/>
                </a:cxn>
                <a:cxn ang="0">
                  <a:pos x="2" y="99"/>
                </a:cxn>
                <a:cxn ang="0">
                  <a:pos x="0" y="100"/>
                </a:cxn>
                <a:cxn ang="0">
                  <a:pos x="14" y="116"/>
                </a:cxn>
                <a:cxn ang="0">
                  <a:pos x="177" y="113"/>
                </a:cxn>
                <a:cxn ang="0">
                  <a:pos x="209" y="25"/>
                </a:cxn>
                <a:cxn ang="0">
                  <a:pos x="222" y="23"/>
                </a:cxn>
                <a:cxn ang="0">
                  <a:pos x="204" y="0"/>
                </a:cxn>
              </a:cxnLst>
              <a:rect l="0" t="0" r="r" b="b"/>
              <a:pathLst>
                <a:path w="222" h="160">
                  <a:moveTo>
                    <a:pt x="204" y="0"/>
                  </a:moveTo>
                  <a:cubicBezTo>
                    <a:pt x="193" y="27"/>
                    <a:pt x="193" y="27"/>
                    <a:pt x="193" y="27"/>
                  </a:cubicBezTo>
                  <a:cubicBezTo>
                    <a:pt x="207" y="25"/>
                    <a:pt x="207" y="25"/>
                    <a:pt x="207" y="25"/>
                  </a:cubicBezTo>
                  <a:cubicBezTo>
                    <a:pt x="209" y="56"/>
                    <a:pt x="199" y="88"/>
                    <a:pt x="176" y="112"/>
                  </a:cubicBezTo>
                  <a:cubicBezTo>
                    <a:pt x="154" y="134"/>
                    <a:pt x="125" y="146"/>
                    <a:pt x="96" y="146"/>
                  </a:cubicBezTo>
                  <a:cubicBezTo>
                    <a:pt x="67" y="146"/>
                    <a:pt x="38" y="136"/>
                    <a:pt x="15" y="114"/>
                  </a:cubicBezTo>
                  <a:cubicBezTo>
                    <a:pt x="10" y="109"/>
                    <a:pt x="6" y="104"/>
                    <a:pt x="2" y="99"/>
                  </a:cubicBezTo>
                  <a:cubicBezTo>
                    <a:pt x="0" y="100"/>
                    <a:pt x="0" y="100"/>
                    <a:pt x="0" y="100"/>
                  </a:cubicBezTo>
                  <a:cubicBezTo>
                    <a:pt x="4" y="105"/>
                    <a:pt x="9" y="111"/>
                    <a:pt x="14" y="116"/>
                  </a:cubicBezTo>
                  <a:cubicBezTo>
                    <a:pt x="60" y="160"/>
                    <a:pt x="133" y="159"/>
                    <a:pt x="177" y="113"/>
                  </a:cubicBezTo>
                  <a:cubicBezTo>
                    <a:pt x="201" y="89"/>
                    <a:pt x="212" y="56"/>
                    <a:pt x="209" y="25"/>
                  </a:cubicBezTo>
                  <a:cubicBezTo>
                    <a:pt x="222" y="23"/>
                    <a:pt x="222" y="23"/>
                    <a:pt x="222" y="23"/>
                  </a:cubicBezTo>
                  <a:lnTo>
                    <a:pt x="204" y="0"/>
                  </a:lnTo>
                  <a:close/>
                </a:path>
              </a:pathLst>
            </a:custGeom>
            <a:solidFill>
              <a:schemeClr val="accent2"/>
            </a:solidFill>
            <a:ln w="9525">
              <a:solidFill>
                <a:schemeClr val="accent2"/>
              </a:solidFill>
              <a:round/>
            </a:ln>
          </p:spPr>
          <p:txBody>
            <a:bodyPr anchor="ctr"/>
            <a:lstStyle/>
            <a:p>
              <a:pPr algn="ctr"/>
              <a:endParaRPr/>
            </a:p>
          </p:txBody>
        </p:sp>
        <p:sp>
          <p:nvSpPr>
            <p:cNvPr id="29" name="Freeform: Shape 76"/>
            <p:cNvSpPr>
              <a:spLocks noChangeAspect="1"/>
            </p:cNvSpPr>
            <p:nvPr/>
          </p:nvSpPr>
          <p:spPr bwMode="auto">
            <a:xfrm>
              <a:off x="7262933" y="3896774"/>
              <a:ext cx="388884" cy="35938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5"/>
            </a:solidFill>
            <a:ln w="9525">
              <a:noFill/>
              <a:round/>
            </a:ln>
          </p:spPr>
          <p:txBody>
            <a:bodyPr anchor="ctr"/>
            <a:lstStyle/>
            <a:p>
              <a:pPr algn="ctr"/>
              <a:endParaRPr/>
            </a:p>
          </p:txBody>
        </p:sp>
        <p:sp>
          <p:nvSpPr>
            <p:cNvPr id="30" name="Freeform: Shape 77"/>
            <p:cNvSpPr>
              <a:spLocks noChangeAspect="1"/>
            </p:cNvSpPr>
            <p:nvPr/>
          </p:nvSpPr>
          <p:spPr bwMode="auto">
            <a:xfrm>
              <a:off x="5913722" y="2516549"/>
              <a:ext cx="376309" cy="404859"/>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ln>
          </p:spPr>
          <p:txBody>
            <a:bodyPr anchor="ctr"/>
            <a:lstStyle/>
            <a:p>
              <a:pPr algn="ctr"/>
              <a:endParaRPr/>
            </a:p>
          </p:txBody>
        </p:sp>
        <p:sp>
          <p:nvSpPr>
            <p:cNvPr id="31" name="Freeform: Shape 78"/>
            <p:cNvSpPr/>
            <p:nvPr/>
          </p:nvSpPr>
          <p:spPr bwMode="auto">
            <a:xfrm>
              <a:off x="4594994" y="2500438"/>
              <a:ext cx="296825" cy="43708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ln>
          </p:spPr>
          <p:txBody>
            <a:bodyPr anchor="ctr"/>
            <a:lstStyle/>
            <a:p>
              <a:pPr algn="ctr"/>
              <a:endParaRPr/>
            </a:p>
          </p:txBody>
        </p:sp>
        <p:sp>
          <p:nvSpPr>
            <p:cNvPr id="32" name="Oval 80"/>
            <p:cNvSpPr/>
            <p:nvPr/>
          </p:nvSpPr>
          <p:spPr bwMode="auto">
            <a:xfrm>
              <a:off x="7400271" y="2680011"/>
              <a:ext cx="58452" cy="51959"/>
            </a:xfrm>
            <a:prstGeom prst="ellipse">
              <a:avLst/>
            </a:prstGeom>
            <a:solidFill>
              <a:schemeClr val="accent3"/>
            </a:solidFill>
            <a:ln w="9525">
              <a:noFill/>
              <a:round/>
            </a:ln>
          </p:spPr>
          <p:txBody>
            <a:bodyPr anchor="ctr"/>
            <a:lstStyle/>
            <a:p>
              <a:pPr algn="ctr"/>
              <a:endParaRPr/>
            </a:p>
          </p:txBody>
        </p:sp>
        <p:sp>
          <p:nvSpPr>
            <p:cNvPr id="33" name="Freeform: Shape 81"/>
            <p:cNvSpPr/>
            <p:nvPr/>
          </p:nvSpPr>
          <p:spPr bwMode="auto">
            <a:xfrm>
              <a:off x="7270378" y="2731968"/>
              <a:ext cx="233807" cy="201336"/>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solidFill>
              <a:schemeClr val="accent3"/>
            </a:solidFill>
            <a:ln w="9525">
              <a:noFill/>
              <a:round/>
            </a:ln>
          </p:spPr>
          <p:txBody>
            <a:bodyPr anchor="ctr"/>
            <a:lstStyle/>
            <a:p>
              <a:pPr algn="ctr"/>
              <a:endParaRPr/>
            </a:p>
          </p:txBody>
        </p:sp>
        <p:sp>
          <p:nvSpPr>
            <p:cNvPr id="34" name="Freeform: Shape 82"/>
            <p:cNvSpPr/>
            <p:nvPr/>
          </p:nvSpPr>
          <p:spPr bwMode="auto">
            <a:xfrm>
              <a:off x="7494442" y="2751453"/>
              <a:ext cx="22732" cy="29225"/>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solidFill>
              <a:schemeClr val="accent3"/>
            </a:solidFill>
            <a:ln w="9525">
              <a:noFill/>
              <a:round/>
            </a:ln>
          </p:spPr>
          <p:txBody>
            <a:bodyPr anchor="ctr"/>
            <a:lstStyle/>
            <a:p>
              <a:pPr algn="ctr"/>
              <a:endParaRPr/>
            </a:p>
          </p:txBody>
        </p:sp>
        <p:sp>
          <p:nvSpPr>
            <p:cNvPr id="35" name="Freeform: Shape 83"/>
            <p:cNvSpPr/>
            <p:nvPr/>
          </p:nvSpPr>
          <p:spPr bwMode="auto">
            <a:xfrm>
              <a:off x="7432743" y="2822895"/>
              <a:ext cx="35723" cy="35720"/>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solidFill>
              <a:schemeClr val="accent3"/>
            </a:solidFill>
            <a:ln w="9525">
              <a:noFill/>
              <a:round/>
            </a:ln>
          </p:spPr>
          <p:txBody>
            <a:bodyPr anchor="ctr"/>
            <a:lstStyle/>
            <a:p>
              <a:pPr algn="ctr"/>
              <a:endParaRPr/>
            </a:p>
          </p:txBody>
        </p:sp>
        <p:sp>
          <p:nvSpPr>
            <p:cNvPr id="36" name="Freeform: Shape 84"/>
            <p:cNvSpPr/>
            <p:nvPr/>
          </p:nvSpPr>
          <p:spPr bwMode="auto">
            <a:xfrm>
              <a:off x="7474957" y="2728723"/>
              <a:ext cx="35723" cy="16236"/>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solidFill>
              <a:schemeClr val="accent3"/>
            </a:solidFill>
            <a:ln w="9525">
              <a:noFill/>
              <a:round/>
            </a:ln>
          </p:spPr>
          <p:txBody>
            <a:bodyPr anchor="ctr"/>
            <a:lstStyle/>
            <a:p>
              <a:pPr algn="ctr"/>
              <a:endParaRPr/>
            </a:p>
          </p:txBody>
        </p:sp>
        <p:sp>
          <p:nvSpPr>
            <p:cNvPr id="37" name="Freeform: Shape 85"/>
            <p:cNvSpPr/>
            <p:nvPr/>
          </p:nvSpPr>
          <p:spPr bwMode="auto">
            <a:xfrm>
              <a:off x="7487947" y="2715734"/>
              <a:ext cx="22732" cy="16236"/>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solidFill>
              <a:schemeClr val="accent3"/>
            </a:solidFill>
            <a:ln w="9525">
              <a:noFill/>
              <a:round/>
            </a:ln>
          </p:spPr>
          <p:txBody>
            <a:bodyPr anchor="ctr"/>
            <a:lstStyle/>
            <a:p>
              <a:pPr algn="ctr"/>
              <a:endParaRPr/>
            </a:p>
          </p:txBody>
        </p:sp>
        <p:sp>
          <p:nvSpPr>
            <p:cNvPr id="38" name="Freeform: Shape 86"/>
            <p:cNvSpPr/>
            <p:nvPr/>
          </p:nvSpPr>
          <p:spPr bwMode="auto">
            <a:xfrm>
              <a:off x="7423000" y="2504653"/>
              <a:ext cx="227312" cy="22406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solidFill>
              <a:schemeClr val="accent3"/>
            </a:solidFill>
            <a:ln w="9525">
              <a:noFill/>
              <a:round/>
            </a:ln>
          </p:spPr>
          <p:txBody>
            <a:bodyPr anchor="ctr"/>
            <a:lstStyle/>
            <a:p>
              <a:pPr algn="ctr"/>
              <a:endParaRPr/>
            </a:p>
          </p:txBody>
        </p:sp>
        <p:sp>
          <p:nvSpPr>
            <p:cNvPr id="39" name="Freeform: Shape 87"/>
            <p:cNvSpPr/>
            <p:nvPr/>
          </p:nvSpPr>
          <p:spPr bwMode="auto">
            <a:xfrm>
              <a:off x="7461968" y="2579346"/>
              <a:ext cx="107163" cy="120151"/>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solidFill>
              <a:schemeClr val="accent3"/>
            </a:solidFill>
            <a:ln w="9525">
              <a:noFill/>
              <a:round/>
            </a:ln>
          </p:spPr>
          <p:txBody>
            <a:bodyPr anchor="ctr"/>
            <a:lstStyle/>
            <a:p>
              <a:pPr algn="ctr"/>
              <a:endParaRPr/>
            </a:p>
          </p:txBody>
        </p:sp>
        <p:sp>
          <p:nvSpPr>
            <p:cNvPr id="40" name="Freeform: Shape 88"/>
            <p:cNvSpPr/>
            <p:nvPr/>
          </p:nvSpPr>
          <p:spPr bwMode="auto">
            <a:xfrm>
              <a:off x="7458721" y="2738464"/>
              <a:ext cx="38968" cy="48709"/>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solidFill>
              <a:schemeClr val="accent3"/>
            </a:solidFill>
            <a:ln w="9525">
              <a:noFill/>
              <a:round/>
            </a:ln>
          </p:spPr>
          <p:txBody>
            <a:bodyPr anchor="ctr"/>
            <a:lstStyle/>
            <a:p>
              <a:pPr algn="ctr"/>
              <a:endParaRPr/>
            </a:p>
          </p:txBody>
        </p:sp>
        <p:sp>
          <p:nvSpPr>
            <p:cNvPr id="41" name="Freeform: Shape 89"/>
            <p:cNvSpPr/>
            <p:nvPr/>
          </p:nvSpPr>
          <p:spPr bwMode="auto">
            <a:xfrm>
              <a:off x="4541325" y="3874383"/>
              <a:ext cx="404160" cy="404160"/>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accent4"/>
            </a:solidFill>
            <a:ln w="9525">
              <a:noFill/>
              <a:round/>
            </a:ln>
          </p:spPr>
          <p:txBody>
            <a:bodyPr anchor="ctr"/>
            <a:lstStyle/>
            <a:p>
              <a:pPr algn="ctr"/>
              <a:endParaRPr/>
            </a:p>
          </p:txBody>
        </p:sp>
        <p:sp>
          <p:nvSpPr>
            <p:cNvPr id="42" name="TextBox 90"/>
            <p:cNvSpPr txBox="1"/>
            <p:nvPr/>
          </p:nvSpPr>
          <p:spPr>
            <a:xfrm>
              <a:off x="4485443" y="1748432"/>
              <a:ext cx="441146" cy="369332"/>
            </a:xfrm>
            <a:prstGeom prst="rect">
              <a:avLst/>
            </a:prstGeom>
            <a:noFill/>
          </p:spPr>
          <p:txBody>
            <a:bodyPr wrap="none">
              <a:normAutofit/>
            </a:bodyPr>
            <a:lstStyle/>
            <a:p>
              <a:r>
                <a:rPr lang="en-US" b="1">
                  <a:solidFill>
                    <a:schemeClr val="accent1"/>
                  </a:solidFill>
                </a:rPr>
                <a:t>01</a:t>
              </a:r>
            </a:p>
          </p:txBody>
        </p:sp>
        <p:sp>
          <p:nvSpPr>
            <p:cNvPr id="43" name="TextBox 91"/>
            <p:cNvSpPr txBox="1"/>
            <p:nvPr/>
          </p:nvSpPr>
          <p:spPr>
            <a:xfrm>
              <a:off x="5843913" y="3125699"/>
              <a:ext cx="441146" cy="369332"/>
            </a:xfrm>
            <a:prstGeom prst="rect">
              <a:avLst/>
            </a:prstGeom>
            <a:noFill/>
          </p:spPr>
          <p:txBody>
            <a:bodyPr wrap="none">
              <a:normAutofit/>
            </a:bodyPr>
            <a:lstStyle/>
            <a:p>
              <a:r>
                <a:rPr lang="en-US" b="1">
                  <a:solidFill>
                    <a:schemeClr val="accent2"/>
                  </a:solidFill>
                </a:rPr>
                <a:t>02</a:t>
              </a:r>
            </a:p>
          </p:txBody>
        </p:sp>
        <p:sp>
          <p:nvSpPr>
            <p:cNvPr id="44" name="TextBox 92"/>
            <p:cNvSpPr txBox="1"/>
            <p:nvPr/>
          </p:nvSpPr>
          <p:spPr>
            <a:xfrm>
              <a:off x="7202383" y="1748432"/>
              <a:ext cx="441146" cy="369332"/>
            </a:xfrm>
            <a:prstGeom prst="rect">
              <a:avLst/>
            </a:prstGeom>
            <a:noFill/>
          </p:spPr>
          <p:txBody>
            <a:bodyPr wrap="none">
              <a:normAutofit/>
            </a:bodyPr>
            <a:lstStyle/>
            <a:p>
              <a:r>
                <a:rPr lang="en-US" b="1">
                  <a:solidFill>
                    <a:schemeClr val="accent3"/>
                  </a:solidFill>
                </a:rPr>
                <a:t>03</a:t>
              </a:r>
            </a:p>
          </p:txBody>
        </p:sp>
        <p:sp>
          <p:nvSpPr>
            <p:cNvPr id="45" name="TextBox 93"/>
            <p:cNvSpPr txBox="1"/>
            <p:nvPr/>
          </p:nvSpPr>
          <p:spPr>
            <a:xfrm>
              <a:off x="7989679" y="3846276"/>
              <a:ext cx="441146" cy="369332"/>
            </a:xfrm>
            <a:prstGeom prst="rect">
              <a:avLst/>
            </a:prstGeom>
            <a:noFill/>
          </p:spPr>
          <p:txBody>
            <a:bodyPr wrap="none">
              <a:normAutofit/>
            </a:bodyPr>
            <a:lstStyle/>
            <a:p>
              <a:r>
                <a:rPr lang="en-US" b="1">
                  <a:solidFill>
                    <a:schemeClr val="accent5"/>
                  </a:solidFill>
                </a:rPr>
                <a:t>05</a:t>
              </a:r>
            </a:p>
          </p:txBody>
        </p:sp>
        <p:sp>
          <p:nvSpPr>
            <p:cNvPr id="46" name="TextBox 94"/>
            <p:cNvSpPr txBox="1"/>
            <p:nvPr/>
          </p:nvSpPr>
          <p:spPr>
            <a:xfrm>
              <a:off x="3691659" y="3846276"/>
              <a:ext cx="441146" cy="369332"/>
            </a:xfrm>
            <a:prstGeom prst="rect">
              <a:avLst/>
            </a:prstGeom>
            <a:noFill/>
          </p:spPr>
          <p:txBody>
            <a:bodyPr wrap="none">
              <a:normAutofit/>
            </a:bodyPr>
            <a:lstStyle/>
            <a:p>
              <a:r>
                <a:rPr lang="en-US" b="1">
                  <a:solidFill>
                    <a:schemeClr val="accent4"/>
                  </a:solidFill>
                </a:rPr>
                <a:t>04</a:t>
              </a:r>
            </a:p>
          </p:txBody>
        </p:sp>
      </p:grpSp>
      <p:grpSp>
        <p:nvGrpSpPr>
          <p:cNvPr id="47" name="千图PPT彼岸天：ID 8661124库_组合 50"/>
          <p:cNvGrpSpPr/>
          <p:nvPr>
            <p:custDataLst>
              <p:tags r:id="rId2"/>
            </p:custDataLst>
          </p:nvPr>
        </p:nvGrpSpPr>
        <p:grpSpPr>
          <a:xfrm>
            <a:off x="7939178" y="2290784"/>
            <a:ext cx="2879569" cy="866137"/>
            <a:chOff x="8601584" y="1451933"/>
            <a:chExt cx="2196245" cy="866137"/>
          </a:xfrm>
        </p:grpSpPr>
        <p:sp>
          <p:nvSpPr>
            <p:cNvPr id="60" name="TextBox 51"/>
            <p:cNvSpPr txBox="1"/>
            <p:nvPr/>
          </p:nvSpPr>
          <p:spPr bwMode="auto">
            <a:xfrm>
              <a:off x="8601584" y="1451933"/>
              <a:ext cx="2196244" cy="309958"/>
            </a:xfrm>
            <a:prstGeom prst="rect">
              <a:avLst/>
            </a:prstGeom>
            <a:noFill/>
          </p:spPr>
          <p:txBody>
            <a:bodyPr wrap="none" lIns="288000" tIns="0" rIns="360000" bIns="0" anchor="ctr" anchorCtr="0">
              <a:normAutofit/>
            </a:bodyPr>
            <a:lstStyle/>
            <a:p>
              <a:pPr algn="l"/>
              <a:r>
                <a:rPr lang="zh-CN" altLang="en-US" sz="1400" dirty="0">
                  <a:solidFill>
                    <a:schemeClr val="accent3">
                      <a:lumMod val="100000"/>
                    </a:schemeClr>
                  </a:solidFill>
                  <a:effectLst/>
                </a:rPr>
                <a:t>输入标题文本</a:t>
              </a:r>
            </a:p>
          </p:txBody>
        </p:sp>
        <p:sp>
          <p:nvSpPr>
            <p:cNvPr id="61" name="TextBox 59"/>
            <p:cNvSpPr txBox="1"/>
            <p:nvPr/>
          </p:nvSpPr>
          <p:spPr bwMode="auto">
            <a:xfrm>
              <a:off x="8601585" y="1761891"/>
              <a:ext cx="2196244" cy="556179"/>
            </a:xfrm>
            <a:prstGeom prst="rect">
              <a:avLst/>
            </a:prstGeom>
            <a:noFill/>
          </p:spPr>
          <p:txBody>
            <a:bodyPr wrap="square" lIns="288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48" name="千图PPT彼岸天：ID 8661124库_组合 62"/>
          <p:cNvGrpSpPr/>
          <p:nvPr>
            <p:custDataLst>
              <p:tags r:id="rId3"/>
            </p:custDataLst>
          </p:nvPr>
        </p:nvGrpSpPr>
        <p:grpSpPr>
          <a:xfrm>
            <a:off x="8430826" y="3643394"/>
            <a:ext cx="2879569" cy="866137"/>
            <a:chOff x="8601584" y="1451933"/>
            <a:chExt cx="2196245" cy="866137"/>
          </a:xfrm>
        </p:grpSpPr>
        <p:sp>
          <p:nvSpPr>
            <p:cNvPr id="58" name="TextBox 65"/>
            <p:cNvSpPr txBox="1"/>
            <p:nvPr/>
          </p:nvSpPr>
          <p:spPr bwMode="auto">
            <a:xfrm>
              <a:off x="8601584" y="1451933"/>
              <a:ext cx="2196244" cy="309958"/>
            </a:xfrm>
            <a:prstGeom prst="rect">
              <a:avLst/>
            </a:prstGeom>
            <a:noFill/>
          </p:spPr>
          <p:txBody>
            <a:bodyPr wrap="none" lIns="288000" tIns="0" rIns="360000" bIns="0" anchor="ctr" anchorCtr="0">
              <a:normAutofit/>
            </a:bodyPr>
            <a:lstStyle/>
            <a:p>
              <a:pPr algn="l"/>
              <a:r>
                <a:rPr lang="zh-CN" altLang="en-US" sz="1400" dirty="0">
                  <a:solidFill>
                    <a:schemeClr val="accent5">
                      <a:lumMod val="100000"/>
                    </a:schemeClr>
                  </a:solidFill>
                  <a:effectLst/>
                </a:rPr>
                <a:t>输入标题文本</a:t>
              </a:r>
            </a:p>
          </p:txBody>
        </p:sp>
        <p:sp>
          <p:nvSpPr>
            <p:cNvPr id="59" name="TextBox 68"/>
            <p:cNvSpPr txBox="1"/>
            <p:nvPr/>
          </p:nvSpPr>
          <p:spPr bwMode="auto">
            <a:xfrm>
              <a:off x="8601585" y="1761891"/>
              <a:ext cx="2196244" cy="556179"/>
            </a:xfrm>
            <a:prstGeom prst="rect">
              <a:avLst/>
            </a:prstGeom>
            <a:noFill/>
          </p:spPr>
          <p:txBody>
            <a:bodyPr wrap="square" lIns="288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49" name="千图PPT彼岸天：ID 8661124库_组合 71"/>
          <p:cNvGrpSpPr/>
          <p:nvPr>
            <p:custDataLst>
              <p:tags r:id="rId4"/>
            </p:custDataLst>
          </p:nvPr>
        </p:nvGrpSpPr>
        <p:grpSpPr>
          <a:xfrm>
            <a:off x="1351383" y="2209253"/>
            <a:ext cx="2913191" cy="866137"/>
            <a:chOff x="1415480" y="1669738"/>
            <a:chExt cx="2913191" cy="866137"/>
          </a:xfrm>
        </p:grpSpPr>
        <p:sp>
          <p:nvSpPr>
            <p:cNvPr id="56" name="TextBox 79"/>
            <p:cNvSpPr txBox="1"/>
            <p:nvPr/>
          </p:nvSpPr>
          <p:spPr bwMode="auto">
            <a:xfrm>
              <a:off x="1415480" y="1669738"/>
              <a:ext cx="2913191" cy="309958"/>
            </a:xfrm>
            <a:prstGeom prst="rect">
              <a:avLst/>
            </a:prstGeom>
            <a:noFill/>
          </p:spPr>
          <p:txBody>
            <a:bodyPr wrap="none" lIns="360000" tIns="0" rIns="576000" bIns="0" anchor="ctr" anchorCtr="0">
              <a:normAutofit/>
            </a:bodyPr>
            <a:lstStyle/>
            <a:p>
              <a:pPr algn="r"/>
              <a:r>
                <a:rPr lang="zh-CN" altLang="en-US" sz="1400" dirty="0">
                  <a:solidFill>
                    <a:schemeClr val="accent1">
                      <a:lumMod val="100000"/>
                    </a:schemeClr>
                  </a:solidFill>
                  <a:effectLst/>
                </a:rPr>
                <a:t>输入标题文本</a:t>
              </a:r>
            </a:p>
          </p:txBody>
        </p:sp>
        <p:sp>
          <p:nvSpPr>
            <p:cNvPr id="57" name="TextBox 100"/>
            <p:cNvSpPr txBox="1"/>
            <p:nvPr/>
          </p:nvSpPr>
          <p:spPr bwMode="auto">
            <a:xfrm>
              <a:off x="1415480" y="1979696"/>
              <a:ext cx="2913191" cy="556179"/>
            </a:xfrm>
            <a:prstGeom prst="rect">
              <a:avLst/>
            </a:prstGeom>
            <a:noFill/>
          </p:spPr>
          <p:txBody>
            <a:bodyPr wrap="square" lIns="360000" tIns="0" rIns="576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50" name="千图PPT彼岸天：ID 8661124库_组合 101"/>
          <p:cNvGrpSpPr/>
          <p:nvPr>
            <p:custDataLst>
              <p:tags r:id="rId5"/>
            </p:custDataLst>
          </p:nvPr>
        </p:nvGrpSpPr>
        <p:grpSpPr>
          <a:xfrm>
            <a:off x="778470" y="3646609"/>
            <a:ext cx="2913191" cy="866137"/>
            <a:chOff x="1415480" y="1669738"/>
            <a:chExt cx="2913191" cy="866137"/>
          </a:xfrm>
        </p:grpSpPr>
        <p:sp>
          <p:nvSpPr>
            <p:cNvPr id="54" name="TextBox 102"/>
            <p:cNvSpPr txBox="1"/>
            <p:nvPr/>
          </p:nvSpPr>
          <p:spPr bwMode="auto">
            <a:xfrm>
              <a:off x="1415480" y="1669738"/>
              <a:ext cx="2913191" cy="309958"/>
            </a:xfrm>
            <a:prstGeom prst="rect">
              <a:avLst/>
            </a:prstGeom>
            <a:noFill/>
          </p:spPr>
          <p:txBody>
            <a:bodyPr wrap="none" lIns="360000" tIns="0" rIns="288000" bIns="0" anchor="ctr" anchorCtr="0">
              <a:normAutofit/>
            </a:bodyPr>
            <a:lstStyle/>
            <a:p>
              <a:pPr algn="r"/>
              <a:r>
                <a:rPr lang="zh-CN" altLang="en-US" sz="1400" dirty="0">
                  <a:solidFill>
                    <a:schemeClr val="accent1">
                      <a:lumMod val="100000"/>
                    </a:schemeClr>
                  </a:solidFill>
                  <a:effectLst/>
                </a:rPr>
                <a:t>输入标题文本</a:t>
              </a:r>
            </a:p>
          </p:txBody>
        </p:sp>
        <p:sp>
          <p:nvSpPr>
            <p:cNvPr id="55" name="TextBox 103"/>
            <p:cNvSpPr txBox="1"/>
            <p:nvPr/>
          </p:nvSpPr>
          <p:spPr bwMode="auto">
            <a:xfrm>
              <a:off x="1415480" y="1979696"/>
              <a:ext cx="2913191" cy="556179"/>
            </a:xfrm>
            <a:prstGeom prst="rect">
              <a:avLst/>
            </a:prstGeom>
            <a:noFill/>
          </p:spPr>
          <p:txBody>
            <a:bodyPr wrap="square" lIns="36000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51" name="千图PPT彼岸天：ID 8661124库_组合 104"/>
          <p:cNvGrpSpPr/>
          <p:nvPr>
            <p:custDataLst>
              <p:tags r:id="rId6"/>
            </p:custDataLst>
          </p:nvPr>
        </p:nvGrpSpPr>
        <p:grpSpPr>
          <a:xfrm>
            <a:off x="5132843" y="4554284"/>
            <a:ext cx="2338632" cy="960709"/>
            <a:chOff x="4945500" y="1069126"/>
            <a:chExt cx="2338632" cy="960709"/>
          </a:xfrm>
        </p:grpSpPr>
        <p:sp>
          <p:nvSpPr>
            <p:cNvPr id="52" name="TextBox 105"/>
            <p:cNvSpPr txBox="1"/>
            <p:nvPr/>
          </p:nvSpPr>
          <p:spPr bwMode="auto">
            <a:xfrm>
              <a:off x="4952534" y="1069126"/>
              <a:ext cx="2324566" cy="365391"/>
            </a:xfrm>
            <a:prstGeom prst="rect">
              <a:avLst/>
            </a:prstGeom>
            <a:noFill/>
          </p:spPr>
          <p:txBody>
            <a:bodyPr wrap="none" lIns="0" tIns="0" rIns="0" bIns="0" anchor="b" anchorCtr="1">
              <a:normAutofit/>
            </a:bodyPr>
            <a:lstStyle/>
            <a:p>
              <a:r>
                <a:rPr lang="zh-CN" altLang="en-US" sz="1400" dirty="0">
                  <a:solidFill>
                    <a:schemeClr val="accent2">
                      <a:lumMod val="100000"/>
                    </a:schemeClr>
                  </a:solidFill>
                  <a:effectLst/>
                </a:rPr>
                <a:t>输入标题文本</a:t>
              </a:r>
            </a:p>
          </p:txBody>
        </p:sp>
        <p:sp>
          <p:nvSpPr>
            <p:cNvPr id="53" name="TextBox 106"/>
            <p:cNvSpPr txBox="1"/>
            <p:nvPr/>
          </p:nvSpPr>
          <p:spPr bwMode="auto">
            <a:xfrm>
              <a:off x="4945500" y="1434518"/>
              <a:ext cx="2338632" cy="595317"/>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ppt_w</p:attrName>
                                        </p:attrNameLst>
                                      </p:cBhvr>
                                      <p:tavLst>
                                        <p:tav tm="0">
                                          <p:val>
                                            <p:fltVal val="0"/>
                                          </p:val>
                                        </p:tav>
                                        <p:tav tm="100000">
                                          <p:val>
                                            <p:strVal val="#ppt_w"/>
                                          </p:val>
                                        </p:tav>
                                      </p:tavLst>
                                    </p:anim>
                                    <p:anim calcmode="lin" valueType="num">
                                      <p:cBhvr>
                                        <p:cTn id="13" dur="500" fill="hold"/>
                                        <p:tgtEl>
                                          <p:spTgt spid="49"/>
                                        </p:tgtEl>
                                        <p:attrNameLst>
                                          <p:attrName>ppt_h</p:attrName>
                                        </p:attrNameLst>
                                      </p:cBhvr>
                                      <p:tavLst>
                                        <p:tav tm="0">
                                          <p:val>
                                            <p:fltVal val="0"/>
                                          </p:val>
                                        </p:tav>
                                        <p:tav tm="100000">
                                          <p:val>
                                            <p:strVal val="#ppt_h"/>
                                          </p:val>
                                        </p:tav>
                                      </p:tavLst>
                                    </p:anim>
                                    <p:animEffect transition="in" filter="fade">
                                      <p:cBhvr>
                                        <p:cTn id="14" dur="500"/>
                                        <p:tgtEl>
                                          <p:spTgt spid="49"/>
                                        </p:tgtEl>
                                      </p:cBhvr>
                                    </p:animEffect>
                                    <p:anim calcmode="lin" valueType="num">
                                      <p:cBhvr>
                                        <p:cTn id="15" dur="500" fill="hold"/>
                                        <p:tgtEl>
                                          <p:spTgt spid="49"/>
                                        </p:tgtEl>
                                        <p:attrNameLst>
                                          <p:attrName>ppt_x</p:attrName>
                                        </p:attrNameLst>
                                      </p:cBhvr>
                                      <p:tavLst>
                                        <p:tav tm="0">
                                          <p:val>
                                            <p:fltVal val="0.5"/>
                                          </p:val>
                                        </p:tav>
                                        <p:tav tm="100000">
                                          <p:val>
                                            <p:strVal val="#ppt_x"/>
                                          </p:val>
                                        </p:tav>
                                      </p:tavLst>
                                    </p:anim>
                                    <p:anim calcmode="lin" valueType="num">
                                      <p:cBhvr>
                                        <p:cTn id="16" dur="500" fill="hold"/>
                                        <p:tgtEl>
                                          <p:spTgt spid="49"/>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fltVal val="0.5"/>
                                          </p:val>
                                        </p:tav>
                                        <p:tav tm="100000">
                                          <p:val>
                                            <p:strVal val="#ppt_x"/>
                                          </p:val>
                                        </p:tav>
                                      </p:tavLst>
                                    </p:anim>
                                    <p:anim calcmode="lin" valueType="num">
                                      <p:cBhvr>
                                        <p:cTn id="24" dur="500" fill="hold"/>
                                        <p:tgtEl>
                                          <p:spTgt spid="4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anim calcmode="lin" valueType="num">
                                      <p:cBhvr>
                                        <p:cTn id="31" dur="500" fill="hold"/>
                                        <p:tgtEl>
                                          <p:spTgt spid="50"/>
                                        </p:tgtEl>
                                        <p:attrNameLst>
                                          <p:attrName>ppt_x</p:attrName>
                                        </p:attrNameLst>
                                      </p:cBhvr>
                                      <p:tavLst>
                                        <p:tav tm="0">
                                          <p:val>
                                            <p:fltVal val="0.5"/>
                                          </p:val>
                                        </p:tav>
                                        <p:tav tm="100000">
                                          <p:val>
                                            <p:strVal val="#ppt_x"/>
                                          </p:val>
                                        </p:tav>
                                      </p:tavLst>
                                    </p:anim>
                                    <p:anim calcmode="lin" valueType="num">
                                      <p:cBhvr>
                                        <p:cTn id="32" dur="500" fill="hold"/>
                                        <p:tgtEl>
                                          <p:spTgt spid="50"/>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500" fill="hold"/>
                                        <p:tgtEl>
                                          <p:spTgt spid="48"/>
                                        </p:tgtEl>
                                        <p:attrNameLst>
                                          <p:attrName>ppt_w</p:attrName>
                                        </p:attrNameLst>
                                      </p:cBhvr>
                                      <p:tavLst>
                                        <p:tav tm="0">
                                          <p:val>
                                            <p:fltVal val="0"/>
                                          </p:val>
                                        </p:tav>
                                        <p:tav tm="100000">
                                          <p:val>
                                            <p:strVal val="#ppt_w"/>
                                          </p:val>
                                        </p:tav>
                                      </p:tavLst>
                                    </p:anim>
                                    <p:anim calcmode="lin" valueType="num">
                                      <p:cBhvr>
                                        <p:cTn id="37" dur="500" fill="hold"/>
                                        <p:tgtEl>
                                          <p:spTgt spid="48"/>
                                        </p:tgtEl>
                                        <p:attrNameLst>
                                          <p:attrName>ppt_h</p:attrName>
                                        </p:attrNameLst>
                                      </p:cBhvr>
                                      <p:tavLst>
                                        <p:tav tm="0">
                                          <p:val>
                                            <p:fltVal val="0"/>
                                          </p:val>
                                        </p:tav>
                                        <p:tav tm="100000">
                                          <p:val>
                                            <p:strVal val="#ppt_h"/>
                                          </p:val>
                                        </p:tav>
                                      </p:tavLst>
                                    </p:anim>
                                    <p:animEffect transition="in" filter="fade">
                                      <p:cBhvr>
                                        <p:cTn id="38" dur="500"/>
                                        <p:tgtEl>
                                          <p:spTgt spid="48"/>
                                        </p:tgtEl>
                                      </p:cBhvr>
                                    </p:animEffect>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Effect transition="in" filter="fade">
                                      <p:cBhvr>
                                        <p:cTn id="46" dur="500"/>
                                        <p:tgtEl>
                                          <p:spTgt spid="51"/>
                                        </p:tgtEl>
                                      </p:cBhvr>
                                    </p:animEffect>
                                    <p:anim calcmode="lin" valueType="num">
                                      <p:cBhvr>
                                        <p:cTn id="47" dur="500" fill="hold"/>
                                        <p:tgtEl>
                                          <p:spTgt spid="51"/>
                                        </p:tgtEl>
                                        <p:attrNameLst>
                                          <p:attrName>ppt_x</p:attrName>
                                        </p:attrNameLst>
                                      </p:cBhvr>
                                      <p:tavLst>
                                        <p:tav tm="0">
                                          <p:val>
                                            <p:fltVal val="0.5"/>
                                          </p:val>
                                        </p:tav>
                                        <p:tav tm="100000">
                                          <p:val>
                                            <p:strVal val="#ppt_x"/>
                                          </p:val>
                                        </p:tav>
                                      </p:tavLst>
                                    </p:anim>
                                    <p:anim calcmode="lin" valueType="num">
                                      <p:cBhvr>
                                        <p:cTn id="48" dur="500" fill="hold"/>
                                        <p:tgtEl>
                                          <p:spTgt spid="5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千图PPT彼岸天：ID 8661124库_组合 65"/>
          <p:cNvGrpSpPr/>
          <p:nvPr>
            <p:custDataLst>
              <p:tags r:id="rId1"/>
            </p:custDataLst>
          </p:nvPr>
        </p:nvGrpSpPr>
        <p:grpSpPr>
          <a:xfrm>
            <a:off x="5513366" y="3072609"/>
            <a:ext cx="3289700" cy="2549490"/>
            <a:chOff x="5513366" y="3072609"/>
            <a:chExt cx="3289700" cy="2549490"/>
          </a:xfrm>
        </p:grpSpPr>
        <p:grpSp>
          <p:nvGrpSpPr>
            <p:cNvPr id="12" name="Group 89"/>
            <p:cNvGrpSpPr/>
            <p:nvPr/>
          </p:nvGrpSpPr>
          <p:grpSpPr>
            <a:xfrm>
              <a:off x="5703893" y="3072609"/>
              <a:ext cx="771363" cy="780654"/>
              <a:chOff x="4325979" y="2038730"/>
              <a:chExt cx="517554" cy="523788"/>
            </a:xfrm>
          </p:grpSpPr>
          <p:sp>
            <p:nvSpPr>
              <p:cNvPr id="48" name="Oval 90"/>
              <p:cNvSpPr/>
              <p:nvPr/>
            </p:nvSpPr>
            <p:spPr bwMode="auto">
              <a:xfrm>
                <a:off x="4325979" y="2038730"/>
                <a:ext cx="517554" cy="523788"/>
              </a:xfrm>
              <a:prstGeom prst="ellipse">
                <a:avLst/>
              </a:prstGeom>
              <a:solidFill>
                <a:schemeClr val="accent3"/>
              </a:solidFill>
              <a:ln w="19050">
                <a:solidFill>
                  <a:schemeClr val="bg1">
                    <a:lumMod val="65000"/>
                  </a:schemeClr>
                </a:solidFill>
                <a:round/>
              </a:ln>
            </p:spPr>
            <p:txBody>
              <a:bodyPr anchor="ctr"/>
              <a:lstStyle/>
              <a:p>
                <a:pPr algn="ctr"/>
                <a:endParaRPr/>
              </a:p>
            </p:txBody>
          </p:sp>
          <p:grpSp>
            <p:nvGrpSpPr>
              <p:cNvPr id="49" name="Group 118"/>
              <p:cNvGrpSpPr/>
              <p:nvPr/>
            </p:nvGrpSpPr>
            <p:grpSpPr>
              <a:xfrm>
                <a:off x="4440743" y="2155974"/>
                <a:ext cx="288027" cy="289301"/>
                <a:chOff x="3249814" y="1657349"/>
                <a:chExt cx="523900" cy="526219"/>
              </a:xfrm>
              <a:solidFill>
                <a:schemeClr val="bg1"/>
              </a:solidFill>
            </p:grpSpPr>
            <p:sp>
              <p:nvSpPr>
                <p:cNvPr id="50" name="Freeform: Shape 119"/>
                <p:cNvSpPr/>
                <p:nvPr/>
              </p:nvSpPr>
              <p:spPr bwMode="auto">
                <a:xfrm>
                  <a:off x="3249814" y="1657349"/>
                  <a:ext cx="523900" cy="526219"/>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noFill/>
                  <a:round/>
                </a:ln>
              </p:spPr>
              <p:txBody>
                <a:bodyPr anchor="ctr"/>
                <a:lstStyle/>
                <a:p>
                  <a:pPr algn="ctr"/>
                  <a:endParaRPr/>
                </a:p>
              </p:txBody>
            </p:sp>
            <p:sp>
              <p:nvSpPr>
                <p:cNvPr id="51" name="Freeform: Shape 120"/>
                <p:cNvSpPr/>
                <p:nvPr/>
              </p:nvSpPr>
              <p:spPr bwMode="auto">
                <a:xfrm>
                  <a:off x="3463083" y="1738483"/>
                  <a:ext cx="122862" cy="125180"/>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noFill/>
                  <a:round/>
                </a:ln>
              </p:spPr>
              <p:txBody>
                <a:bodyPr anchor="ctr"/>
                <a:lstStyle/>
                <a:p>
                  <a:pPr algn="ctr"/>
                  <a:endParaRPr/>
                </a:p>
              </p:txBody>
            </p:sp>
          </p:grpSp>
        </p:grpSp>
        <p:sp>
          <p:nvSpPr>
            <p:cNvPr id="17" name="Rectangle 141"/>
            <p:cNvSpPr/>
            <p:nvPr/>
          </p:nvSpPr>
          <p:spPr bwMode="auto">
            <a:xfrm>
              <a:off x="5513366" y="4136751"/>
              <a:ext cx="1180568" cy="336328"/>
            </a:xfrm>
            <a:prstGeom prst="rect">
              <a:avLst/>
            </a:prstGeom>
            <a:solidFill>
              <a:schemeClr val="accent3"/>
            </a:solidFill>
            <a:ln w="9525">
              <a:noFill/>
              <a:round/>
            </a:ln>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22" name="Group 3"/>
            <p:cNvGrpSpPr/>
            <p:nvPr/>
          </p:nvGrpSpPr>
          <p:grpSpPr>
            <a:xfrm>
              <a:off x="6395262" y="4473079"/>
              <a:ext cx="2407804" cy="1149020"/>
              <a:chOff x="6395262" y="4582956"/>
              <a:chExt cx="2407804" cy="1149020"/>
            </a:xfrm>
          </p:grpSpPr>
          <p:sp>
            <p:nvSpPr>
              <p:cNvPr id="35" name="TextBox 77"/>
              <p:cNvSpPr txBox="1"/>
              <p:nvPr/>
            </p:nvSpPr>
            <p:spPr bwMode="auto">
              <a:xfrm>
                <a:off x="6395262" y="4582956"/>
                <a:ext cx="2407803" cy="547903"/>
              </a:xfrm>
              <a:prstGeom prst="rect">
                <a:avLst/>
              </a:prstGeom>
              <a:noFill/>
            </p:spPr>
            <p:txBody>
              <a:bodyPr wrap="none" lIns="0" tIns="0" rIns="0" bIns="0" anchor="b" anchorCtr="0">
                <a:normAutofit/>
              </a:bodyPr>
              <a:lstStyle/>
              <a:p>
                <a:pPr algn="l" latinLnBrk="0"/>
                <a:r>
                  <a:rPr lang="zh-CN" altLang="en-US" sz="1400" dirty="0">
                    <a:solidFill>
                      <a:schemeClr val="accent3">
                        <a:lumMod val="100000"/>
                      </a:schemeClr>
                    </a:solidFill>
                    <a:effectLst/>
                  </a:rPr>
                  <a:t>输入标题文本</a:t>
                </a:r>
              </a:p>
            </p:txBody>
          </p:sp>
          <p:sp>
            <p:nvSpPr>
              <p:cNvPr id="36" name="TextBox 78"/>
              <p:cNvSpPr txBox="1"/>
              <p:nvPr/>
            </p:nvSpPr>
            <p:spPr bwMode="auto">
              <a:xfrm>
                <a:off x="6395263" y="5175797"/>
                <a:ext cx="2407803" cy="556179"/>
              </a:xfrm>
              <a:prstGeom prst="rect">
                <a:avLst/>
              </a:prstGeom>
              <a:noFill/>
            </p:spPr>
            <p:txBody>
              <a:bodyPr wrap="square" lIns="0" tIns="0" rIns="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7" name="千图PPT彼岸天：ID 8661124库_组合 66"/>
          <p:cNvGrpSpPr/>
          <p:nvPr>
            <p:custDataLst>
              <p:tags r:id="rId2"/>
            </p:custDataLst>
          </p:nvPr>
        </p:nvGrpSpPr>
        <p:grpSpPr>
          <a:xfrm>
            <a:off x="5703893" y="1367087"/>
            <a:ext cx="3370611" cy="3352662"/>
            <a:chOff x="5703893" y="1367087"/>
            <a:chExt cx="3370611" cy="3352662"/>
          </a:xfrm>
        </p:grpSpPr>
        <p:grpSp>
          <p:nvGrpSpPr>
            <p:cNvPr id="65" name="PA_库_组合 64"/>
            <p:cNvGrpSpPr/>
            <p:nvPr>
              <p:custDataLst>
                <p:tags r:id="rId6"/>
              </p:custDataLst>
            </p:nvPr>
          </p:nvGrpSpPr>
          <p:grpSpPr>
            <a:xfrm>
              <a:off x="6363248" y="2182419"/>
              <a:ext cx="2711256" cy="2537330"/>
              <a:chOff x="6363248" y="2182419"/>
              <a:chExt cx="2711256" cy="2537330"/>
            </a:xfrm>
          </p:grpSpPr>
          <p:cxnSp>
            <p:nvCxnSpPr>
              <p:cNvPr id="6" name="Straight Connector 61"/>
              <p:cNvCxnSpPr/>
              <p:nvPr/>
            </p:nvCxnSpPr>
            <p:spPr>
              <a:xfrm flipV="1">
                <a:off x="6363248" y="2906422"/>
                <a:ext cx="833537" cy="42447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2"/>
              <p:cNvCxnSpPr/>
              <p:nvPr/>
            </p:nvCxnSpPr>
            <p:spPr>
              <a:xfrm rot="21540000" flipV="1">
                <a:off x="7707845" y="2182419"/>
                <a:ext cx="926720" cy="45427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Freeform: Shape 63"/>
              <p:cNvSpPr/>
              <p:nvPr/>
            </p:nvSpPr>
            <p:spPr bwMode="auto">
              <a:xfrm>
                <a:off x="7238161" y="3393114"/>
                <a:ext cx="1836343" cy="1326635"/>
              </a:xfrm>
              <a:custGeom>
                <a:avLst/>
                <a:gdLst/>
                <a:ahLst/>
                <a:cxnLst>
                  <a:cxn ang="0">
                    <a:pos x="203" y="0"/>
                  </a:cxn>
                  <a:cxn ang="0">
                    <a:pos x="193" y="27"/>
                  </a:cxn>
                  <a:cxn ang="0">
                    <a:pos x="207" y="25"/>
                  </a:cxn>
                  <a:cxn ang="0">
                    <a:pos x="175" y="112"/>
                  </a:cxn>
                  <a:cxn ang="0">
                    <a:pos x="95" y="146"/>
                  </a:cxn>
                  <a:cxn ang="0">
                    <a:pos x="15" y="114"/>
                  </a:cxn>
                  <a:cxn ang="0">
                    <a:pos x="1" y="99"/>
                  </a:cxn>
                  <a:cxn ang="0">
                    <a:pos x="0" y="100"/>
                  </a:cxn>
                  <a:cxn ang="0">
                    <a:pos x="13" y="116"/>
                  </a:cxn>
                  <a:cxn ang="0">
                    <a:pos x="176" y="113"/>
                  </a:cxn>
                  <a:cxn ang="0">
                    <a:pos x="209" y="25"/>
                  </a:cxn>
                  <a:cxn ang="0">
                    <a:pos x="222" y="23"/>
                  </a:cxn>
                  <a:cxn ang="0">
                    <a:pos x="203" y="0"/>
                  </a:cxn>
                </a:cxnLst>
                <a:rect l="0" t="0" r="r" b="b"/>
                <a:pathLst>
                  <a:path w="222" h="160">
                    <a:moveTo>
                      <a:pt x="203" y="0"/>
                    </a:moveTo>
                    <a:cubicBezTo>
                      <a:pt x="193" y="27"/>
                      <a:pt x="193" y="27"/>
                      <a:pt x="193" y="27"/>
                    </a:cubicBezTo>
                    <a:cubicBezTo>
                      <a:pt x="207" y="25"/>
                      <a:pt x="207" y="25"/>
                      <a:pt x="207" y="25"/>
                    </a:cubicBezTo>
                    <a:cubicBezTo>
                      <a:pt x="209" y="56"/>
                      <a:pt x="198" y="88"/>
                      <a:pt x="175" y="112"/>
                    </a:cubicBezTo>
                    <a:cubicBezTo>
                      <a:pt x="153" y="134"/>
                      <a:pt x="124" y="146"/>
                      <a:pt x="95" y="146"/>
                    </a:cubicBezTo>
                    <a:cubicBezTo>
                      <a:pt x="66" y="146"/>
                      <a:pt x="37" y="136"/>
                      <a:pt x="15" y="114"/>
                    </a:cubicBezTo>
                    <a:cubicBezTo>
                      <a:pt x="10" y="109"/>
                      <a:pt x="5" y="104"/>
                      <a:pt x="1" y="99"/>
                    </a:cubicBezTo>
                    <a:cubicBezTo>
                      <a:pt x="0" y="100"/>
                      <a:pt x="0" y="100"/>
                      <a:pt x="0" y="100"/>
                    </a:cubicBezTo>
                    <a:cubicBezTo>
                      <a:pt x="3" y="105"/>
                      <a:pt x="8" y="111"/>
                      <a:pt x="13" y="116"/>
                    </a:cubicBezTo>
                    <a:cubicBezTo>
                      <a:pt x="59" y="160"/>
                      <a:pt x="132" y="159"/>
                      <a:pt x="176" y="113"/>
                    </a:cubicBezTo>
                    <a:cubicBezTo>
                      <a:pt x="200" y="89"/>
                      <a:pt x="211" y="56"/>
                      <a:pt x="209" y="25"/>
                    </a:cubicBezTo>
                    <a:cubicBezTo>
                      <a:pt x="222" y="23"/>
                      <a:pt x="222" y="23"/>
                      <a:pt x="222" y="23"/>
                    </a:cubicBezTo>
                    <a:lnTo>
                      <a:pt x="203" y="0"/>
                    </a:lnTo>
                    <a:close/>
                  </a:path>
                </a:pathLst>
              </a:custGeom>
              <a:solidFill>
                <a:schemeClr val="accent3"/>
              </a:solidFill>
              <a:ln w="9525">
                <a:noFill/>
                <a:round/>
              </a:ln>
            </p:spPr>
            <p:txBody>
              <a:bodyPr anchor="ctr"/>
              <a:lstStyle/>
              <a:p>
                <a:pPr algn="ctr"/>
                <a:endParaRPr/>
              </a:p>
            </p:txBody>
          </p:sp>
          <p:grpSp>
            <p:nvGrpSpPr>
              <p:cNvPr id="10" name="Group 65"/>
              <p:cNvGrpSpPr/>
              <p:nvPr/>
            </p:nvGrpSpPr>
            <p:grpSpPr>
              <a:xfrm>
                <a:off x="7049742" y="2386008"/>
                <a:ext cx="785304" cy="771363"/>
                <a:chOff x="5228990" y="1578048"/>
                <a:chExt cx="526908" cy="517554"/>
              </a:xfrm>
            </p:grpSpPr>
            <p:sp>
              <p:nvSpPr>
                <p:cNvPr id="56" name="Oval 66"/>
                <p:cNvSpPr/>
                <p:nvPr/>
              </p:nvSpPr>
              <p:spPr bwMode="auto">
                <a:xfrm>
                  <a:off x="5228990" y="1578048"/>
                  <a:ext cx="526908" cy="517554"/>
                </a:xfrm>
                <a:prstGeom prst="ellipse">
                  <a:avLst/>
                </a:prstGeom>
                <a:solidFill>
                  <a:schemeClr val="accent4"/>
                </a:solidFill>
                <a:ln w="19050">
                  <a:solidFill>
                    <a:schemeClr val="bg1">
                      <a:lumMod val="65000"/>
                    </a:schemeClr>
                  </a:solidFill>
                  <a:round/>
                </a:ln>
              </p:spPr>
              <p:txBody>
                <a:bodyPr anchor="ctr"/>
                <a:lstStyle/>
                <a:p>
                  <a:pPr algn="ctr"/>
                  <a:endParaRPr/>
                </a:p>
              </p:txBody>
            </p:sp>
            <p:grpSp>
              <p:nvGrpSpPr>
                <p:cNvPr id="57" name="Group 67"/>
                <p:cNvGrpSpPr/>
                <p:nvPr/>
              </p:nvGrpSpPr>
              <p:grpSpPr>
                <a:xfrm>
                  <a:off x="5358338" y="1714211"/>
                  <a:ext cx="268204" cy="245257"/>
                  <a:chOff x="2046288" y="3759200"/>
                  <a:chExt cx="296863" cy="271463"/>
                </a:xfrm>
                <a:solidFill>
                  <a:schemeClr val="bg1"/>
                </a:solidFill>
              </p:grpSpPr>
              <p:sp>
                <p:nvSpPr>
                  <p:cNvPr id="58" name="Rectangle 68"/>
                  <p:cNvSpPr/>
                  <p:nvPr/>
                </p:nvSpPr>
                <p:spPr bwMode="auto">
                  <a:xfrm>
                    <a:off x="2065338" y="3973513"/>
                    <a:ext cx="55563" cy="57150"/>
                  </a:xfrm>
                  <a:prstGeom prst="rect">
                    <a:avLst/>
                  </a:prstGeom>
                  <a:grpFill/>
                  <a:ln w="9525">
                    <a:noFill/>
                    <a:miter lim="800000"/>
                  </a:ln>
                </p:spPr>
                <p:txBody>
                  <a:bodyPr anchor="ctr"/>
                  <a:lstStyle/>
                  <a:p>
                    <a:pPr algn="ctr"/>
                    <a:endParaRPr/>
                  </a:p>
                </p:txBody>
              </p:sp>
              <p:sp>
                <p:nvSpPr>
                  <p:cNvPr id="59" name="Rectangle 69"/>
                  <p:cNvSpPr/>
                  <p:nvPr/>
                </p:nvSpPr>
                <p:spPr bwMode="auto">
                  <a:xfrm>
                    <a:off x="2139950" y="3935413"/>
                    <a:ext cx="55563" cy="95250"/>
                  </a:xfrm>
                  <a:prstGeom prst="rect">
                    <a:avLst/>
                  </a:prstGeom>
                  <a:grpFill/>
                  <a:ln w="9525">
                    <a:noFill/>
                    <a:miter lim="800000"/>
                  </a:ln>
                </p:spPr>
                <p:txBody>
                  <a:bodyPr anchor="ctr"/>
                  <a:lstStyle/>
                  <a:p>
                    <a:pPr algn="ctr"/>
                    <a:endParaRPr/>
                  </a:p>
                </p:txBody>
              </p:sp>
              <p:sp>
                <p:nvSpPr>
                  <p:cNvPr id="60" name="Rectangle 70"/>
                  <p:cNvSpPr/>
                  <p:nvPr/>
                </p:nvSpPr>
                <p:spPr bwMode="auto">
                  <a:xfrm>
                    <a:off x="2212975" y="3898900"/>
                    <a:ext cx="57150" cy="131763"/>
                  </a:xfrm>
                  <a:prstGeom prst="rect">
                    <a:avLst/>
                  </a:prstGeom>
                  <a:grpFill/>
                  <a:ln w="9525">
                    <a:noFill/>
                    <a:miter lim="800000"/>
                  </a:ln>
                </p:spPr>
                <p:txBody>
                  <a:bodyPr anchor="ctr"/>
                  <a:lstStyle/>
                  <a:p>
                    <a:pPr algn="ctr"/>
                    <a:endParaRPr/>
                  </a:p>
                </p:txBody>
              </p:sp>
              <p:sp>
                <p:nvSpPr>
                  <p:cNvPr id="61" name="Rectangle 74"/>
                  <p:cNvSpPr/>
                  <p:nvPr/>
                </p:nvSpPr>
                <p:spPr bwMode="auto">
                  <a:xfrm>
                    <a:off x="2287588" y="3860800"/>
                    <a:ext cx="55563" cy="169863"/>
                  </a:xfrm>
                  <a:prstGeom prst="rect">
                    <a:avLst/>
                  </a:prstGeom>
                  <a:grpFill/>
                  <a:ln w="9525">
                    <a:noFill/>
                    <a:miter lim="800000"/>
                  </a:ln>
                </p:spPr>
                <p:txBody>
                  <a:bodyPr anchor="ctr"/>
                  <a:lstStyle/>
                  <a:p>
                    <a:pPr algn="ctr"/>
                    <a:endParaRPr/>
                  </a:p>
                </p:txBody>
              </p:sp>
              <p:sp>
                <p:nvSpPr>
                  <p:cNvPr id="62" name="Freeform: Shape 75"/>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anchor="ctr"/>
                  <a:lstStyle/>
                  <a:p>
                    <a:pPr algn="ctr"/>
                    <a:endParaRPr/>
                  </a:p>
                </p:txBody>
              </p:sp>
            </p:grpSp>
          </p:grpSp>
          <p:sp>
            <p:nvSpPr>
              <p:cNvPr id="18" name="Cube 144"/>
              <p:cNvSpPr/>
              <p:nvPr/>
            </p:nvSpPr>
            <p:spPr bwMode="auto">
              <a:xfrm flipH="1" flipV="1">
                <a:off x="6791290" y="3395633"/>
                <a:ext cx="1361549" cy="574492"/>
              </a:xfrm>
              <a:prstGeom prst="cube">
                <a:avLst>
                  <a:gd name="adj" fmla="val 27750"/>
                </a:avLst>
              </a:prstGeom>
              <a:solidFill>
                <a:schemeClr val="accent4"/>
              </a:solidFill>
              <a:ln w="9525">
                <a:noFill/>
                <a:round/>
              </a:ln>
              <a:scene3d>
                <a:camera prst="orthographicFront">
                  <a:rot lat="1800000" lon="0" rev="0"/>
                </a:camera>
                <a:lightRig rig="threePt" dir="t"/>
              </a:scene3d>
            </p:spPr>
            <p:txBody>
              <a:bodyPr anchor="ctr"/>
              <a:lstStyle/>
              <a:p>
                <a:pPr algn="ctr"/>
                <a:endParaRPr/>
              </a:p>
            </p:txBody>
          </p:sp>
          <p:sp>
            <p:nvSpPr>
              <p:cNvPr id="20" name="Rectangle 2"/>
              <p:cNvSpPr/>
              <p:nvPr/>
            </p:nvSpPr>
            <p:spPr>
              <a:xfrm>
                <a:off x="6951445" y="3474890"/>
                <a:ext cx="1201393" cy="276999"/>
              </a:xfrm>
              <a:prstGeom prst="rect">
                <a:avLst/>
              </a:prstGeom>
            </p:spPr>
            <p:txBody>
              <a:bodyPr wrap="none">
                <a:normAutofit/>
              </a:bodyPr>
              <a:lstStyle/>
              <a:p>
                <a:pPr algn="ctr"/>
                <a:r>
                  <a:rPr lang="zh-CN" altLang="en-US" sz="1200" b="1" dirty="0">
                    <a:solidFill>
                      <a:schemeClr val="bg1"/>
                    </a:solidFill>
                  </a:rPr>
                  <a:t>输入标题文本</a:t>
                </a:r>
              </a:p>
            </p:txBody>
          </p:sp>
        </p:grpSp>
        <p:grpSp>
          <p:nvGrpSpPr>
            <p:cNvPr id="23" name="PA_库_组合 4"/>
            <p:cNvGrpSpPr/>
            <p:nvPr>
              <p:custDataLst>
                <p:tags r:id="rId7"/>
              </p:custDataLst>
            </p:nvPr>
          </p:nvGrpSpPr>
          <p:grpSpPr>
            <a:xfrm>
              <a:off x="5703893" y="1367087"/>
              <a:ext cx="2227958" cy="1018921"/>
              <a:chOff x="5703893" y="1340008"/>
              <a:chExt cx="2227958" cy="1018921"/>
            </a:xfrm>
          </p:grpSpPr>
          <p:sp>
            <p:nvSpPr>
              <p:cNvPr id="33" name="TextBox 82"/>
              <p:cNvSpPr txBox="1"/>
              <p:nvPr/>
            </p:nvSpPr>
            <p:spPr bwMode="auto">
              <a:xfrm>
                <a:off x="5703893" y="1340008"/>
                <a:ext cx="2227958" cy="309958"/>
              </a:xfrm>
              <a:prstGeom prst="rect">
                <a:avLst/>
              </a:prstGeom>
              <a:noFill/>
            </p:spPr>
            <p:txBody>
              <a:bodyPr wrap="none" lIns="0" tIns="0" rIns="0" bIns="0" anchor="t" anchorCtr="0">
                <a:normAutofit/>
              </a:bodyPr>
              <a:lstStyle/>
              <a:p>
                <a:pPr algn="r" latinLnBrk="0"/>
                <a:r>
                  <a:rPr lang="zh-CN" altLang="en-US" sz="1400" dirty="0">
                    <a:solidFill>
                      <a:schemeClr val="accent4">
                        <a:lumMod val="100000"/>
                      </a:schemeClr>
                    </a:solidFill>
                    <a:effectLst/>
                  </a:rPr>
                  <a:t>输入标题文本</a:t>
                </a:r>
              </a:p>
            </p:txBody>
          </p:sp>
          <p:sp>
            <p:nvSpPr>
              <p:cNvPr id="34" name="TextBox 83"/>
              <p:cNvSpPr txBox="1"/>
              <p:nvPr/>
            </p:nvSpPr>
            <p:spPr bwMode="auto">
              <a:xfrm>
                <a:off x="5703893" y="1649966"/>
                <a:ext cx="2227958" cy="708963"/>
              </a:xfrm>
              <a:prstGeom prst="rect">
                <a:avLst/>
              </a:prstGeom>
              <a:noFill/>
            </p:spPr>
            <p:txBody>
              <a:bodyPr wrap="square" lIns="0" tIns="0" rIns="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64" name="千图PPT彼岸天：ID 8661124库_组合 63"/>
          <p:cNvGrpSpPr/>
          <p:nvPr>
            <p:custDataLst>
              <p:tags r:id="rId3"/>
            </p:custDataLst>
          </p:nvPr>
        </p:nvGrpSpPr>
        <p:grpSpPr>
          <a:xfrm>
            <a:off x="8229642" y="1663342"/>
            <a:ext cx="3514522" cy="2743608"/>
            <a:chOff x="8229642" y="1663342"/>
            <a:chExt cx="3514522" cy="2743608"/>
          </a:xfrm>
        </p:grpSpPr>
        <p:grpSp>
          <p:nvGrpSpPr>
            <p:cNvPr id="11" name="Group 79"/>
            <p:cNvGrpSpPr/>
            <p:nvPr/>
          </p:nvGrpSpPr>
          <p:grpSpPr>
            <a:xfrm>
              <a:off x="8493316" y="1663342"/>
              <a:ext cx="771363" cy="771363"/>
              <a:chOff x="6197571" y="1093168"/>
              <a:chExt cx="517554" cy="517554"/>
            </a:xfrm>
          </p:grpSpPr>
          <p:sp>
            <p:nvSpPr>
              <p:cNvPr id="52" name="Oval 80"/>
              <p:cNvSpPr/>
              <p:nvPr/>
            </p:nvSpPr>
            <p:spPr bwMode="auto">
              <a:xfrm>
                <a:off x="6197571" y="1093168"/>
                <a:ext cx="517554" cy="517554"/>
              </a:xfrm>
              <a:prstGeom prst="ellipse">
                <a:avLst/>
              </a:prstGeom>
              <a:solidFill>
                <a:schemeClr val="accent5"/>
              </a:solidFill>
              <a:ln w="19050">
                <a:solidFill>
                  <a:schemeClr val="bg1">
                    <a:lumMod val="65000"/>
                  </a:schemeClr>
                </a:solidFill>
                <a:round/>
              </a:ln>
            </p:spPr>
            <p:txBody>
              <a:bodyPr anchor="ctr"/>
              <a:lstStyle/>
              <a:p>
                <a:pPr algn="ctr"/>
                <a:endParaRPr/>
              </a:p>
            </p:txBody>
          </p:sp>
          <p:grpSp>
            <p:nvGrpSpPr>
              <p:cNvPr id="53" name="Group 86"/>
              <p:cNvGrpSpPr/>
              <p:nvPr/>
            </p:nvGrpSpPr>
            <p:grpSpPr>
              <a:xfrm>
                <a:off x="6337933" y="1204619"/>
                <a:ext cx="236825" cy="294653"/>
                <a:chOff x="649288" y="2347912"/>
                <a:chExt cx="273050" cy="339725"/>
              </a:xfrm>
              <a:solidFill>
                <a:schemeClr val="bg1"/>
              </a:solidFill>
            </p:grpSpPr>
            <p:sp>
              <p:nvSpPr>
                <p:cNvPr id="54" name="Freeform: Shape 87"/>
                <p:cNvSpPr/>
                <p:nvPr/>
              </p:nvSpPr>
              <p:spPr bwMode="auto">
                <a:xfrm>
                  <a:off x="727075" y="2487612"/>
                  <a:ext cx="117475" cy="115888"/>
                </a:xfrm>
                <a:custGeom>
                  <a:avLst/>
                  <a:gdLst/>
                  <a:ahLst/>
                  <a:cxnLst>
                    <a:cxn ang="0">
                      <a:pos x="28" y="38"/>
                    </a:cxn>
                    <a:cxn ang="0">
                      <a:pos x="27" y="38"/>
                    </a:cxn>
                    <a:cxn ang="0">
                      <a:pos x="27" y="41"/>
                    </a:cxn>
                    <a:cxn ang="0">
                      <a:pos x="26" y="42"/>
                    </a:cxn>
                    <a:cxn ang="0">
                      <a:pos x="25" y="42"/>
                    </a:cxn>
                    <a:cxn ang="0">
                      <a:pos x="23" y="41"/>
                    </a:cxn>
                    <a:cxn ang="0">
                      <a:pos x="23" y="38"/>
                    </a:cxn>
                    <a:cxn ang="0">
                      <a:pos x="23" y="38"/>
                    </a:cxn>
                    <a:cxn ang="0">
                      <a:pos x="18" y="36"/>
                    </a:cxn>
                    <a:cxn ang="0">
                      <a:pos x="17" y="35"/>
                    </a:cxn>
                    <a:cxn ang="0">
                      <a:pos x="18" y="33"/>
                    </a:cxn>
                    <a:cxn ang="0">
                      <a:pos x="19" y="32"/>
                    </a:cxn>
                    <a:cxn ang="0">
                      <a:pos x="19" y="32"/>
                    </a:cxn>
                    <a:cxn ang="0">
                      <a:pos x="25" y="34"/>
                    </a:cxn>
                    <a:cxn ang="0">
                      <a:pos x="29" y="31"/>
                    </a:cxn>
                    <a:cxn ang="0">
                      <a:pos x="25" y="26"/>
                    </a:cxn>
                    <a:cxn ang="0">
                      <a:pos x="17" y="19"/>
                    </a:cxn>
                    <a:cxn ang="0">
                      <a:pos x="23" y="12"/>
                    </a:cxn>
                    <a:cxn ang="0">
                      <a:pos x="24" y="11"/>
                    </a:cxn>
                    <a:cxn ang="0">
                      <a:pos x="24" y="9"/>
                    </a:cxn>
                    <a:cxn ang="0">
                      <a:pos x="25" y="7"/>
                    </a:cxn>
                    <a:cxn ang="0">
                      <a:pos x="26" y="7"/>
                    </a:cxn>
                    <a:cxn ang="0">
                      <a:pos x="28" y="9"/>
                    </a:cxn>
                    <a:cxn ang="0">
                      <a:pos x="28" y="11"/>
                    </a:cxn>
                    <a:cxn ang="0">
                      <a:pos x="28" y="11"/>
                    </a:cxn>
                    <a:cxn ang="0">
                      <a:pos x="32" y="13"/>
                    </a:cxn>
                    <a:cxn ang="0">
                      <a:pos x="33" y="14"/>
                    </a:cxn>
                    <a:cxn ang="0">
                      <a:pos x="32" y="16"/>
                    </a:cxn>
                    <a:cxn ang="0">
                      <a:pos x="31" y="17"/>
                    </a:cxn>
                    <a:cxn ang="0">
                      <a:pos x="30" y="16"/>
                    </a:cxn>
                    <a:cxn ang="0">
                      <a:pos x="26" y="15"/>
                    </a:cxn>
                    <a:cxn ang="0">
                      <a:pos x="22" y="18"/>
                    </a:cxn>
                    <a:cxn ang="0">
                      <a:pos x="27" y="22"/>
                    </a:cxn>
                    <a:cxn ang="0">
                      <a:pos x="34" y="30"/>
                    </a:cxn>
                    <a:cxn ang="0">
                      <a:pos x="28" y="38"/>
                    </a:cxn>
                    <a:cxn ang="0">
                      <a:pos x="25" y="0"/>
                    </a:cxn>
                    <a:cxn ang="0">
                      <a:pos x="0" y="25"/>
                    </a:cxn>
                    <a:cxn ang="0">
                      <a:pos x="25" y="50"/>
                    </a:cxn>
                    <a:cxn ang="0">
                      <a:pos x="51" y="25"/>
                    </a:cxn>
                    <a:cxn ang="0">
                      <a:pos x="25" y="0"/>
                    </a:cxn>
                  </a:cxnLst>
                  <a:rect l="0" t="0" r="r" b="b"/>
                  <a:pathLst>
                    <a:path w="51" h="50">
                      <a:moveTo>
                        <a:pt x="28" y="38"/>
                      </a:moveTo>
                      <a:cubicBezTo>
                        <a:pt x="28" y="38"/>
                        <a:pt x="27" y="38"/>
                        <a:pt x="27" y="38"/>
                      </a:cubicBezTo>
                      <a:cubicBezTo>
                        <a:pt x="27" y="41"/>
                        <a:pt x="27" y="41"/>
                        <a:pt x="27" y="41"/>
                      </a:cubicBezTo>
                      <a:cubicBezTo>
                        <a:pt x="27" y="41"/>
                        <a:pt x="27" y="42"/>
                        <a:pt x="26" y="42"/>
                      </a:cubicBezTo>
                      <a:cubicBezTo>
                        <a:pt x="25" y="42"/>
                        <a:pt x="25" y="42"/>
                        <a:pt x="25" y="42"/>
                      </a:cubicBezTo>
                      <a:cubicBezTo>
                        <a:pt x="24" y="42"/>
                        <a:pt x="23" y="41"/>
                        <a:pt x="23" y="41"/>
                      </a:cubicBezTo>
                      <a:cubicBezTo>
                        <a:pt x="23" y="38"/>
                        <a:pt x="23" y="38"/>
                        <a:pt x="23" y="38"/>
                      </a:cubicBezTo>
                      <a:cubicBezTo>
                        <a:pt x="23" y="38"/>
                        <a:pt x="23" y="38"/>
                        <a:pt x="23" y="38"/>
                      </a:cubicBezTo>
                      <a:cubicBezTo>
                        <a:pt x="23" y="38"/>
                        <a:pt x="19" y="37"/>
                        <a:pt x="18" y="36"/>
                      </a:cubicBezTo>
                      <a:cubicBezTo>
                        <a:pt x="17" y="36"/>
                        <a:pt x="17" y="36"/>
                        <a:pt x="17" y="35"/>
                      </a:cubicBezTo>
                      <a:cubicBezTo>
                        <a:pt x="18" y="33"/>
                        <a:pt x="18" y="33"/>
                        <a:pt x="18" y="33"/>
                      </a:cubicBezTo>
                      <a:cubicBezTo>
                        <a:pt x="18" y="33"/>
                        <a:pt x="18" y="32"/>
                        <a:pt x="19" y="32"/>
                      </a:cubicBezTo>
                      <a:cubicBezTo>
                        <a:pt x="19" y="32"/>
                        <a:pt x="19" y="32"/>
                        <a:pt x="19" y="32"/>
                      </a:cubicBezTo>
                      <a:cubicBezTo>
                        <a:pt x="20" y="32"/>
                        <a:pt x="22" y="34"/>
                        <a:pt x="25" y="34"/>
                      </a:cubicBezTo>
                      <a:cubicBezTo>
                        <a:pt x="27" y="34"/>
                        <a:pt x="29" y="33"/>
                        <a:pt x="29" y="31"/>
                      </a:cubicBezTo>
                      <a:cubicBezTo>
                        <a:pt x="29" y="29"/>
                        <a:pt x="28" y="28"/>
                        <a:pt x="25" y="26"/>
                      </a:cubicBezTo>
                      <a:cubicBezTo>
                        <a:pt x="21" y="25"/>
                        <a:pt x="17" y="23"/>
                        <a:pt x="17" y="19"/>
                      </a:cubicBezTo>
                      <a:cubicBezTo>
                        <a:pt x="17" y="15"/>
                        <a:pt x="20" y="13"/>
                        <a:pt x="23" y="12"/>
                      </a:cubicBezTo>
                      <a:cubicBezTo>
                        <a:pt x="23" y="12"/>
                        <a:pt x="24" y="12"/>
                        <a:pt x="24" y="11"/>
                      </a:cubicBezTo>
                      <a:cubicBezTo>
                        <a:pt x="24" y="9"/>
                        <a:pt x="24" y="9"/>
                        <a:pt x="24" y="9"/>
                      </a:cubicBezTo>
                      <a:cubicBezTo>
                        <a:pt x="24" y="8"/>
                        <a:pt x="24" y="7"/>
                        <a:pt x="25" y="7"/>
                      </a:cubicBezTo>
                      <a:cubicBezTo>
                        <a:pt x="26" y="7"/>
                        <a:pt x="26" y="7"/>
                        <a:pt x="26" y="7"/>
                      </a:cubicBezTo>
                      <a:cubicBezTo>
                        <a:pt x="27" y="7"/>
                        <a:pt x="28" y="8"/>
                        <a:pt x="28" y="9"/>
                      </a:cubicBezTo>
                      <a:cubicBezTo>
                        <a:pt x="28" y="11"/>
                        <a:pt x="28" y="11"/>
                        <a:pt x="28" y="11"/>
                      </a:cubicBezTo>
                      <a:cubicBezTo>
                        <a:pt x="28" y="11"/>
                        <a:pt x="28" y="11"/>
                        <a:pt x="28" y="11"/>
                      </a:cubicBezTo>
                      <a:cubicBezTo>
                        <a:pt x="28" y="11"/>
                        <a:pt x="31" y="12"/>
                        <a:pt x="32" y="13"/>
                      </a:cubicBezTo>
                      <a:cubicBezTo>
                        <a:pt x="33" y="13"/>
                        <a:pt x="33" y="13"/>
                        <a:pt x="33" y="14"/>
                      </a:cubicBezTo>
                      <a:cubicBezTo>
                        <a:pt x="32" y="16"/>
                        <a:pt x="32" y="16"/>
                        <a:pt x="32" y="16"/>
                      </a:cubicBezTo>
                      <a:cubicBezTo>
                        <a:pt x="32" y="16"/>
                        <a:pt x="32" y="17"/>
                        <a:pt x="31" y="17"/>
                      </a:cubicBezTo>
                      <a:cubicBezTo>
                        <a:pt x="31" y="17"/>
                        <a:pt x="31" y="16"/>
                        <a:pt x="30" y="16"/>
                      </a:cubicBezTo>
                      <a:cubicBezTo>
                        <a:pt x="30" y="16"/>
                        <a:pt x="28" y="15"/>
                        <a:pt x="26" y="15"/>
                      </a:cubicBezTo>
                      <a:cubicBezTo>
                        <a:pt x="23" y="15"/>
                        <a:pt x="22" y="17"/>
                        <a:pt x="22" y="18"/>
                      </a:cubicBezTo>
                      <a:cubicBezTo>
                        <a:pt x="22" y="20"/>
                        <a:pt x="23" y="21"/>
                        <a:pt x="27" y="22"/>
                      </a:cubicBezTo>
                      <a:cubicBezTo>
                        <a:pt x="32" y="24"/>
                        <a:pt x="34" y="27"/>
                        <a:pt x="34" y="30"/>
                      </a:cubicBezTo>
                      <a:cubicBezTo>
                        <a:pt x="34" y="34"/>
                        <a:pt x="32" y="37"/>
                        <a:pt x="28" y="38"/>
                      </a:cubicBezTo>
                      <a:moveTo>
                        <a:pt x="25" y="0"/>
                      </a:moveTo>
                      <a:cubicBezTo>
                        <a:pt x="12" y="0"/>
                        <a:pt x="0" y="11"/>
                        <a:pt x="0" y="25"/>
                      </a:cubicBezTo>
                      <a:cubicBezTo>
                        <a:pt x="0" y="39"/>
                        <a:pt x="12" y="50"/>
                        <a:pt x="25" y="50"/>
                      </a:cubicBezTo>
                      <a:cubicBezTo>
                        <a:pt x="39" y="50"/>
                        <a:pt x="51" y="39"/>
                        <a:pt x="51" y="25"/>
                      </a:cubicBezTo>
                      <a:cubicBezTo>
                        <a:pt x="51" y="11"/>
                        <a:pt x="39" y="0"/>
                        <a:pt x="25" y="0"/>
                      </a:cubicBezTo>
                    </a:path>
                  </a:pathLst>
                </a:custGeom>
                <a:grpFill/>
                <a:ln w="9525">
                  <a:noFill/>
                  <a:round/>
                </a:ln>
              </p:spPr>
              <p:txBody>
                <a:bodyPr anchor="ctr"/>
                <a:lstStyle/>
                <a:p>
                  <a:pPr algn="ctr"/>
                  <a:endParaRPr/>
                </a:p>
              </p:txBody>
            </p:sp>
            <p:sp>
              <p:nvSpPr>
                <p:cNvPr id="55" name="Freeform: Shape 88"/>
                <p:cNvSpPr/>
                <p:nvPr/>
              </p:nvSpPr>
              <p:spPr bwMode="auto">
                <a:xfrm>
                  <a:off x="649288" y="2347912"/>
                  <a:ext cx="273050" cy="339725"/>
                </a:xfrm>
                <a:custGeom>
                  <a:avLst/>
                  <a:gdLst/>
                  <a:ahLst/>
                  <a:cxnLst>
                    <a:cxn ang="0">
                      <a:pos x="59" y="118"/>
                    </a:cxn>
                    <a:cxn ang="0">
                      <a:pos x="27" y="86"/>
                    </a:cxn>
                    <a:cxn ang="0">
                      <a:pos x="59" y="53"/>
                    </a:cxn>
                    <a:cxn ang="0">
                      <a:pos x="92" y="86"/>
                    </a:cxn>
                    <a:cxn ang="0">
                      <a:pos x="59" y="118"/>
                    </a:cxn>
                    <a:cxn ang="0">
                      <a:pos x="76" y="27"/>
                    </a:cxn>
                    <a:cxn ang="0">
                      <a:pos x="76" y="25"/>
                    </a:cxn>
                    <a:cxn ang="0">
                      <a:pos x="90" y="8"/>
                    </a:cxn>
                    <a:cxn ang="0">
                      <a:pos x="87" y="0"/>
                    </a:cxn>
                    <a:cxn ang="0">
                      <a:pos x="32" y="0"/>
                    </a:cxn>
                    <a:cxn ang="0">
                      <a:pos x="29" y="8"/>
                    </a:cxn>
                    <a:cxn ang="0">
                      <a:pos x="43" y="25"/>
                    </a:cxn>
                    <a:cxn ang="0">
                      <a:pos x="42" y="27"/>
                    </a:cxn>
                    <a:cxn ang="0">
                      <a:pos x="0" y="104"/>
                    </a:cxn>
                    <a:cxn ang="0">
                      <a:pos x="59" y="148"/>
                    </a:cxn>
                    <a:cxn ang="0">
                      <a:pos x="119" y="104"/>
                    </a:cxn>
                    <a:cxn ang="0">
                      <a:pos x="76" y="27"/>
                    </a:cxn>
                  </a:cxnLst>
                  <a:rect l="0" t="0" r="r" b="b"/>
                  <a:pathLst>
                    <a:path w="119" h="148">
                      <a:moveTo>
                        <a:pt x="59" y="118"/>
                      </a:moveTo>
                      <a:cubicBezTo>
                        <a:pt x="41" y="118"/>
                        <a:pt x="27" y="104"/>
                        <a:pt x="27" y="86"/>
                      </a:cubicBezTo>
                      <a:cubicBezTo>
                        <a:pt x="27" y="68"/>
                        <a:pt x="41" y="53"/>
                        <a:pt x="59" y="53"/>
                      </a:cubicBezTo>
                      <a:cubicBezTo>
                        <a:pt x="78" y="53"/>
                        <a:pt x="92" y="68"/>
                        <a:pt x="92" y="86"/>
                      </a:cubicBezTo>
                      <a:cubicBezTo>
                        <a:pt x="92" y="104"/>
                        <a:pt x="78" y="118"/>
                        <a:pt x="59" y="118"/>
                      </a:cubicBezTo>
                      <a:moveTo>
                        <a:pt x="76" y="27"/>
                      </a:moveTo>
                      <a:cubicBezTo>
                        <a:pt x="76" y="26"/>
                        <a:pt x="75" y="26"/>
                        <a:pt x="76" y="25"/>
                      </a:cubicBezTo>
                      <a:cubicBezTo>
                        <a:pt x="90" y="8"/>
                        <a:pt x="90" y="8"/>
                        <a:pt x="90" y="8"/>
                      </a:cubicBezTo>
                      <a:cubicBezTo>
                        <a:pt x="94" y="4"/>
                        <a:pt x="92" y="0"/>
                        <a:pt x="87" y="0"/>
                      </a:cubicBezTo>
                      <a:cubicBezTo>
                        <a:pt x="32" y="0"/>
                        <a:pt x="32" y="0"/>
                        <a:pt x="32" y="0"/>
                      </a:cubicBezTo>
                      <a:cubicBezTo>
                        <a:pt x="27" y="0"/>
                        <a:pt x="25" y="4"/>
                        <a:pt x="29" y="8"/>
                      </a:cubicBezTo>
                      <a:cubicBezTo>
                        <a:pt x="43" y="25"/>
                        <a:pt x="43" y="25"/>
                        <a:pt x="43" y="25"/>
                      </a:cubicBezTo>
                      <a:cubicBezTo>
                        <a:pt x="44" y="26"/>
                        <a:pt x="43" y="27"/>
                        <a:pt x="42" y="27"/>
                      </a:cubicBezTo>
                      <a:cubicBezTo>
                        <a:pt x="18" y="40"/>
                        <a:pt x="0" y="78"/>
                        <a:pt x="0" y="104"/>
                      </a:cubicBezTo>
                      <a:cubicBezTo>
                        <a:pt x="0" y="137"/>
                        <a:pt x="27" y="148"/>
                        <a:pt x="59" y="148"/>
                      </a:cubicBezTo>
                      <a:cubicBezTo>
                        <a:pt x="92" y="148"/>
                        <a:pt x="119" y="137"/>
                        <a:pt x="119" y="104"/>
                      </a:cubicBezTo>
                      <a:cubicBezTo>
                        <a:pt x="119" y="77"/>
                        <a:pt x="101" y="40"/>
                        <a:pt x="76" y="27"/>
                      </a:cubicBezTo>
                    </a:path>
                  </a:pathLst>
                </a:custGeom>
                <a:grpFill/>
                <a:ln w="9525">
                  <a:noFill/>
                  <a:round/>
                </a:ln>
              </p:spPr>
              <p:txBody>
                <a:bodyPr anchor="ctr"/>
                <a:lstStyle/>
                <a:p>
                  <a:pPr algn="ctr"/>
                  <a:endParaRPr/>
                </a:p>
              </p:txBody>
            </p:sp>
          </p:grpSp>
        </p:grpSp>
        <p:sp>
          <p:nvSpPr>
            <p:cNvPr id="19" name="Cube 147"/>
            <p:cNvSpPr/>
            <p:nvPr/>
          </p:nvSpPr>
          <p:spPr bwMode="auto">
            <a:xfrm flipH="1" flipV="1">
              <a:off x="8229642" y="2683439"/>
              <a:ext cx="1361549" cy="574491"/>
            </a:xfrm>
            <a:prstGeom prst="cube">
              <a:avLst>
                <a:gd name="adj" fmla="val 27750"/>
              </a:avLst>
            </a:prstGeom>
            <a:solidFill>
              <a:schemeClr val="accent5"/>
            </a:solidFill>
            <a:ln w="9525">
              <a:noFill/>
              <a:round/>
            </a:ln>
            <a:scene3d>
              <a:camera prst="orthographicFront">
                <a:rot lat="1800000" lon="0" rev="0"/>
              </a:camera>
              <a:lightRig rig="threePt" dir="t"/>
            </a:scene3d>
          </p:spPr>
          <p:txBody>
            <a:bodyPr anchor="ctr"/>
            <a:lstStyle/>
            <a:p>
              <a:pPr algn="ctr"/>
              <a:endParaRPr/>
            </a:p>
          </p:txBody>
        </p:sp>
        <p:sp>
          <p:nvSpPr>
            <p:cNvPr id="21" name="Rectangle 73"/>
            <p:cNvSpPr/>
            <p:nvPr/>
          </p:nvSpPr>
          <p:spPr>
            <a:xfrm>
              <a:off x="8400625" y="2762559"/>
              <a:ext cx="1201393" cy="276999"/>
            </a:xfrm>
            <a:prstGeom prst="rect">
              <a:avLst/>
            </a:prstGeom>
          </p:spPr>
          <p:txBody>
            <a:bodyPr wrap="none">
              <a:normAutofit/>
            </a:bodyPr>
            <a:lstStyle/>
            <a:p>
              <a:pPr algn="ctr"/>
              <a:r>
                <a:rPr lang="zh-CN" altLang="en-US" sz="1200" b="1" dirty="0">
                  <a:solidFill>
                    <a:schemeClr val="bg1"/>
                  </a:solidFill>
                </a:rPr>
                <a:t>输入标题文本</a:t>
              </a:r>
            </a:p>
          </p:txBody>
        </p:sp>
        <p:grpSp>
          <p:nvGrpSpPr>
            <p:cNvPr id="24" name="Group 84"/>
            <p:cNvGrpSpPr/>
            <p:nvPr/>
          </p:nvGrpSpPr>
          <p:grpSpPr>
            <a:xfrm>
              <a:off x="9336360" y="3257930"/>
              <a:ext cx="2407804" cy="1149020"/>
              <a:chOff x="6395262" y="4582956"/>
              <a:chExt cx="2407804" cy="1149020"/>
            </a:xfrm>
          </p:grpSpPr>
          <p:sp>
            <p:nvSpPr>
              <p:cNvPr id="31" name="TextBox 85"/>
              <p:cNvSpPr txBox="1"/>
              <p:nvPr/>
            </p:nvSpPr>
            <p:spPr bwMode="auto">
              <a:xfrm>
                <a:off x="6395262" y="4582956"/>
                <a:ext cx="2407803" cy="547903"/>
              </a:xfrm>
              <a:prstGeom prst="rect">
                <a:avLst/>
              </a:prstGeom>
              <a:noFill/>
            </p:spPr>
            <p:txBody>
              <a:bodyPr wrap="none" lIns="0" tIns="0" rIns="0" bIns="0" anchor="b" anchorCtr="0">
                <a:normAutofit/>
              </a:bodyPr>
              <a:lstStyle/>
              <a:p>
                <a:pPr algn="l" latinLnBrk="0"/>
                <a:r>
                  <a:rPr lang="zh-CN" altLang="en-US" sz="1400" dirty="0">
                    <a:solidFill>
                      <a:schemeClr val="accent5">
                        <a:lumMod val="100000"/>
                      </a:schemeClr>
                    </a:solidFill>
                    <a:effectLst/>
                  </a:rPr>
                  <a:t>输入标题文本</a:t>
                </a:r>
              </a:p>
            </p:txBody>
          </p:sp>
          <p:sp>
            <p:nvSpPr>
              <p:cNvPr id="32" name="TextBox 91"/>
              <p:cNvSpPr txBox="1"/>
              <p:nvPr/>
            </p:nvSpPr>
            <p:spPr bwMode="auto">
              <a:xfrm>
                <a:off x="6395263" y="5175797"/>
                <a:ext cx="2407803" cy="556179"/>
              </a:xfrm>
              <a:prstGeom prst="rect">
                <a:avLst/>
              </a:prstGeom>
              <a:noFill/>
            </p:spPr>
            <p:txBody>
              <a:bodyPr wrap="square" lIns="0" tIns="0" rIns="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3" name="千图PPT彼岸天：ID 8661124库_组合 62"/>
          <p:cNvGrpSpPr/>
          <p:nvPr>
            <p:custDataLst>
              <p:tags r:id="rId4"/>
            </p:custDataLst>
          </p:nvPr>
        </p:nvGrpSpPr>
        <p:grpSpPr>
          <a:xfrm>
            <a:off x="3038870" y="2707108"/>
            <a:ext cx="3214789" cy="3213594"/>
            <a:chOff x="3038870" y="2707108"/>
            <a:chExt cx="3214789" cy="3213594"/>
          </a:xfrm>
        </p:grpSpPr>
        <p:cxnSp>
          <p:nvCxnSpPr>
            <p:cNvPr id="4" name="Straight Connector 59"/>
            <p:cNvCxnSpPr/>
            <p:nvPr/>
          </p:nvCxnSpPr>
          <p:spPr>
            <a:xfrm rot="21540000" flipV="1">
              <a:off x="3605178" y="4255047"/>
              <a:ext cx="926720" cy="45427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60"/>
            <p:cNvCxnSpPr/>
            <p:nvPr/>
          </p:nvCxnSpPr>
          <p:spPr>
            <a:xfrm flipV="1">
              <a:off x="5071407" y="3592565"/>
              <a:ext cx="757823" cy="381883"/>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Freeform: Shape 64"/>
            <p:cNvSpPr/>
            <p:nvPr/>
          </p:nvSpPr>
          <p:spPr bwMode="auto">
            <a:xfrm>
              <a:off x="4417316" y="4594067"/>
              <a:ext cx="1836343" cy="1326635"/>
            </a:xfrm>
            <a:custGeom>
              <a:avLst/>
              <a:gdLst/>
              <a:ahLst/>
              <a:cxnLst>
                <a:cxn ang="0">
                  <a:pos x="204" y="0"/>
                </a:cxn>
                <a:cxn ang="0">
                  <a:pos x="193" y="27"/>
                </a:cxn>
                <a:cxn ang="0">
                  <a:pos x="207" y="25"/>
                </a:cxn>
                <a:cxn ang="0">
                  <a:pos x="176" y="112"/>
                </a:cxn>
                <a:cxn ang="0">
                  <a:pos x="96" y="146"/>
                </a:cxn>
                <a:cxn ang="0">
                  <a:pos x="15" y="114"/>
                </a:cxn>
                <a:cxn ang="0">
                  <a:pos x="2" y="99"/>
                </a:cxn>
                <a:cxn ang="0">
                  <a:pos x="0" y="100"/>
                </a:cxn>
                <a:cxn ang="0">
                  <a:pos x="14" y="116"/>
                </a:cxn>
                <a:cxn ang="0">
                  <a:pos x="177" y="113"/>
                </a:cxn>
                <a:cxn ang="0">
                  <a:pos x="209" y="25"/>
                </a:cxn>
                <a:cxn ang="0">
                  <a:pos x="222" y="23"/>
                </a:cxn>
                <a:cxn ang="0">
                  <a:pos x="204" y="0"/>
                </a:cxn>
              </a:cxnLst>
              <a:rect l="0" t="0" r="r" b="b"/>
              <a:pathLst>
                <a:path w="222" h="160">
                  <a:moveTo>
                    <a:pt x="204" y="0"/>
                  </a:moveTo>
                  <a:cubicBezTo>
                    <a:pt x="193" y="27"/>
                    <a:pt x="193" y="27"/>
                    <a:pt x="193" y="27"/>
                  </a:cubicBezTo>
                  <a:cubicBezTo>
                    <a:pt x="207" y="25"/>
                    <a:pt x="207" y="25"/>
                    <a:pt x="207" y="25"/>
                  </a:cubicBezTo>
                  <a:cubicBezTo>
                    <a:pt x="209" y="56"/>
                    <a:pt x="199" y="88"/>
                    <a:pt x="176" y="112"/>
                  </a:cubicBezTo>
                  <a:cubicBezTo>
                    <a:pt x="154" y="134"/>
                    <a:pt x="125" y="146"/>
                    <a:pt x="96" y="146"/>
                  </a:cubicBezTo>
                  <a:cubicBezTo>
                    <a:pt x="67" y="146"/>
                    <a:pt x="38" y="136"/>
                    <a:pt x="15" y="114"/>
                  </a:cubicBezTo>
                  <a:cubicBezTo>
                    <a:pt x="10" y="109"/>
                    <a:pt x="6" y="104"/>
                    <a:pt x="2" y="99"/>
                  </a:cubicBezTo>
                  <a:cubicBezTo>
                    <a:pt x="0" y="100"/>
                    <a:pt x="0" y="100"/>
                    <a:pt x="0" y="100"/>
                  </a:cubicBezTo>
                  <a:cubicBezTo>
                    <a:pt x="4" y="105"/>
                    <a:pt x="9" y="111"/>
                    <a:pt x="14" y="116"/>
                  </a:cubicBezTo>
                  <a:cubicBezTo>
                    <a:pt x="60" y="160"/>
                    <a:pt x="133" y="159"/>
                    <a:pt x="177" y="113"/>
                  </a:cubicBezTo>
                  <a:cubicBezTo>
                    <a:pt x="201" y="89"/>
                    <a:pt x="212" y="56"/>
                    <a:pt x="209" y="25"/>
                  </a:cubicBezTo>
                  <a:cubicBezTo>
                    <a:pt x="222" y="23"/>
                    <a:pt x="222" y="23"/>
                    <a:pt x="222" y="23"/>
                  </a:cubicBezTo>
                  <a:lnTo>
                    <a:pt x="204" y="0"/>
                  </a:lnTo>
                  <a:close/>
                </a:path>
              </a:pathLst>
            </a:custGeom>
            <a:solidFill>
              <a:schemeClr val="accent2"/>
            </a:solidFill>
            <a:ln w="9525">
              <a:noFill/>
              <a:round/>
            </a:ln>
          </p:spPr>
          <p:txBody>
            <a:bodyPr anchor="ctr"/>
            <a:lstStyle/>
            <a:p>
              <a:pPr algn="ctr"/>
              <a:endParaRPr/>
            </a:p>
          </p:txBody>
        </p:sp>
        <p:grpSp>
          <p:nvGrpSpPr>
            <p:cNvPr id="14" name="Group 131"/>
            <p:cNvGrpSpPr/>
            <p:nvPr/>
          </p:nvGrpSpPr>
          <p:grpSpPr>
            <a:xfrm>
              <a:off x="4412170" y="3726029"/>
              <a:ext cx="771363" cy="776013"/>
              <a:chOff x="3459284" y="2477149"/>
              <a:chExt cx="517554" cy="520674"/>
            </a:xfrm>
          </p:grpSpPr>
          <p:sp>
            <p:nvSpPr>
              <p:cNvPr id="37" name="Oval 132"/>
              <p:cNvSpPr/>
              <p:nvPr/>
            </p:nvSpPr>
            <p:spPr bwMode="auto">
              <a:xfrm>
                <a:off x="3459284" y="2477149"/>
                <a:ext cx="517554" cy="520674"/>
              </a:xfrm>
              <a:prstGeom prst="ellipse">
                <a:avLst/>
              </a:prstGeom>
              <a:solidFill>
                <a:schemeClr val="accent2"/>
              </a:solidFill>
              <a:ln w="19050">
                <a:solidFill>
                  <a:schemeClr val="bg1">
                    <a:lumMod val="65000"/>
                  </a:schemeClr>
                </a:solidFill>
                <a:round/>
              </a:ln>
            </p:spPr>
            <p:txBody>
              <a:bodyPr anchor="ctr"/>
              <a:lstStyle/>
              <a:p>
                <a:pPr algn="ctr"/>
                <a:endParaRPr/>
              </a:p>
            </p:txBody>
          </p:sp>
          <p:sp>
            <p:nvSpPr>
              <p:cNvPr id="38" name="Freeform: Shape 133"/>
              <p:cNvSpPr/>
              <p:nvPr/>
            </p:nvSpPr>
            <p:spPr bwMode="auto">
              <a:xfrm>
                <a:off x="3582120" y="2611009"/>
                <a:ext cx="271883" cy="252955"/>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a:p>
            </p:txBody>
          </p:sp>
        </p:grpSp>
        <p:sp>
          <p:nvSpPr>
            <p:cNvPr id="16" name="Cube 138"/>
            <p:cNvSpPr/>
            <p:nvPr/>
          </p:nvSpPr>
          <p:spPr bwMode="auto">
            <a:xfrm>
              <a:off x="4113185" y="4736231"/>
              <a:ext cx="1390273" cy="574492"/>
            </a:xfrm>
            <a:prstGeom prst="cube">
              <a:avLst>
                <a:gd name="adj" fmla="val 37500"/>
              </a:avLst>
            </a:prstGeom>
            <a:solidFill>
              <a:schemeClr val="accent2"/>
            </a:solidFill>
            <a:ln w="9525">
              <a:noFill/>
              <a:round/>
            </a:ln>
            <a:scene3d>
              <a:camera prst="orthographicFront">
                <a:rot lat="1200000" lon="0" rev="0"/>
              </a:camera>
              <a:lightRig rig="threePt" dir="t"/>
            </a:scene3d>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25" name="Group 5"/>
            <p:cNvGrpSpPr/>
            <p:nvPr/>
          </p:nvGrpSpPr>
          <p:grpSpPr>
            <a:xfrm>
              <a:off x="3038870" y="2707108"/>
              <a:ext cx="2227958" cy="1018921"/>
              <a:chOff x="3038870" y="2707108"/>
              <a:chExt cx="2227958" cy="1018921"/>
            </a:xfrm>
          </p:grpSpPr>
          <p:sp>
            <p:nvSpPr>
              <p:cNvPr id="29" name="TextBox 96"/>
              <p:cNvSpPr txBox="1"/>
              <p:nvPr/>
            </p:nvSpPr>
            <p:spPr bwMode="auto">
              <a:xfrm>
                <a:off x="3038870" y="2707108"/>
                <a:ext cx="2227958" cy="309958"/>
              </a:xfrm>
              <a:prstGeom prst="rect">
                <a:avLst/>
              </a:prstGeom>
              <a:noFill/>
            </p:spPr>
            <p:txBody>
              <a:bodyPr wrap="none" lIns="0" tIns="0" rIns="0" bIns="0" anchor="t" anchorCtr="0">
                <a:normAutofit/>
              </a:bodyPr>
              <a:lstStyle/>
              <a:p>
                <a:pPr algn="r" latinLnBrk="0"/>
                <a:r>
                  <a:rPr lang="zh-CN" altLang="en-US" sz="1400" dirty="0">
                    <a:solidFill>
                      <a:schemeClr val="accent2">
                        <a:lumMod val="100000"/>
                      </a:schemeClr>
                    </a:solidFill>
                    <a:effectLst/>
                  </a:rPr>
                  <a:t>输入标题文本</a:t>
                </a:r>
              </a:p>
            </p:txBody>
          </p:sp>
          <p:sp>
            <p:nvSpPr>
              <p:cNvPr id="30" name="TextBox 97"/>
              <p:cNvSpPr txBox="1"/>
              <p:nvPr/>
            </p:nvSpPr>
            <p:spPr bwMode="auto">
              <a:xfrm>
                <a:off x="3038870" y="3017066"/>
                <a:ext cx="2227958" cy="708963"/>
              </a:xfrm>
              <a:prstGeom prst="rect">
                <a:avLst/>
              </a:prstGeom>
              <a:noFill/>
            </p:spPr>
            <p:txBody>
              <a:bodyPr wrap="square" lIns="0" tIns="0" rIns="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 name="千图PPT彼岸天：ID 8661124库_组合 1"/>
          <p:cNvGrpSpPr/>
          <p:nvPr>
            <p:custDataLst>
              <p:tags r:id="rId5"/>
            </p:custDataLst>
          </p:nvPr>
        </p:nvGrpSpPr>
        <p:grpSpPr>
          <a:xfrm>
            <a:off x="738877" y="4473713"/>
            <a:ext cx="3312265" cy="1646956"/>
            <a:chOff x="738877" y="4473713"/>
            <a:chExt cx="3312265" cy="1646956"/>
          </a:xfrm>
        </p:grpSpPr>
        <p:grpSp>
          <p:nvGrpSpPr>
            <p:cNvPr id="13" name="Group 121"/>
            <p:cNvGrpSpPr/>
            <p:nvPr/>
          </p:nvGrpSpPr>
          <p:grpSpPr>
            <a:xfrm>
              <a:off x="2966835" y="4473713"/>
              <a:ext cx="771363" cy="771363"/>
              <a:chOff x="2489522" y="2978815"/>
              <a:chExt cx="517554" cy="517554"/>
            </a:xfrm>
          </p:grpSpPr>
          <p:sp>
            <p:nvSpPr>
              <p:cNvPr id="39" name="Oval 122"/>
              <p:cNvSpPr/>
              <p:nvPr/>
            </p:nvSpPr>
            <p:spPr bwMode="auto">
              <a:xfrm>
                <a:off x="2489522" y="2978815"/>
                <a:ext cx="517554" cy="517554"/>
              </a:xfrm>
              <a:prstGeom prst="ellipse">
                <a:avLst/>
              </a:prstGeom>
              <a:solidFill>
                <a:schemeClr val="accent1"/>
              </a:solidFill>
              <a:ln w="19050">
                <a:solidFill>
                  <a:schemeClr val="bg1">
                    <a:lumMod val="65000"/>
                  </a:schemeClr>
                </a:solidFill>
                <a:round/>
              </a:ln>
            </p:spPr>
            <p:txBody>
              <a:bodyPr anchor="ctr"/>
              <a:lstStyle/>
              <a:p>
                <a:pPr algn="ctr"/>
                <a:endParaRPr/>
              </a:p>
            </p:txBody>
          </p:sp>
          <p:grpSp>
            <p:nvGrpSpPr>
              <p:cNvPr id="40" name="Group 123"/>
              <p:cNvGrpSpPr/>
              <p:nvPr/>
            </p:nvGrpSpPr>
            <p:grpSpPr>
              <a:xfrm>
                <a:off x="2600366" y="3088050"/>
                <a:ext cx="295866" cy="299084"/>
                <a:chOff x="4427538" y="1254125"/>
                <a:chExt cx="292100" cy="295275"/>
              </a:xfrm>
              <a:solidFill>
                <a:schemeClr val="bg1"/>
              </a:solidFill>
            </p:grpSpPr>
            <p:sp>
              <p:nvSpPr>
                <p:cNvPr id="41" name="Freeform: Shape 124"/>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ln>
              </p:spPr>
              <p:txBody>
                <a:bodyPr anchor="ctr"/>
                <a:lstStyle/>
                <a:p>
                  <a:pPr algn="ctr"/>
                  <a:endParaRPr/>
                </a:p>
              </p:txBody>
            </p:sp>
            <p:sp>
              <p:nvSpPr>
                <p:cNvPr id="42" name="Freeform: Shape 125"/>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ln>
              </p:spPr>
              <p:txBody>
                <a:bodyPr anchor="ctr"/>
                <a:lstStyle/>
                <a:p>
                  <a:pPr algn="ctr"/>
                  <a:endParaRPr/>
                </a:p>
              </p:txBody>
            </p:sp>
            <p:sp>
              <p:nvSpPr>
                <p:cNvPr id="43" name="Freeform: Shape 126"/>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ln>
              </p:spPr>
              <p:txBody>
                <a:bodyPr anchor="ctr"/>
                <a:lstStyle/>
                <a:p>
                  <a:pPr algn="ctr"/>
                  <a:endParaRPr/>
                </a:p>
              </p:txBody>
            </p:sp>
            <p:sp>
              <p:nvSpPr>
                <p:cNvPr id="44" name="Freeform: Shape 127"/>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ln>
              </p:spPr>
              <p:txBody>
                <a:bodyPr anchor="ctr"/>
                <a:lstStyle/>
                <a:p>
                  <a:pPr algn="ctr"/>
                  <a:endParaRPr/>
                </a:p>
              </p:txBody>
            </p:sp>
            <p:sp>
              <p:nvSpPr>
                <p:cNvPr id="45" name="Freeform: Shape 128"/>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ln>
              </p:spPr>
              <p:txBody>
                <a:bodyPr anchor="ctr"/>
                <a:lstStyle/>
                <a:p>
                  <a:pPr algn="ctr"/>
                  <a:endParaRPr/>
                </a:p>
              </p:txBody>
            </p:sp>
            <p:sp>
              <p:nvSpPr>
                <p:cNvPr id="46" name="Freeform: Shape 129"/>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ln>
              </p:spPr>
              <p:txBody>
                <a:bodyPr anchor="ctr"/>
                <a:lstStyle/>
                <a:p>
                  <a:pPr algn="ctr"/>
                  <a:endParaRPr/>
                </a:p>
              </p:txBody>
            </p:sp>
            <p:sp>
              <p:nvSpPr>
                <p:cNvPr id="47" name="Freeform: Shape 130"/>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ln>
              </p:spPr>
              <p:txBody>
                <a:bodyPr anchor="ctr"/>
                <a:lstStyle/>
                <a:p>
                  <a:pPr algn="ctr"/>
                  <a:endParaRPr/>
                </a:p>
              </p:txBody>
            </p:sp>
          </p:grpSp>
        </p:grpSp>
        <p:sp>
          <p:nvSpPr>
            <p:cNvPr id="15" name="Cube 135"/>
            <p:cNvSpPr/>
            <p:nvPr/>
          </p:nvSpPr>
          <p:spPr bwMode="auto">
            <a:xfrm>
              <a:off x="2660869" y="5546177"/>
              <a:ext cx="1390273" cy="574492"/>
            </a:xfrm>
            <a:prstGeom prst="cube">
              <a:avLst>
                <a:gd name="adj" fmla="val 37500"/>
              </a:avLst>
            </a:prstGeom>
            <a:solidFill>
              <a:schemeClr val="accent1"/>
            </a:solidFill>
            <a:ln w="9525">
              <a:noFill/>
              <a:round/>
            </a:ln>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26" name="Group 98"/>
            <p:cNvGrpSpPr/>
            <p:nvPr/>
          </p:nvGrpSpPr>
          <p:grpSpPr>
            <a:xfrm>
              <a:off x="738877" y="4511521"/>
              <a:ext cx="2227958" cy="1018921"/>
              <a:chOff x="5703893" y="1340008"/>
              <a:chExt cx="2227958" cy="1018921"/>
            </a:xfrm>
          </p:grpSpPr>
          <p:sp>
            <p:nvSpPr>
              <p:cNvPr id="27" name="TextBox 99"/>
              <p:cNvSpPr txBox="1"/>
              <p:nvPr/>
            </p:nvSpPr>
            <p:spPr bwMode="auto">
              <a:xfrm>
                <a:off x="5703893" y="1340008"/>
                <a:ext cx="2227958" cy="309958"/>
              </a:xfrm>
              <a:prstGeom prst="rect">
                <a:avLst/>
              </a:prstGeom>
              <a:noFill/>
            </p:spPr>
            <p:txBody>
              <a:bodyPr wrap="none" lIns="0" tIns="0" rIns="288000" bIns="0" anchor="t" anchorCtr="0">
                <a:normAutofit/>
              </a:bodyPr>
              <a:lstStyle/>
              <a:p>
                <a:pPr algn="r" latinLnBrk="0"/>
                <a:r>
                  <a:rPr lang="zh-CN" altLang="en-US" sz="1400" dirty="0">
                    <a:solidFill>
                      <a:schemeClr val="accent1">
                        <a:lumMod val="100000"/>
                      </a:schemeClr>
                    </a:solidFill>
                    <a:effectLst/>
                  </a:rPr>
                  <a:t>输入标题文本</a:t>
                </a:r>
              </a:p>
            </p:txBody>
          </p:sp>
          <p:sp>
            <p:nvSpPr>
              <p:cNvPr id="28" name="TextBox 100"/>
              <p:cNvSpPr txBox="1"/>
              <p:nvPr/>
            </p:nvSpPr>
            <p:spPr bwMode="auto">
              <a:xfrm>
                <a:off x="5703893" y="1649966"/>
                <a:ext cx="2227958" cy="708963"/>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500" fill="hold"/>
                                        <p:tgtEl>
                                          <p:spTgt spid="67"/>
                                        </p:tgtEl>
                                        <p:attrNameLst>
                                          <p:attrName>ppt_w</p:attrName>
                                        </p:attrNameLst>
                                      </p:cBhvr>
                                      <p:tavLst>
                                        <p:tav tm="0">
                                          <p:val>
                                            <p:fltVal val="0"/>
                                          </p:val>
                                        </p:tav>
                                        <p:tav tm="100000">
                                          <p:val>
                                            <p:strVal val="#ppt_w"/>
                                          </p:val>
                                        </p:tav>
                                      </p:tavLst>
                                    </p:anim>
                                    <p:anim calcmode="lin" valueType="num">
                                      <p:cBhvr>
                                        <p:cTn id="23" dur="500" fill="hold"/>
                                        <p:tgtEl>
                                          <p:spTgt spid="6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443119" y="1700808"/>
            <a:ext cx="3886321" cy="4247572"/>
            <a:chOff x="4443119" y="1700808"/>
            <a:chExt cx="3886321" cy="4247572"/>
          </a:xfrm>
        </p:grpSpPr>
        <p:grpSp>
          <p:nvGrpSpPr>
            <p:cNvPr id="4" name="Group 3"/>
            <p:cNvGrpSpPr/>
            <p:nvPr/>
          </p:nvGrpSpPr>
          <p:grpSpPr>
            <a:xfrm>
              <a:off x="4443119" y="1700808"/>
              <a:ext cx="3886321" cy="4247572"/>
              <a:chOff x="4169105" y="1685131"/>
              <a:chExt cx="4341484" cy="4745037"/>
            </a:xfrm>
          </p:grpSpPr>
          <p:sp>
            <p:nvSpPr>
              <p:cNvPr id="26" name="Freeform: Shape 4"/>
              <p:cNvSpPr/>
              <p:nvPr/>
            </p:nvSpPr>
            <p:spPr bwMode="auto">
              <a:xfrm flipH="1">
                <a:off x="6770688" y="3544093"/>
                <a:ext cx="446088" cy="1365250"/>
              </a:xfrm>
              <a:custGeom>
                <a:avLst/>
                <a:gdLst>
                  <a:gd name="T0" fmla="*/ 281 w 281"/>
                  <a:gd name="T1" fmla="*/ 84 h 860"/>
                  <a:gd name="T2" fmla="*/ 271 w 281"/>
                  <a:gd name="T3" fmla="*/ 165 h 860"/>
                  <a:gd name="T4" fmla="*/ 196 w 281"/>
                  <a:gd name="T5" fmla="*/ 0 h 860"/>
                  <a:gd name="T6" fmla="*/ 196 w 281"/>
                  <a:gd name="T7" fmla="*/ 0 h 860"/>
                  <a:gd name="T8" fmla="*/ 175 w 281"/>
                  <a:gd name="T9" fmla="*/ 35 h 860"/>
                  <a:gd name="T10" fmla="*/ 155 w 281"/>
                  <a:gd name="T11" fmla="*/ 70 h 860"/>
                  <a:gd name="T12" fmla="*/ 135 w 281"/>
                  <a:gd name="T13" fmla="*/ 106 h 860"/>
                  <a:gd name="T14" fmla="*/ 117 w 281"/>
                  <a:gd name="T15" fmla="*/ 141 h 860"/>
                  <a:gd name="T16" fmla="*/ 99 w 281"/>
                  <a:gd name="T17" fmla="*/ 179 h 860"/>
                  <a:gd name="T18" fmla="*/ 84 w 281"/>
                  <a:gd name="T19" fmla="*/ 215 h 860"/>
                  <a:gd name="T20" fmla="*/ 70 w 281"/>
                  <a:gd name="T21" fmla="*/ 252 h 860"/>
                  <a:gd name="T22" fmla="*/ 56 w 281"/>
                  <a:gd name="T23" fmla="*/ 291 h 860"/>
                  <a:gd name="T24" fmla="*/ 44 w 281"/>
                  <a:gd name="T25" fmla="*/ 328 h 860"/>
                  <a:gd name="T26" fmla="*/ 34 w 281"/>
                  <a:gd name="T27" fmla="*/ 366 h 860"/>
                  <a:gd name="T28" fmla="*/ 24 w 281"/>
                  <a:gd name="T29" fmla="*/ 406 h 860"/>
                  <a:gd name="T30" fmla="*/ 17 w 281"/>
                  <a:gd name="T31" fmla="*/ 446 h 860"/>
                  <a:gd name="T32" fmla="*/ 10 w 281"/>
                  <a:gd name="T33" fmla="*/ 485 h 860"/>
                  <a:gd name="T34" fmla="*/ 5 w 281"/>
                  <a:gd name="T35" fmla="*/ 526 h 860"/>
                  <a:gd name="T36" fmla="*/ 2 w 281"/>
                  <a:gd name="T37" fmla="*/ 566 h 860"/>
                  <a:gd name="T38" fmla="*/ 0 w 281"/>
                  <a:gd name="T39" fmla="*/ 607 h 860"/>
                  <a:gd name="T40" fmla="*/ 0 w 281"/>
                  <a:gd name="T41" fmla="*/ 607 h 860"/>
                  <a:gd name="T42" fmla="*/ 1 w 281"/>
                  <a:gd name="T43" fmla="*/ 615 h 860"/>
                  <a:gd name="T44" fmla="*/ 3 w 281"/>
                  <a:gd name="T45" fmla="*/ 630 h 860"/>
                  <a:gd name="T46" fmla="*/ 13 w 281"/>
                  <a:gd name="T47" fmla="*/ 670 h 860"/>
                  <a:gd name="T48" fmla="*/ 19 w 281"/>
                  <a:gd name="T49" fmla="*/ 690 h 860"/>
                  <a:gd name="T50" fmla="*/ 24 w 281"/>
                  <a:gd name="T51" fmla="*/ 708 h 860"/>
                  <a:gd name="T52" fmla="*/ 30 w 281"/>
                  <a:gd name="T53" fmla="*/ 723 h 860"/>
                  <a:gd name="T54" fmla="*/ 32 w 281"/>
                  <a:gd name="T55" fmla="*/ 729 h 860"/>
                  <a:gd name="T56" fmla="*/ 35 w 281"/>
                  <a:gd name="T57" fmla="*/ 732 h 860"/>
                  <a:gd name="T58" fmla="*/ 35 w 281"/>
                  <a:gd name="T59" fmla="*/ 732 h 860"/>
                  <a:gd name="T60" fmla="*/ 29 w 281"/>
                  <a:gd name="T61" fmla="*/ 730 h 860"/>
                  <a:gd name="T62" fmla="*/ 24 w 281"/>
                  <a:gd name="T63" fmla="*/ 727 h 860"/>
                  <a:gd name="T64" fmla="*/ 20 w 281"/>
                  <a:gd name="T65" fmla="*/ 725 h 860"/>
                  <a:gd name="T66" fmla="*/ 17 w 281"/>
                  <a:gd name="T67" fmla="*/ 722 h 860"/>
                  <a:gd name="T68" fmla="*/ 11 w 281"/>
                  <a:gd name="T69" fmla="*/ 714 h 860"/>
                  <a:gd name="T70" fmla="*/ 6 w 281"/>
                  <a:gd name="T71" fmla="*/ 707 h 860"/>
                  <a:gd name="T72" fmla="*/ 2 w 281"/>
                  <a:gd name="T73" fmla="*/ 697 h 860"/>
                  <a:gd name="T74" fmla="*/ 2 w 281"/>
                  <a:gd name="T75" fmla="*/ 696 h 860"/>
                  <a:gd name="T76" fmla="*/ 2 w 281"/>
                  <a:gd name="T77" fmla="*/ 700 h 860"/>
                  <a:gd name="T78" fmla="*/ 2 w 281"/>
                  <a:gd name="T79" fmla="*/ 700 h 860"/>
                  <a:gd name="T80" fmla="*/ 5 w 281"/>
                  <a:gd name="T81" fmla="*/ 740 h 860"/>
                  <a:gd name="T82" fmla="*/ 10 w 281"/>
                  <a:gd name="T83" fmla="*/ 779 h 860"/>
                  <a:gd name="T84" fmla="*/ 17 w 281"/>
                  <a:gd name="T85" fmla="*/ 820 h 860"/>
                  <a:gd name="T86" fmla="*/ 24 w 281"/>
                  <a:gd name="T87" fmla="*/ 860 h 860"/>
                  <a:gd name="T88" fmla="*/ 24 w 281"/>
                  <a:gd name="T89" fmla="*/ 860 h 860"/>
                  <a:gd name="T90" fmla="*/ 149 w 281"/>
                  <a:gd name="T91" fmla="*/ 731 h 860"/>
                  <a:gd name="T92" fmla="*/ 273 w 281"/>
                  <a:gd name="T93" fmla="*/ 598 h 860"/>
                  <a:gd name="T94" fmla="*/ 273 w 281"/>
                  <a:gd name="T95" fmla="*/ 598 h 860"/>
                  <a:gd name="T96" fmla="*/ 273 w 281"/>
                  <a:gd name="T97" fmla="*/ 534 h 860"/>
                  <a:gd name="T98" fmla="*/ 273 w 281"/>
                  <a:gd name="T99" fmla="*/ 469 h 860"/>
                  <a:gd name="T100" fmla="*/ 276 w 281"/>
                  <a:gd name="T101" fmla="*/ 340 h 860"/>
                  <a:gd name="T102" fmla="*/ 280 w 281"/>
                  <a:gd name="T103" fmla="*/ 211 h 860"/>
                  <a:gd name="T104" fmla="*/ 281 w 281"/>
                  <a:gd name="T105" fmla="*/ 148 h 860"/>
                  <a:gd name="T106" fmla="*/ 281 w 281"/>
                  <a:gd name="T107" fmla="*/ 84 h 860"/>
                  <a:gd name="T108" fmla="*/ 281 w 281"/>
                  <a:gd name="T109" fmla="*/ 84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1" h="860">
                    <a:moveTo>
                      <a:pt x="281" y="84"/>
                    </a:moveTo>
                    <a:lnTo>
                      <a:pt x="271" y="165"/>
                    </a:lnTo>
                    <a:lnTo>
                      <a:pt x="196" y="0"/>
                    </a:lnTo>
                    <a:lnTo>
                      <a:pt x="196" y="0"/>
                    </a:lnTo>
                    <a:lnTo>
                      <a:pt x="175" y="35"/>
                    </a:lnTo>
                    <a:lnTo>
                      <a:pt x="155" y="70"/>
                    </a:lnTo>
                    <a:lnTo>
                      <a:pt x="135" y="106"/>
                    </a:lnTo>
                    <a:lnTo>
                      <a:pt x="117" y="141"/>
                    </a:lnTo>
                    <a:lnTo>
                      <a:pt x="99" y="179"/>
                    </a:lnTo>
                    <a:lnTo>
                      <a:pt x="84" y="215"/>
                    </a:lnTo>
                    <a:lnTo>
                      <a:pt x="70" y="252"/>
                    </a:lnTo>
                    <a:lnTo>
                      <a:pt x="56" y="291"/>
                    </a:lnTo>
                    <a:lnTo>
                      <a:pt x="44" y="328"/>
                    </a:lnTo>
                    <a:lnTo>
                      <a:pt x="34" y="366"/>
                    </a:lnTo>
                    <a:lnTo>
                      <a:pt x="24" y="406"/>
                    </a:lnTo>
                    <a:lnTo>
                      <a:pt x="17" y="446"/>
                    </a:lnTo>
                    <a:lnTo>
                      <a:pt x="10" y="485"/>
                    </a:lnTo>
                    <a:lnTo>
                      <a:pt x="5" y="526"/>
                    </a:lnTo>
                    <a:lnTo>
                      <a:pt x="2" y="566"/>
                    </a:lnTo>
                    <a:lnTo>
                      <a:pt x="0" y="607"/>
                    </a:lnTo>
                    <a:lnTo>
                      <a:pt x="0" y="607"/>
                    </a:lnTo>
                    <a:lnTo>
                      <a:pt x="1" y="615"/>
                    </a:lnTo>
                    <a:lnTo>
                      <a:pt x="3" y="630"/>
                    </a:lnTo>
                    <a:lnTo>
                      <a:pt x="13" y="670"/>
                    </a:lnTo>
                    <a:lnTo>
                      <a:pt x="19" y="690"/>
                    </a:lnTo>
                    <a:lnTo>
                      <a:pt x="24" y="708"/>
                    </a:lnTo>
                    <a:lnTo>
                      <a:pt x="30" y="723"/>
                    </a:lnTo>
                    <a:lnTo>
                      <a:pt x="32" y="729"/>
                    </a:lnTo>
                    <a:lnTo>
                      <a:pt x="35" y="732"/>
                    </a:lnTo>
                    <a:lnTo>
                      <a:pt x="35" y="732"/>
                    </a:lnTo>
                    <a:lnTo>
                      <a:pt x="29" y="730"/>
                    </a:lnTo>
                    <a:lnTo>
                      <a:pt x="24" y="727"/>
                    </a:lnTo>
                    <a:lnTo>
                      <a:pt x="20" y="725"/>
                    </a:lnTo>
                    <a:lnTo>
                      <a:pt x="17" y="722"/>
                    </a:lnTo>
                    <a:lnTo>
                      <a:pt x="11" y="714"/>
                    </a:lnTo>
                    <a:lnTo>
                      <a:pt x="6" y="707"/>
                    </a:lnTo>
                    <a:lnTo>
                      <a:pt x="2" y="697"/>
                    </a:lnTo>
                    <a:lnTo>
                      <a:pt x="2" y="696"/>
                    </a:lnTo>
                    <a:lnTo>
                      <a:pt x="2" y="700"/>
                    </a:lnTo>
                    <a:lnTo>
                      <a:pt x="2" y="700"/>
                    </a:lnTo>
                    <a:lnTo>
                      <a:pt x="5" y="740"/>
                    </a:lnTo>
                    <a:lnTo>
                      <a:pt x="10" y="779"/>
                    </a:lnTo>
                    <a:lnTo>
                      <a:pt x="17" y="820"/>
                    </a:lnTo>
                    <a:lnTo>
                      <a:pt x="24" y="860"/>
                    </a:lnTo>
                    <a:lnTo>
                      <a:pt x="24" y="860"/>
                    </a:lnTo>
                    <a:lnTo>
                      <a:pt x="149" y="731"/>
                    </a:lnTo>
                    <a:lnTo>
                      <a:pt x="273" y="598"/>
                    </a:lnTo>
                    <a:lnTo>
                      <a:pt x="273" y="598"/>
                    </a:lnTo>
                    <a:lnTo>
                      <a:pt x="273" y="534"/>
                    </a:lnTo>
                    <a:lnTo>
                      <a:pt x="273" y="469"/>
                    </a:lnTo>
                    <a:lnTo>
                      <a:pt x="276" y="340"/>
                    </a:lnTo>
                    <a:lnTo>
                      <a:pt x="280" y="211"/>
                    </a:lnTo>
                    <a:lnTo>
                      <a:pt x="281" y="148"/>
                    </a:lnTo>
                    <a:lnTo>
                      <a:pt x="281" y="84"/>
                    </a:lnTo>
                    <a:lnTo>
                      <a:pt x="281" y="84"/>
                    </a:lnTo>
                    <a:close/>
                  </a:path>
                </a:pathLst>
              </a:custGeom>
              <a:solidFill>
                <a:schemeClr val="accent5"/>
              </a:solidFill>
              <a:ln>
                <a:noFill/>
              </a:ln>
            </p:spPr>
            <p:txBody>
              <a:bodyPr anchor="ctr"/>
              <a:lstStyle/>
              <a:p>
                <a:pPr algn="ctr"/>
                <a:endParaRPr/>
              </a:p>
            </p:txBody>
          </p:sp>
          <p:sp>
            <p:nvSpPr>
              <p:cNvPr id="27" name="Freeform: Shape 5"/>
              <p:cNvSpPr/>
              <p:nvPr/>
            </p:nvSpPr>
            <p:spPr bwMode="auto">
              <a:xfrm flipH="1">
                <a:off x="5680076" y="2386806"/>
                <a:ext cx="57150" cy="38100"/>
              </a:xfrm>
              <a:custGeom>
                <a:avLst/>
                <a:gdLst>
                  <a:gd name="T0" fmla="*/ 0 w 36"/>
                  <a:gd name="T1" fmla="*/ 24 h 24"/>
                  <a:gd name="T2" fmla="*/ 0 w 36"/>
                  <a:gd name="T3" fmla="*/ 24 h 24"/>
                  <a:gd name="T4" fmla="*/ 12 w 36"/>
                  <a:gd name="T5" fmla="*/ 21 h 24"/>
                  <a:gd name="T6" fmla="*/ 24 w 36"/>
                  <a:gd name="T7" fmla="*/ 16 h 24"/>
                  <a:gd name="T8" fmla="*/ 24 w 36"/>
                  <a:gd name="T9" fmla="*/ 16 h 24"/>
                  <a:gd name="T10" fmla="*/ 36 w 36"/>
                  <a:gd name="T11" fmla="*/ 0 h 24"/>
                  <a:gd name="T12" fmla="*/ 36 w 36"/>
                  <a:gd name="T13" fmla="*/ 0 h 24"/>
                  <a:gd name="T14" fmla="*/ 0 w 36"/>
                  <a:gd name="T15" fmla="*/ 24 h 24"/>
                  <a:gd name="T16" fmla="*/ 0 w 3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4">
                    <a:moveTo>
                      <a:pt x="0" y="24"/>
                    </a:moveTo>
                    <a:lnTo>
                      <a:pt x="0" y="24"/>
                    </a:lnTo>
                    <a:lnTo>
                      <a:pt x="12" y="21"/>
                    </a:lnTo>
                    <a:lnTo>
                      <a:pt x="24" y="16"/>
                    </a:lnTo>
                    <a:lnTo>
                      <a:pt x="24" y="16"/>
                    </a:lnTo>
                    <a:lnTo>
                      <a:pt x="36" y="0"/>
                    </a:lnTo>
                    <a:lnTo>
                      <a:pt x="36" y="0"/>
                    </a:lnTo>
                    <a:lnTo>
                      <a:pt x="0" y="24"/>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6"/>
              <p:cNvSpPr/>
              <p:nvPr/>
            </p:nvSpPr>
            <p:spPr bwMode="auto">
              <a:xfrm flipH="1">
                <a:off x="5651501" y="2367756"/>
                <a:ext cx="47625" cy="44450"/>
              </a:xfrm>
              <a:custGeom>
                <a:avLst/>
                <a:gdLst>
                  <a:gd name="T0" fmla="*/ 29 w 30"/>
                  <a:gd name="T1" fmla="*/ 6 h 28"/>
                  <a:gd name="T2" fmla="*/ 29 w 30"/>
                  <a:gd name="T3" fmla="*/ 6 h 28"/>
                  <a:gd name="T4" fmla="*/ 30 w 30"/>
                  <a:gd name="T5" fmla="*/ 0 h 28"/>
                  <a:gd name="T6" fmla="*/ 30 w 30"/>
                  <a:gd name="T7" fmla="*/ 0 h 28"/>
                  <a:gd name="T8" fmla="*/ 12 w 30"/>
                  <a:gd name="T9" fmla="*/ 12 h 28"/>
                  <a:gd name="T10" fmla="*/ 12 w 30"/>
                  <a:gd name="T11" fmla="*/ 12 h 28"/>
                  <a:gd name="T12" fmla="*/ 0 w 30"/>
                  <a:gd name="T13" fmla="*/ 28 h 28"/>
                  <a:gd name="T14" fmla="*/ 0 w 30"/>
                  <a:gd name="T15" fmla="*/ 28 h 28"/>
                  <a:gd name="T16" fmla="*/ 8 w 30"/>
                  <a:gd name="T17" fmla="*/ 24 h 28"/>
                  <a:gd name="T18" fmla="*/ 17 w 30"/>
                  <a:gd name="T19" fmla="*/ 19 h 28"/>
                  <a:gd name="T20" fmla="*/ 23 w 30"/>
                  <a:gd name="T21" fmla="*/ 12 h 28"/>
                  <a:gd name="T22" fmla="*/ 29 w 30"/>
                  <a:gd name="T23" fmla="*/ 6 h 28"/>
                  <a:gd name="T24" fmla="*/ 29 w 30"/>
                  <a:gd name="T2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8">
                    <a:moveTo>
                      <a:pt x="29" y="6"/>
                    </a:moveTo>
                    <a:lnTo>
                      <a:pt x="29" y="6"/>
                    </a:lnTo>
                    <a:lnTo>
                      <a:pt x="30" y="0"/>
                    </a:lnTo>
                    <a:lnTo>
                      <a:pt x="30" y="0"/>
                    </a:lnTo>
                    <a:lnTo>
                      <a:pt x="12" y="12"/>
                    </a:lnTo>
                    <a:lnTo>
                      <a:pt x="12" y="12"/>
                    </a:lnTo>
                    <a:lnTo>
                      <a:pt x="0" y="28"/>
                    </a:lnTo>
                    <a:lnTo>
                      <a:pt x="0" y="28"/>
                    </a:lnTo>
                    <a:lnTo>
                      <a:pt x="8" y="24"/>
                    </a:lnTo>
                    <a:lnTo>
                      <a:pt x="17" y="19"/>
                    </a:lnTo>
                    <a:lnTo>
                      <a:pt x="23" y="12"/>
                    </a:lnTo>
                    <a:lnTo>
                      <a:pt x="29" y="6"/>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7"/>
              <p:cNvSpPr/>
              <p:nvPr/>
            </p:nvSpPr>
            <p:spPr bwMode="auto">
              <a:xfrm flipH="1">
                <a:off x="5645151" y="2366168"/>
                <a:ext cx="7938" cy="11112"/>
              </a:xfrm>
              <a:custGeom>
                <a:avLst/>
                <a:gdLst>
                  <a:gd name="T0" fmla="*/ 1 w 5"/>
                  <a:gd name="T1" fmla="*/ 1 h 7"/>
                  <a:gd name="T2" fmla="*/ 1 w 5"/>
                  <a:gd name="T3" fmla="*/ 1 h 7"/>
                  <a:gd name="T4" fmla="*/ 0 w 5"/>
                  <a:gd name="T5" fmla="*/ 7 h 7"/>
                  <a:gd name="T6" fmla="*/ 0 w 5"/>
                  <a:gd name="T7" fmla="*/ 7 h 7"/>
                  <a:gd name="T8" fmla="*/ 5 w 5"/>
                  <a:gd name="T9" fmla="*/ 0 h 7"/>
                  <a:gd name="T10" fmla="*/ 5 w 5"/>
                  <a:gd name="T11" fmla="*/ 0 h 7"/>
                  <a:gd name="T12" fmla="*/ 1 w 5"/>
                  <a:gd name="T13" fmla="*/ 1 h 7"/>
                  <a:gd name="T14" fmla="*/ 1 w 5"/>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1" y="1"/>
                    </a:moveTo>
                    <a:lnTo>
                      <a:pt x="1" y="1"/>
                    </a:lnTo>
                    <a:lnTo>
                      <a:pt x="0" y="7"/>
                    </a:lnTo>
                    <a:lnTo>
                      <a:pt x="0" y="7"/>
                    </a:lnTo>
                    <a:lnTo>
                      <a:pt x="5" y="0"/>
                    </a:lnTo>
                    <a:lnTo>
                      <a:pt x="5" y="0"/>
                    </a:lnTo>
                    <a:lnTo>
                      <a:pt x="1" y="1"/>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8"/>
              <p:cNvSpPr/>
              <p:nvPr/>
            </p:nvSpPr>
            <p:spPr bwMode="auto">
              <a:xfrm flipH="1">
                <a:off x="5408612" y="2364581"/>
                <a:ext cx="1374776" cy="2128837"/>
              </a:xfrm>
              <a:custGeom>
                <a:avLst/>
                <a:gdLst>
                  <a:gd name="connsiteX0" fmla="*/ 1130300 w 1374776"/>
                  <a:gd name="connsiteY0" fmla="*/ 12700 h 2128837"/>
                  <a:gd name="connsiteX1" fmla="*/ 1120775 w 1374776"/>
                  <a:gd name="connsiteY1" fmla="*/ 22225 h 2128837"/>
                  <a:gd name="connsiteX2" fmla="*/ 1111250 w 1374776"/>
                  <a:gd name="connsiteY2" fmla="*/ 33338 h 2128837"/>
                  <a:gd name="connsiteX3" fmla="*/ 1096963 w 1374776"/>
                  <a:gd name="connsiteY3" fmla="*/ 41275 h 2128837"/>
                  <a:gd name="connsiteX4" fmla="*/ 1084263 w 1374776"/>
                  <a:gd name="connsiteY4" fmla="*/ 47625 h 2128837"/>
                  <a:gd name="connsiteX5" fmla="*/ 1084262 w 1374776"/>
                  <a:gd name="connsiteY5" fmla="*/ 47625 h 2128837"/>
                  <a:gd name="connsiteX6" fmla="*/ 1065213 w 1374776"/>
                  <a:gd name="connsiteY6" fmla="*/ 55563 h 2128837"/>
                  <a:gd name="connsiteX7" fmla="*/ 1046163 w 1374776"/>
                  <a:gd name="connsiteY7" fmla="*/ 60325 h 2128837"/>
                  <a:gd name="connsiteX8" fmla="*/ 969963 w 1374776"/>
                  <a:gd name="connsiteY8" fmla="*/ 112713 h 2128837"/>
                  <a:gd name="connsiteX9" fmla="*/ 895350 w 1374776"/>
                  <a:gd name="connsiteY9" fmla="*/ 165100 h 2128837"/>
                  <a:gd name="connsiteX10" fmla="*/ 820738 w 1374776"/>
                  <a:gd name="connsiteY10" fmla="*/ 219075 h 2128837"/>
                  <a:gd name="connsiteX11" fmla="*/ 747713 w 1374776"/>
                  <a:gd name="connsiteY11" fmla="*/ 274638 h 2128837"/>
                  <a:gd name="connsiteX12" fmla="*/ 738188 w 1374776"/>
                  <a:gd name="connsiteY12" fmla="*/ 287338 h 2128837"/>
                  <a:gd name="connsiteX13" fmla="*/ 723900 w 1374776"/>
                  <a:gd name="connsiteY13" fmla="*/ 317500 h 2128837"/>
                  <a:gd name="connsiteX14" fmla="*/ 687388 w 1374776"/>
                  <a:gd name="connsiteY14" fmla="*/ 404813 h 2128837"/>
                  <a:gd name="connsiteX15" fmla="*/ 646113 w 1374776"/>
                  <a:gd name="connsiteY15" fmla="*/ 506413 h 2128837"/>
                  <a:gd name="connsiteX16" fmla="*/ 628650 w 1374776"/>
                  <a:gd name="connsiteY16" fmla="*/ 550863 h 2128837"/>
                  <a:gd name="connsiteX17" fmla="*/ 619125 w 1374776"/>
                  <a:gd name="connsiteY17" fmla="*/ 584200 h 2128837"/>
                  <a:gd name="connsiteX18" fmla="*/ 614363 w 1374776"/>
                  <a:gd name="connsiteY18" fmla="*/ 576263 h 2128837"/>
                  <a:gd name="connsiteX19" fmla="*/ 614363 w 1374776"/>
                  <a:gd name="connsiteY19" fmla="*/ 565150 h 2128837"/>
                  <a:gd name="connsiteX20" fmla="*/ 620713 w 1374776"/>
                  <a:gd name="connsiteY20" fmla="*/ 533400 h 2128837"/>
                  <a:gd name="connsiteX21" fmla="*/ 627063 w 1374776"/>
                  <a:gd name="connsiteY21" fmla="*/ 492125 h 2128837"/>
                  <a:gd name="connsiteX22" fmla="*/ 638175 w 1374776"/>
                  <a:gd name="connsiteY22" fmla="*/ 447675 h 2128837"/>
                  <a:gd name="connsiteX23" fmla="*/ 657225 w 1374776"/>
                  <a:gd name="connsiteY23" fmla="*/ 371475 h 2128837"/>
                  <a:gd name="connsiteX24" fmla="*/ 663575 w 1374776"/>
                  <a:gd name="connsiteY24" fmla="*/ 347663 h 2128837"/>
                  <a:gd name="connsiteX25" fmla="*/ 663575 w 1374776"/>
                  <a:gd name="connsiteY25" fmla="*/ 342900 h 2128837"/>
                  <a:gd name="connsiteX26" fmla="*/ 661988 w 1374776"/>
                  <a:gd name="connsiteY26" fmla="*/ 341313 h 2128837"/>
                  <a:gd name="connsiteX27" fmla="*/ 598488 w 1374776"/>
                  <a:gd name="connsiteY27" fmla="*/ 392113 h 2128837"/>
                  <a:gd name="connsiteX28" fmla="*/ 538163 w 1374776"/>
                  <a:gd name="connsiteY28" fmla="*/ 442912 h 2128837"/>
                  <a:gd name="connsiteX29" fmla="*/ 538163 w 1374776"/>
                  <a:gd name="connsiteY29" fmla="*/ 442912 h 2128837"/>
                  <a:gd name="connsiteX30" fmla="*/ 444500 w 1374776"/>
                  <a:gd name="connsiteY30" fmla="*/ 525462 h 2128837"/>
                  <a:gd name="connsiteX31" fmla="*/ 352425 w 1374776"/>
                  <a:gd name="connsiteY31" fmla="*/ 611187 h 2128837"/>
                  <a:gd name="connsiteX32" fmla="*/ 274638 w 1374776"/>
                  <a:gd name="connsiteY32" fmla="*/ 687387 h 2128837"/>
                  <a:gd name="connsiteX33" fmla="*/ 203200 w 1374776"/>
                  <a:gd name="connsiteY33" fmla="*/ 762000 h 2128837"/>
                  <a:gd name="connsiteX34" fmla="*/ 131762 w 1374776"/>
                  <a:gd name="connsiteY34" fmla="*/ 841375 h 2128837"/>
                  <a:gd name="connsiteX35" fmla="*/ 63500 w 1374776"/>
                  <a:gd name="connsiteY35" fmla="*/ 922337 h 2128837"/>
                  <a:gd name="connsiteX36" fmla="*/ 25400 w 1374776"/>
                  <a:gd name="connsiteY36" fmla="*/ 1220787 h 2128837"/>
                  <a:gd name="connsiteX37" fmla="*/ 12700 w 1374776"/>
                  <a:gd name="connsiteY37" fmla="*/ 1312862 h 2128837"/>
                  <a:gd name="connsiteX38" fmla="*/ 12700 w 1374776"/>
                  <a:gd name="connsiteY38" fmla="*/ 1414462 h 2128837"/>
                  <a:gd name="connsiteX39" fmla="*/ 11112 w 1374776"/>
                  <a:gd name="connsiteY39" fmla="*/ 1514475 h 2128837"/>
                  <a:gd name="connsiteX40" fmla="*/ 4762 w 1374776"/>
                  <a:gd name="connsiteY40" fmla="*/ 1719262 h 2128837"/>
                  <a:gd name="connsiteX41" fmla="*/ 0 w 1374776"/>
                  <a:gd name="connsiteY41" fmla="*/ 1924050 h 2128837"/>
                  <a:gd name="connsiteX42" fmla="*/ 0 w 1374776"/>
                  <a:gd name="connsiteY42" fmla="*/ 2027237 h 2128837"/>
                  <a:gd name="connsiteX43" fmla="*/ 0 w 1374776"/>
                  <a:gd name="connsiteY43" fmla="*/ 2128837 h 2128837"/>
                  <a:gd name="connsiteX44" fmla="*/ 117475 w 1374776"/>
                  <a:gd name="connsiteY44" fmla="*/ 2006600 h 2128837"/>
                  <a:gd name="connsiteX45" fmla="*/ 123825 w 1374776"/>
                  <a:gd name="connsiteY45" fmla="*/ 1920875 h 2128837"/>
                  <a:gd name="connsiteX46" fmla="*/ 136525 w 1374776"/>
                  <a:gd name="connsiteY46" fmla="*/ 1835150 h 2128837"/>
                  <a:gd name="connsiteX47" fmla="*/ 150812 w 1374776"/>
                  <a:gd name="connsiteY47" fmla="*/ 1749425 h 2128837"/>
                  <a:gd name="connsiteX48" fmla="*/ 168275 w 1374776"/>
                  <a:gd name="connsiteY48" fmla="*/ 1663700 h 2128837"/>
                  <a:gd name="connsiteX49" fmla="*/ 185737 w 1374776"/>
                  <a:gd name="connsiteY49" fmla="*/ 1579562 h 2128837"/>
                  <a:gd name="connsiteX50" fmla="*/ 206375 w 1374776"/>
                  <a:gd name="connsiteY50" fmla="*/ 1495425 h 2128837"/>
                  <a:gd name="connsiteX51" fmla="*/ 228600 w 1374776"/>
                  <a:gd name="connsiteY51" fmla="*/ 1411287 h 2128837"/>
                  <a:gd name="connsiteX52" fmla="*/ 252412 w 1374776"/>
                  <a:gd name="connsiteY52" fmla="*/ 1328737 h 2128837"/>
                  <a:gd name="connsiteX53" fmla="*/ 266163 w 1374776"/>
                  <a:gd name="connsiteY53" fmla="*/ 1282162 h 2128837"/>
                  <a:gd name="connsiteX54" fmla="*/ 252412 w 1374776"/>
                  <a:gd name="connsiteY54" fmla="*/ 1328738 h 2128837"/>
                  <a:gd name="connsiteX55" fmla="*/ 228600 w 1374776"/>
                  <a:gd name="connsiteY55" fmla="*/ 1411288 h 2128837"/>
                  <a:gd name="connsiteX56" fmla="*/ 206375 w 1374776"/>
                  <a:gd name="connsiteY56" fmla="*/ 1495425 h 2128837"/>
                  <a:gd name="connsiteX57" fmla="*/ 185737 w 1374776"/>
                  <a:gd name="connsiteY57" fmla="*/ 1579563 h 2128837"/>
                  <a:gd name="connsiteX58" fmla="*/ 168275 w 1374776"/>
                  <a:gd name="connsiteY58" fmla="*/ 1663700 h 2128837"/>
                  <a:gd name="connsiteX59" fmla="*/ 150812 w 1374776"/>
                  <a:gd name="connsiteY59" fmla="*/ 1749425 h 2128837"/>
                  <a:gd name="connsiteX60" fmla="*/ 136525 w 1374776"/>
                  <a:gd name="connsiteY60" fmla="*/ 1835150 h 2128837"/>
                  <a:gd name="connsiteX61" fmla="*/ 123825 w 1374776"/>
                  <a:gd name="connsiteY61" fmla="*/ 1920875 h 2128837"/>
                  <a:gd name="connsiteX62" fmla="*/ 117475 w 1374776"/>
                  <a:gd name="connsiteY62" fmla="*/ 2006600 h 2128837"/>
                  <a:gd name="connsiteX63" fmla="*/ 441325 w 1374776"/>
                  <a:gd name="connsiteY63" fmla="*/ 1658938 h 2128837"/>
                  <a:gd name="connsiteX64" fmla="*/ 441325 w 1374776"/>
                  <a:gd name="connsiteY64" fmla="*/ 1658937 h 2128837"/>
                  <a:gd name="connsiteX65" fmla="*/ 730250 w 1374776"/>
                  <a:gd name="connsiteY65" fmla="*/ 1346200 h 2128837"/>
                  <a:gd name="connsiteX66" fmla="*/ 1020762 w 1374776"/>
                  <a:gd name="connsiteY66" fmla="*/ 1027112 h 2128837"/>
                  <a:gd name="connsiteX67" fmla="*/ 1023938 w 1374776"/>
                  <a:gd name="connsiteY67" fmla="*/ 898525 h 2128837"/>
                  <a:gd name="connsiteX68" fmla="*/ 1030288 w 1374776"/>
                  <a:gd name="connsiteY68" fmla="*/ 771525 h 2128837"/>
                  <a:gd name="connsiteX69" fmla="*/ 1036638 w 1374776"/>
                  <a:gd name="connsiteY69" fmla="*/ 644525 h 2128837"/>
                  <a:gd name="connsiteX70" fmla="*/ 1047750 w 1374776"/>
                  <a:gd name="connsiteY70" fmla="*/ 515937 h 2128837"/>
                  <a:gd name="connsiteX71" fmla="*/ 1060450 w 1374776"/>
                  <a:gd name="connsiteY71" fmla="*/ 390525 h 2128837"/>
                  <a:gd name="connsiteX72" fmla="*/ 1069975 w 1374776"/>
                  <a:gd name="connsiteY72" fmla="*/ 327025 h 2128837"/>
                  <a:gd name="connsiteX73" fmla="*/ 1077913 w 1374776"/>
                  <a:gd name="connsiteY73" fmla="*/ 263525 h 2128837"/>
                  <a:gd name="connsiteX74" fmla="*/ 1089025 w 1374776"/>
                  <a:gd name="connsiteY74" fmla="*/ 200025 h 2128837"/>
                  <a:gd name="connsiteX75" fmla="*/ 1101725 w 1374776"/>
                  <a:gd name="connsiteY75" fmla="*/ 138113 h 2128837"/>
                  <a:gd name="connsiteX76" fmla="*/ 1116013 w 1374776"/>
                  <a:gd name="connsiteY76" fmla="*/ 74613 h 2128837"/>
                  <a:gd name="connsiteX77" fmla="*/ 1138238 w 1374776"/>
                  <a:gd name="connsiteY77" fmla="*/ 0 h 2128837"/>
                  <a:gd name="connsiteX78" fmla="*/ 1138238 w 1374776"/>
                  <a:gd name="connsiteY78" fmla="*/ 1588 h 2128837"/>
                  <a:gd name="connsiteX79" fmla="*/ 1130301 w 1374776"/>
                  <a:gd name="connsiteY79" fmla="*/ 12700 h 2128837"/>
                  <a:gd name="connsiteX80" fmla="*/ 1116013 w 1374776"/>
                  <a:gd name="connsiteY80" fmla="*/ 74613 h 2128837"/>
                  <a:gd name="connsiteX81" fmla="*/ 1101726 w 1374776"/>
                  <a:gd name="connsiteY81" fmla="*/ 138113 h 2128837"/>
                  <a:gd name="connsiteX82" fmla="*/ 1089026 w 1374776"/>
                  <a:gd name="connsiteY82" fmla="*/ 200025 h 2128837"/>
                  <a:gd name="connsiteX83" fmla="*/ 1077913 w 1374776"/>
                  <a:gd name="connsiteY83" fmla="*/ 263525 h 2128837"/>
                  <a:gd name="connsiteX84" fmla="*/ 1069976 w 1374776"/>
                  <a:gd name="connsiteY84" fmla="*/ 327025 h 2128837"/>
                  <a:gd name="connsiteX85" fmla="*/ 1060451 w 1374776"/>
                  <a:gd name="connsiteY85" fmla="*/ 390525 h 2128837"/>
                  <a:gd name="connsiteX86" fmla="*/ 1047751 w 1374776"/>
                  <a:gd name="connsiteY86" fmla="*/ 515937 h 2128837"/>
                  <a:gd name="connsiteX87" fmla="*/ 1036638 w 1374776"/>
                  <a:gd name="connsiteY87" fmla="*/ 644525 h 2128837"/>
                  <a:gd name="connsiteX88" fmla="*/ 1030288 w 1374776"/>
                  <a:gd name="connsiteY88" fmla="*/ 771525 h 2128837"/>
                  <a:gd name="connsiteX89" fmla="*/ 1023938 w 1374776"/>
                  <a:gd name="connsiteY89" fmla="*/ 898525 h 2128837"/>
                  <a:gd name="connsiteX90" fmla="*/ 1020763 w 1374776"/>
                  <a:gd name="connsiteY90" fmla="*/ 1027112 h 2128837"/>
                  <a:gd name="connsiteX91" fmla="*/ 1357314 w 1374776"/>
                  <a:gd name="connsiteY91" fmla="*/ 649287 h 2128837"/>
                  <a:gd name="connsiteX92" fmla="*/ 1374776 w 1374776"/>
                  <a:gd name="connsiteY92" fmla="*/ 520700 h 21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374776" h="2128837">
                    <a:moveTo>
                      <a:pt x="1130300" y="12700"/>
                    </a:moveTo>
                    <a:lnTo>
                      <a:pt x="1120775" y="22225"/>
                    </a:lnTo>
                    <a:lnTo>
                      <a:pt x="1111250" y="33338"/>
                    </a:lnTo>
                    <a:lnTo>
                      <a:pt x="1096963" y="41275"/>
                    </a:lnTo>
                    <a:lnTo>
                      <a:pt x="1084263" y="47625"/>
                    </a:lnTo>
                    <a:lnTo>
                      <a:pt x="1084262" y="47625"/>
                    </a:lnTo>
                    <a:lnTo>
                      <a:pt x="1065213" y="55563"/>
                    </a:lnTo>
                    <a:lnTo>
                      <a:pt x="1046163" y="60325"/>
                    </a:lnTo>
                    <a:lnTo>
                      <a:pt x="969963" y="112713"/>
                    </a:lnTo>
                    <a:lnTo>
                      <a:pt x="895350" y="165100"/>
                    </a:lnTo>
                    <a:lnTo>
                      <a:pt x="820738" y="219075"/>
                    </a:lnTo>
                    <a:lnTo>
                      <a:pt x="747713" y="274638"/>
                    </a:lnTo>
                    <a:lnTo>
                      <a:pt x="738188" y="287338"/>
                    </a:lnTo>
                    <a:lnTo>
                      <a:pt x="723900" y="317500"/>
                    </a:lnTo>
                    <a:lnTo>
                      <a:pt x="687388" y="404813"/>
                    </a:lnTo>
                    <a:lnTo>
                      <a:pt x="646113" y="506413"/>
                    </a:lnTo>
                    <a:lnTo>
                      <a:pt x="628650" y="550863"/>
                    </a:lnTo>
                    <a:lnTo>
                      <a:pt x="619125" y="584200"/>
                    </a:lnTo>
                    <a:lnTo>
                      <a:pt x="614363" y="576263"/>
                    </a:lnTo>
                    <a:lnTo>
                      <a:pt x="614363" y="565150"/>
                    </a:lnTo>
                    <a:lnTo>
                      <a:pt x="620713" y="533400"/>
                    </a:lnTo>
                    <a:lnTo>
                      <a:pt x="627063" y="492125"/>
                    </a:lnTo>
                    <a:lnTo>
                      <a:pt x="638175" y="447675"/>
                    </a:lnTo>
                    <a:lnTo>
                      <a:pt x="657225" y="371475"/>
                    </a:lnTo>
                    <a:lnTo>
                      <a:pt x="663575" y="347663"/>
                    </a:lnTo>
                    <a:lnTo>
                      <a:pt x="663575" y="342900"/>
                    </a:lnTo>
                    <a:lnTo>
                      <a:pt x="661988" y="341313"/>
                    </a:lnTo>
                    <a:lnTo>
                      <a:pt x="598488" y="392113"/>
                    </a:lnTo>
                    <a:lnTo>
                      <a:pt x="538163" y="442912"/>
                    </a:lnTo>
                    <a:lnTo>
                      <a:pt x="538163" y="442912"/>
                    </a:lnTo>
                    <a:lnTo>
                      <a:pt x="444500" y="525462"/>
                    </a:lnTo>
                    <a:lnTo>
                      <a:pt x="352425" y="611187"/>
                    </a:lnTo>
                    <a:lnTo>
                      <a:pt x="274638" y="687387"/>
                    </a:lnTo>
                    <a:lnTo>
                      <a:pt x="203200" y="762000"/>
                    </a:lnTo>
                    <a:lnTo>
                      <a:pt x="131762" y="841375"/>
                    </a:lnTo>
                    <a:lnTo>
                      <a:pt x="63500" y="922337"/>
                    </a:lnTo>
                    <a:lnTo>
                      <a:pt x="25400" y="1220787"/>
                    </a:lnTo>
                    <a:lnTo>
                      <a:pt x="12700" y="1312862"/>
                    </a:lnTo>
                    <a:lnTo>
                      <a:pt x="12700" y="1414462"/>
                    </a:lnTo>
                    <a:lnTo>
                      <a:pt x="11112" y="1514475"/>
                    </a:lnTo>
                    <a:lnTo>
                      <a:pt x="4762" y="1719262"/>
                    </a:lnTo>
                    <a:lnTo>
                      <a:pt x="0" y="1924050"/>
                    </a:lnTo>
                    <a:lnTo>
                      <a:pt x="0" y="2027237"/>
                    </a:lnTo>
                    <a:lnTo>
                      <a:pt x="0" y="2128837"/>
                    </a:lnTo>
                    <a:lnTo>
                      <a:pt x="117475" y="2006600"/>
                    </a:lnTo>
                    <a:lnTo>
                      <a:pt x="123825" y="1920875"/>
                    </a:lnTo>
                    <a:lnTo>
                      <a:pt x="136525" y="1835150"/>
                    </a:lnTo>
                    <a:lnTo>
                      <a:pt x="150812" y="1749425"/>
                    </a:lnTo>
                    <a:lnTo>
                      <a:pt x="168275" y="1663700"/>
                    </a:lnTo>
                    <a:lnTo>
                      <a:pt x="185737" y="1579562"/>
                    </a:lnTo>
                    <a:lnTo>
                      <a:pt x="206375" y="1495425"/>
                    </a:lnTo>
                    <a:lnTo>
                      <a:pt x="228600" y="1411287"/>
                    </a:lnTo>
                    <a:lnTo>
                      <a:pt x="252412" y="1328737"/>
                    </a:lnTo>
                    <a:lnTo>
                      <a:pt x="266163" y="1282162"/>
                    </a:lnTo>
                    <a:lnTo>
                      <a:pt x="252412" y="1328738"/>
                    </a:lnTo>
                    <a:lnTo>
                      <a:pt x="228600" y="1411288"/>
                    </a:lnTo>
                    <a:lnTo>
                      <a:pt x="206375" y="1495425"/>
                    </a:lnTo>
                    <a:lnTo>
                      <a:pt x="185737" y="1579563"/>
                    </a:lnTo>
                    <a:lnTo>
                      <a:pt x="168275" y="1663700"/>
                    </a:lnTo>
                    <a:lnTo>
                      <a:pt x="150812" y="1749425"/>
                    </a:lnTo>
                    <a:lnTo>
                      <a:pt x="136525" y="1835150"/>
                    </a:lnTo>
                    <a:lnTo>
                      <a:pt x="123825" y="1920875"/>
                    </a:lnTo>
                    <a:lnTo>
                      <a:pt x="117475" y="2006600"/>
                    </a:lnTo>
                    <a:lnTo>
                      <a:pt x="441325" y="1658938"/>
                    </a:lnTo>
                    <a:lnTo>
                      <a:pt x="441325" y="1658937"/>
                    </a:lnTo>
                    <a:lnTo>
                      <a:pt x="730250" y="1346200"/>
                    </a:lnTo>
                    <a:lnTo>
                      <a:pt x="1020762" y="1027112"/>
                    </a:lnTo>
                    <a:lnTo>
                      <a:pt x="1023938" y="898525"/>
                    </a:lnTo>
                    <a:lnTo>
                      <a:pt x="1030288" y="771525"/>
                    </a:lnTo>
                    <a:lnTo>
                      <a:pt x="1036638" y="644525"/>
                    </a:lnTo>
                    <a:lnTo>
                      <a:pt x="1047750" y="515937"/>
                    </a:lnTo>
                    <a:lnTo>
                      <a:pt x="1060450" y="390525"/>
                    </a:lnTo>
                    <a:lnTo>
                      <a:pt x="1069975" y="327025"/>
                    </a:lnTo>
                    <a:lnTo>
                      <a:pt x="1077913" y="263525"/>
                    </a:lnTo>
                    <a:lnTo>
                      <a:pt x="1089025" y="200025"/>
                    </a:lnTo>
                    <a:lnTo>
                      <a:pt x="1101725" y="138113"/>
                    </a:lnTo>
                    <a:lnTo>
                      <a:pt x="1116013" y="74613"/>
                    </a:lnTo>
                    <a:close/>
                    <a:moveTo>
                      <a:pt x="1138238" y="0"/>
                    </a:moveTo>
                    <a:lnTo>
                      <a:pt x="1138238" y="1588"/>
                    </a:lnTo>
                    <a:lnTo>
                      <a:pt x="1130301" y="12700"/>
                    </a:lnTo>
                    <a:lnTo>
                      <a:pt x="1116013" y="74613"/>
                    </a:lnTo>
                    <a:lnTo>
                      <a:pt x="1101726" y="138113"/>
                    </a:lnTo>
                    <a:lnTo>
                      <a:pt x="1089026" y="200025"/>
                    </a:lnTo>
                    <a:lnTo>
                      <a:pt x="1077913" y="263525"/>
                    </a:lnTo>
                    <a:lnTo>
                      <a:pt x="1069976" y="327025"/>
                    </a:lnTo>
                    <a:lnTo>
                      <a:pt x="1060451" y="390525"/>
                    </a:lnTo>
                    <a:lnTo>
                      <a:pt x="1047751" y="515937"/>
                    </a:lnTo>
                    <a:lnTo>
                      <a:pt x="1036638" y="644525"/>
                    </a:lnTo>
                    <a:lnTo>
                      <a:pt x="1030288" y="771525"/>
                    </a:lnTo>
                    <a:lnTo>
                      <a:pt x="1023938" y="898525"/>
                    </a:lnTo>
                    <a:lnTo>
                      <a:pt x="1020763" y="1027112"/>
                    </a:lnTo>
                    <a:lnTo>
                      <a:pt x="1357314" y="649287"/>
                    </a:lnTo>
                    <a:lnTo>
                      <a:pt x="1374776" y="520700"/>
                    </a:lnTo>
                    <a:close/>
                  </a:path>
                </a:pathLst>
              </a:custGeom>
              <a:solidFill>
                <a:schemeClr val="accent4"/>
              </a:solidFill>
              <a:ln>
                <a:noFill/>
              </a:ln>
            </p:spPr>
            <p:txBody>
              <a:bodyPr anchor="ctr"/>
              <a:lstStyle/>
              <a:p>
                <a:pPr algn="ctr"/>
                <a:endParaRPr/>
              </a:p>
            </p:txBody>
          </p:sp>
          <p:sp>
            <p:nvSpPr>
              <p:cNvPr id="31" name="Freeform: Shape 9"/>
              <p:cNvSpPr/>
              <p:nvPr/>
            </p:nvSpPr>
            <p:spPr bwMode="auto">
              <a:xfrm flipH="1">
                <a:off x="4273551" y="1685131"/>
                <a:ext cx="1152525" cy="1328737"/>
              </a:xfrm>
              <a:custGeom>
                <a:avLst/>
                <a:gdLst>
                  <a:gd name="connsiteX0" fmla="*/ 1117600 w 1152525"/>
                  <a:gd name="connsiteY0" fmla="*/ 0 h 1328737"/>
                  <a:gd name="connsiteX1" fmla="*/ 1100138 w 1152525"/>
                  <a:gd name="connsiteY1" fmla="*/ 1588 h 1328737"/>
                  <a:gd name="connsiteX2" fmla="*/ 1084263 w 1152525"/>
                  <a:gd name="connsiteY2" fmla="*/ 7938 h 1328737"/>
                  <a:gd name="connsiteX3" fmla="*/ 989013 w 1152525"/>
                  <a:gd name="connsiteY3" fmla="*/ 44450 h 1328737"/>
                  <a:gd name="connsiteX4" fmla="*/ 876300 w 1152525"/>
                  <a:gd name="connsiteY4" fmla="*/ 93663 h 1328737"/>
                  <a:gd name="connsiteX5" fmla="*/ 747713 w 1152525"/>
                  <a:gd name="connsiteY5" fmla="*/ 152400 h 1328737"/>
                  <a:gd name="connsiteX6" fmla="*/ 606425 w 1152525"/>
                  <a:gd name="connsiteY6" fmla="*/ 219075 h 1328737"/>
                  <a:gd name="connsiteX7" fmla="*/ 492125 w 1152525"/>
                  <a:gd name="connsiteY7" fmla="*/ 276225 h 1328737"/>
                  <a:gd name="connsiteX8" fmla="*/ 369888 w 1152525"/>
                  <a:gd name="connsiteY8" fmla="*/ 338138 h 1328737"/>
                  <a:gd name="connsiteX9" fmla="*/ 242887 w 1152525"/>
                  <a:gd name="connsiteY9" fmla="*/ 406400 h 1328737"/>
                  <a:gd name="connsiteX10" fmla="*/ 114300 w 1152525"/>
                  <a:gd name="connsiteY10" fmla="*/ 477838 h 1328737"/>
                  <a:gd name="connsiteX11" fmla="*/ 19050 w 1152525"/>
                  <a:gd name="connsiteY11" fmla="*/ 1204912 h 1328737"/>
                  <a:gd name="connsiteX12" fmla="*/ 17462 w 1152525"/>
                  <a:gd name="connsiteY12" fmla="*/ 1200150 h 1328737"/>
                  <a:gd name="connsiteX13" fmla="*/ 0 w 1152525"/>
                  <a:gd name="connsiteY13" fmla="*/ 1328737 h 1328737"/>
                  <a:gd name="connsiteX14" fmla="*/ 349250 w 1152525"/>
                  <a:gd name="connsiteY14" fmla="*/ 935037 h 1328737"/>
                  <a:gd name="connsiteX15" fmla="*/ 349250 w 1152525"/>
                  <a:gd name="connsiteY15" fmla="*/ 935037 h 1328737"/>
                  <a:gd name="connsiteX16" fmla="*/ 441325 w 1152525"/>
                  <a:gd name="connsiteY16" fmla="*/ 830262 h 1328737"/>
                  <a:gd name="connsiteX17" fmla="*/ 800100 w 1152525"/>
                  <a:gd name="connsiteY17" fmla="*/ 415925 h 1328737"/>
                  <a:gd name="connsiteX18" fmla="*/ 1152525 w 1152525"/>
                  <a:gd name="connsiteY18" fmla="*/ 7938 h 1328737"/>
                  <a:gd name="connsiteX19" fmla="*/ 1136650 w 1152525"/>
                  <a:gd name="connsiteY19" fmla="*/ 1588 h 13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52525" h="1328737">
                    <a:moveTo>
                      <a:pt x="1117600" y="0"/>
                    </a:moveTo>
                    <a:lnTo>
                      <a:pt x="1100138" y="1588"/>
                    </a:lnTo>
                    <a:lnTo>
                      <a:pt x="1084263" y="7938"/>
                    </a:lnTo>
                    <a:lnTo>
                      <a:pt x="989013" y="44450"/>
                    </a:lnTo>
                    <a:lnTo>
                      <a:pt x="876300" y="93663"/>
                    </a:lnTo>
                    <a:lnTo>
                      <a:pt x="747713" y="152400"/>
                    </a:lnTo>
                    <a:lnTo>
                      <a:pt x="606425" y="219075"/>
                    </a:lnTo>
                    <a:lnTo>
                      <a:pt x="492125" y="276225"/>
                    </a:lnTo>
                    <a:lnTo>
                      <a:pt x="369888" y="338138"/>
                    </a:lnTo>
                    <a:lnTo>
                      <a:pt x="242887" y="406400"/>
                    </a:lnTo>
                    <a:lnTo>
                      <a:pt x="114300" y="477838"/>
                    </a:lnTo>
                    <a:lnTo>
                      <a:pt x="19050" y="1204912"/>
                    </a:lnTo>
                    <a:lnTo>
                      <a:pt x="17462" y="1200150"/>
                    </a:lnTo>
                    <a:lnTo>
                      <a:pt x="0" y="1328737"/>
                    </a:lnTo>
                    <a:lnTo>
                      <a:pt x="349250" y="935037"/>
                    </a:lnTo>
                    <a:lnTo>
                      <a:pt x="349250" y="935037"/>
                    </a:lnTo>
                    <a:lnTo>
                      <a:pt x="441325" y="830262"/>
                    </a:lnTo>
                    <a:lnTo>
                      <a:pt x="800100" y="415925"/>
                    </a:lnTo>
                    <a:lnTo>
                      <a:pt x="1152525" y="7938"/>
                    </a:lnTo>
                    <a:lnTo>
                      <a:pt x="1136650" y="1588"/>
                    </a:lnTo>
                    <a:close/>
                  </a:path>
                </a:pathLst>
              </a:custGeom>
              <a:solidFill>
                <a:schemeClr val="accent2"/>
              </a:solidFill>
              <a:ln>
                <a:noFill/>
              </a:ln>
            </p:spPr>
            <p:txBody>
              <a:bodyPr anchor="ctr"/>
              <a:lstStyle/>
              <a:p>
                <a:pPr algn="ctr"/>
                <a:endParaRPr/>
              </a:p>
            </p:txBody>
          </p:sp>
          <p:sp>
            <p:nvSpPr>
              <p:cNvPr id="32" name="Freeform: Shape 10"/>
              <p:cNvSpPr/>
              <p:nvPr/>
            </p:nvSpPr>
            <p:spPr bwMode="auto">
              <a:xfrm flipH="1">
                <a:off x="7267576" y="4961731"/>
                <a:ext cx="393700" cy="366712"/>
              </a:xfrm>
              <a:custGeom>
                <a:avLst/>
                <a:gdLst>
                  <a:gd name="T0" fmla="*/ 0 w 248"/>
                  <a:gd name="T1" fmla="*/ 81 h 231"/>
                  <a:gd name="T2" fmla="*/ 173 w 248"/>
                  <a:gd name="T3" fmla="*/ 231 h 231"/>
                  <a:gd name="T4" fmla="*/ 248 w 248"/>
                  <a:gd name="T5" fmla="*/ 156 h 231"/>
                  <a:gd name="T6" fmla="*/ 70 w 248"/>
                  <a:gd name="T7" fmla="*/ 0 h 231"/>
                  <a:gd name="T8" fmla="*/ 0 w 248"/>
                  <a:gd name="T9" fmla="*/ 81 h 231"/>
                </a:gdLst>
                <a:ahLst/>
                <a:cxnLst>
                  <a:cxn ang="0">
                    <a:pos x="T0" y="T1"/>
                  </a:cxn>
                  <a:cxn ang="0">
                    <a:pos x="T2" y="T3"/>
                  </a:cxn>
                  <a:cxn ang="0">
                    <a:pos x="T4" y="T5"/>
                  </a:cxn>
                  <a:cxn ang="0">
                    <a:pos x="T6" y="T7"/>
                  </a:cxn>
                  <a:cxn ang="0">
                    <a:pos x="T8" y="T9"/>
                  </a:cxn>
                </a:cxnLst>
                <a:rect l="0" t="0" r="r" b="b"/>
                <a:pathLst>
                  <a:path w="248" h="231">
                    <a:moveTo>
                      <a:pt x="0" y="81"/>
                    </a:moveTo>
                    <a:lnTo>
                      <a:pt x="173" y="231"/>
                    </a:lnTo>
                    <a:lnTo>
                      <a:pt x="248" y="156"/>
                    </a:lnTo>
                    <a:lnTo>
                      <a:pt x="70" y="0"/>
                    </a:lnTo>
                    <a:lnTo>
                      <a:pt x="0" y="8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11"/>
              <p:cNvSpPr/>
              <p:nvPr/>
            </p:nvSpPr>
            <p:spPr bwMode="auto">
              <a:xfrm flipH="1">
                <a:off x="6962776" y="5026818"/>
                <a:ext cx="1547813" cy="1403350"/>
              </a:xfrm>
              <a:custGeom>
                <a:avLst/>
                <a:gdLst>
                  <a:gd name="T0" fmla="*/ 975 w 975"/>
                  <a:gd name="T1" fmla="*/ 47 h 884"/>
                  <a:gd name="T2" fmla="*/ 975 w 975"/>
                  <a:gd name="T3" fmla="*/ 47 h 884"/>
                  <a:gd name="T4" fmla="*/ 962 w 975"/>
                  <a:gd name="T5" fmla="*/ 35 h 884"/>
                  <a:gd name="T6" fmla="*/ 947 w 975"/>
                  <a:gd name="T7" fmla="*/ 25 h 884"/>
                  <a:gd name="T8" fmla="*/ 931 w 975"/>
                  <a:gd name="T9" fmla="*/ 19 h 884"/>
                  <a:gd name="T10" fmla="*/ 915 w 975"/>
                  <a:gd name="T11" fmla="*/ 12 h 884"/>
                  <a:gd name="T12" fmla="*/ 899 w 975"/>
                  <a:gd name="T13" fmla="*/ 7 h 884"/>
                  <a:gd name="T14" fmla="*/ 882 w 975"/>
                  <a:gd name="T15" fmla="*/ 4 h 884"/>
                  <a:gd name="T16" fmla="*/ 866 w 975"/>
                  <a:gd name="T17" fmla="*/ 2 h 884"/>
                  <a:gd name="T18" fmla="*/ 849 w 975"/>
                  <a:gd name="T19" fmla="*/ 0 h 884"/>
                  <a:gd name="T20" fmla="*/ 849 w 975"/>
                  <a:gd name="T21" fmla="*/ 0 h 884"/>
                  <a:gd name="T22" fmla="*/ 716 w 975"/>
                  <a:gd name="T23" fmla="*/ 136 h 884"/>
                  <a:gd name="T24" fmla="*/ 586 w 975"/>
                  <a:gd name="T25" fmla="*/ 269 h 884"/>
                  <a:gd name="T26" fmla="*/ 459 w 975"/>
                  <a:gd name="T27" fmla="*/ 396 h 884"/>
                  <a:gd name="T28" fmla="*/ 335 w 975"/>
                  <a:gd name="T29" fmla="*/ 520 h 884"/>
                  <a:gd name="T30" fmla="*/ 0 w 975"/>
                  <a:gd name="T31" fmla="*/ 884 h 884"/>
                  <a:gd name="T32" fmla="*/ 339 w 975"/>
                  <a:gd name="T33" fmla="*/ 738 h 884"/>
                  <a:gd name="T34" fmla="*/ 778 w 975"/>
                  <a:gd name="T35" fmla="*/ 246 h 884"/>
                  <a:gd name="T36" fmla="*/ 877 w 975"/>
                  <a:gd name="T37" fmla="*/ 330 h 884"/>
                  <a:gd name="T38" fmla="*/ 946 w 975"/>
                  <a:gd name="T39" fmla="*/ 249 h 884"/>
                  <a:gd name="T40" fmla="*/ 850 w 975"/>
                  <a:gd name="T41" fmla="*/ 167 h 884"/>
                  <a:gd name="T42" fmla="*/ 864 w 975"/>
                  <a:gd name="T43" fmla="*/ 150 h 884"/>
                  <a:gd name="T44" fmla="*/ 867 w 975"/>
                  <a:gd name="T45" fmla="*/ 150 h 884"/>
                  <a:gd name="T46" fmla="*/ 911 w 975"/>
                  <a:gd name="T47" fmla="*/ 99 h 884"/>
                  <a:gd name="T48" fmla="*/ 937 w 975"/>
                  <a:gd name="T49" fmla="*/ 69 h 884"/>
                  <a:gd name="T50" fmla="*/ 936 w 975"/>
                  <a:gd name="T51" fmla="*/ 68 h 884"/>
                  <a:gd name="T52" fmla="*/ 955 w 975"/>
                  <a:gd name="T53" fmla="*/ 45 h 884"/>
                  <a:gd name="T54" fmla="*/ 955 w 975"/>
                  <a:gd name="T55" fmla="*/ 45 h 884"/>
                  <a:gd name="T56" fmla="*/ 975 w 975"/>
                  <a:gd name="T57" fmla="*/ 47 h 884"/>
                  <a:gd name="T58" fmla="*/ 975 w 975"/>
                  <a:gd name="T59" fmla="*/ 4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5" h="884">
                    <a:moveTo>
                      <a:pt x="975" y="47"/>
                    </a:moveTo>
                    <a:lnTo>
                      <a:pt x="975" y="47"/>
                    </a:lnTo>
                    <a:lnTo>
                      <a:pt x="962" y="35"/>
                    </a:lnTo>
                    <a:lnTo>
                      <a:pt x="947" y="25"/>
                    </a:lnTo>
                    <a:lnTo>
                      <a:pt x="931" y="19"/>
                    </a:lnTo>
                    <a:lnTo>
                      <a:pt x="915" y="12"/>
                    </a:lnTo>
                    <a:lnTo>
                      <a:pt x="899" y="7"/>
                    </a:lnTo>
                    <a:lnTo>
                      <a:pt x="882" y="4"/>
                    </a:lnTo>
                    <a:lnTo>
                      <a:pt x="866" y="2"/>
                    </a:lnTo>
                    <a:lnTo>
                      <a:pt x="849" y="0"/>
                    </a:lnTo>
                    <a:lnTo>
                      <a:pt x="849" y="0"/>
                    </a:lnTo>
                    <a:lnTo>
                      <a:pt x="716" y="136"/>
                    </a:lnTo>
                    <a:lnTo>
                      <a:pt x="586" y="269"/>
                    </a:lnTo>
                    <a:lnTo>
                      <a:pt x="459" y="396"/>
                    </a:lnTo>
                    <a:lnTo>
                      <a:pt x="335" y="520"/>
                    </a:lnTo>
                    <a:lnTo>
                      <a:pt x="0" y="884"/>
                    </a:lnTo>
                    <a:lnTo>
                      <a:pt x="339" y="738"/>
                    </a:lnTo>
                    <a:lnTo>
                      <a:pt x="778" y="246"/>
                    </a:lnTo>
                    <a:lnTo>
                      <a:pt x="877" y="330"/>
                    </a:lnTo>
                    <a:lnTo>
                      <a:pt x="946" y="249"/>
                    </a:lnTo>
                    <a:lnTo>
                      <a:pt x="850" y="167"/>
                    </a:lnTo>
                    <a:lnTo>
                      <a:pt x="864" y="150"/>
                    </a:lnTo>
                    <a:lnTo>
                      <a:pt x="867" y="150"/>
                    </a:lnTo>
                    <a:lnTo>
                      <a:pt x="911" y="99"/>
                    </a:lnTo>
                    <a:lnTo>
                      <a:pt x="937" y="69"/>
                    </a:lnTo>
                    <a:lnTo>
                      <a:pt x="936" y="68"/>
                    </a:lnTo>
                    <a:lnTo>
                      <a:pt x="955" y="45"/>
                    </a:lnTo>
                    <a:lnTo>
                      <a:pt x="955" y="45"/>
                    </a:lnTo>
                    <a:lnTo>
                      <a:pt x="975" y="47"/>
                    </a:lnTo>
                    <a:lnTo>
                      <a:pt x="975" y="4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12"/>
              <p:cNvSpPr/>
              <p:nvPr/>
            </p:nvSpPr>
            <p:spPr bwMode="auto">
              <a:xfrm flipH="1">
                <a:off x="5162550" y="3917156"/>
                <a:ext cx="2000250" cy="1185862"/>
              </a:xfrm>
              <a:custGeom>
                <a:avLst/>
                <a:gdLst>
                  <a:gd name="connsiteX0" fmla="*/ 977907 w 2000250"/>
                  <a:gd name="connsiteY0" fmla="*/ 571442 h 1185862"/>
                  <a:gd name="connsiteX1" fmla="*/ 979488 w 2000250"/>
                  <a:gd name="connsiteY1" fmla="*/ 571500 h 1185862"/>
                  <a:gd name="connsiteX2" fmla="*/ 979487 w 2000250"/>
                  <a:gd name="connsiteY2" fmla="*/ 571500 h 1185862"/>
                  <a:gd name="connsiteX3" fmla="*/ 1139825 w 2000250"/>
                  <a:gd name="connsiteY3" fmla="*/ 0 h 1185862"/>
                  <a:gd name="connsiteX4" fmla="*/ 1068388 w 2000250"/>
                  <a:gd name="connsiteY4" fmla="*/ 0 h 1185862"/>
                  <a:gd name="connsiteX5" fmla="*/ 1055688 w 2000250"/>
                  <a:gd name="connsiteY5" fmla="*/ 0 h 1185862"/>
                  <a:gd name="connsiteX6" fmla="*/ 1041400 w 2000250"/>
                  <a:gd name="connsiteY6" fmla="*/ 1588 h 1185862"/>
                  <a:gd name="connsiteX7" fmla="*/ 809625 w 2000250"/>
                  <a:gd name="connsiteY7" fmla="*/ 254000 h 1185862"/>
                  <a:gd name="connsiteX8" fmla="*/ 581025 w 2000250"/>
                  <a:gd name="connsiteY8" fmla="*/ 498475 h 1185862"/>
                  <a:gd name="connsiteX9" fmla="*/ 625475 w 2000250"/>
                  <a:gd name="connsiteY9" fmla="*/ 512763 h 1185862"/>
                  <a:gd name="connsiteX10" fmla="*/ 671513 w 2000250"/>
                  <a:gd name="connsiteY10" fmla="*/ 527050 h 1185862"/>
                  <a:gd name="connsiteX11" fmla="*/ 714375 w 2000250"/>
                  <a:gd name="connsiteY11" fmla="*/ 538163 h 1185862"/>
                  <a:gd name="connsiteX12" fmla="*/ 758825 w 2000250"/>
                  <a:gd name="connsiteY12" fmla="*/ 547688 h 1185862"/>
                  <a:gd name="connsiteX13" fmla="*/ 803275 w 2000250"/>
                  <a:gd name="connsiteY13" fmla="*/ 555625 h 1185862"/>
                  <a:gd name="connsiteX14" fmla="*/ 847725 w 2000250"/>
                  <a:gd name="connsiteY14" fmla="*/ 561975 h 1185862"/>
                  <a:gd name="connsiteX15" fmla="*/ 852331 w 2000250"/>
                  <a:gd name="connsiteY15" fmla="*/ 562469 h 1185862"/>
                  <a:gd name="connsiteX16" fmla="*/ 847725 w 2000250"/>
                  <a:gd name="connsiteY16" fmla="*/ 561975 h 1185862"/>
                  <a:gd name="connsiteX17" fmla="*/ 803275 w 2000250"/>
                  <a:gd name="connsiteY17" fmla="*/ 555625 h 1185862"/>
                  <a:gd name="connsiteX18" fmla="*/ 758825 w 2000250"/>
                  <a:gd name="connsiteY18" fmla="*/ 547688 h 1185862"/>
                  <a:gd name="connsiteX19" fmla="*/ 714375 w 2000250"/>
                  <a:gd name="connsiteY19" fmla="*/ 538163 h 1185862"/>
                  <a:gd name="connsiteX20" fmla="*/ 671512 w 2000250"/>
                  <a:gd name="connsiteY20" fmla="*/ 527050 h 1185862"/>
                  <a:gd name="connsiteX21" fmla="*/ 625475 w 2000250"/>
                  <a:gd name="connsiteY21" fmla="*/ 512763 h 1185862"/>
                  <a:gd name="connsiteX22" fmla="*/ 581024 w 2000250"/>
                  <a:gd name="connsiteY22" fmla="*/ 498475 h 1185862"/>
                  <a:gd name="connsiteX23" fmla="*/ 265112 w 2000250"/>
                  <a:gd name="connsiteY23" fmla="*/ 831850 h 1185862"/>
                  <a:gd name="connsiteX24" fmla="*/ 315912 w 2000250"/>
                  <a:gd name="connsiteY24" fmla="*/ 830262 h 1185862"/>
                  <a:gd name="connsiteX25" fmla="*/ 315912 w 2000250"/>
                  <a:gd name="connsiteY25" fmla="*/ 830262 h 1185862"/>
                  <a:gd name="connsiteX26" fmla="*/ 265112 w 2000250"/>
                  <a:gd name="connsiteY26" fmla="*/ 831850 h 1185862"/>
                  <a:gd name="connsiteX27" fmla="*/ 0 w 2000250"/>
                  <a:gd name="connsiteY27" fmla="*/ 1109662 h 1185862"/>
                  <a:gd name="connsiteX28" fmla="*/ 26987 w 2000250"/>
                  <a:gd name="connsiteY28" fmla="*/ 1112837 h 1185862"/>
                  <a:gd name="connsiteX29" fmla="*/ 52387 w 2000250"/>
                  <a:gd name="connsiteY29" fmla="*/ 1116012 h 1185862"/>
                  <a:gd name="connsiteX30" fmla="*/ 79375 w 2000250"/>
                  <a:gd name="connsiteY30" fmla="*/ 1120775 h 1185862"/>
                  <a:gd name="connsiteX31" fmla="*/ 104775 w 2000250"/>
                  <a:gd name="connsiteY31" fmla="*/ 1128712 h 1185862"/>
                  <a:gd name="connsiteX32" fmla="*/ 130175 w 2000250"/>
                  <a:gd name="connsiteY32" fmla="*/ 1139825 h 1185862"/>
                  <a:gd name="connsiteX33" fmla="*/ 155575 w 2000250"/>
                  <a:gd name="connsiteY33" fmla="*/ 1149350 h 1185862"/>
                  <a:gd name="connsiteX34" fmla="*/ 179387 w 2000250"/>
                  <a:gd name="connsiteY34" fmla="*/ 1165225 h 1185862"/>
                  <a:gd name="connsiteX35" fmla="*/ 200025 w 2000250"/>
                  <a:gd name="connsiteY35" fmla="*/ 1184275 h 1185862"/>
                  <a:gd name="connsiteX36" fmla="*/ 249237 w 2000250"/>
                  <a:gd name="connsiteY36" fmla="*/ 1185862 h 1185862"/>
                  <a:gd name="connsiteX37" fmla="*/ 296862 w 2000250"/>
                  <a:gd name="connsiteY37" fmla="*/ 1185862 h 1185862"/>
                  <a:gd name="connsiteX38" fmla="*/ 344487 w 2000250"/>
                  <a:gd name="connsiteY38" fmla="*/ 1185862 h 1185862"/>
                  <a:gd name="connsiteX39" fmla="*/ 390525 w 2000250"/>
                  <a:gd name="connsiteY39" fmla="*/ 1184275 h 1185862"/>
                  <a:gd name="connsiteX40" fmla="*/ 438150 w 2000250"/>
                  <a:gd name="connsiteY40" fmla="*/ 1182687 h 1185862"/>
                  <a:gd name="connsiteX41" fmla="*/ 484187 w 2000250"/>
                  <a:gd name="connsiteY41" fmla="*/ 1177925 h 1185862"/>
                  <a:gd name="connsiteX42" fmla="*/ 528637 w 2000250"/>
                  <a:gd name="connsiteY42" fmla="*/ 1173162 h 1185862"/>
                  <a:gd name="connsiteX43" fmla="*/ 574675 w 2000250"/>
                  <a:gd name="connsiteY43" fmla="*/ 1165225 h 1185862"/>
                  <a:gd name="connsiteX44" fmla="*/ 619125 w 2000250"/>
                  <a:gd name="connsiteY44" fmla="*/ 1158875 h 1185862"/>
                  <a:gd name="connsiteX45" fmla="*/ 661988 w 2000250"/>
                  <a:gd name="connsiteY45" fmla="*/ 1149350 h 1185862"/>
                  <a:gd name="connsiteX46" fmla="*/ 706438 w 2000250"/>
                  <a:gd name="connsiteY46" fmla="*/ 1139825 h 1185862"/>
                  <a:gd name="connsiteX47" fmla="*/ 749300 w 2000250"/>
                  <a:gd name="connsiteY47" fmla="*/ 1128712 h 1185862"/>
                  <a:gd name="connsiteX48" fmla="*/ 790575 w 2000250"/>
                  <a:gd name="connsiteY48" fmla="*/ 1116012 h 1185862"/>
                  <a:gd name="connsiteX49" fmla="*/ 835025 w 2000250"/>
                  <a:gd name="connsiteY49" fmla="*/ 1103312 h 1185862"/>
                  <a:gd name="connsiteX50" fmla="*/ 876300 w 2000250"/>
                  <a:gd name="connsiteY50" fmla="*/ 1089025 h 1185862"/>
                  <a:gd name="connsiteX51" fmla="*/ 917575 w 2000250"/>
                  <a:gd name="connsiteY51" fmla="*/ 1073150 h 1185862"/>
                  <a:gd name="connsiteX52" fmla="*/ 609600 w 2000250"/>
                  <a:gd name="connsiteY52" fmla="*/ 898525 h 1185862"/>
                  <a:gd name="connsiteX53" fmla="*/ 654050 w 2000250"/>
                  <a:gd name="connsiteY53" fmla="*/ 896937 h 1185862"/>
                  <a:gd name="connsiteX54" fmla="*/ 654050 w 2000250"/>
                  <a:gd name="connsiteY54" fmla="*/ 896937 h 1185862"/>
                  <a:gd name="connsiteX55" fmla="*/ 1292225 w 2000250"/>
                  <a:gd name="connsiteY55" fmla="*/ 873125 h 1185862"/>
                  <a:gd name="connsiteX56" fmla="*/ 1336675 w 2000250"/>
                  <a:gd name="connsiteY56" fmla="*/ 842962 h 1185862"/>
                  <a:gd name="connsiteX57" fmla="*/ 1381125 w 2000250"/>
                  <a:gd name="connsiteY57" fmla="*/ 809625 h 1185862"/>
                  <a:gd name="connsiteX58" fmla="*/ 1423987 w 2000250"/>
                  <a:gd name="connsiteY58" fmla="*/ 777875 h 1185862"/>
                  <a:gd name="connsiteX59" fmla="*/ 1465262 w 2000250"/>
                  <a:gd name="connsiteY59" fmla="*/ 741362 h 1185862"/>
                  <a:gd name="connsiteX60" fmla="*/ 1506537 w 2000250"/>
                  <a:gd name="connsiteY60" fmla="*/ 708025 h 1185862"/>
                  <a:gd name="connsiteX61" fmla="*/ 1547812 w 2000250"/>
                  <a:gd name="connsiteY61" fmla="*/ 669925 h 1185862"/>
                  <a:gd name="connsiteX62" fmla="*/ 1587500 w 2000250"/>
                  <a:gd name="connsiteY62" fmla="*/ 631825 h 1185862"/>
                  <a:gd name="connsiteX63" fmla="*/ 1627187 w 2000250"/>
                  <a:gd name="connsiteY63" fmla="*/ 595312 h 1185862"/>
                  <a:gd name="connsiteX64" fmla="*/ 1665287 w 2000250"/>
                  <a:gd name="connsiteY64" fmla="*/ 555625 h 1185862"/>
                  <a:gd name="connsiteX65" fmla="*/ 1703387 w 2000250"/>
                  <a:gd name="connsiteY65" fmla="*/ 515938 h 1185862"/>
                  <a:gd name="connsiteX66" fmla="*/ 1778000 w 2000250"/>
                  <a:gd name="connsiteY66" fmla="*/ 431800 h 1185862"/>
                  <a:gd name="connsiteX67" fmla="*/ 1849437 w 2000250"/>
                  <a:gd name="connsiteY67" fmla="*/ 344488 h 1185862"/>
                  <a:gd name="connsiteX68" fmla="*/ 1919287 w 2000250"/>
                  <a:gd name="connsiteY68" fmla="*/ 257176 h 1185862"/>
                  <a:gd name="connsiteX69" fmla="*/ 1919288 w 2000250"/>
                  <a:gd name="connsiteY69" fmla="*/ 257175 h 1185862"/>
                  <a:gd name="connsiteX70" fmla="*/ 1958975 w 2000250"/>
                  <a:gd name="connsiteY70" fmla="*/ 201613 h 1185862"/>
                  <a:gd name="connsiteX71" fmla="*/ 2000250 w 2000250"/>
                  <a:gd name="connsiteY71" fmla="*/ 146050 h 1185862"/>
                  <a:gd name="connsiteX72" fmla="*/ 1597025 w 2000250"/>
                  <a:gd name="connsiteY72" fmla="*/ 34925 h 1185862"/>
                  <a:gd name="connsiteX73" fmla="*/ 1604963 w 2000250"/>
                  <a:gd name="connsiteY73" fmla="*/ 33338 h 1185862"/>
                  <a:gd name="connsiteX74" fmla="*/ 1538288 w 2000250"/>
                  <a:gd name="connsiteY74" fmla="*/ 28575 h 1185862"/>
                  <a:gd name="connsiteX75" fmla="*/ 1473200 w 2000250"/>
                  <a:gd name="connsiteY75" fmla="*/ 23813 h 1185862"/>
                  <a:gd name="connsiteX76" fmla="*/ 1343025 w 2000250"/>
                  <a:gd name="connsiteY76" fmla="*/ 12700 h 1185862"/>
                  <a:gd name="connsiteX77" fmla="*/ 1276350 w 2000250"/>
                  <a:gd name="connsiteY77" fmla="*/ 7938 h 1185862"/>
                  <a:gd name="connsiteX78" fmla="*/ 1208088 w 2000250"/>
                  <a:gd name="connsiteY78" fmla="*/ 4763 h 118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000250" h="1185862">
                    <a:moveTo>
                      <a:pt x="977907" y="571442"/>
                    </a:moveTo>
                    <a:lnTo>
                      <a:pt x="979488" y="571500"/>
                    </a:lnTo>
                    <a:lnTo>
                      <a:pt x="979487" y="571500"/>
                    </a:lnTo>
                    <a:close/>
                    <a:moveTo>
                      <a:pt x="1139825" y="0"/>
                    </a:moveTo>
                    <a:lnTo>
                      <a:pt x="1068388" y="0"/>
                    </a:lnTo>
                    <a:lnTo>
                      <a:pt x="1055688" y="0"/>
                    </a:lnTo>
                    <a:lnTo>
                      <a:pt x="1041400" y="1588"/>
                    </a:lnTo>
                    <a:lnTo>
                      <a:pt x="809625" y="254000"/>
                    </a:lnTo>
                    <a:lnTo>
                      <a:pt x="581025" y="498475"/>
                    </a:lnTo>
                    <a:lnTo>
                      <a:pt x="625475" y="512763"/>
                    </a:lnTo>
                    <a:lnTo>
                      <a:pt x="671513" y="527050"/>
                    </a:lnTo>
                    <a:lnTo>
                      <a:pt x="714375" y="538163"/>
                    </a:lnTo>
                    <a:lnTo>
                      <a:pt x="758825" y="547688"/>
                    </a:lnTo>
                    <a:lnTo>
                      <a:pt x="803275" y="555625"/>
                    </a:lnTo>
                    <a:lnTo>
                      <a:pt x="847725" y="561975"/>
                    </a:lnTo>
                    <a:lnTo>
                      <a:pt x="852331" y="562469"/>
                    </a:lnTo>
                    <a:lnTo>
                      <a:pt x="847725" y="561975"/>
                    </a:lnTo>
                    <a:lnTo>
                      <a:pt x="803275" y="555625"/>
                    </a:lnTo>
                    <a:lnTo>
                      <a:pt x="758825" y="547688"/>
                    </a:lnTo>
                    <a:lnTo>
                      <a:pt x="714375" y="538163"/>
                    </a:lnTo>
                    <a:lnTo>
                      <a:pt x="671512" y="527050"/>
                    </a:lnTo>
                    <a:lnTo>
                      <a:pt x="625475" y="512763"/>
                    </a:lnTo>
                    <a:lnTo>
                      <a:pt x="581024" y="498475"/>
                    </a:lnTo>
                    <a:lnTo>
                      <a:pt x="265112" y="831850"/>
                    </a:lnTo>
                    <a:lnTo>
                      <a:pt x="315912" y="830262"/>
                    </a:lnTo>
                    <a:lnTo>
                      <a:pt x="315912" y="830262"/>
                    </a:lnTo>
                    <a:lnTo>
                      <a:pt x="265112" y="831850"/>
                    </a:lnTo>
                    <a:lnTo>
                      <a:pt x="0" y="1109662"/>
                    </a:lnTo>
                    <a:lnTo>
                      <a:pt x="26987" y="1112837"/>
                    </a:lnTo>
                    <a:lnTo>
                      <a:pt x="52387" y="1116012"/>
                    </a:lnTo>
                    <a:lnTo>
                      <a:pt x="79375" y="1120775"/>
                    </a:lnTo>
                    <a:lnTo>
                      <a:pt x="104775" y="1128712"/>
                    </a:lnTo>
                    <a:lnTo>
                      <a:pt x="130175" y="1139825"/>
                    </a:lnTo>
                    <a:lnTo>
                      <a:pt x="155575" y="1149350"/>
                    </a:lnTo>
                    <a:lnTo>
                      <a:pt x="179387" y="1165225"/>
                    </a:lnTo>
                    <a:lnTo>
                      <a:pt x="200025" y="1184275"/>
                    </a:lnTo>
                    <a:lnTo>
                      <a:pt x="249237" y="1185862"/>
                    </a:lnTo>
                    <a:lnTo>
                      <a:pt x="296862" y="1185862"/>
                    </a:lnTo>
                    <a:lnTo>
                      <a:pt x="344487" y="1185862"/>
                    </a:lnTo>
                    <a:lnTo>
                      <a:pt x="390525" y="1184275"/>
                    </a:lnTo>
                    <a:lnTo>
                      <a:pt x="438150" y="1182687"/>
                    </a:lnTo>
                    <a:lnTo>
                      <a:pt x="484187" y="1177925"/>
                    </a:lnTo>
                    <a:lnTo>
                      <a:pt x="528637" y="1173162"/>
                    </a:lnTo>
                    <a:lnTo>
                      <a:pt x="574675" y="1165225"/>
                    </a:lnTo>
                    <a:lnTo>
                      <a:pt x="619125" y="1158875"/>
                    </a:lnTo>
                    <a:lnTo>
                      <a:pt x="661988" y="1149350"/>
                    </a:lnTo>
                    <a:lnTo>
                      <a:pt x="706438" y="1139825"/>
                    </a:lnTo>
                    <a:lnTo>
                      <a:pt x="749300" y="1128712"/>
                    </a:lnTo>
                    <a:lnTo>
                      <a:pt x="790575" y="1116012"/>
                    </a:lnTo>
                    <a:lnTo>
                      <a:pt x="835025" y="1103312"/>
                    </a:lnTo>
                    <a:lnTo>
                      <a:pt x="876300" y="1089025"/>
                    </a:lnTo>
                    <a:lnTo>
                      <a:pt x="917575" y="1073150"/>
                    </a:lnTo>
                    <a:lnTo>
                      <a:pt x="609600" y="898525"/>
                    </a:lnTo>
                    <a:lnTo>
                      <a:pt x="654050" y="896937"/>
                    </a:lnTo>
                    <a:lnTo>
                      <a:pt x="654050" y="896937"/>
                    </a:lnTo>
                    <a:lnTo>
                      <a:pt x="1292225" y="873125"/>
                    </a:lnTo>
                    <a:lnTo>
                      <a:pt x="1336675" y="842962"/>
                    </a:lnTo>
                    <a:lnTo>
                      <a:pt x="1381125" y="809625"/>
                    </a:lnTo>
                    <a:lnTo>
                      <a:pt x="1423987" y="777875"/>
                    </a:lnTo>
                    <a:lnTo>
                      <a:pt x="1465262" y="741362"/>
                    </a:lnTo>
                    <a:lnTo>
                      <a:pt x="1506537" y="708025"/>
                    </a:lnTo>
                    <a:lnTo>
                      <a:pt x="1547812" y="669925"/>
                    </a:lnTo>
                    <a:lnTo>
                      <a:pt x="1587500" y="631825"/>
                    </a:lnTo>
                    <a:lnTo>
                      <a:pt x="1627187" y="595312"/>
                    </a:lnTo>
                    <a:lnTo>
                      <a:pt x="1665287" y="555625"/>
                    </a:lnTo>
                    <a:lnTo>
                      <a:pt x="1703387" y="515938"/>
                    </a:lnTo>
                    <a:lnTo>
                      <a:pt x="1778000" y="431800"/>
                    </a:lnTo>
                    <a:lnTo>
                      <a:pt x="1849437" y="344488"/>
                    </a:lnTo>
                    <a:lnTo>
                      <a:pt x="1919287" y="257176"/>
                    </a:lnTo>
                    <a:lnTo>
                      <a:pt x="1919288" y="257175"/>
                    </a:lnTo>
                    <a:lnTo>
                      <a:pt x="1958975" y="201613"/>
                    </a:lnTo>
                    <a:lnTo>
                      <a:pt x="2000250" y="146050"/>
                    </a:lnTo>
                    <a:lnTo>
                      <a:pt x="1597025" y="34925"/>
                    </a:lnTo>
                    <a:lnTo>
                      <a:pt x="1604963" y="33338"/>
                    </a:lnTo>
                    <a:lnTo>
                      <a:pt x="1538288" y="28575"/>
                    </a:lnTo>
                    <a:lnTo>
                      <a:pt x="1473200" y="23813"/>
                    </a:lnTo>
                    <a:lnTo>
                      <a:pt x="1343025" y="12700"/>
                    </a:lnTo>
                    <a:lnTo>
                      <a:pt x="1276350" y="7938"/>
                    </a:lnTo>
                    <a:lnTo>
                      <a:pt x="1208088" y="4763"/>
                    </a:lnTo>
                    <a:close/>
                  </a:path>
                </a:pathLst>
              </a:custGeom>
              <a:solidFill>
                <a:schemeClr val="accent3"/>
              </a:solidFill>
              <a:ln>
                <a:noFill/>
              </a:ln>
            </p:spPr>
            <p:txBody>
              <a:bodyPr anchor="ctr"/>
              <a:lstStyle/>
              <a:p>
                <a:pPr algn="ctr"/>
                <a:endParaRPr/>
              </a:p>
            </p:txBody>
          </p:sp>
          <p:sp>
            <p:nvSpPr>
              <p:cNvPr id="35" name="Freeform: Shape 13"/>
              <p:cNvSpPr/>
              <p:nvPr/>
            </p:nvSpPr>
            <p:spPr bwMode="auto">
              <a:xfrm flipH="1">
                <a:off x="4169105" y="1711046"/>
                <a:ext cx="1903412" cy="2182812"/>
              </a:xfrm>
              <a:custGeom>
                <a:avLst/>
                <a:gdLst>
                  <a:gd name="connsiteX0" fmla="*/ 1498600 w 1903412"/>
                  <a:gd name="connsiteY0" fmla="*/ 1282700 h 2182812"/>
                  <a:gd name="connsiteX1" fmla="*/ 1477963 w 1903412"/>
                  <a:gd name="connsiteY1" fmla="*/ 1303338 h 2182812"/>
                  <a:gd name="connsiteX2" fmla="*/ 1457325 w 1903412"/>
                  <a:gd name="connsiteY2" fmla="*/ 1323975 h 2182812"/>
                  <a:gd name="connsiteX3" fmla="*/ 1435100 w 1903412"/>
                  <a:gd name="connsiteY3" fmla="*/ 1343025 h 2182812"/>
                  <a:gd name="connsiteX4" fmla="*/ 1412875 w 1903412"/>
                  <a:gd name="connsiteY4" fmla="*/ 1363663 h 2182812"/>
                  <a:gd name="connsiteX5" fmla="*/ 1389063 w 1903412"/>
                  <a:gd name="connsiteY5" fmla="*/ 1379538 h 2182812"/>
                  <a:gd name="connsiteX6" fmla="*/ 1365250 w 1903412"/>
                  <a:gd name="connsiteY6" fmla="*/ 1397000 h 2182812"/>
                  <a:gd name="connsiteX7" fmla="*/ 1341438 w 1903412"/>
                  <a:gd name="connsiteY7" fmla="*/ 1412875 h 2182812"/>
                  <a:gd name="connsiteX8" fmla="*/ 1316038 w 1903412"/>
                  <a:gd name="connsiteY8" fmla="*/ 1427163 h 2182812"/>
                  <a:gd name="connsiteX9" fmla="*/ 1290638 w 1903412"/>
                  <a:gd name="connsiteY9" fmla="*/ 1439863 h 2182812"/>
                  <a:gd name="connsiteX10" fmla="*/ 1263650 w 1903412"/>
                  <a:gd name="connsiteY10" fmla="*/ 1452563 h 2182812"/>
                  <a:gd name="connsiteX11" fmla="*/ 1236662 w 1903412"/>
                  <a:gd name="connsiteY11" fmla="*/ 1465263 h 2182812"/>
                  <a:gd name="connsiteX12" fmla="*/ 1211262 w 1903412"/>
                  <a:gd name="connsiteY12" fmla="*/ 1476375 h 2182812"/>
                  <a:gd name="connsiteX13" fmla="*/ 1182687 w 1903412"/>
                  <a:gd name="connsiteY13" fmla="*/ 1485900 h 2182812"/>
                  <a:gd name="connsiteX14" fmla="*/ 1155700 w 1903412"/>
                  <a:gd name="connsiteY14" fmla="*/ 1492250 h 2182812"/>
                  <a:gd name="connsiteX15" fmla="*/ 1128712 w 1903412"/>
                  <a:gd name="connsiteY15" fmla="*/ 1500188 h 2182812"/>
                  <a:gd name="connsiteX16" fmla="*/ 1100137 w 1903412"/>
                  <a:gd name="connsiteY16" fmla="*/ 1506538 h 2182812"/>
                  <a:gd name="connsiteX17" fmla="*/ 1073150 w 1903412"/>
                  <a:gd name="connsiteY17" fmla="*/ 1509713 h 2182812"/>
                  <a:gd name="connsiteX18" fmla="*/ 1044575 w 1903412"/>
                  <a:gd name="connsiteY18" fmla="*/ 1516063 h 2182812"/>
                  <a:gd name="connsiteX19" fmla="*/ 1016000 w 1903412"/>
                  <a:gd name="connsiteY19" fmla="*/ 1517650 h 2182812"/>
                  <a:gd name="connsiteX20" fmla="*/ 987425 w 1903412"/>
                  <a:gd name="connsiteY20" fmla="*/ 1519238 h 2182812"/>
                  <a:gd name="connsiteX21" fmla="*/ 958850 w 1903412"/>
                  <a:gd name="connsiteY21" fmla="*/ 1519238 h 2182812"/>
                  <a:gd name="connsiteX22" fmla="*/ 930275 w 1903412"/>
                  <a:gd name="connsiteY22" fmla="*/ 1517650 h 2182812"/>
                  <a:gd name="connsiteX23" fmla="*/ 903287 w 1903412"/>
                  <a:gd name="connsiteY23" fmla="*/ 1514475 h 2182812"/>
                  <a:gd name="connsiteX24" fmla="*/ 874712 w 1903412"/>
                  <a:gd name="connsiteY24" fmla="*/ 1509713 h 2182812"/>
                  <a:gd name="connsiteX25" fmla="*/ 846137 w 1903412"/>
                  <a:gd name="connsiteY25" fmla="*/ 1504950 h 2182812"/>
                  <a:gd name="connsiteX26" fmla="*/ 817562 w 1903412"/>
                  <a:gd name="connsiteY26" fmla="*/ 1500188 h 2182812"/>
                  <a:gd name="connsiteX27" fmla="*/ 790575 w 1903412"/>
                  <a:gd name="connsiteY27" fmla="*/ 1490663 h 2182812"/>
                  <a:gd name="connsiteX28" fmla="*/ 760412 w 1903412"/>
                  <a:gd name="connsiteY28" fmla="*/ 1481138 h 2182812"/>
                  <a:gd name="connsiteX29" fmla="*/ 733425 w 1903412"/>
                  <a:gd name="connsiteY29" fmla="*/ 1471613 h 2182812"/>
                  <a:gd name="connsiteX30" fmla="*/ 708025 w 1903412"/>
                  <a:gd name="connsiteY30" fmla="*/ 1460500 h 2182812"/>
                  <a:gd name="connsiteX31" fmla="*/ 681037 w 1903412"/>
                  <a:gd name="connsiteY31" fmla="*/ 1446213 h 2182812"/>
                  <a:gd name="connsiteX32" fmla="*/ 654050 w 1903412"/>
                  <a:gd name="connsiteY32" fmla="*/ 1431925 h 2182812"/>
                  <a:gd name="connsiteX33" fmla="*/ 285750 w 1903412"/>
                  <a:gd name="connsiteY33" fmla="*/ 1839913 h 2182812"/>
                  <a:gd name="connsiteX34" fmla="*/ 0 w 1903412"/>
                  <a:gd name="connsiteY34" fmla="*/ 2151062 h 2182812"/>
                  <a:gd name="connsiteX35" fmla="*/ 14287 w 1903412"/>
                  <a:gd name="connsiteY35" fmla="*/ 2149475 h 2182812"/>
                  <a:gd name="connsiteX36" fmla="*/ 26987 w 1903412"/>
                  <a:gd name="connsiteY36" fmla="*/ 2149475 h 2182812"/>
                  <a:gd name="connsiteX37" fmla="*/ 98425 w 1903412"/>
                  <a:gd name="connsiteY37" fmla="*/ 2149475 h 2182812"/>
                  <a:gd name="connsiteX38" fmla="*/ 166687 w 1903412"/>
                  <a:gd name="connsiteY38" fmla="*/ 2154237 h 2182812"/>
                  <a:gd name="connsiteX39" fmla="*/ 234950 w 1903412"/>
                  <a:gd name="connsiteY39" fmla="*/ 2157412 h 2182812"/>
                  <a:gd name="connsiteX40" fmla="*/ 301625 w 1903412"/>
                  <a:gd name="connsiteY40" fmla="*/ 2162175 h 2182812"/>
                  <a:gd name="connsiteX41" fmla="*/ 431800 w 1903412"/>
                  <a:gd name="connsiteY41" fmla="*/ 2173287 h 2182812"/>
                  <a:gd name="connsiteX42" fmla="*/ 496887 w 1903412"/>
                  <a:gd name="connsiteY42" fmla="*/ 2178050 h 2182812"/>
                  <a:gd name="connsiteX43" fmla="*/ 563562 w 1903412"/>
                  <a:gd name="connsiteY43" fmla="*/ 2182812 h 2182812"/>
                  <a:gd name="connsiteX44" fmla="*/ 1138237 w 1903412"/>
                  <a:gd name="connsiteY44" fmla="*/ 2012950 h 2182812"/>
                  <a:gd name="connsiteX45" fmla="*/ 1204912 w 1903412"/>
                  <a:gd name="connsiteY45" fmla="*/ 1898650 h 2182812"/>
                  <a:gd name="connsiteX46" fmla="*/ 1266825 w 1903412"/>
                  <a:gd name="connsiteY46" fmla="*/ 1779588 h 2182812"/>
                  <a:gd name="connsiteX47" fmla="*/ 1327150 w 1903412"/>
                  <a:gd name="connsiteY47" fmla="*/ 1662113 h 2182812"/>
                  <a:gd name="connsiteX48" fmla="*/ 1384300 w 1903412"/>
                  <a:gd name="connsiteY48" fmla="*/ 1543050 h 2182812"/>
                  <a:gd name="connsiteX49" fmla="*/ 1384300 w 1903412"/>
                  <a:gd name="connsiteY49" fmla="*/ 1539875 h 2182812"/>
                  <a:gd name="connsiteX50" fmla="*/ 1382713 w 1903412"/>
                  <a:gd name="connsiteY50" fmla="*/ 1539875 h 2182812"/>
                  <a:gd name="connsiteX51" fmla="*/ 1371600 w 1903412"/>
                  <a:gd name="connsiteY51" fmla="*/ 1541463 h 2182812"/>
                  <a:gd name="connsiteX52" fmla="*/ 1330325 w 1903412"/>
                  <a:gd name="connsiteY52" fmla="*/ 1555750 h 2182812"/>
                  <a:gd name="connsiteX53" fmla="*/ 1306513 w 1903412"/>
                  <a:gd name="connsiteY53" fmla="*/ 1562100 h 2182812"/>
                  <a:gd name="connsiteX54" fmla="*/ 1296988 w 1903412"/>
                  <a:gd name="connsiteY54" fmla="*/ 1566863 h 2182812"/>
                  <a:gd name="connsiteX55" fmla="*/ 1285875 w 1903412"/>
                  <a:gd name="connsiteY55" fmla="*/ 1568450 h 2182812"/>
                  <a:gd name="connsiteX56" fmla="*/ 1274763 w 1903412"/>
                  <a:gd name="connsiteY56" fmla="*/ 1568450 h 2182812"/>
                  <a:gd name="connsiteX57" fmla="*/ 1266825 w 1903412"/>
                  <a:gd name="connsiteY57" fmla="*/ 1566863 h 2182812"/>
                  <a:gd name="connsiteX58" fmla="*/ 1260475 w 1903412"/>
                  <a:gd name="connsiteY58" fmla="*/ 1560513 h 2182812"/>
                  <a:gd name="connsiteX59" fmla="*/ 1257300 w 1903412"/>
                  <a:gd name="connsiteY59" fmla="*/ 1555750 h 2182812"/>
                  <a:gd name="connsiteX60" fmla="*/ 1265238 w 1903412"/>
                  <a:gd name="connsiteY60" fmla="*/ 1552575 h 2182812"/>
                  <a:gd name="connsiteX61" fmla="*/ 1277938 w 1903412"/>
                  <a:gd name="connsiteY61" fmla="*/ 1546225 h 2182812"/>
                  <a:gd name="connsiteX62" fmla="*/ 1304925 w 1903412"/>
                  <a:gd name="connsiteY62" fmla="*/ 1533525 h 2182812"/>
                  <a:gd name="connsiteX63" fmla="*/ 1333500 w 1903412"/>
                  <a:gd name="connsiteY63" fmla="*/ 1516063 h 2182812"/>
                  <a:gd name="connsiteX64" fmla="*/ 1362075 w 1903412"/>
                  <a:gd name="connsiteY64" fmla="*/ 1495425 h 2182812"/>
                  <a:gd name="connsiteX65" fmla="*/ 1387475 w 1903412"/>
                  <a:gd name="connsiteY65" fmla="*/ 1476375 h 2182812"/>
                  <a:gd name="connsiteX66" fmla="*/ 1409700 w 1903412"/>
                  <a:gd name="connsiteY66" fmla="*/ 1460500 h 2182812"/>
                  <a:gd name="connsiteX67" fmla="*/ 1425575 w 1903412"/>
                  <a:gd name="connsiteY67" fmla="*/ 1446213 h 2182812"/>
                  <a:gd name="connsiteX68" fmla="*/ 1433513 w 1903412"/>
                  <a:gd name="connsiteY68" fmla="*/ 1438275 h 2182812"/>
                  <a:gd name="connsiteX69" fmla="*/ 1438275 w 1903412"/>
                  <a:gd name="connsiteY69" fmla="*/ 1422400 h 2182812"/>
                  <a:gd name="connsiteX70" fmla="*/ 1610017 w 1903412"/>
                  <a:gd name="connsiteY70" fmla="*/ 907758 h 2182812"/>
                  <a:gd name="connsiteX71" fmla="*/ 1577976 w 1903412"/>
                  <a:gd name="connsiteY71" fmla="*/ 939800 h 2182812"/>
                  <a:gd name="connsiteX72" fmla="*/ 1574107 w 1903412"/>
                  <a:gd name="connsiteY72" fmla="*/ 943535 h 2182812"/>
                  <a:gd name="connsiteX73" fmla="*/ 1577975 w 1903412"/>
                  <a:gd name="connsiteY73" fmla="*/ 939800 h 2182812"/>
                  <a:gd name="connsiteX74" fmla="*/ 1724025 w 1903412"/>
                  <a:gd name="connsiteY74" fmla="*/ 669925 h 2182812"/>
                  <a:gd name="connsiteX75" fmla="*/ 1666875 w 1903412"/>
                  <a:gd name="connsiteY75" fmla="*/ 693738 h 2182812"/>
                  <a:gd name="connsiteX76" fmla="*/ 1611313 w 1903412"/>
                  <a:gd name="connsiteY76" fmla="*/ 714375 h 2182812"/>
                  <a:gd name="connsiteX77" fmla="*/ 1552575 w 1903412"/>
                  <a:gd name="connsiteY77" fmla="*/ 733425 h 2182812"/>
                  <a:gd name="connsiteX78" fmla="*/ 1524000 w 1903412"/>
                  <a:gd name="connsiteY78" fmla="*/ 739775 h 2182812"/>
                  <a:gd name="connsiteX79" fmla="*/ 1495425 w 1903412"/>
                  <a:gd name="connsiteY79" fmla="*/ 747713 h 2182812"/>
                  <a:gd name="connsiteX80" fmla="*/ 1466850 w 1903412"/>
                  <a:gd name="connsiteY80" fmla="*/ 752475 h 2182812"/>
                  <a:gd name="connsiteX81" fmla="*/ 1436688 w 1903412"/>
                  <a:gd name="connsiteY81" fmla="*/ 755650 h 2182812"/>
                  <a:gd name="connsiteX82" fmla="*/ 1408113 w 1903412"/>
                  <a:gd name="connsiteY82" fmla="*/ 760413 h 2182812"/>
                  <a:gd name="connsiteX83" fmla="*/ 1379538 w 1903412"/>
                  <a:gd name="connsiteY83" fmla="*/ 760413 h 2182812"/>
                  <a:gd name="connsiteX84" fmla="*/ 1347788 w 1903412"/>
                  <a:gd name="connsiteY84" fmla="*/ 760413 h 2182812"/>
                  <a:gd name="connsiteX85" fmla="*/ 1317625 w 1903412"/>
                  <a:gd name="connsiteY85" fmla="*/ 757238 h 2182812"/>
                  <a:gd name="connsiteX86" fmla="*/ 1289050 w 1903412"/>
                  <a:gd name="connsiteY86" fmla="*/ 754063 h 2182812"/>
                  <a:gd name="connsiteX87" fmla="*/ 1258888 w 1903412"/>
                  <a:gd name="connsiteY87" fmla="*/ 747713 h 2182812"/>
                  <a:gd name="connsiteX88" fmla="*/ 1204912 w 1903412"/>
                  <a:gd name="connsiteY88" fmla="*/ 808038 h 2182812"/>
                  <a:gd name="connsiteX89" fmla="*/ 995362 w 1903412"/>
                  <a:gd name="connsiteY89" fmla="*/ 1047750 h 2182812"/>
                  <a:gd name="connsiteX90" fmla="*/ 784225 w 1903412"/>
                  <a:gd name="connsiteY90" fmla="*/ 1284287 h 2182812"/>
                  <a:gd name="connsiteX91" fmla="*/ 784225 w 1903412"/>
                  <a:gd name="connsiteY91" fmla="*/ 1284287 h 2182812"/>
                  <a:gd name="connsiteX92" fmla="*/ 654050 w 1903412"/>
                  <a:gd name="connsiteY92" fmla="*/ 1431925 h 2182812"/>
                  <a:gd name="connsiteX93" fmla="*/ 681037 w 1903412"/>
                  <a:gd name="connsiteY93" fmla="*/ 1446212 h 2182812"/>
                  <a:gd name="connsiteX94" fmla="*/ 708025 w 1903412"/>
                  <a:gd name="connsiteY94" fmla="*/ 1460500 h 2182812"/>
                  <a:gd name="connsiteX95" fmla="*/ 733425 w 1903412"/>
                  <a:gd name="connsiteY95" fmla="*/ 1471612 h 2182812"/>
                  <a:gd name="connsiteX96" fmla="*/ 760412 w 1903412"/>
                  <a:gd name="connsiteY96" fmla="*/ 1481137 h 2182812"/>
                  <a:gd name="connsiteX97" fmla="*/ 790575 w 1903412"/>
                  <a:gd name="connsiteY97" fmla="*/ 1490662 h 2182812"/>
                  <a:gd name="connsiteX98" fmla="*/ 817562 w 1903412"/>
                  <a:gd name="connsiteY98" fmla="*/ 1500187 h 2182812"/>
                  <a:gd name="connsiteX99" fmla="*/ 846137 w 1903412"/>
                  <a:gd name="connsiteY99" fmla="*/ 1504950 h 2182812"/>
                  <a:gd name="connsiteX100" fmla="*/ 874712 w 1903412"/>
                  <a:gd name="connsiteY100" fmla="*/ 1509712 h 2182812"/>
                  <a:gd name="connsiteX101" fmla="*/ 903287 w 1903412"/>
                  <a:gd name="connsiteY101" fmla="*/ 1514475 h 2182812"/>
                  <a:gd name="connsiteX102" fmla="*/ 930275 w 1903412"/>
                  <a:gd name="connsiteY102" fmla="*/ 1517650 h 2182812"/>
                  <a:gd name="connsiteX103" fmla="*/ 958850 w 1903412"/>
                  <a:gd name="connsiteY103" fmla="*/ 1519237 h 2182812"/>
                  <a:gd name="connsiteX104" fmla="*/ 987425 w 1903412"/>
                  <a:gd name="connsiteY104" fmla="*/ 1519237 h 2182812"/>
                  <a:gd name="connsiteX105" fmla="*/ 1016000 w 1903412"/>
                  <a:gd name="connsiteY105" fmla="*/ 1517650 h 2182812"/>
                  <a:gd name="connsiteX106" fmla="*/ 1044575 w 1903412"/>
                  <a:gd name="connsiteY106" fmla="*/ 1516062 h 2182812"/>
                  <a:gd name="connsiteX107" fmla="*/ 1073150 w 1903412"/>
                  <a:gd name="connsiteY107" fmla="*/ 1509712 h 2182812"/>
                  <a:gd name="connsiteX108" fmla="*/ 1100138 w 1903412"/>
                  <a:gd name="connsiteY108" fmla="*/ 1506537 h 2182812"/>
                  <a:gd name="connsiteX109" fmla="*/ 1128713 w 1903412"/>
                  <a:gd name="connsiteY109" fmla="*/ 1500187 h 2182812"/>
                  <a:gd name="connsiteX110" fmla="*/ 1155700 w 1903412"/>
                  <a:gd name="connsiteY110" fmla="*/ 1492250 h 2182812"/>
                  <a:gd name="connsiteX111" fmla="*/ 1182688 w 1903412"/>
                  <a:gd name="connsiteY111" fmla="*/ 1485900 h 2182812"/>
                  <a:gd name="connsiteX112" fmla="*/ 1211263 w 1903412"/>
                  <a:gd name="connsiteY112" fmla="*/ 1476375 h 2182812"/>
                  <a:gd name="connsiteX113" fmla="*/ 1236663 w 1903412"/>
                  <a:gd name="connsiteY113" fmla="*/ 1465262 h 2182812"/>
                  <a:gd name="connsiteX114" fmla="*/ 1263650 w 1903412"/>
                  <a:gd name="connsiteY114" fmla="*/ 1452562 h 2182812"/>
                  <a:gd name="connsiteX115" fmla="*/ 1290638 w 1903412"/>
                  <a:gd name="connsiteY115" fmla="*/ 1439862 h 2182812"/>
                  <a:gd name="connsiteX116" fmla="*/ 1316038 w 1903412"/>
                  <a:gd name="connsiteY116" fmla="*/ 1427162 h 2182812"/>
                  <a:gd name="connsiteX117" fmla="*/ 1341438 w 1903412"/>
                  <a:gd name="connsiteY117" fmla="*/ 1412875 h 2182812"/>
                  <a:gd name="connsiteX118" fmla="*/ 1365250 w 1903412"/>
                  <a:gd name="connsiteY118" fmla="*/ 1397000 h 2182812"/>
                  <a:gd name="connsiteX119" fmla="*/ 1389063 w 1903412"/>
                  <a:gd name="connsiteY119" fmla="*/ 1379537 h 2182812"/>
                  <a:gd name="connsiteX120" fmla="*/ 1412875 w 1903412"/>
                  <a:gd name="connsiteY120" fmla="*/ 1363662 h 2182812"/>
                  <a:gd name="connsiteX121" fmla="*/ 1435100 w 1903412"/>
                  <a:gd name="connsiteY121" fmla="*/ 1343025 h 2182812"/>
                  <a:gd name="connsiteX122" fmla="*/ 1457325 w 1903412"/>
                  <a:gd name="connsiteY122" fmla="*/ 1323975 h 2182812"/>
                  <a:gd name="connsiteX123" fmla="*/ 1477963 w 1903412"/>
                  <a:gd name="connsiteY123" fmla="*/ 1303337 h 2182812"/>
                  <a:gd name="connsiteX124" fmla="*/ 1498601 w 1903412"/>
                  <a:gd name="connsiteY124" fmla="*/ 1282700 h 2182812"/>
                  <a:gd name="connsiteX125" fmla="*/ 1557338 w 1903412"/>
                  <a:gd name="connsiteY125" fmla="*/ 1136650 h 2182812"/>
                  <a:gd name="connsiteX126" fmla="*/ 1614488 w 1903412"/>
                  <a:gd name="connsiteY126" fmla="*/ 989012 h 2182812"/>
                  <a:gd name="connsiteX127" fmla="*/ 1665288 w 1903412"/>
                  <a:gd name="connsiteY127" fmla="*/ 846137 h 2182812"/>
                  <a:gd name="connsiteX128" fmla="*/ 1624013 w 1903412"/>
                  <a:gd name="connsiteY128" fmla="*/ 893762 h 2182812"/>
                  <a:gd name="connsiteX129" fmla="*/ 1624013 w 1903412"/>
                  <a:gd name="connsiteY129" fmla="*/ 893763 h 2182812"/>
                  <a:gd name="connsiteX130" fmla="*/ 1665288 w 1903412"/>
                  <a:gd name="connsiteY130" fmla="*/ 846138 h 2182812"/>
                  <a:gd name="connsiteX131" fmla="*/ 1903412 w 1903412"/>
                  <a:gd name="connsiteY131" fmla="*/ 0 h 2182812"/>
                  <a:gd name="connsiteX132" fmla="*/ 1584325 w 1903412"/>
                  <a:gd name="connsiteY132" fmla="*/ 373062 h 2182812"/>
                  <a:gd name="connsiteX133" fmla="*/ 1258887 w 1903412"/>
                  <a:gd name="connsiteY133" fmla="*/ 747712 h 2182812"/>
                  <a:gd name="connsiteX134" fmla="*/ 1289050 w 1903412"/>
                  <a:gd name="connsiteY134" fmla="*/ 754062 h 2182812"/>
                  <a:gd name="connsiteX135" fmla="*/ 1317625 w 1903412"/>
                  <a:gd name="connsiteY135" fmla="*/ 757237 h 2182812"/>
                  <a:gd name="connsiteX136" fmla="*/ 1347787 w 1903412"/>
                  <a:gd name="connsiteY136" fmla="*/ 760412 h 2182812"/>
                  <a:gd name="connsiteX137" fmla="*/ 1379537 w 1903412"/>
                  <a:gd name="connsiteY137" fmla="*/ 760412 h 2182812"/>
                  <a:gd name="connsiteX138" fmla="*/ 1408112 w 1903412"/>
                  <a:gd name="connsiteY138" fmla="*/ 760412 h 2182812"/>
                  <a:gd name="connsiteX139" fmla="*/ 1436687 w 1903412"/>
                  <a:gd name="connsiteY139" fmla="*/ 755650 h 2182812"/>
                  <a:gd name="connsiteX140" fmla="*/ 1466850 w 1903412"/>
                  <a:gd name="connsiteY140" fmla="*/ 752475 h 2182812"/>
                  <a:gd name="connsiteX141" fmla="*/ 1495425 w 1903412"/>
                  <a:gd name="connsiteY141" fmla="*/ 747712 h 2182812"/>
                  <a:gd name="connsiteX142" fmla="*/ 1524000 w 1903412"/>
                  <a:gd name="connsiteY142" fmla="*/ 739775 h 2182812"/>
                  <a:gd name="connsiteX143" fmla="*/ 1552575 w 1903412"/>
                  <a:gd name="connsiteY143" fmla="*/ 733425 h 2182812"/>
                  <a:gd name="connsiteX144" fmla="*/ 1611312 w 1903412"/>
                  <a:gd name="connsiteY144" fmla="*/ 714375 h 2182812"/>
                  <a:gd name="connsiteX145" fmla="*/ 1666875 w 1903412"/>
                  <a:gd name="connsiteY145" fmla="*/ 693737 h 2182812"/>
                  <a:gd name="connsiteX146" fmla="*/ 1724025 w 1903412"/>
                  <a:gd name="connsiteY146" fmla="*/ 669925 h 2182812"/>
                  <a:gd name="connsiteX147" fmla="*/ 1754187 w 1903412"/>
                  <a:gd name="connsiteY147" fmla="*/ 571500 h 2182812"/>
                  <a:gd name="connsiteX148" fmla="*/ 1782762 w 1903412"/>
                  <a:gd name="connsiteY148" fmla="*/ 476250 h 2182812"/>
                  <a:gd name="connsiteX149" fmla="*/ 1831975 w 1903412"/>
                  <a:gd name="connsiteY149" fmla="*/ 301625 h 2182812"/>
                  <a:gd name="connsiteX150" fmla="*/ 1871662 w 1903412"/>
                  <a:gd name="connsiteY150" fmla="*/ 150813 h 2182812"/>
                  <a:gd name="connsiteX151" fmla="*/ 1901825 w 1903412"/>
                  <a:gd name="connsiteY151" fmla="*/ 28575 h 2182812"/>
                  <a:gd name="connsiteX152" fmla="*/ 1903412 w 1903412"/>
                  <a:gd name="connsiteY152" fmla="*/ 14288 h 218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903412" h="2182812">
                    <a:moveTo>
                      <a:pt x="1498600" y="1282700"/>
                    </a:moveTo>
                    <a:lnTo>
                      <a:pt x="1477963" y="1303338"/>
                    </a:lnTo>
                    <a:lnTo>
                      <a:pt x="1457325" y="1323975"/>
                    </a:lnTo>
                    <a:lnTo>
                      <a:pt x="1435100" y="1343025"/>
                    </a:lnTo>
                    <a:lnTo>
                      <a:pt x="1412875" y="1363663"/>
                    </a:lnTo>
                    <a:lnTo>
                      <a:pt x="1389063" y="1379538"/>
                    </a:lnTo>
                    <a:lnTo>
                      <a:pt x="1365250" y="1397000"/>
                    </a:lnTo>
                    <a:lnTo>
                      <a:pt x="1341438" y="1412875"/>
                    </a:lnTo>
                    <a:lnTo>
                      <a:pt x="1316038" y="1427163"/>
                    </a:lnTo>
                    <a:lnTo>
                      <a:pt x="1290638" y="1439863"/>
                    </a:lnTo>
                    <a:lnTo>
                      <a:pt x="1263650" y="1452563"/>
                    </a:lnTo>
                    <a:lnTo>
                      <a:pt x="1236662" y="1465263"/>
                    </a:lnTo>
                    <a:lnTo>
                      <a:pt x="1211262" y="1476375"/>
                    </a:lnTo>
                    <a:lnTo>
                      <a:pt x="1182687" y="1485900"/>
                    </a:lnTo>
                    <a:lnTo>
                      <a:pt x="1155700" y="1492250"/>
                    </a:lnTo>
                    <a:lnTo>
                      <a:pt x="1128712" y="1500188"/>
                    </a:lnTo>
                    <a:lnTo>
                      <a:pt x="1100137" y="1506538"/>
                    </a:lnTo>
                    <a:lnTo>
                      <a:pt x="1073150" y="1509713"/>
                    </a:lnTo>
                    <a:lnTo>
                      <a:pt x="1044575" y="1516063"/>
                    </a:lnTo>
                    <a:lnTo>
                      <a:pt x="1016000" y="1517650"/>
                    </a:lnTo>
                    <a:lnTo>
                      <a:pt x="987425" y="1519238"/>
                    </a:lnTo>
                    <a:lnTo>
                      <a:pt x="958850" y="1519238"/>
                    </a:lnTo>
                    <a:lnTo>
                      <a:pt x="930275" y="1517650"/>
                    </a:lnTo>
                    <a:lnTo>
                      <a:pt x="903287" y="1514475"/>
                    </a:lnTo>
                    <a:lnTo>
                      <a:pt x="874712" y="1509713"/>
                    </a:lnTo>
                    <a:lnTo>
                      <a:pt x="846137" y="1504950"/>
                    </a:lnTo>
                    <a:lnTo>
                      <a:pt x="817562" y="1500188"/>
                    </a:lnTo>
                    <a:lnTo>
                      <a:pt x="790575" y="1490663"/>
                    </a:lnTo>
                    <a:lnTo>
                      <a:pt x="760412" y="1481138"/>
                    </a:lnTo>
                    <a:lnTo>
                      <a:pt x="733425" y="1471613"/>
                    </a:lnTo>
                    <a:lnTo>
                      <a:pt x="708025" y="1460500"/>
                    </a:lnTo>
                    <a:lnTo>
                      <a:pt x="681037" y="1446213"/>
                    </a:lnTo>
                    <a:lnTo>
                      <a:pt x="654050" y="1431925"/>
                    </a:lnTo>
                    <a:lnTo>
                      <a:pt x="285750" y="1839913"/>
                    </a:lnTo>
                    <a:lnTo>
                      <a:pt x="0" y="2151062"/>
                    </a:lnTo>
                    <a:lnTo>
                      <a:pt x="14287" y="2149475"/>
                    </a:lnTo>
                    <a:lnTo>
                      <a:pt x="26987" y="2149475"/>
                    </a:lnTo>
                    <a:lnTo>
                      <a:pt x="98425" y="2149475"/>
                    </a:lnTo>
                    <a:lnTo>
                      <a:pt x="166687" y="2154237"/>
                    </a:lnTo>
                    <a:lnTo>
                      <a:pt x="234950" y="2157412"/>
                    </a:lnTo>
                    <a:lnTo>
                      <a:pt x="301625" y="2162175"/>
                    </a:lnTo>
                    <a:lnTo>
                      <a:pt x="431800" y="2173287"/>
                    </a:lnTo>
                    <a:lnTo>
                      <a:pt x="496887" y="2178050"/>
                    </a:lnTo>
                    <a:lnTo>
                      <a:pt x="563562" y="2182812"/>
                    </a:lnTo>
                    <a:lnTo>
                      <a:pt x="1138237" y="2012950"/>
                    </a:lnTo>
                    <a:lnTo>
                      <a:pt x="1204912" y="1898650"/>
                    </a:lnTo>
                    <a:lnTo>
                      <a:pt x="1266825" y="1779588"/>
                    </a:lnTo>
                    <a:lnTo>
                      <a:pt x="1327150" y="1662113"/>
                    </a:lnTo>
                    <a:lnTo>
                      <a:pt x="1384300" y="1543050"/>
                    </a:lnTo>
                    <a:lnTo>
                      <a:pt x="1384300" y="1539875"/>
                    </a:lnTo>
                    <a:lnTo>
                      <a:pt x="1382713" y="1539875"/>
                    </a:lnTo>
                    <a:lnTo>
                      <a:pt x="1371600" y="1541463"/>
                    </a:lnTo>
                    <a:lnTo>
                      <a:pt x="1330325" y="1555750"/>
                    </a:lnTo>
                    <a:lnTo>
                      <a:pt x="1306513" y="1562100"/>
                    </a:lnTo>
                    <a:lnTo>
                      <a:pt x="1296988" y="1566863"/>
                    </a:lnTo>
                    <a:lnTo>
                      <a:pt x="1285875" y="1568450"/>
                    </a:lnTo>
                    <a:lnTo>
                      <a:pt x="1274763" y="1568450"/>
                    </a:lnTo>
                    <a:lnTo>
                      <a:pt x="1266825" y="1566863"/>
                    </a:lnTo>
                    <a:lnTo>
                      <a:pt x="1260475" y="1560513"/>
                    </a:lnTo>
                    <a:lnTo>
                      <a:pt x="1257300" y="1555750"/>
                    </a:lnTo>
                    <a:lnTo>
                      <a:pt x="1265238" y="1552575"/>
                    </a:lnTo>
                    <a:lnTo>
                      <a:pt x="1277938" y="1546225"/>
                    </a:lnTo>
                    <a:lnTo>
                      <a:pt x="1304925" y="1533525"/>
                    </a:lnTo>
                    <a:lnTo>
                      <a:pt x="1333500" y="1516063"/>
                    </a:lnTo>
                    <a:lnTo>
                      <a:pt x="1362075" y="1495425"/>
                    </a:lnTo>
                    <a:lnTo>
                      <a:pt x="1387475" y="1476375"/>
                    </a:lnTo>
                    <a:lnTo>
                      <a:pt x="1409700" y="1460500"/>
                    </a:lnTo>
                    <a:lnTo>
                      <a:pt x="1425575" y="1446213"/>
                    </a:lnTo>
                    <a:lnTo>
                      <a:pt x="1433513" y="1438275"/>
                    </a:lnTo>
                    <a:lnTo>
                      <a:pt x="1438275" y="1422400"/>
                    </a:lnTo>
                    <a:close/>
                    <a:moveTo>
                      <a:pt x="1610017" y="907758"/>
                    </a:moveTo>
                    <a:lnTo>
                      <a:pt x="1577976" y="939800"/>
                    </a:lnTo>
                    <a:lnTo>
                      <a:pt x="1574107" y="943535"/>
                    </a:lnTo>
                    <a:lnTo>
                      <a:pt x="1577975" y="939800"/>
                    </a:lnTo>
                    <a:close/>
                    <a:moveTo>
                      <a:pt x="1724025" y="669925"/>
                    </a:moveTo>
                    <a:lnTo>
                      <a:pt x="1666875" y="693738"/>
                    </a:lnTo>
                    <a:lnTo>
                      <a:pt x="1611313" y="714375"/>
                    </a:lnTo>
                    <a:lnTo>
                      <a:pt x="1552575" y="733425"/>
                    </a:lnTo>
                    <a:lnTo>
                      <a:pt x="1524000" y="739775"/>
                    </a:lnTo>
                    <a:lnTo>
                      <a:pt x="1495425" y="747713"/>
                    </a:lnTo>
                    <a:lnTo>
                      <a:pt x="1466850" y="752475"/>
                    </a:lnTo>
                    <a:lnTo>
                      <a:pt x="1436688" y="755650"/>
                    </a:lnTo>
                    <a:lnTo>
                      <a:pt x="1408113" y="760413"/>
                    </a:lnTo>
                    <a:lnTo>
                      <a:pt x="1379538" y="760413"/>
                    </a:lnTo>
                    <a:lnTo>
                      <a:pt x="1347788" y="760413"/>
                    </a:lnTo>
                    <a:lnTo>
                      <a:pt x="1317625" y="757238"/>
                    </a:lnTo>
                    <a:lnTo>
                      <a:pt x="1289050" y="754063"/>
                    </a:lnTo>
                    <a:lnTo>
                      <a:pt x="1258888" y="747713"/>
                    </a:lnTo>
                    <a:lnTo>
                      <a:pt x="1204912" y="808038"/>
                    </a:lnTo>
                    <a:lnTo>
                      <a:pt x="995362" y="1047750"/>
                    </a:lnTo>
                    <a:lnTo>
                      <a:pt x="784225" y="1284287"/>
                    </a:lnTo>
                    <a:lnTo>
                      <a:pt x="784225" y="1284287"/>
                    </a:lnTo>
                    <a:lnTo>
                      <a:pt x="654050" y="1431925"/>
                    </a:lnTo>
                    <a:lnTo>
                      <a:pt x="681037" y="1446212"/>
                    </a:lnTo>
                    <a:lnTo>
                      <a:pt x="708025" y="1460500"/>
                    </a:lnTo>
                    <a:lnTo>
                      <a:pt x="733425" y="1471612"/>
                    </a:lnTo>
                    <a:lnTo>
                      <a:pt x="760412" y="1481137"/>
                    </a:lnTo>
                    <a:lnTo>
                      <a:pt x="790575" y="1490662"/>
                    </a:lnTo>
                    <a:lnTo>
                      <a:pt x="817562" y="1500187"/>
                    </a:lnTo>
                    <a:lnTo>
                      <a:pt x="846137" y="1504950"/>
                    </a:lnTo>
                    <a:lnTo>
                      <a:pt x="874712" y="1509712"/>
                    </a:lnTo>
                    <a:lnTo>
                      <a:pt x="903287" y="1514475"/>
                    </a:lnTo>
                    <a:lnTo>
                      <a:pt x="930275" y="1517650"/>
                    </a:lnTo>
                    <a:lnTo>
                      <a:pt x="958850" y="1519237"/>
                    </a:lnTo>
                    <a:lnTo>
                      <a:pt x="987425" y="1519237"/>
                    </a:lnTo>
                    <a:lnTo>
                      <a:pt x="1016000" y="1517650"/>
                    </a:lnTo>
                    <a:lnTo>
                      <a:pt x="1044575" y="1516062"/>
                    </a:lnTo>
                    <a:lnTo>
                      <a:pt x="1073150" y="1509712"/>
                    </a:lnTo>
                    <a:lnTo>
                      <a:pt x="1100138" y="1506537"/>
                    </a:lnTo>
                    <a:lnTo>
                      <a:pt x="1128713" y="1500187"/>
                    </a:lnTo>
                    <a:lnTo>
                      <a:pt x="1155700" y="1492250"/>
                    </a:lnTo>
                    <a:lnTo>
                      <a:pt x="1182688" y="1485900"/>
                    </a:lnTo>
                    <a:lnTo>
                      <a:pt x="1211263" y="1476375"/>
                    </a:lnTo>
                    <a:lnTo>
                      <a:pt x="1236663" y="1465262"/>
                    </a:lnTo>
                    <a:lnTo>
                      <a:pt x="1263650" y="1452562"/>
                    </a:lnTo>
                    <a:lnTo>
                      <a:pt x="1290638" y="1439862"/>
                    </a:lnTo>
                    <a:lnTo>
                      <a:pt x="1316038" y="1427162"/>
                    </a:lnTo>
                    <a:lnTo>
                      <a:pt x="1341438" y="1412875"/>
                    </a:lnTo>
                    <a:lnTo>
                      <a:pt x="1365250" y="1397000"/>
                    </a:lnTo>
                    <a:lnTo>
                      <a:pt x="1389063" y="1379537"/>
                    </a:lnTo>
                    <a:lnTo>
                      <a:pt x="1412875" y="1363662"/>
                    </a:lnTo>
                    <a:lnTo>
                      <a:pt x="1435100" y="1343025"/>
                    </a:lnTo>
                    <a:lnTo>
                      <a:pt x="1457325" y="1323975"/>
                    </a:lnTo>
                    <a:lnTo>
                      <a:pt x="1477963" y="1303337"/>
                    </a:lnTo>
                    <a:lnTo>
                      <a:pt x="1498601" y="1282700"/>
                    </a:lnTo>
                    <a:lnTo>
                      <a:pt x="1557338" y="1136650"/>
                    </a:lnTo>
                    <a:lnTo>
                      <a:pt x="1614488" y="989012"/>
                    </a:lnTo>
                    <a:lnTo>
                      <a:pt x="1665288" y="846137"/>
                    </a:lnTo>
                    <a:lnTo>
                      <a:pt x="1624013" y="893762"/>
                    </a:lnTo>
                    <a:lnTo>
                      <a:pt x="1624013" y="893763"/>
                    </a:lnTo>
                    <a:lnTo>
                      <a:pt x="1665288" y="846138"/>
                    </a:lnTo>
                    <a:close/>
                    <a:moveTo>
                      <a:pt x="1903412" y="0"/>
                    </a:moveTo>
                    <a:lnTo>
                      <a:pt x="1584325" y="373062"/>
                    </a:lnTo>
                    <a:lnTo>
                      <a:pt x="1258887" y="747712"/>
                    </a:lnTo>
                    <a:lnTo>
                      <a:pt x="1289050" y="754062"/>
                    </a:lnTo>
                    <a:lnTo>
                      <a:pt x="1317625" y="757237"/>
                    </a:lnTo>
                    <a:lnTo>
                      <a:pt x="1347787" y="760412"/>
                    </a:lnTo>
                    <a:lnTo>
                      <a:pt x="1379537" y="760412"/>
                    </a:lnTo>
                    <a:lnTo>
                      <a:pt x="1408112" y="760412"/>
                    </a:lnTo>
                    <a:lnTo>
                      <a:pt x="1436687" y="755650"/>
                    </a:lnTo>
                    <a:lnTo>
                      <a:pt x="1466850" y="752475"/>
                    </a:lnTo>
                    <a:lnTo>
                      <a:pt x="1495425" y="747712"/>
                    </a:lnTo>
                    <a:lnTo>
                      <a:pt x="1524000" y="739775"/>
                    </a:lnTo>
                    <a:lnTo>
                      <a:pt x="1552575" y="733425"/>
                    </a:lnTo>
                    <a:lnTo>
                      <a:pt x="1611312" y="714375"/>
                    </a:lnTo>
                    <a:lnTo>
                      <a:pt x="1666875" y="693737"/>
                    </a:lnTo>
                    <a:lnTo>
                      <a:pt x="1724025" y="669925"/>
                    </a:lnTo>
                    <a:lnTo>
                      <a:pt x="1754187" y="571500"/>
                    </a:lnTo>
                    <a:lnTo>
                      <a:pt x="1782762" y="476250"/>
                    </a:lnTo>
                    <a:lnTo>
                      <a:pt x="1831975" y="301625"/>
                    </a:lnTo>
                    <a:lnTo>
                      <a:pt x="1871662" y="150813"/>
                    </a:lnTo>
                    <a:lnTo>
                      <a:pt x="1901825" y="28575"/>
                    </a:lnTo>
                    <a:lnTo>
                      <a:pt x="1903412" y="14288"/>
                    </a:lnTo>
                    <a:close/>
                  </a:path>
                </a:pathLst>
              </a:custGeom>
              <a:solidFill>
                <a:schemeClr val="accent1"/>
              </a:solidFill>
              <a:ln>
                <a:noFill/>
              </a:ln>
            </p:spPr>
            <p:txBody>
              <a:bodyPr anchor="ctr"/>
              <a:lstStyle/>
              <a:p>
                <a:pPr algn="ctr"/>
                <a:endParaRPr/>
              </a:p>
            </p:txBody>
          </p:sp>
        </p:grpSp>
        <p:sp>
          <p:nvSpPr>
            <p:cNvPr id="5" name="Oval 14"/>
            <p:cNvSpPr/>
            <p:nvPr/>
          </p:nvSpPr>
          <p:spPr>
            <a:xfrm>
              <a:off x="4571431" y="2748486"/>
              <a:ext cx="426472" cy="4264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5"/>
            <p:cNvSpPr/>
            <p:nvPr/>
          </p:nvSpPr>
          <p:spPr>
            <a:xfrm>
              <a:off x="5235339" y="1812744"/>
              <a:ext cx="426472" cy="426472"/>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16"/>
            <p:cNvSpPr/>
            <p:nvPr/>
          </p:nvSpPr>
          <p:spPr>
            <a:xfrm>
              <a:off x="5394792" y="4110225"/>
              <a:ext cx="426472" cy="426472"/>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17"/>
            <p:cNvSpPr/>
            <p:nvPr/>
          </p:nvSpPr>
          <p:spPr>
            <a:xfrm>
              <a:off x="6345486" y="2632071"/>
              <a:ext cx="426472" cy="426472"/>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18"/>
            <p:cNvSpPr/>
            <p:nvPr/>
          </p:nvSpPr>
          <p:spPr>
            <a:xfrm>
              <a:off x="7003516" y="3712561"/>
              <a:ext cx="426472" cy="426472"/>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TextBox 26"/>
          <p:cNvSpPr txBox="1"/>
          <p:nvPr/>
        </p:nvSpPr>
        <p:spPr>
          <a:xfrm>
            <a:off x="711509" y="2814762"/>
            <a:ext cx="3419127" cy="762432"/>
          </a:xfrm>
          <a:prstGeom prst="rect">
            <a:avLst/>
          </a:prstGeom>
        </p:spPr>
        <p:txBody>
          <a:bodyPr anchor="ctr"/>
          <a:lstStyle/>
          <a:p>
            <a:pPr algn="ctr"/>
            <a:endParaRPr/>
          </a:p>
        </p:txBody>
      </p:sp>
      <p:grpSp>
        <p:nvGrpSpPr>
          <p:cNvPr id="11" name="千图PPT彼岸天：ID 8661124库_组合 30"/>
          <p:cNvGrpSpPr/>
          <p:nvPr>
            <p:custDataLst>
              <p:tags r:id="rId2"/>
            </p:custDataLst>
          </p:nvPr>
        </p:nvGrpSpPr>
        <p:grpSpPr>
          <a:xfrm>
            <a:off x="716750" y="2639776"/>
            <a:ext cx="3854682" cy="699082"/>
            <a:chOff x="711509" y="2735007"/>
            <a:chExt cx="3419127" cy="699082"/>
          </a:xfrm>
        </p:grpSpPr>
        <p:sp>
          <p:nvSpPr>
            <p:cNvPr id="24" name="TextBox 25"/>
            <p:cNvSpPr txBox="1"/>
            <p:nvPr/>
          </p:nvSpPr>
          <p:spPr>
            <a:xfrm>
              <a:off x="711509" y="2735007"/>
              <a:ext cx="3419127" cy="349541"/>
            </a:xfrm>
            <a:prstGeom prst="rect">
              <a:avLst/>
            </a:prstGeom>
          </p:spPr>
          <p:txBody>
            <a:bodyPr wrap="none" lIns="144000" rIns="144000" anchor="ctr">
              <a:normAutofit lnSpcReduction="10000"/>
            </a:bodyPr>
            <a:lstStyle/>
            <a:p>
              <a:pPr algn="r"/>
              <a:r>
                <a:rPr lang="zh-CN" altLang="en-US" b="1" dirty="0">
                  <a:solidFill>
                    <a:schemeClr val="accent1"/>
                  </a:solidFill>
                </a:rPr>
                <a:t>输入标题文本</a:t>
              </a:r>
            </a:p>
          </p:txBody>
        </p:sp>
        <p:sp>
          <p:nvSpPr>
            <p:cNvPr id="25" name="TextBox 29"/>
            <p:cNvSpPr txBox="1"/>
            <p:nvPr/>
          </p:nvSpPr>
          <p:spPr>
            <a:xfrm>
              <a:off x="711509" y="3084548"/>
              <a:ext cx="3419127" cy="349541"/>
            </a:xfrm>
            <a:prstGeom prst="rect">
              <a:avLst/>
            </a:prstGeom>
          </p:spPr>
          <p:txBody>
            <a:bodyPr wrap="square" lIns="144000" rIns="144000" anchor="ctr">
              <a:normAutofit fontScale="77500" lnSpcReduction="20000"/>
            </a:bodyPr>
            <a:lstStyle/>
            <a:p>
              <a:pPr lvl="0" algn="r"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2" name="千图PPT彼岸天：ID 8661124库_组合 31"/>
          <p:cNvGrpSpPr/>
          <p:nvPr>
            <p:custDataLst>
              <p:tags r:id="rId3"/>
            </p:custDataLst>
          </p:nvPr>
        </p:nvGrpSpPr>
        <p:grpSpPr>
          <a:xfrm>
            <a:off x="1540111" y="4061281"/>
            <a:ext cx="3854682" cy="699082"/>
            <a:chOff x="711509" y="2735007"/>
            <a:chExt cx="3419127" cy="699082"/>
          </a:xfrm>
        </p:grpSpPr>
        <p:sp>
          <p:nvSpPr>
            <p:cNvPr id="22" name="TextBox 32"/>
            <p:cNvSpPr txBox="1"/>
            <p:nvPr/>
          </p:nvSpPr>
          <p:spPr>
            <a:xfrm>
              <a:off x="711509" y="2735007"/>
              <a:ext cx="3419127" cy="349541"/>
            </a:xfrm>
            <a:prstGeom prst="rect">
              <a:avLst/>
            </a:prstGeom>
          </p:spPr>
          <p:txBody>
            <a:bodyPr wrap="none" lIns="144000" rIns="144000" anchor="ctr">
              <a:normAutofit lnSpcReduction="10000"/>
            </a:bodyPr>
            <a:lstStyle/>
            <a:p>
              <a:pPr algn="r"/>
              <a:r>
                <a:rPr lang="zh-CN" altLang="en-US" b="1" dirty="0">
                  <a:solidFill>
                    <a:schemeClr val="accent3"/>
                  </a:solidFill>
                </a:rPr>
                <a:t>输入标题文本</a:t>
              </a:r>
            </a:p>
          </p:txBody>
        </p:sp>
        <p:sp>
          <p:nvSpPr>
            <p:cNvPr id="23" name="TextBox 33"/>
            <p:cNvSpPr txBox="1"/>
            <p:nvPr/>
          </p:nvSpPr>
          <p:spPr>
            <a:xfrm>
              <a:off x="711509" y="3084548"/>
              <a:ext cx="3419127" cy="349541"/>
            </a:xfrm>
            <a:prstGeom prst="rect">
              <a:avLst/>
            </a:prstGeom>
          </p:spPr>
          <p:txBody>
            <a:bodyPr wrap="square" lIns="144000" rIns="144000" anchor="ctr">
              <a:normAutofit fontScale="77500" lnSpcReduction="20000"/>
            </a:bodyPr>
            <a:lstStyle/>
            <a:p>
              <a:pPr lvl="0" algn="r"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3" name="千图PPT彼岸天：ID 8661124库_组合 34"/>
          <p:cNvGrpSpPr/>
          <p:nvPr>
            <p:custDataLst>
              <p:tags r:id="rId4"/>
            </p:custDataLst>
          </p:nvPr>
        </p:nvGrpSpPr>
        <p:grpSpPr>
          <a:xfrm>
            <a:off x="5661811" y="1671548"/>
            <a:ext cx="3854682" cy="699082"/>
            <a:chOff x="711509" y="2735007"/>
            <a:chExt cx="3419127" cy="699082"/>
          </a:xfrm>
        </p:grpSpPr>
        <p:sp>
          <p:nvSpPr>
            <p:cNvPr id="20" name="TextBox 35"/>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2"/>
                  </a:solidFill>
                </a:rPr>
                <a:t>输入标题文本</a:t>
              </a:r>
            </a:p>
          </p:txBody>
        </p:sp>
        <p:sp>
          <p:nvSpPr>
            <p:cNvPr id="21" name="TextBox 36"/>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4" name="千图PPT彼岸天：ID 8661124库_组合 37"/>
          <p:cNvGrpSpPr/>
          <p:nvPr>
            <p:custDataLst>
              <p:tags r:id="rId5"/>
            </p:custDataLst>
          </p:nvPr>
        </p:nvGrpSpPr>
        <p:grpSpPr>
          <a:xfrm>
            <a:off x="6771958" y="2460360"/>
            <a:ext cx="3854682" cy="699082"/>
            <a:chOff x="711509" y="2735007"/>
            <a:chExt cx="3419127" cy="699082"/>
          </a:xfrm>
        </p:grpSpPr>
        <p:sp>
          <p:nvSpPr>
            <p:cNvPr id="18" name="TextBox 38"/>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4"/>
                  </a:solidFill>
                </a:rPr>
                <a:t>输入标题文本</a:t>
              </a:r>
            </a:p>
          </p:txBody>
        </p:sp>
        <p:sp>
          <p:nvSpPr>
            <p:cNvPr id="19" name="TextBox 39"/>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5" name="千图PPT彼岸天：ID 8661124库_组合 40"/>
          <p:cNvGrpSpPr/>
          <p:nvPr>
            <p:custDataLst>
              <p:tags r:id="rId6"/>
            </p:custDataLst>
          </p:nvPr>
        </p:nvGrpSpPr>
        <p:grpSpPr>
          <a:xfrm>
            <a:off x="7429988" y="3632415"/>
            <a:ext cx="3854682" cy="699082"/>
            <a:chOff x="711509" y="2735007"/>
            <a:chExt cx="3419127" cy="699082"/>
          </a:xfrm>
        </p:grpSpPr>
        <p:sp>
          <p:nvSpPr>
            <p:cNvPr id="16" name="TextBox 41"/>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5"/>
                  </a:solidFill>
                </a:rPr>
                <a:t>输入标题文本</a:t>
              </a:r>
            </a:p>
          </p:txBody>
        </p:sp>
        <p:sp>
          <p:nvSpPr>
            <p:cNvPr id="17" name="TextBox 42"/>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rot="2700000">
            <a:off x="4140941" y="2776612"/>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rgbClr val="E46D0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4456983" y="2971173"/>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rPr>
              <a:t>04</a:t>
            </a:r>
            <a:endParaRPr kumimoji="0" lang="zh-CN" altLang="en-US" sz="6600" b="1" i="0" u="none" strike="noStrike" kern="1200" cap="none" spc="0" normalizeH="0" baseline="0" noProof="0" dirty="0">
              <a:ln>
                <a:noFill/>
              </a:ln>
              <a:solidFill>
                <a:srgbClr val="0284B5"/>
              </a:solidFill>
              <a:effectLst/>
              <a:uLnTx/>
              <a:uFillTx/>
              <a:latin typeface="Arial" panose="020B0604020202020204"/>
              <a:ea typeface="微软雅黑" panose="020B0503020204020204" pitchFamily="34" charset="-122"/>
              <a:cs typeface="+mn-cs"/>
            </a:endParaRPr>
          </a:p>
        </p:txBody>
      </p:sp>
      <p:sp>
        <p:nvSpPr>
          <p:cNvPr id="4" name="文本框 3"/>
          <p:cNvSpPr txBox="1"/>
          <p:nvPr/>
        </p:nvSpPr>
        <p:spPr>
          <a:xfrm>
            <a:off x="6012313" y="2858553"/>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347659"/>
                </a:solidFill>
                <a:effectLst/>
                <a:uLnTx/>
                <a:uFillTx/>
                <a:latin typeface="方正有猫在_GBK" panose="02000000000000000000" pitchFamily="2" charset="-122"/>
                <a:ea typeface="方正有猫在_GBK" panose="02000000000000000000" pitchFamily="2" charset="-122"/>
              </a:rPr>
              <a:t>标题文字添加</a:t>
            </a:r>
          </a:p>
        </p:txBody>
      </p:sp>
      <p:sp>
        <p:nvSpPr>
          <p:cNvPr id="5" name="文本框 4"/>
          <p:cNvSpPr txBox="1"/>
          <p:nvPr/>
        </p:nvSpPr>
        <p:spPr>
          <a:xfrm>
            <a:off x="6368359" y="3633826"/>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6" name="文本框 5"/>
          <p:cNvSpPr txBox="1"/>
          <p:nvPr/>
        </p:nvSpPr>
        <p:spPr>
          <a:xfrm>
            <a:off x="6368359" y="4138847"/>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任意多边形 3"/>
          <p:cNvSpPr/>
          <p:nvPr>
            <p:custDataLst>
              <p:tags r:id="rId1"/>
            </p:custDataLst>
          </p:nvPr>
        </p:nvSpPr>
        <p:spPr bwMode="auto">
          <a:xfrm>
            <a:off x="695401"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 name="千图PPT彼岸天：ID 8661124库_任意多边形 4"/>
          <p:cNvSpPr/>
          <p:nvPr>
            <p:custDataLst>
              <p:tags r:id="rId2"/>
            </p:custDataLst>
          </p:nvPr>
        </p:nvSpPr>
        <p:spPr bwMode="auto">
          <a:xfrm>
            <a:off x="2963653"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千图PPT彼岸天：ID 8661124库_任意多边形 5"/>
          <p:cNvSpPr/>
          <p:nvPr>
            <p:custDataLst>
              <p:tags r:id="rId3"/>
            </p:custDataLst>
          </p:nvPr>
        </p:nvSpPr>
        <p:spPr bwMode="auto">
          <a:xfrm>
            <a:off x="5231905"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千图PPT彼岸天：ID 8661124库_任意多边形 6"/>
          <p:cNvSpPr/>
          <p:nvPr>
            <p:custDataLst>
              <p:tags r:id="rId4"/>
            </p:custDataLst>
          </p:nvPr>
        </p:nvSpPr>
        <p:spPr bwMode="auto">
          <a:xfrm>
            <a:off x="7500157"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千图PPT彼岸天：ID 8661124库_任意多边形 7"/>
          <p:cNvSpPr/>
          <p:nvPr>
            <p:custDataLst>
              <p:tags r:id="rId5"/>
            </p:custDataLst>
          </p:nvPr>
        </p:nvSpPr>
        <p:spPr bwMode="auto">
          <a:xfrm>
            <a:off x="9768409"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9" name="千图PPT彼岸天：ID 8661124库_组合 8"/>
          <p:cNvGrpSpPr/>
          <p:nvPr>
            <p:custDataLst>
              <p:tags r:id="rId6"/>
            </p:custDataLst>
          </p:nvPr>
        </p:nvGrpSpPr>
        <p:grpSpPr>
          <a:xfrm>
            <a:off x="538982" y="3740122"/>
            <a:ext cx="2041029" cy="857260"/>
            <a:chOff x="1732858" y="5001250"/>
            <a:chExt cx="2213143" cy="857260"/>
          </a:xfrm>
        </p:grpSpPr>
        <p:sp>
          <p:nvSpPr>
            <p:cNvPr id="22" name="文本框 30"/>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23" name="文本框 31"/>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9"/>
          <p:cNvGrpSpPr/>
          <p:nvPr>
            <p:custDataLst>
              <p:tags r:id="rId7"/>
            </p:custDataLst>
          </p:nvPr>
        </p:nvGrpSpPr>
        <p:grpSpPr>
          <a:xfrm>
            <a:off x="2807234" y="3740122"/>
            <a:ext cx="2041029" cy="857260"/>
            <a:chOff x="1732858" y="5001250"/>
            <a:chExt cx="2213143" cy="857260"/>
          </a:xfrm>
        </p:grpSpPr>
        <p:sp>
          <p:nvSpPr>
            <p:cNvPr id="20" name="文本框 28"/>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21" name="文本框 29"/>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1" name="千图PPT彼岸天：ID 8661124库_组合 10"/>
          <p:cNvGrpSpPr/>
          <p:nvPr>
            <p:custDataLst>
              <p:tags r:id="rId8"/>
            </p:custDataLst>
          </p:nvPr>
        </p:nvGrpSpPr>
        <p:grpSpPr>
          <a:xfrm>
            <a:off x="5075486" y="3740122"/>
            <a:ext cx="2041029" cy="857260"/>
            <a:chOff x="1732858" y="5001250"/>
            <a:chExt cx="2213143" cy="857260"/>
          </a:xfrm>
        </p:grpSpPr>
        <p:sp>
          <p:nvSpPr>
            <p:cNvPr id="18" name="文本框 26"/>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9" name="文本框 27"/>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2" name="千图PPT彼岸天：ID 8661124库_组合 11"/>
          <p:cNvGrpSpPr/>
          <p:nvPr>
            <p:custDataLst>
              <p:tags r:id="rId9"/>
            </p:custDataLst>
          </p:nvPr>
        </p:nvGrpSpPr>
        <p:grpSpPr>
          <a:xfrm>
            <a:off x="7343738" y="3740122"/>
            <a:ext cx="2041029" cy="857260"/>
            <a:chOff x="1732858" y="5001250"/>
            <a:chExt cx="2213143" cy="857260"/>
          </a:xfrm>
        </p:grpSpPr>
        <p:sp>
          <p:nvSpPr>
            <p:cNvPr id="16" name="文本框 24"/>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17" name="文本框 25"/>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3" name="千图PPT彼岸天：ID 8661124库_组合 12"/>
          <p:cNvGrpSpPr/>
          <p:nvPr>
            <p:custDataLst>
              <p:tags r:id="rId10"/>
            </p:custDataLst>
          </p:nvPr>
        </p:nvGrpSpPr>
        <p:grpSpPr>
          <a:xfrm>
            <a:off x="9611990" y="3740122"/>
            <a:ext cx="2041029" cy="857260"/>
            <a:chOff x="1732858" y="5001250"/>
            <a:chExt cx="2213143" cy="857260"/>
          </a:xfrm>
        </p:grpSpPr>
        <p:sp>
          <p:nvSpPr>
            <p:cNvPr id="14" name="文本框 22"/>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5"/>
                  </a:solidFill>
                </a:rPr>
                <a:t>输入标题文本</a:t>
              </a:r>
            </a:p>
          </p:txBody>
        </p:sp>
        <p:sp>
          <p:nvSpPr>
            <p:cNvPr id="15" name="文本框 23"/>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2" name="矩形 1"/>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ppt_x</p:attrName>
                                        </p:attrNameLst>
                                      </p:cBhvr>
                                      <p:tavLst>
                                        <p:tav tm="0">
                                          <p:val>
                                            <p:fltVal val="0.5"/>
                                          </p:val>
                                        </p:tav>
                                        <p:tav tm="100000">
                                          <p:val>
                                            <p:strVal val="#ppt_x"/>
                                          </p:val>
                                        </p:tav>
                                      </p:tavLst>
                                    </p:anim>
                                    <p:anim calcmode="lin" valueType="num">
                                      <p:cBhvr>
                                        <p:cTn id="31" dur="500" fill="hold"/>
                                        <p:tgtEl>
                                          <p:spTgt spid="10"/>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 calcmode="lin" valueType="num">
                                      <p:cBhvr>
                                        <p:cTn id="37" dur="500" fill="hold"/>
                                        <p:tgtEl>
                                          <p:spTgt spid="6"/>
                                        </p:tgtEl>
                                        <p:attrNameLst>
                                          <p:attrName>ppt_x</p:attrName>
                                        </p:attrNameLst>
                                      </p:cBhvr>
                                      <p:tavLst>
                                        <p:tav tm="0">
                                          <p:val>
                                            <p:fltVal val="0.5"/>
                                          </p:val>
                                        </p:tav>
                                        <p:tav tm="100000">
                                          <p:val>
                                            <p:strVal val="#ppt_x"/>
                                          </p:val>
                                        </p:tav>
                                      </p:tavLst>
                                    </p:anim>
                                    <p:anim calcmode="lin" valueType="num">
                                      <p:cBhvr>
                                        <p:cTn id="38" dur="500" fill="hold"/>
                                        <p:tgtEl>
                                          <p:spTgt spid="6"/>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23" presetClass="entr" presetSubtype="52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3500"/>
                            </p:stCondLst>
                            <p:childTnLst>
                              <p:par>
                                <p:cTn id="54" presetID="23" presetClass="entr" presetSubtype="528"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ppt_x</p:attrName>
                                        </p:attrNameLst>
                                      </p:cBhvr>
                                      <p:tavLst>
                                        <p:tav tm="0">
                                          <p:val>
                                            <p:fltVal val="0.5"/>
                                          </p:val>
                                        </p:tav>
                                        <p:tav tm="100000">
                                          <p:val>
                                            <p:strVal val="#ppt_x"/>
                                          </p:val>
                                        </p:tav>
                                      </p:tavLst>
                                    </p:anim>
                                    <p:anim calcmode="lin" valueType="num">
                                      <p:cBhvr>
                                        <p:cTn id="59" dur="500" fill="hold"/>
                                        <p:tgtEl>
                                          <p:spTgt spid="12"/>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23" presetClass="entr" presetSubtype="528"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 calcmode="lin" valueType="num">
                                      <p:cBhvr>
                                        <p:cTn id="65" dur="500" fill="hold"/>
                                        <p:tgtEl>
                                          <p:spTgt spid="8"/>
                                        </p:tgtEl>
                                        <p:attrNameLst>
                                          <p:attrName>ppt_x</p:attrName>
                                        </p:attrNameLst>
                                      </p:cBhvr>
                                      <p:tavLst>
                                        <p:tav tm="0">
                                          <p:val>
                                            <p:fltVal val="0.5"/>
                                          </p:val>
                                        </p:tav>
                                        <p:tav tm="100000">
                                          <p:val>
                                            <p:strVal val="#ppt_x"/>
                                          </p:val>
                                        </p:tav>
                                      </p:tavLst>
                                    </p:anim>
                                    <p:anim calcmode="lin" valueType="num">
                                      <p:cBhvr>
                                        <p:cTn id="66" dur="500" fill="hold"/>
                                        <p:tgtEl>
                                          <p:spTgt spid="8"/>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528"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 calcmode="lin" valueType="num">
                                      <p:cBhvr>
                                        <p:cTn id="72" dur="500" fill="hold"/>
                                        <p:tgtEl>
                                          <p:spTgt spid="13"/>
                                        </p:tgtEl>
                                        <p:attrNameLst>
                                          <p:attrName>ppt_x</p:attrName>
                                        </p:attrNameLst>
                                      </p:cBhvr>
                                      <p:tavLst>
                                        <p:tav tm="0">
                                          <p:val>
                                            <p:fltVal val="0.5"/>
                                          </p:val>
                                        </p:tav>
                                        <p:tav tm="100000">
                                          <p:val>
                                            <p:strVal val="#ppt_x"/>
                                          </p:val>
                                        </p:tav>
                                      </p:tavLst>
                                    </p:anim>
                                    <p:anim calcmode="lin" valueType="num">
                                      <p:cBhvr>
                                        <p:cTn id="73"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4207642" y="1615155"/>
            <a:ext cx="3528189" cy="3395456"/>
            <a:chOff x="3882092" y="2081759"/>
            <a:chExt cx="3973218" cy="3823742"/>
          </a:xfrm>
        </p:grpSpPr>
        <p:sp>
          <p:nvSpPr>
            <p:cNvPr id="26" name="Freeform: Shape 23"/>
            <p:cNvSpPr/>
            <p:nvPr/>
          </p:nvSpPr>
          <p:spPr bwMode="auto">
            <a:xfrm>
              <a:off x="5441484" y="2081759"/>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anchor="ctr"/>
            <a:lstStyle/>
            <a:p>
              <a:pPr algn="ctr"/>
              <a:endParaRPr/>
            </a:p>
          </p:txBody>
        </p:sp>
        <p:sp>
          <p:nvSpPr>
            <p:cNvPr id="27" name="Freeform: Shape 21"/>
            <p:cNvSpPr/>
            <p:nvPr/>
          </p:nvSpPr>
          <p:spPr bwMode="auto">
            <a:xfrm>
              <a:off x="6373685" y="2559474"/>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solidFill>
              <a:schemeClr val="accent2"/>
            </a:solidFill>
            <a:ln>
              <a:noFill/>
            </a:ln>
          </p:spPr>
          <p:txBody>
            <a:bodyPr anchor="ctr"/>
            <a:lstStyle/>
            <a:p>
              <a:pPr algn="ctr"/>
              <a:endParaRPr/>
            </a:p>
          </p:txBody>
        </p:sp>
        <p:sp>
          <p:nvSpPr>
            <p:cNvPr id="28" name="Freeform: Shape 19"/>
            <p:cNvSpPr/>
            <p:nvPr/>
          </p:nvSpPr>
          <p:spPr bwMode="auto">
            <a:xfrm>
              <a:off x="3882092" y="4425896"/>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4"/>
            </a:solidFill>
            <a:ln>
              <a:noFill/>
            </a:ln>
          </p:spPr>
          <p:txBody>
            <a:bodyPr anchor="ctr"/>
            <a:lstStyle/>
            <a:p>
              <a:pPr algn="ctr"/>
              <a:endParaRPr/>
            </a:p>
          </p:txBody>
        </p:sp>
        <p:sp>
          <p:nvSpPr>
            <p:cNvPr id="29" name="Freeform: Shape 17"/>
            <p:cNvSpPr/>
            <p:nvPr/>
          </p:nvSpPr>
          <p:spPr bwMode="auto">
            <a:xfrm>
              <a:off x="6443373" y="4503664"/>
              <a:ext cx="1378608" cy="1024108"/>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anchor="ctr"/>
            <a:lstStyle/>
            <a:p>
              <a:pPr algn="ctr"/>
              <a:endParaRPr/>
            </a:p>
          </p:txBody>
        </p:sp>
        <p:sp>
          <p:nvSpPr>
            <p:cNvPr id="30" name="Freeform: Shape 15"/>
            <p:cNvSpPr/>
            <p:nvPr/>
          </p:nvSpPr>
          <p:spPr bwMode="auto">
            <a:xfrm>
              <a:off x="3986119" y="2855395"/>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6"/>
            </a:solidFill>
            <a:ln>
              <a:noFill/>
            </a:ln>
          </p:spPr>
          <p:txBody>
            <a:bodyPr anchor="ctr"/>
            <a:lstStyle/>
            <a:p>
              <a:pPr algn="ctr"/>
              <a:endParaRPr/>
            </a:p>
          </p:txBody>
        </p:sp>
        <p:grpSp>
          <p:nvGrpSpPr>
            <p:cNvPr id="31" name="Group 7"/>
            <p:cNvGrpSpPr/>
            <p:nvPr/>
          </p:nvGrpSpPr>
          <p:grpSpPr>
            <a:xfrm>
              <a:off x="4744605" y="3330081"/>
              <a:ext cx="2447155" cy="1753306"/>
              <a:chOff x="4984528" y="2980459"/>
              <a:chExt cx="2447155" cy="1753306"/>
            </a:xfrm>
          </p:grpSpPr>
          <p:sp>
            <p:nvSpPr>
              <p:cNvPr id="37" name="Freeform: Shape 13"/>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bg1">
                  <a:lumMod val="85000"/>
                </a:schemeClr>
              </a:solidFill>
              <a:ln>
                <a:noFill/>
              </a:ln>
            </p:spPr>
            <p:txBody>
              <a:bodyPr anchor="ctr"/>
              <a:lstStyle/>
              <a:p>
                <a:pPr algn="ctr"/>
                <a:endParaRPr/>
              </a:p>
            </p:txBody>
          </p:sp>
          <p:sp>
            <p:nvSpPr>
              <p:cNvPr id="38" name="Freeform: Shape 14"/>
              <p:cNvSpPr/>
              <p:nvPr/>
            </p:nvSpPr>
            <p:spPr bwMode="auto">
              <a:xfrm>
                <a:off x="5114815" y="3093575"/>
                <a:ext cx="2187593" cy="1500814"/>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vert="horz" wrap="none" lIns="91440" tIns="45720" rIns="91440" bIns="45720" anchor="ctr" anchorCtr="1" compatLnSpc="1">
                <a:normAutofit/>
              </a:bodyPr>
              <a:lstStyle/>
              <a:p>
                <a:pPr algn="ctr"/>
                <a:r>
                  <a:rPr lang="zh-CN" altLang="en-US" b="1" dirty="0">
                    <a:solidFill>
                      <a:schemeClr val="tx2"/>
                    </a:solidFill>
                  </a:rPr>
                  <a:t>输入标题文本 </a:t>
                </a:r>
                <a:br>
                  <a:rPr lang="zh-CN" altLang="en-US" b="1" dirty="0">
                    <a:solidFill>
                      <a:schemeClr val="tx2"/>
                    </a:solidFill>
                  </a:rPr>
                </a:br>
                <a:endParaRPr lang="zh-CN" altLang="en-US" b="1" dirty="0">
                  <a:solidFill>
                    <a:schemeClr val="tx2"/>
                  </a:solidFill>
                </a:endParaRPr>
              </a:p>
            </p:txBody>
          </p:sp>
        </p:grpSp>
        <p:sp>
          <p:nvSpPr>
            <p:cNvPr id="32" name="Freeform: Shape 8"/>
            <p:cNvSpPr/>
            <p:nvPr/>
          </p:nvSpPr>
          <p:spPr>
            <a:xfrm>
              <a:off x="4235499" y="5104333"/>
              <a:ext cx="405594" cy="456671"/>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bg1"/>
            </a:solidFill>
            <a:ln w="12700">
              <a:miter lim="400000"/>
            </a:ln>
          </p:spPr>
          <p:txBody>
            <a:bodyPr anchor="ctr"/>
            <a:lstStyle/>
            <a:p>
              <a:pPr algn="ctr"/>
              <a:endParaRPr/>
            </a:p>
          </p:txBody>
        </p:sp>
        <p:sp>
          <p:nvSpPr>
            <p:cNvPr id="33" name="Freeform: Shape 9"/>
            <p:cNvSpPr/>
            <p:nvPr/>
          </p:nvSpPr>
          <p:spPr>
            <a:xfrm>
              <a:off x="4262393" y="3154162"/>
              <a:ext cx="495418" cy="45669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anchor="ctr"/>
            <a:lstStyle/>
            <a:p>
              <a:pPr algn="ctr"/>
              <a:endParaRPr/>
            </a:p>
          </p:txBody>
        </p:sp>
        <p:sp>
          <p:nvSpPr>
            <p:cNvPr id="34" name="Freeform: Shape 10"/>
            <p:cNvSpPr/>
            <p:nvPr/>
          </p:nvSpPr>
          <p:spPr>
            <a:xfrm>
              <a:off x="7117782" y="4867170"/>
              <a:ext cx="495725" cy="456671"/>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anchor="ctr"/>
            <a:lstStyle/>
            <a:p>
              <a:pPr algn="ctr"/>
              <a:endParaRPr/>
            </a:p>
          </p:txBody>
        </p:sp>
        <p:sp>
          <p:nvSpPr>
            <p:cNvPr id="35" name="Freeform: Shape 11"/>
            <p:cNvSpPr/>
            <p:nvPr/>
          </p:nvSpPr>
          <p:spPr>
            <a:xfrm>
              <a:off x="5621416" y="2249249"/>
              <a:ext cx="495725" cy="456671"/>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anchor="ctr"/>
            <a:lstStyle/>
            <a:p>
              <a:pPr algn="ctr"/>
              <a:endParaRPr/>
            </a:p>
          </p:txBody>
        </p:sp>
        <p:sp>
          <p:nvSpPr>
            <p:cNvPr id="36" name="Freeform: Shape 12"/>
            <p:cNvSpPr/>
            <p:nvPr/>
          </p:nvSpPr>
          <p:spPr bwMode="auto">
            <a:xfrm>
              <a:off x="7062485" y="2889794"/>
              <a:ext cx="533079" cy="51303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anchor="ctr"/>
            <a:lstStyle/>
            <a:p>
              <a:pPr algn="ctr"/>
              <a:endParaRPr/>
            </a:p>
          </p:txBody>
        </p:sp>
      </p:grpSp>
      <p:grpSp>
        <p:nvGrpSpPr>
          <p:cNvPr id="5" name="千图PPT彼岸天：ID 8661124库_组合 52"/>
          <p:cNvGrpSpPr/>
          <p:nvPr>
            <p:custDataLst>
              <p:tags r:id="rId2"/>
            </p:custDataLst>
          </p:nvPr>
        </p:nvGrpSpPr>
        <p:grpSpPr>
          <a:xfrm>
            <a:off x="447635" y="2057975"/>
            <a:ext cx="3359604" cy="810399"/>
            <a:chOff x="141772" y="2491486"/>
            <a:chExt cx="3359604" cy="810399"/>
          </a:xfrm>
        </p:grpSpPr>
        <p:sp>
          <p:nvSpPr>
            <p:cNvPr id="23" name="Rectangle: Rounded Corners 25"/>
            <p:cNvSpPr/>
            <p:nvPr/>
          </p:nvSpPr>
          <p:spPr>
            <a:xfrm>
              <a:off x="2945989" y="2569635"/>
              <a:ext cx="555387" cy="55093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a:solidFill>
                    <a:srgbClr val="FFFFFF"/>
                  </a:solidFill>
                </a:rPr>
                <a:t>01</a:t>
              </a:r>
            </a:p>
          </p:txBody>
        </p:sp>
        <p:sp>
          <p:nvSpPr>
            <p:cNvPr id="24" name="TextBox 29"/>
            <p:cNvSpPr txBox="1"/>
            <p:nvPr/>
          </p:nvSpPr>
          <p:spPr>
            <a:xfrm>
              <a:off x="141772" y="2753905"/>
              <a:ext cx="2698095" cy="547980"/>
            </a:xfrm>
            <a:prstGeom prst="rect">
              <a:avLst/>
            </a:prstGeom>
          </p:spPr>
          <p:txBody>
            <a:bodyPr vert="horz" wrap="square" lIns="91440" tIns="45720" rIns="91440" bIns="4572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25" name="TextBox 30"/>
            <p:cNvSpPr txBox="1"/>
            <p:nvPr/>
          </p:nvSpPr>
          <p:spPr>
            <a:xfrm>
              <a:off x="1527828" y="2491486"/>
              <a:ext cx="1261884" cy="307777"/>
            </a:xfrm>
            <a:prstGeom prst="rect">
              <a:avLst/>
            </a:prstGeom>
            <a:noFill/>
          </p:spPr>
          <p:txBody>
            <a:bodyPr wrap="none">
              <a:normAutofit/>
            </a:bodyPr>
            <a:lstStyle/>
            <a:p>
              <a:pPr algn="r"/>
              <a:r>
                <a:rPr lang="zh-CN" altLang="en-US" sz="1400" b="1" dirty="0"/>
                <a:t>输入标题文本</a:t>
              </a:r>
            </a:p>
          </p:txBody>
        </p:sp>
      </p:grpSp>
      <p:grpSp>
        <p:nvGrpSpPr>
          <p:cNvPr id="6" name="千图PPT彼岸天：ID 8661124库_组合 51"/>
          <p:cNvGrpSpPr/>
          <p:nvPr>
            <p:custDataLst>
              <p:tags r:id="rId3"/>
            </p:custDataLst>
          </p:nvPr>
        </p:nvGrpSpPr>
        <p:grpSpPr>
          <a:xfrm>
            <a:off x="447635" y="3098241"/>
            <a:ext cx="3359604" cy="763947"/>
            <a:chOff x="141772" y="3313549"/>
            <a:chExt cx="3359604" cy="763946"/>
          </a:xfrm>
        </p:grpSpPr>
        <p:sp>
          <p:nvSpPr>
            <p:cNvPr id="19" name="Rectangle: Rounded Corners 26"/>
            <p:cNvSpPr/>
            <p:nvPr/>
          </p:nvSpPr>
          <p:spPr>
            <a:xfrm>
              <a:off x="2945989" y="3380940"/>
              <a:ext cx="555387" cy="55093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id-ID" altLang="zh-CN" sz="2000">
                  <a:solidFill>
                    <a:srgbClr val="FFFFFF"/>
                  </a:solidFill>
                </a:rPr>
                <a:t>02</a:t>
              </a:r>
            </a:p>
          </p:txBody>
        </p:sp>
        <p:sp>
          <p:nvSpPr>
            <p:cNvPr id="20" name="TextBox 32"/>
            <p:cNvSpPr txBox="1"/>
            <p:nvPr/>
          </p:nvSpPr>
          <p:spPr>
            <a:xfrm>
              <a:off x="141772" y="3575968"/>
              <a:ext cx="2698095" cy="501527"/>
            </a:xfrm>
            <a:prstGeom prst="rect">
              <a:avLst/>
            </a:prstGeom>
          </p:spPr>
          <p:txBody>
            <a:bodyPr vert="horz" wrap="square" lIns="91440" tIns="45720" rIns="91440" bIns="4572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21" name="TextBox 33"/>
            <p:cNvSpPr txBox="1"/>
            <p:nvPr/>
          </p:nvSpPr>
          <p:spPr>
            <a:xfrm>
              <a:off x="1527828" y="3313549"/>
              <a:ext cx="1261884" cy="307777"/>
            </a:xfrm>
            <a:prstGeom prst="rect">
              <a:avLst/>
            </a:prstGeom>
            <a:noFill/>
          </p:spPr>
          <p:txBody>
            <a:bodyPr wrap="none">
              <a:normAutofit/>
            </a:bodyPr>
            <a:lstStyle/>
            <a:p>
              <a:pPr algn="r"/>
              <a:r>
                <a:rPr lang="zh-CN" altLang="en-US" sz="1400" b="1" dirty="0"/>
                <a:t>输入标题文本</a:t>
              </a:r>
            </a:p>
          </p:txBody>
        </p:sp>
        <p:sp>
          <p:nvSpPr>
            <p:cNvPr id="22" name="Rectangle 38"/>
            <p:cNvSpPr/>
            <p:nvPr/>
          </p:nvSpPr>
          <p:spPr>
            <a:xfrm>
              <a:off x="3246381" y="3506851"/>
              <a:ext cx="246285" cy="381643"/>
            </a:xfrm>
            <a:prstGeom prst="rect">
              <a:avLst/>
            </a:prstGeom>
          </p:spPr>
          <p:txBody>
            <a:bodyPr anchor="ctr"/>
            <a:lstStyle/>
            <a:p>
              <a:pPr algn="ctr"/>
              <a:endParaRPr/>
            </a:p>
          </p:txBody>
        </p:sp>
      </p:grpSp>
      <p:grpSp>
        <p:nvGrpSpPr>
          <p:cNvPr id="7" name="千图PPT彼岸天：ID 8661124库_组合 50"/>
          <p:cNvGrpSpPr/>
          <p:nvPr>
            <p:custDataLst>
              <p:tags r:id="rId4"/>
            </p:custDataLst>
          </p:nvPr>
        </p:nvGrpSpPr>
        <p:grpSpPr>
          <a:xfrm>
            <a:off x="461083" y="4092056"/>
            <a:ext cx="3346156" cy="838443"/>
            <a:chOff x="155220" y="4092056"/>
            <a:chExt cx="3346156" cy="838442"/>
          </a:xfrm>
        </p:grpSpPr>
        <p:sp>
          <p:nvSpPr>
            <p:cNvPr id="16" name="Rectangle: Rounded Corners 27"/>
            <p:cNvSpPr/>
            <p:nvPr/>
          </p:nvSpPr>
          <p:spPr>
            <a:xfrm>
              <a:off x="2945989" y="4192245"/>
              <a:ext cx="555387" cy="55093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id-ID" altLang="zh-CN" sz="2000">
                  <a:solidFill>
                    <a:srgbClr val="FFFFFF"/>
                  </a:solidFill>
                </a:rPr>
                <a:t>03</a:t>
              </a:r>
            </a:p>
          </p:txBody>
        </p:sp>
        <p:sp>
          <p:nvSpPr>
            <p:cNvPr id="17" name="TextBox 35"/>
            <p:cNvSpPr txBox="1"/>
            <p:nvPr/>
          </p:nvSpPr>
          <p:spPr>
            <a:xfrm>
              <a:off x="155220" y="4382518"/>
              <a:ext cx="2698095" cy="547980"/>
            </a:xfrm>
            <a:prstGeom prst="rect">
              <a:avLst/>
            </a:prstGeom>
          </p:spPr>
          <p:txBody>
            <a:bodyPr vert="horz" wrap="square" lIns="91440" tIns="45720" rIns="91440" bIns="4572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18" name="TextBox 36"/>
            <p:cNvSpPr txBox="1"/>
            <p:nvPr/>
          </p:nvSpPr>
          <p:spPr>
            <a:xfrm>
              <a:off x="1543382" y="4092056"/>
              <a:ext cx="1261884" cy="307777"/>
            </a:xfrm>
            <a:prstGeom prst="rect">
              <a:avLst/>
            </a:prstGeom>
            <a:noFill/>
          </p:spPr>
          <p:txBody>
            <a:bodyPr wrap="none">
              <a:normAutofit/>
            </a:bodyPr>
            <a:lstStyle/>
            <a:p>
              <a:pPr algn="r"/>
              <a:r>
                <a:rPr lang="zh-CN" altLang="en-US" sz="1400" b="1" dirty="0"/>
                <a:t>输入标题文本</a:t>
              </a:r>
            </a:p>
          </p:txBody>
        </p:sp>
      </p:grpSp>
      <p:grpSp>
        <p:nvGrpSpPr>
          <p:cNvPr id="8" name="千图PPT彼岸天：ID 8661124库_组合 53"/>
          <p:cNvGrpSpPr/>
          <p:nvPr>
            <p:custDataLst>
              <p:tags r:id="rId5"/>
            </p:custDataLst>
          </p:nvPr>
        </p:nvGrpSpPr>
        <p:grpSpPr>
          <a:xfrm>
            <a:off x="8366299" y="2621478"/>
            <a:ext cx="3441743" cy="810399"/>
            <a:chOff x="8366298" y="2849240"/>
            <a:chExt cx="3441743" cy="810399"/>
          </a:xfrm>
        </p:grpSpPr>
        <p:sp>
          <p:nvSpPr>
            <p:cNvPr id="13" name="Rectangle: Rounded Corners 40"/>
            <p:cNvSpPr/>
            <p:nvPr/>
          </p:nvSpPr>
          <p:spPr>
            <a:xfrm>
              <a:off x="8366298" y="2949429"/>
              <a:ext cx="555387" cy="55093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id-ID" altLang="zh-CN" sz="2000">
                  <a:solidFill>
                    <a:srgbClr val="FFFFFF"/>
                  </a:solidFill>
                </a:rPr>
                <a:t>04</a:t>
              </a:r>
            </a:p>
          </p:txBody>
        </p:sp>
        <p:sp>
          <p:nvSpPr>
            <p:cNvPr id="14" name="TextBox 43"/>
            <p:cNvSpPr txBox="1"/>
            <p:nvPr/>
          </p:nvSpPr>
          <p:spPr>
            <a:xfrm>
              <a:off x="9109946" y="3111659"/>
              <a:ext cx="2698095" cy="547980"/>
            </a:xfrm>
            <a:prstGeom prst="rect">
              <a:avLst/>
            </a:prstGeom>
          </p:spPr>
          <p:txBody>
            <a:bodyPr vert="horz" wrap="square" lIns="91440" tIns="45720" rIns="91440" bIns="45720">
              <a:normAutofit/>
            </a:bodyPr>
            <a:lstStyle/>
            <a:p>
              <a:pPr algn="l">
                <a:lnSpc>
                  <a:spcPct val="120000"/>
                </a:lnSpc>
              </a:pPr>
              <a:r>
                <a:rPr lang="zh-CN" altLang="en-US" sz="1100" dirty="0" smtClean="0"/>
                <a:t>点击此处更换文本点击此处更换文本点击此处更换文本点击此处更换文本</a:t>
              </a:r>
              <a:endParaRPr sz="1100" dirty="0"/>
            </a:p>
          </p:txBody>
        </p:sp>
        <p:sp>
          <p:nvSpPr>
            <p:cNvPr id="15" name="TextBox 44"/>
            <p:cNvSpPr txBox="1"/>
            <p:nvPr/>
          </p:nvSpPr>
          <p:spPr>
            <a:xfrm>
              <a:off x="9096498" y="2849240"/>
              <a:ext cx="1261884" cy="307777"/>
            </a:xfrm>
            <a:prstGeom prst="rect">
              <a:avLst/>
            </a:prstGeom>
            <a:noFill/>
          </p:spPr>
          <p:txBody>
            <a:bodyPr wrap="none">
              <a:normAutofit/>
            </a:bodyPr>
            <a:lstStyle/>
            <a:p>
              <a:r>
                <a:rPr lang="zh-CN" altLang="en-US" sz="1400" b="1" dirty="0"/>
                <a:t>输入标题文本</a:t>
              </a:r>
            </a:p>
          </p:txBody>
        </p:sp>
      </p:grpSp>
      <p:grpSp>
        <p:nvGrpSpPr>
          <p:cNvPr id="9" name="千图PPT彼岸天：ID 8661124库_组合 54"/>
          <p:cNvGrpSpPr/>
          <p:nvPr>
            <p:custDataLst>
              <p:tags r:id="rId6"/>
            </p:custDataLst>
          </p:nvPr>
        </p:nvGrpSpPr>
        <p:grpSpPr>
          <a:xfrm>
            <a:off x="8366297" y="3705085"/>
            <a:ext cx="3441744" cy="763947"/>
            <a:chOff x="8366297" y="3671303"/>
            <a:chExt cx="3441744" cy="763946"/>
          </a:xfrm>
        </p:grpSpPr>
        <p:sp>
          <p:nvSpPr>
            <p:cNvPr id="10" name="Rectangle: Rounded Corners 41"/>
            <p:cNvSpPr/>
            <p:nvPr/>
          </p:nvSpPr>
          <p:spPr>
            <a:xfrm>
              <a:off x="8366297" y="3760734"/>
              <a:ext cx="555387" cy="55093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id-ID" altLang="zh-CN" sz="2000">
                  <a:solidFill>
                    <a:srgbClr val="FFFFFF"/>
                  </a:solidFill>
                </a:rPr>
                <a:t>05</a:t>
              </a:r>
            </a:p>
          </p:txBody>
        </p:sp>
        <p:sp>
          <p:nvSpPr>
            <p:cNvPr id="11" name="TextBox 46"/>
            <p:cNvSpPr txBox="1"/>
            <p:nvPr/>
          </p:nvSpPr>
          <p:spPr>
            <a:xfrm>
              <a:off x="9109946" y="3933722"/>
              <a:ext cx="2698095" cy="501527"/>
            </a:xfrm>
            <a:prstGeom prst="rect">
              <a:avLst/>
            </a:prstGeom>
          </p:spPr>
          <p:txBody>
            <a:bodyPr vert="horz" wrap="square" lIns="91440" tIns="45720" rIns="91440" bIns="45720">
              <a:normAutofit/>
            </a:bodyPr>
            <a:lstStyle/>
            <a:p>
              <a:pPr algn="l">
                <a:lnSpc>
                  <a:spcPct val="120000"/>
                </a:lnSpc>
              </a:pPr>
              <a:r>
                <a:rPr lang="zh-CN" altLang="en-US" sz="1100" dirty="0" smtClean="0"/>
                <a:t>点击此处更换文本点击此处更换文本点击此处更换文本点击此处更换文本</a:t>
              </a:r>
              <a:endParaRPr sz="1100" dirty="0"/>
            </a:p>
          </p:txBody>
        </p:sp>
        <p:sp>
          <p:nvSpPr>
            <p:cNvPr id="12" name="TextBox 47"/>
            <p:cNvSpPr txBox="1"/>
            <p:nvPr/>
          </p:nvSpPr>
          <p:spPr>
            <a:xfrm>
              <a:off x="9096498" y="3671303"/>
              <a:ext cx="1261884" cy="307777"/>
            </a:xfrm>
            <a:prstGeom prst="rect">
              <a:avLst/>
            </a:prstGeom>
            <a:noFill/>
          </p:spPr>
          <p:txBody>
            <a:bodyPr wrap="none">
              <a:normAutofit/>
            </a:bodyPr>
            <a:lstStyle/>
            <a:p>
              <a:r>
                <a:rPr lang="zh-CN" altLang="en-US" sz="1400" b="1" dirty="0"/>
                <a:t>输入标题文本</a:t>
              </a:r>
            </a:p>
          </p:txBody>
        </p:sp>
      </p:grpSp>
      <p:sp>
        <p:nvSpPr>
          <p:cNvPr id="2" name="矩形 1"/>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107670" y="2312876"/>
            <a:ext cx="5719943" cy="2486328"/>
            <a:chOff x="3857626" y="2744069"/>
            <a:chExt cx="4476751" cy="1945942"/>
          </a:xfrm>
        </p:grpSpPr>
        <p:sp>
          <p:nvSpPr>
            <p:cNvPr id="20" name="Block Arc 54"/>
            <p:cNvSpPr/>
            <p:nvPr/>
          </p:nvSpPr>
          <p:spPr>
            <a:xfrm flipH="1" flipV="1">
              <a:off x="3857626" y="3497583"/>
              <a:ext cx="1192429" cy="1192428"/>
            </a:xfrm>
            <a:prstGeom prst="blockArc">
              <a:avLst>
                <a:gd name="adj1" fmla="val 8250344"/>
                <a:gd name="adj2" fmla="val 2554396"/>
                <a:gd name="adj3" fmla="val 649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Block Arc 55"/>
            <p:cNvSpPr/>
            <p:nvPr/>
          </p:nvSpPr>
          <p:spPr>
            <a:xfrm flipH="1">
              <a:off x="4679640" y="2744069"/>
              <a:ext cx="1192429" cy="1192428"/>
            </a:xfrm>
            <a:prstGeom prst="blockArc">
              <a:avLst>
                <a:gd name="adj1" fmla="val 8250344"/>
                <a:gd name="adj2" fmla="val 2554396"/>
                <a:gd name="adj3" fmla="val 64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Block Arc 56"/>
            <p:cNvSpPr/>
            <p:nvPr/>
          </p:nvSpPr>
          <p:spPr>
            <a:xfrm flipH="1" flipV="1">
              <a:off x="5498778" y="3497583"/>
              <a:ext cx="1192429" cy="1192428"/>
            </a:xfrm>
            <a:prstGeom prst="blockArc">
              <a:avLst>
                <a:gd name="adj1" fmla="val 8250344"/>
                <a:gd name="adj2" fmla="val 2554396"/>
                <a:gd name="adj3" fmla="val 649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Block Arc 57"/>
            <p:cNvSpPr/>
            <p:nvPr/>
          </p:nvSpPr>
          <p:spPr>
            <a:xfrm flipH="1">
              <a:off x="6320792" y="2744069"/>
              <a:ext cx="1192429" cy="1192428"/>
            </a:xfrm>
            <a:prstGeom prst="blockArc">
              <a:avLst>
                <a:gd name="adj1" fmla="val 8250344"/>
                <a:gd name="adj2" fmla="val 2554396"/>
                <a:gd name="adj3" fmla="val 649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Block Arc 58"/>
            <p:cNvSpPr/>
            <p:nvPr/>
          </p:nvSpPr>
          <p:spPr>
            <a:xfrm flipH="1" flipV="1">
              <a:off x="7141948" y="3497583"/>
              <a:ext cx="1192429" cy="1192428"/>
            </a:xfrm>
            <a:prstGeom prst="blockArc">
              <a:avLst>
                <a:gd name="adj1" fmla="val 8250344"/>
                <a:gd name="adj2" fmla="val 2554396"/>
                <a:gd name="adj3" fmla="val 649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61"/>
            <p:cNvSpPr/>
            <p:nvPr/>
          </p:nvSpPr>
          <p:spPr bwMode="auto">
            <a:xfrm>
              <a:off x="4075375" y="3715331"/>
              <a:ext cx="756931" cy="756931"/>
            </a:xfrm>
            <a:prstGeom prst="ellipse">
              <a:avLst/>
            </a:prstGeom>
            <a:noFill/>
            <a:ln w="19050">
              <a:solidFill>
                <a:schemeClr val="accent1"/>
              </a:solidFill>
              <a:round/>
            </a:ln>
          </p:spPr>
          <p:txBody>
            <a:bodyPr anchor="ctr"/>
            <a:lstStyle/>
            <a:p>
              <a:pPr algn="ctr"/>
              <a:endParaRPr/>
            </a:p>
          </p:txBody>
        </p:sp>
        <p:sp>
          <p:nvSpPr>
            <p:cNvPr id="26" name="Oval 83"/>
            <p:cNvSpPr/>
            <p:nvPr/>
          </p:nvSpPr>
          <p:spPr bwMode="auto">
            <a:xfrm>
              <a:off x="4897389" y="2961816"/>
              <a:ext cx="756931" cy="756931"/>
            </a:xfrm>
            <a:prstGeom prst="ellipse">
              <a:avLst/>
            </a:prstGeom>
            <a:noFill/>
            <a:ln w="19050">
              <a:solidFill>
                <a:schemeClr val="accent2"/>
              </a:solidFill>
              <a:round/>
            </a:ln>
          </p:spPr>
          <p:txBody>
            <a:bodyPr anchor="ctr"/>
            <a:lstStyle/>
            <a:p>
              <a:pPr algn="ctr"/>
              <a:endParaRPr/>
            </a:p>
          </p:txBody>
        </p:sp>
        <p:sp>
          <p:nvSpPr>
            <p:cNvPr id="27" name="Oval 120"/>
            <p:cNvSpPr/>
            <p:nvPr/>
          </p:nvSpPr>
          <p:spPr bwMode="auto">
            <a:xfrm>
              <a:off x="5716527" y="3715331"/>
              <a:ext cx="756931" cy="756931"/>
            </a:xfrm>
            <a:prstGeom prst="ellipse">
              <a:avLst/>
            </a:prstGeom>
            <a:noFill/>
            <a:ln w="19050">
              <a:solidFill>
                <a:schemeClr val="accent3"/>
              </a:solidFill>
              <a:round/>
            </a:ln>
          </p:spPr>
          <p:txBody>
            <a:bodyPr anchor="ctr"/>
            <a:lstStyle/>
            <a:p>
              <a:pPr algn="ctr"/>
              <a:endParaRPr/>
            </a:p>
          </p:txBody>
        </p:sp>
        <p:sp>
          <p:nvSpPr>
            <p:cNvPr id="28" name="Oval 132"/>
            <p:cNvSpPr/>
            <p:nvPr/>
          </p:nvSpPr>
          <p:spPr bwMode="auto">
            <a:xfrm>
              <a:off x="6538541" y="2961816"/>
              <a:ext cx="756931" cy="756931"/>
            </a:xfrm>
            <a:prstGeom prst="ellipse">
              <a:avLst/>
            </a:prstGeom>
            <a:noFill/>
            <a:ln w="19050">
              <a:solidFill>
                <a:schemeClr val="accent4"/>
              </a:solidFill>
              <a:round/>
            </a:ln>
          </p:spPr>
          <p:txBody>
            <a:bodyPr anchor="ctr"/>
            <a:lstStyle/>
            <a:p>
              <a:pPr algn="ctr"/>
              <a:endParaRPr/>
            </a:p>
          </p:txBody>
        </p:sp>
        <p:sp>
          <p:nvSpPr>
            <p:cNvPr id="29" name="Oval 141"/>
            <p:cNvSpPr/>
            <p:nvPr/>
          </p:nvSpPr>
          <p:spPr bwMode="auto">
            <a:xfrm>
              <a:off x="7359697" y="3715331"/>
              <a:ext cx="756931" cy="756931"/>
            </a:xfrm>
            <a:prstGeom prst="ellipse">
              <a:avLst/>
            </a:prstGeom>
            <a:noFill/>
            <a:ln w="19050">
              <a:solidFill>
                <a:schemeClr val="accent5"/>
              </a:solidFill>
              <a:round/>
            </a:ln>
          </p:spPr>
          <p:txBody>
            <a:bodyPr anchor="ctr"/>
            <a:lstStyle/>
            <a:p>
              <a:pPr algn="ctr"/>
              <a:endParaRPr/>
            </a:p>
          </p:txBody>
        </p:sp>
      </p:grpSp>
      <p:grpSp>
        <p:nvGrpSpPr>
          <p:cNvPr id="2" name="千图PPT彼岸天：ID 8661124库_组合 1"/>
          <p:cNvGrpSpPr/>
          <p:nvPr>
            <p:custDataLst>
              <p:tags r:id="rId2"/>
            </p:custDataLst>
          </p:nvPr>
        </p:nvGrpSpPr>
        <p:grpSpPr>
          <a:xfrm>
            <a:off x="3742720" y="1359738"/>
            <a:ext cx="2292764" cy="815677"/>
            <a:chOff x="3742720" y="1359738"/>
            <a:chExt cx="2292764" cy="815677"/>
          </a:xfrm>
        </p:grpSpPr>
        <p:sp>
          <p:nvSpPr>
            <p:cNvPr id="5" name="TextBox 63"/>
            <p:cNvSpPr txBox="1"/>
            <p:nvPr/>
          </p:nvSpPr>
          <p:spPr bwMode="auto">
            <a:xfrm>
              <a:off x="4259614" y="1359738"/>
              <a:ext cx="1258976" cy="309958"/>
            </a:xfrm>
            <a:prstGeom prst="rect">
              <a:avLst/>
            </a:prstGeom>
            <a:noFill/>
          </p:spPr>
          <p:txBody>
            <a:bodyPr wrap="none" lIns="90000" tIns="46800" rIns="90000" bIns="46800">
              <a:normAutofit/>
            </a:bodyPr>
            <a:lstStyle/>
            <a:p>
              <a:pPr latinLnBrk="0"/>
              <a:r>
                <a:rPr lang="zh-CN" altLang="en-US" sz="1400" dirty="0">
                  <a:solidFill>
                    <a:schemeClr val="accent2"/>
                  </a:solidFill>
                  <a:effectLst/>
                </a:rPr>
                <a:t>输入标题文本</a:t>
              </a:r>
            </a:p>
          </p:txBody>
        </p:sp>
        <p:sp>
          <p:nvSpPr>
            <p:cNvPr id="6" name="TextBox 64"/>
            <p:cNvSpPr txBox="1"/>
            <p:nvPr/>
          </p:nvSpPr>
          <p:spPr bwMode="auto">
            <a:xfrm>
              <a:off x="3742720" y="1665403"/>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0" name="千图PPT彼岸天：ID 8661124库_组合 29"/>
          <p:cNvGrpSpPr/>
          <p:nvPr>
            <p:custDataLst>
              <p:tags r:id="rId3"/>
            </p:custDataLst>
          </p:nvPr>
        </p:nvGrpSpPr>
        <p:grpSpPr>
          <a:xfrm>
            <a:off x="6035484" y="1359738"/>
            <a:ext cx="2292764" cy="815677"/>
            <a:chOff x="6035484" y="1359738"/>
            <a:chExt cx="2292764" cy="815677"/>
          </a:xfrm>
        </p:grpSpPr>
        <p:sp>
          <p:nvSpPr>
            <p:cNvPr id="7" name="TextBox 65"/>
            <p:cNvSpPr txBox="1"/>
            <p:nvPr/>
          </p:nvSpPr>
          <p:spPr bwMode="auto">
            <a:xfrm>
              <a:off x="6552378" y="1359738"/>
              <a:ext cx="1258976" cy="309958"/>
            </a:xfrm>
            <a:prstGeom prst="rect">
              <a:avLst/>
            </a:prstGeom>
            <a:noFill/>
          </p:spPr>
          <p:txBody>
            <a:bodyPr wrap="none" lIns="90000" tIns="46800" rIns="90000" bIns="46800">
              <a:normAutofit/>
            </a:bodyPr>
            <a:lstStyle/>
            <a:p>
              <a:pPr latinLnBrk="0"/>
              <a:r>
                <a:rPr lang="zh-CN" altLang="en-US" sz="1400" dirty="0">
                  <a:solidFill>
                    <a:schemeClr val="accent4"/>
                  </a:solidFill>
                  <a:effectLst/>
                </a:rPr>
                <a:t>输入标题文本</a:t>
              </a:r>
            </a:p>
          </p:txBody>
        </p:sp>
        <p:sp>
          <p:nvSpPr>
            <p:cNvPr id="8" name="TextBox 66"/>
            <p:cNvSpPr txBox="1"/>
            <p:nvPr/>
          </p:nvSpPr>
          <p:spPr bwMode="auto">
            <a:xfrm>
              <a:off x="6035484" y="1665403"/>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2" name="千图PPT彼岸天：ID 8661124库_组合 31"/>
          <p:cNvGrpSpPr/>
          <p:nvPr>
            <p:custDataLst>
              <p:tags r:id="rId4"/>
            </p:custDataLst>
          </p:nvPr>
        </p:nvGrpSpPr>
        <p:grpSpPr>
          <a:xfrm>
            <a:off x="4865093" y="4977172"/>
            <a:ext cx="2292764" cy="815677"/>
            <a:chOff x="4865093" y="4977172"/>
            <a:chExt cx="2292764" cy="815677"/>
          </a:xfrm>
        </p:grpSpPr>
        <p:sp>
          <p:nvSpPr>
            <p:cNvPr id="9" name="TextBox 67"/>
            <p:cNvSpPr txBox="1"/>
            <p:nvPr/>
          </p:nvSpPr>
          <p:spPr bwMode="auto">
            <a:xfrm>
              <a:off x="5381987"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3"/>
                  </a:solidFill>
                  <a:effectLst/>
                </a:rPr>
                <a:t>输入标题文本</a:t>
              </a:r>
            </a:p>
          </p:txBody>
        </p:sp>
        <p:sp>
          <p:nvSpPr>
            <p:cNvPr id="10" name="TextBox 68"/>
            <p:cNvSpPr txBox="1"/>
            <p:nvPr/>
          </p:nvSpPr>
          <p:spPr bwMode="auto">
            <a:xfrm>
              <a:off x="4865093"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3" name="千图PPT彼岸天：ID 8661124库_组合 32"/>
          <p:cNvGrpSpPr/>
          <p:nvPr>
            <p:custDataLst>
              <p:tags r:id="rId5"/>
            </p:custDataLst>
          </p:nvPr>
        </p:nvGrpSpPr>
        <p:grpSpPr>
          <a:xfrm>
            <a:off x="7080788" y="4977172"/>
            <a:ext cx="2292764" cy="815677"/>
            <a:chOff x="7080788" y="4977172"/>
            <a:chExt cx="2292764" cy="815677"/>
          </a:xfrm>
        </p:grpSpPr>
        <p:sp>
          <p:nvSpPr>
            <p:cNvPr id="11" name="TextBox 69"/>
            <p:cNvSpPr txBox="1"/>
            <p:nvPr/>
          </p:nvSpPr>
          <p:spPr bwMode="auto">
            <a:xfrm>
              <a:off x="7597682"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5"/>
                  </a:solidFill>
                  <a:effectLst/>
                </a:rPr>
                <a:t>输入标题文本</a:t>
              </a:r>
            </a:p>
          </p:txBody>
        </p:sp>
        <p:sp>
          <p:nvSpPr>
            <p:cNvPr id="12" name="TextBox 70"/>
            <p:cNvSpPr txBox="1"/>
            <p:nvPr/>
          </p:nvSpPr>
          <p:spPr bwMode="auto">
            <a:xfrm>
              <a:off x="7080788"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1" name="千图PPT彼岸天：ID 8661124库_组合 30"/>
          <p:cNvGrpSpPr/>
          <p:nvPr>
            <p:custDataLst>
              <p:tags r:id="rId6"/>
            </p:custDataLst>
          </p:nvPr>
        </p:nvGrpSpPr>
        <p:grpSpPr>
          <a:xfrm>
            <a:off x="2649398" y="4977172"/>
            <a:ext cx="2292764" cy="815677"/>
            <a:chOff x="2649398" y="4977172"/>
            <a:chExt cx="2292764" cy="815677"/>
          </a:xfrm>
        </p:grpSpPr>
        <p:sp>
          <p:nvSpPr>
            <p:cNvPr id="13" name="TextBox 71"/>
            <p:cNvSpPr txBox="1"/>
            <p:nvPr/>
          </p:nvSpPr>
          <p:spPr bwMode="auto">
            <a:xfrm>
              <a:off x="3166292"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1"/>
                  </a:solidFill>
                  <a:effectLst/>
                </a:rPr>
                <a:t>输入标题文本</a:t>
              </a:r>
            </a:p>
          </p:txBody>
        </p:sp>
        <p:sp>
          <p:nvSpPr>
            <p:cNvPr id="14" name="TextBox 72"/>
            <p:cNvSpPr txBox="1"/>
            <p:nvPr/>
          </p:nvSpPr>
          <p:spPr bwMode="auto">
            <a:xfrm>
              <a:off x="2649398"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sp>
        <p:nvSpPr>
          <p:cNvPr id="15" name="千图PPT彼岸天：ID 8661124库_Freeform: Shape 73"/>
          <p:cNvSpPr/>
          <p:nvPr>
            <p:custDataLst>
              <p:tags r:id="rId7"/>
            </p:custDataLst>
          </p:nvPr>
        </p:nvSpPr>
        <p:spPr bwMode="auto">
          <a:xfrm>
            <a:off x="6746859" y="2792007"/>
            <a:ext cx="554606" cy="55460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p:spPr>
        <p:txBody>
          <a:bodyPr anchor="ctr"/>
          <a:lstStyle/>
          <a:p>
            <a:pPr algn="ctr"/>
            <a:endParaRPr/>
          </a:p>
        </p:txBody>
      </p:sp>
      <p:sp>
        <p:nvSpPr>
          <p:cNvPr id="16" name="千图PPT彼岸天：ID 8661124库_Freeform: Shape 74"/>
          <p:cNvSpPr/>
          <p:nvPr>
            <p:custDataLst>
              <p:tags r:id="rId8"/>
            </p:custDataLst>
          </p:nvPr>
        </p:nvSpPr>
        <p:spPr bwMode="auto">
          <a:xfrm>
            <a:off x="5687969" y="3751825"/>
            <a:ext cx="554606" cy="55460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p:spPr>
        <p:txBody>
          <a:bodyPr anchor="ctr"/>
          <a:lstStyle/>
          <a:p>
            <a:pPr algn="ctr"/>
            <a:endParaRPr/>
          </a:p>
        </p:txBody>
      </p:sp>
      <p:sp>
        <p:nvSpPr>
          <p:cNvPr id="17" name="千图PPT彼岸天：ID 8661124库_Freeform: Shape 78"/>
          <p:cNvSpPr/>
          <p:nvPr>
            <p:custDataLst>
              <p:tags r:id="rId9"/>
            </p:custDataLst>
          </p:nvPr>
        </p:nvSpPr>
        <p:spPr bwMode="auto">
          <a:xfrm>
            <a:off x="3592148" y="3751825"/>
            <a:ext cx="554606" cy="55460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sp>
        <p:nvSpPr>
          <p:cNvPr id="18" name="千图PPT彼岸天：ID 8661124库_Freeform: Shape 79"/>
          <p:cNvSpPr/>
          <p:nvPr>
            <p:custDataLst>
              <p:tags r:id="rId10"/>
            </p:custDataLst>
          </p:nvPr>
        </p:nvSpPr>
        <p:spPr bwMode="auto">
          <a:xfrm>
            <a:off x="4639309" y="2792007"/>
            <a:ext cx="554606" cy="55460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sp>
        <p:nvSpPr>
          <p:cNvPr id="19" name="千图PPT彼岸天：ID 8661124库_Freeform: Shape 80"/>
          <p:cNvSpPr/>
          <p:nvPr>
            <p:custDataLst>
              <p:tags r:id="rId11"/>
            </p:custDataLst>
          </p:nvPr>
        </p:nvSpPr>
        <p:spPr bwMode="auto">
          <a:xfrm>
            <a:off x="7773642" y="3751825"/>
            <a:ext cx="554606" cy="55460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5"/>
          </a:solidFill>
          <a:ln>
            <a:noFill/>
          </a:ln>
        </p:spPr>
        <p:txBody>
          <a:bodyPr anchor="ctr"/>
          <a:lstStyle/>
          <a:p>
            <a:pPr algn="ctr"/>
            <a:endParaRPr/>
          </a:p>
        </p:txBody>
      </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cBhvr>
                                      <p:tavLst>
                                        <p:tav tm="0">
                                          <p:val>
                                            <p:fltVal val="360"/>
                                          </p:val>
                                        </p:tav>
                                        <p:tav tm="100000">
                                          <p:val>
                                            <p:fltVal val="0"/>
                                          </p:val>
                                        </p:tav>
                                      </p:tavLst>
                                    </p:anim>
                                    <p:animEffect transition="in" filter="fade">
                                      <p:cBhvr>
                                        <p:cTn id="17" dur="500"/>
                                        <p:tgtEl>
                                          <p:spTgt spid="15"/>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cBhvr>
                                      <p:tavLst>
                                        <p:tav tm="0">
                                          <p:val>
                                            <p:fltVal val="360"/>
                                          </p:val>
                                        </p:tav>
                                        <p:tav tm="100000">
                                          <p:val>
                                            <p:fltVal val="0"/>
                                          </p:val>
                                        </p:tav>
                                      </p:tavLst>
                                    </p:anim>
                                    <p:animEffect transition="in" filter="fade">
                                      <p:cBhvr>
                                        <p:cTn id="23" dur="500"/>
                                        <p:tgtEl>
                                          <p:spTgt spid="16"/>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 calcmode="lin" valueType="num">
                                      <p:cBhvr>
                                        <p:cTn id="28" dur="500" fill="hold"/>
                                        <p:tgtEl>
                                          <p:spTgt spid="17"/>
                                        </p:tgtEl>
                                      </p:cBhvr>
                                      <p:tavLst>
                                        <p:tav tm="0">
                                          <p:val>
                                            <p:fltVal val="360"/>
                                          </p:val>
                                        </p:tav>
                                        <p:tav tm="100000">
                                          <p:val>
                                            <p:fltVal val="0"/>
                                          </p:val>
                                        </p:tav>
                                      </p:tavLst>
                                    </p:anim>
                                    <p:animEffect transition="in" filter="fade">
                                      <p:cBhvr>
                                        <p:cTn id="29" dur="500"/>
                                        <p:tgtEl>
                                          <p:spTgt spid="17"/>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 calcmode="lin" valueType="num">
                                      <p:cBhvr>
                                        <p:cTn id="34" dur="500" fill="hold"/>
                                        <p:tgtEl>
                                          <p:spTgt spid="18"/>
                                        </p:tgtEl>
                                      </p:cBhvr>
                                      <p:tavLst>
                                        <p:tav tm="0">
                                          <p:val>
                                            <p:fltVal val="360"/>
                                          </p:val>
                                        </p:tav>
                                        <p:tav tm="100000">
                                          <p:val>
                                            <p:fltVal val="0"/>
                                          </p:val>
                                        </p:tav>
                                      </p:tavLst>
                                    </p:anim>
                                    <p:animEffect transition="in" filter="fade">
                                      <p:cBhvr>
                                        <p:cTn id="35" dur="500"/>
                                        <p:tgtEl>
                                          <p:spTgt spid="18"/>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 calcmode="lin" valueType="num">
                                      <p:cBhvr>
                                        <p:cTn id="40" dur="500" fill="hold"/>
                                        <p:tgtEl>
                                          <p:spTgt spid="19"/>
                                        </p:tgtEl>
                                      </p:cBhvr>
                                      <p:tavLst>
                                        <p:tav tm="0">
                                          <p:val>
                                            <p:fltVal val="360"/>
                                          </p:val>
                                        </p:tav>
                                        <p:tav tm="100000">
                                          <p:val>
                                            <p:fltVal val="0"/>
                                          </p:val>
                                        </p:tav>
                                      </p:tavLst>
                                    </p:anim>
                                    <p:animEffect transition="in" filter="fade">
                                      <p:cBhvr>
                                        <p:cTn id="41" dur="500"/>
                                        <p:tgtEl>
                                          <p:spTgt spid="19"/>
                                        </p:tgtEl>
                                      </p:cBhvr>
                                    </p:animEffect>
                                  </p:childTnLst>
                                </p:cTn>
                              </p:par>
                            </p:childTnLst>
                          </p:cTn>
                        </p:par>
                        <p:par>
                          <p:cTn id="42" fill="hold">
                            <p:stCondLst>
                              <p:cond delay="1000"/>
                            </p:stCondLst>
                            <p:childTnLst>
                              <p:par>
                                <p:cTn id="43" presetID="17" presetClass="entr" presetSubtype="10"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strVal val="#ppt_h"/>
                                          </p:val>
                                        </p:tav>
                                        <p:tav tm="100000">
                                          <p:val>
                                            <p:strVal val="#ppt_h"/>
                                          </p:val>
                                        </p:tav>
                                      </p:tavLst>
                                    </p:anim>
                                  </p:childTnLst>
                                </p:cTn>
                              </p:par>
                            </p:childTnLst>
                          </p:cTn>
                        </p:par>
                        <p:par>
                          <p:cTn id="47" fill="hold">
                            <p:stCondLst>
                              <p:cond delay="1500"/>
                            </p:stCondLst>
                            <p:childTnLst>
                              <p:par>
                                <p:cTn id="48" presetID="17" presetClass="entr" presetSubtype="1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strVal val="#ppt_h"/>
                                          </p:val>
                                        </p:tav>
                                        <p:tav tm="100000">
                                          <p:val>
                                            <p:strVal val="#ppt_h"/>
                                          </p:val>
                                        </p:tav>
                                      </p:tavLst>
                                    </p:anim>
                                  </p:childTnLst>
                                </p:cTn>
                              </p:par>
                            </p:childTnLst>
                          </p:cTn>
                        </p:par>
                        <p:par>
                          <p:cTn id="52" fill="hold">
                            <p:stCondLst>
                              <p:cond delay="2000"/>
                            </p:stCondLst>
                            <p:childTnLst>
                              <p:par>
                                <p:cTn id="53" presetID="17" presetClass="entr" presetSubtype="1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strVal val="#ppt_h"/>
                                          </p:val>
                                        </p:tav>
                                        <p:tav tm="100000">
                                          <p:val>
                                            <p:strVal val="#ppt_h"/>
                                          </p:val>
                                        </p:tav>
                                      </p:tavLst>
                                    </p:anim>
                                  </p:childTnLst>
                                </p:cTn>
                              </p:par>
                            </p:childTnLst>
                          </p:cTn>
                        </p:par>
                        <p:par>
                          <p:cTn id="57" fill="hold">
                            <p:stCondLst>
                              <p:cond delay="2500"/>
                            </p:stCondLst>
                            <p:childTnLst>
                              <p:par>
                                <p:cTn id="58" presetID="17" presetClass="entr" presetSubtype="10"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strVal val="#ppt_h"/>
                                          </p:val>
                                        </p:tav>
                                        <p:tav tm="100000">
                                          <p:val>
                                            <p:strVal val="#ppt_h"/>
                                          </p:val>
                                        </p:tav>
                                      </p:tavLst>
                                    </p:anim>
                                  </p:childTnLst>
                                </p:cTn>
                              </p:par>
                            </p:childTnLst>
                          </p:cTn>
                        </p:par>
                        <p:par>
                          <p:cTn id="62" fill="hold">
                            <p:stCondLst>
                              <p:cond delay="3000"/>
                            </p:stCondLst>
                            <p:childTnLst>
                              <p:par>
                                <p:cTn id="63" presetID="17" presetClass="entr" presetSubtype="10"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千图PPT彼岸天：ID 8661124库_Freeform: Shape 2"/>
          <p:cNvSpPr/>
          <p:nvPr>
            <p:custDataLst>
              <p:tags r:id="rId1"/>
            </p:custDataLst>
          </p:nvPr>
        </p:nvSpPr>
        <p:spPr bwMode="auto">
          <a:xfrm>
            <a:off x="921695" y="2204864"/>
            <a:ext cx="1455105" cy="1445183"/>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1061"/>
                  <a:pt x="2881" y="3185"/>
                </a:cubicBezTo>
                <a:cubicBezTo>
                  <a:pt x="-961" y="7433"/>
                  <a:pt x="-961" y="14319"/>
                  <a:pt x="2881" y="18566"/>
                </a:cubicBezTo>
                <a:cubicBezTo>
                  <a:pt x="4162" y="19983"/>
                  <a:pt x="5714" y="20915"/>
                  <a:pt x="7349" y="21387"/>
                </a:cubicBezTo>
                <a:cubicBezTo>
                  <a:pt x="7502" y="20105"/>
                  <a:pt x="7606" y="18839"/>
                  <a:pt x="7040" y="17627"/>
                </a:cubicBezTo>
                <a:cubicBezTo>
                  <a:pt x="6734" y="16971"/>
                  <a:pt x="6508" y="15994"/>
                  <a:pt x="6456" y="15252"/>
                </a:cubicBezTo>
                <a:cubicBezTo>
                  <a:pt x="6401" y="14476"/>
                  <a:pt x="6337" y="13689"/>
                  <a:pt x="6443" y="12919"/>
                </a:cubicBezTo>
                <a:cubicBezTo>
                  <a:pt x="6519" y="12364"/>
                  <a:pt x="6597" y="11933"/>
                  <a:pt x="7092" y="11661"/>
                </a:cubicBezTo>
                <a:cubicBezTo>
                  <a:pt x="7371" y="11509"/>
                  <a:pt x="7879" y="11601"/>
                  <a:pt x="7981" y="11271"/>
                </a:cubicBezTo>
                <a:cubicBezTo>
                  <a:pt x="8218" y="10496"/>
                  <a:pt x="8931" y="10470"/>
                  <a:pt x="9550" y="10696"/>
                </a:cubicBezTo>
                <a:cubicBezTo>
                  <a:pt x="9537" y="9892"/>
                  <a:pt x="10640" y="9462"/>
                  <a:pt x="11187" y="9814"/>
                </a:cubicBezTo>
                <a:cubicBezTo>
                  <a:pt x="11217" y="8792"/>
                  <a:pt x="11241" y="7794"/>
                  <a:pt x="11299" y="6770"/>
                </a:cubicBezTo>
                <a:cubicBezTo>
                  <a:pt x="11331" y="6199"/>
                  <a:pt x="11040" y="4873"/>
                  <a:pt x="11691" y="4630"/>
                </a:cubicBezTo>
                <a:cubicBezTo>
                  <a:pt x="12334" y="4389"/>
                  <a:pt x="12636" y="5057"/>
                  <a:pt x="12665" y="5661"/>
                </a:cubicBezTo>
                <a:cubicBezTo>
                  <a:pt x="12687" y="6109"/>
                  <a:pt x="12630" y="6559"/>
                  <a:pt x="12621" y="7008"/>
                </a:cubicBezTo>
                <a:cubicBezTo>
                  <a:pt x="12615" y="7348"/>
                  <a:pt x="12656" y="7708"/>
                  <a:pt x="12632" y="8051"/>
                </a:cubicBezTo>
                <a:cubicBezTo>
                  <a:pt x="12567" y="8966"/>
                  <a:pt x="12574" y="9833"/>
                  <a:pt x="12541" y="10751"/>
                </a:cubicBezTo>
                <a:cubicBezTo>
                  <a:pt x="12523" y="11234"/>
                  <a:pt x="12603" y="11706"/>
                  <a:pt x="12603" y="12187"/>
                </a:cubicBezTo>
                <a:cubicBezTo>
                  <a:pt x="12603" y="12720"/>
                  <a:pt x="12787" y="12862"/>
                  <a:pt x="13052" y="13278"/>
                </a:cubicBezTo>
                <a:cubicBezTo>
                  <a:pt x="13598" y="14135"/>
                  <a:pt x="13067" y="14687"/>
                  <a:pt x="12834" y="15484"/>
                </a:cubicBezTo>
                <a:cubicBezTo>
                  <a:pt x="12622" y="16211"/>
                  <a:pt x="12162" y="16649"/>
                  <a:pt x="11725" y="17205"/>
                </a:cubicBezTo>
                <a:cubicBezTo>
                  <a:pt x="11085" y="18018"/>
                  <a:pt x="11420" y="19826"/>
                  <a:pt x="11447" y="20807"/>
                </a:cubicBezTo>
                <a:cubicBezTo>
                  <a:pt x="11454" y="21060"/>
                  <a:pt x="11442" y="21335"/>
                  <a:pt x="11436" y="21600"/>
                </a:cubicBezTo>
                <a:cubicBezTo>
                  <a:pt x="13398" y="21244"/>
                  <a:pt x="15284" y="20239"/>
                  <a:pt x="16796" y="18566"/>
                </a:cubicBezTo>
                <a:cubicBezTo>
                  <a:pt x="20638" y="14319"/>
                  <a:pt x="20638" y="7433"/>
                  <a:pt x="16796" y="3185"/>
                </a:cubicBezTo>
                <a:cubicBezTo>
                  <a:pt x="14875" y="1061"/>
                  <a:pt x="12356" y="0"/>
                  <a:pt x="9838" y="0"/>
                </a:cubicBezTo>
                <a:close/>
              </a:path>
            </a:pathLst>
          </a:custGeom>
          <a:solidFill>
            <a:schemeClr val="accent1"/>
          </a:solidFill>
          <a:ln>
            <a:noFill/>
          </a:ln>
          <a:effectLst/>
        </p:spPr>
        <p:txBody>
          <a:bodyPr anchor="ctr"/>
          <a:lstStyle/>
          <a:p>
            <a:pPr algn="ctr"/>
            <a:endParaRPr/>
          </a:p>
        </p:txBody>
      </p:sp>
      <p:sp>
        <p:nvSpPr>
          <p:cNvPr id="22" name="千图PPT彼岸天：ID 8661124库_Freeform: Shape 5"/>
          <p:cNvSpPr/>
          <p:nvPr>
            <p:custDataLst>
              <p:tags r:id="rId2"/>
            </p:custDataLst>
          </p:nvPr>
        </p:nvSpPr>
        <p:spPr bwMode="auto">
          <a:xfrm>
            <a:off x="3144863" y="2204864"/>
            <a:ext cx="1455105" cy="1445183"/>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1"/>
                  <a:pt x="2881" y="3185"/>
                </a:cubicBezTo>
                <a:cubicBezTo>
                  <a:pt x="-961" y="7432"/>
                  <a:pt x="-961" y="14317"/>
                  <a:pt x="2881" y="18564"/>
                </a:cubicBezTo>
                <a:cubicBezTo>
                  <a:pt x="4403" y="20245"/>
                  <a:pt x="6299" y="21250"/>
                  <a:pt x="8273" y="21599"/>
                </a:cubicBezTo>
                <a:cubicBezTo>
                  <a:pt x="8280" y="21196"/>
                  <a:pt x="8288" y="20786"/>
                  <a:pt x="8291" y="20399"/>
                </a:cubicBezTo>
                <a:cubicBezTo>
                  <a:pt x="8298" y="19449"/>
                  <a:pt x="7895" y="18952"/>
                  <a:pt x="7454" y="18205"/>
                </a:cubicBezTo>
                <a:cubicBezTo>
                  <a:pt x="7100" y="17604"/>
                  <a:pt x="7030" y="16970"/>
                  <a:pt x="6909" y="16284"/>
                </a:cubicBezTo>
                <a:cubicBezTo>
                  <a:pt x="6776" y="15533"/>
                  <a:pt x="6599" y="14888"/>
                  <a:pt x="6753" y="14112"/>
                </a:cubicBezTo>
                <a:cubicBezTo>
                  <a:pt x="6887" y="13434"/>
                  <a:pt x="7281" y="13322"/>
                  <a:pt x="7787" y="13110"/>
                </a:cubicBezTo>
                <a:cubicBezTo>
                  <a:pt x="7554" y="12673"/>
                  <a:pt x="7406" y="12140"/>
                  <a:pt x="7790" y="11734"/>
                </a:cubicBezTo>
                <a:cubicBezTo>
                  <a:pt x="8060" y="11449"/>
                  <a:pt x="8680" y="11481"/>
                  <a:pt x="8951" y="11734"/>
                </a:cubicBezTo>
                <a:cubicBezTo>
                  <a:pt x="8952" y="10799"/>
                  <a:pt x="8650" y="9866"/>
                  <a:pt x="8398" y="8977"/>
                </a:cubicBezTo>
                <a:cubicBezTo>
                  <a:pt x="8241" y="8425"/>
                  <a:pt x="8213" y="7832"/>
                  <a:pt x="8068" y="7277"/>
                </a:cubicBezTo>
                <a:cubicBezTo>
                  <a:pt x="7963" y="6878"/>
                  <a:pt x="7786" y="6442"/>
                  <a:pt x="7764" y="6025"/>
                </a:cubicBezTo>
                <a:cubicBezTo>
                  <a:pt x="7707" y="4971"/>
                  <a:pt x="8821" y="5095"/>
                  <a:pt x="9034" y="6016"/>
                </a:cubicBezTo>
                <a:cubicBezTo>
                  <a:pt x="9248" y="6940"/>
                  <a:pt x="9675" y="8095"/>
                  <a:pt x="9790" y="9038"/>
                </a:cubicBezTo>
                <a:cubicBezTo>
                  <a:pt x="9832" y="9377"/>
                  <a:pt x="10225" y="11269"/>
                  <a:pt x="10518" y="11269"/>
                </a:cubicBezTo>
                <a:cubicBezTo>
                  <a:pt x="11000" y="11269"/>
                  <a:pt x="11177" y="9653"/>
                  <a:pt x="11285" y="9325"/>
                </a:cubicBezTo>
                <a:cubicBezTo>
                  <a:pt x="11460" y="8791"/>
                  <a:pt x="11555" y="8186"/>
                  <a:pt x="11596" y="7616"/>
                </a:cubicBezTo>
                <a:cubicBezTo>
                  <a:pt x="11626" y="7204"/>
                  <a:pt x="11663" y="6834"/>
                  <a:pt x="11804" y="6450"/>
                </a:cubicBezTo>
                <a:cubicBezTo>
                  <a:pt x="12132" y="5554"/>
                  <a:pt x="12881" y="5794"/>
                  <a:pt x="12976" y="6728"/>
                </a:cubicBezTo>
                <a:cubicBezTo>
                  <a:pt x="13032" y="7273"/>
                  <a:pt x="12812" y="7796"/>
                  <a:pt x="12776" y="8337"/>
                </a:cubicBezTo>
                <a:cubicBezTo>
                  <a:pt x="12740" y="8882"/>
                  <a:pt x="12629" y="9500"/>
                  <a:pt x="12459" y="10026"/>
                </a:cubicBezTo>
                <a:cubicBezTo>
                  <a:pt x="12320" y="10457"/>
                  <a:pt x="12422" y="10912"/>
                  <a:pt x="12334" y="11364"/>
                </a:cubicBezTo>
                <a:cubicBezTo>
                  <a:pt x="12243" y="11837"/>
                  <a:pt x="12155" y="12146"/>
                  <a:pt x="12267" y="12628"/>
                </a:cubicBezTo>
                <a:cubicBezTo>
                  <a:pt x="12513" y="13688"/>
                  <a:pt x="12427" y="14900"/>
                  <a:pt x="12454" y="15850"/>
                </a:cubicBezTo>
                <a:cubicBezTo>
                  <a:pt x="12478" y="16701"/>
                  <a:pt x="12402" y="17232"/>
                  <a:pt x="12215" y="18058"/>
                </a:cubicBezTo>
                <a:cubicBezTo>
                  <a:pt x="11974" y="19124"/>
                  <a:pt x="12145" y="20145"/>
                  <a:pt x="12111" y="21258"/>
                </a:cubicBezTo>
                <a:cubicBezTo>
                  <a:pt x="12109" y="21322"/>
                  <a:pt x="12110" y="21381"/>
                  <a:pt x="12108" y="21444"/>
                </a:cubicBezTo>
                <a:cubicBezTo>
                  <a:pt x="13826" y="20996"/>
                  <a:pt x="15456" y="20044"/>
                  <a:pt x="16796" y="18564"/>
                </a:cubicBezTo>
                <a:cubicBezTo>
                  <a:pt x="20638" y="14317"/>
                  <a:pt x="20639" y="7432"/>
                  <a:pt x="16796" y="3185"/>
                </a:cubicBezTo>
                <a:cubicBezTo>
                  <a:pt x="14875" y="1061"/>
                  <a:pt x="12358" y="0"/>
                  <a:pt x="9840" y="0"/>
                </a:cubicBezTo>
                <a:close/>
              </a:path>
            </a:pathLst>
          </a:custGeom>
          <a:solidFill>
            <a:schemeClr val="accent2"/>
          </a:solidFill>
          <a:ln>
            <a:noFill/>
          </a:ln>
          <a:effectLst/>
        </p:spPr>
        <p:txBody>
          <a:bodyPr anchor="ctr"/>
          <a:lstStyle/>
          <a:p>
            <a:pPr algn="ctr"/>
            <a:endParaRPr/>
          </a:p>
        </p:txBody>
      </p:sp>
      <p:sp>
        <p:nvSpPr>
          <p:cNvPr id="23" name="千图PPT彼岸天：ID 8661124库_Freeform: Shape 8"/>
          <p:cNvSpPr/>
          <p:nvPr>
            <p:custDataLst>
              <p:tags r:id="rId3"/>
            </p:custDataLst>
          </p:nvPr>
        </p:nvSpPr>
        <p:spPr bwMode="auto">
          <a:xfrm>
            <a:off x="5368858" y="2204864"/>
            <a:ext cx="1455105" cy="1442702"/>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3"/>
                  <a:pt x="2881" y="3190"/>
                </a:cubicBezTo>
                <a:cubicBezTo>
                  <a:pt x="-961" y="7445"/>
                  <a:pt x="-961" y="14344"/>
                  <a:pt x="2881" y="18598"/>
                </a:cubicBezTo>
                <a:cubicBezTo>
                  <a:pt x="4337" y="20210"/>
                  <a:pt x="6134" y="21209"/>
                  <a:pt x="8016" y="21600"/>
                </a:cubicBezTo>
                <a:cubicBezTo>
                  <a:pt x="8154" y="20857"/>
                  <a:pt x="8137" y="20064"/>
                  <a:pt x="8049" y="19309"/>
                </a:cubicBezTo>
                <a:cubicBezTo>
                  <a:pt x="7981" y="18720"/>
                  <a:pt x="7552" y="18189"/>
                  <a:pt x="7389" y="17614"/>
                </a:cubicBezTo>
                <a:cubicBezTo>
                  <a:pt x="7066" y="16467"/>
                  <a:pt x="6898" y="15510"/>
                  <a:pt x="6898" y="14297"/>
                </a:cubicBezTo>
                <a:cubicBezTo>
                  <a:pt x="6898" y="13719"/>
                  <a:pt x="6390" y="12905"/>
                  <a:pt x="7171" y="12234"/>
                </a:cubicBezTo>
                <a:cubicBezTo>
                  <a:pt x="7405" y="12033"/>
                  <a:pt x="7717" y="12156"/>
                  <a:pt x="7748" y="11802"/>
                </a:cubicBezTo>
                <a:cubicBezTo>
                  <a:pt x="7766" y="11598"/>
                  <a:pt x="7754" y="11382"/>
                  <a:pt x="7709" y="11184"/>
                </a:cubicBezTo>
                <a:cubicBezTo>
                  <a:pt x="7551" y="10484"/>
                  <a:pt x="7369" y="9823"/>
                  <a:pt x="7288" y="9106"/>
                </a:cubicBezTo>
                <a:cubicBezTo>
                  <a:pt x="7219" y="8496"/>
                  <a:pt x="7152" y="7823"/>
                  <a:pt x="7018" y="7227"/>
                </a:cubicBezTo>
                <a:cubicBezTo>
                  <a:pt x="6929" y="6833"/>
                  <a:pt x="6938" y="5868"/>
                  <a:pt x="7574" y="6099"/>
                </a:cubicBezTo>
                <a:cubicBezTo>
                  <a:pt x="8112" y="6295"/>
                  <a:pt x="8202" y="7091"/>
                  <a:pt x="8237" y="7613"/>
                </a:cubicBezTo>
                <a:cubicBezTo>
                  <a:pt x="8321" y="8873"/>
                  <a:pt x="8637" y="10157"/>
                  <a:pt x="9011" y="11356"/>
                </a:cubicBezTo>
                <a:cubicBezTo>
                  <a:pt x="9365" y="11088"/>
                  <a:pt x="9136" y="10567"/>
                  <a:pt x="9154" y="10200"/>
                </a:cubicBezTo>
                <a:cubicBezTo>
                  <a:pt x="9177" y="9704"/>
                  <a:pt x="9200" y="9216"/>
                  <a:pt x="9232" y="8724"/>
                </a:cubicBezTo>
                <a:cubicBezTo>
                  <a:pt x="9272" y="8096"/>
                  <a:pt x="9103" y="7497"/>
                  <a:pt x="9193" y="6859"/>
                </a:cubicBezTo>
                <a:cubicBezTo>
                  <a:pt x="9254" y="6428"/>
                  <a:pt x="9119" y="5797"/>
                  <a:pt x="9432" y="5449"/>
                </a:cubicBezTo>
                <a:cubicBezTo>
                  <a:pt x="9728" y="5121"/>
                  <a:pt x="10265" y="5332"/>
                  <a:pt x="10372" y="5757"/>
                </a:cubicBezTo>
                <a:cubicBezTo>
                  <a:pt x="10522" y="6349"/>
                  <a:pt x="10388" y="7074"/>
                  <a:pt x="10370" y="7676"/>
                </a:cubicBezTo>
                <a:cubicBezTo>
                  <a:pt x="10349" y="8368"/>
                  <a:pt x="10560" y="9005"/>
                  <a:pt x="10560" y="9696"/>
                </a:cubicBezTo>
                <a:cubicBezTo>
                  <a:pt x="10560" y="10149"/>
                  <a:pt x="10351" y="10721"/>
                  <a:pt x="10609" y="11135"/>
                </a:cubicBezTo>
                <a:cubicBezTo>
                  <a:pt x="11006" y="10952"/>
                  <a:pt x="10975" y="10063"/>
                  <a:pt x="11079" y="9653"/>
                </a:cubicBezTo>
                <a:cubicBezTo>
                  <a:pt x="11169" y="9299"/>
                  <a:pt x="11287" y="9000"/>
                  <a:pt x="11337" y="8629"/>
                </a:cubicBezTo>
                <a:cubicBezTo>
                  <a:pt x="11370" y="8376"/>
                  <a:pt x="11464" y="8074"/>
                  <a:pt x="11464" y="7791"/>
                </a:cubicBezTo>
                <a:cubicBezTo>
                  <a:pt x="11464" y="7264"/>
                  <a:pt x="11488" y="6489"/>
                  <a:pt x="11843" y="6071"/>
                </a:cubicBezTo>
                <a:cubicBezTo>
                  <a:pt x="12136" y="5726"/>
                  <a:pt x="12824" y="5844"/>
                  <a:pt x="12916" y="6347"/>
                </a:cubicBezTo>
                <a:cubicBezTo>
                  <a:pt x="13046" y="7049"/>
                  <a:pt x="12637" y="7834"/>
                  <a:pt x="12597" y="8539"/>
                </a:cubicBezTo>
                <a:cubicBezTo>
                  <a:pt x="12556" y="9246"/>
                  <a:pt x="12525" y="9868"/>
                  <a:pt x="12308" y="10551"/>
                </a:cubicBezTo>
                <a:cubicBezTo>
                  <a:pt x="11919" y="11778"/>
                  <a:pt x="12431" y="13033"/>
                  <a:pt x="12225" y="14280"/>
                </a:cubicBezTo>
                <a:cubicBezTo>
                  <a:pt x="12091" y="15095"/>
                  <a:pt x="12382" y="15825"/>
                  <a:pt x="12256" y="16699"/>
                </a:cubicBezTo>
                <a:cubicBezTo>
                  <a:pt x="12204" y="17063"/>
                  <a:pt x="12041" y="17402"/>
                  <a:pt x="11916" y="17744"/>
                </a:cubicBezTo>
                <a:cubicBezTo>
                  <a:pt x="11833" y="17969"/>
                  <a:pt x="11607" y="18118"/>
                  <a:pt x="11607" y="18363"/>
                </a:cubicBezTo>
                <a:cubicBezTo>
                  <a:pt x="11607" y="19161"/>
                  <a:pt x="11789" y="19938"/>
                  <a:pt x="11781" y="20728"/>
                </a:cubicBezTo>
                <a:cubicBezTo>
                  <a:pt x="11778" y="21016"/>
                  <a:pt x="11753" y="21300"/>
                  <a:pt x="11734" y="21585"/>
                </a:cubicBezTo>
                <a:cubicBezTo>
                  <a:pt x="13589" y="21184"/>
                  <a:pt x="15359" y="20189"/>
                  <a:pt x="16796" y="18598"/>
                </a:cubicBezTo>
                <a:cubicBezTo>
                  <a:pt x="20638" y="14344"/>
                  <a:pt x="20638" y="7445"/>
                  <a:pt x="16796" y="3190"/>
                </a:cubicBezTo>
                <a:cubicBezTo>
                  <a:pt x="14875" y="1063"/>
                  <a:pt x="12358" y="0"/>
                  <a:pt x="9840" y="0"/>
                </a:cubicBezTo>
                <a:close/>
              </a:path>
            </a:pathLst>
          </a:custGeom>
          <a:solidFill>
            <a:schemeClr val="accent3"/>
          </a:solidFill>
          <a:ln>
            <a:noFill/>
          </a:ln>
          <a:effectLst/>
        </p:spPr>
        <p:txBody>
          <a:bodyPr anchor="ctr"/>
          <a:lstStyle/>
          <a:p>
            <a:pPr algn="ctr"/>
            <a:endParaRPr/>
          </a:p>
        </p:txBody>
      </p:sp>
      <p:sp>
        <p:nvSpPr>
          <p:cNvPr id="24" name="千图PPT彼岸天：ID 8661124库_Freeform: Shape 11"/>
          <p:cNvSpPr/>
          <p:nvPr>
            <p:custDataLst>
              <p:tags r:id="rId4"/>
            </p:custDataLst>
          </p:nvPr>
        </p:nvSpPr>
        <p:spPr bwMode="auto">
          <a:xfrm>
            <a:off x="7592027" y="2204864"/>
            <a:ext cx="1455105" cy="1444356"/>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1"/>
                  <a:pt x="2881" y="3186"/>
                </a:cubicBezTo>
                <a:cubicBezTo>
                  <a:pt x="-961" y="7434"/>
                  <a:pt x="-961" y="14323"/>
                  <a:pt x="2881" y="18571"/>
                </a:cubicBezTo>
                <a:cubicBezTo>
                  <a:pt x="4240" y="20074"/>
                  <a:pt x="5899" y="21033"/>
                  <a:pt x="7644" y="21473"/>
                </a:cubicBezTo>
                <a:cubicBezTo>
                  <a:pt x="7648" y="21252"/>
                  <a:pt x="7643" y="21031"/>
                  <a:pt x="7605" y="20818"/>
                </a:cubicBezTo>
                <a:cubicBezTo>
                  <a:pt x="7431" y="19848"/>
                  <a:pt x="7313" y="18994"/>
                  <a:pt x="7026" y="18045"/>
                </a:cubicBezTo>
                <a:cubicBezTo>
                  <a:pt x="6736" y="17091"/>
                  <a:pt x="6626" y="16134"/>
                  <a:pt x="6475" y="15147"/>
                </a:cubicBezTo>
                <a:cubicBezTo>
                  <a:pt x="6317" y="14118"/>
                  <a:pt x="6608" y="13106"/>
                  <a:pt x="6306" y="12092"/>
                </a:cubicBezTo>
                <a:cubicBezTo>
                  <a:pt x="6068" y="11295"/>
                  <a:pt x="5814" y="10409"/>
                  <a:pt x="5698" y="9570"/>
                </a:cubicBezTo>
                <a:cubicBezTo>
                  <a:pt x="5650" y="9227"/>
                  <a:pt x="5530" y="8463"/>
                  <a:pt x="5937" y="8323"/>
                </a:cubicBezTo>
                <a:cubicBezTo>
                  <a:pt x="6319" y="8202"/>
                  <a:pt x="6444" y="8426"/>
                  <a:pt x="6597" y="8694"/>
                </a:cubicBezTo>
                <a:cubicBezTo>
                  <a:pt x="6826" y="9095"/>
                  <a:pt x="6874" y="9335"/>
                  <a:pt x="6896" y="9794"/>
                </a:cubicBezTo>
                <a:cubicBezTo>
                  <a:pt x="6922" y="10356"/>
                  <a:pt x="7199" y="10966"/>
                  <a:pt x="7353" y="11498"/>
                </a:cubicBezTo>
                <a:cubicBezTo>
                  <a:pt x="7384" y="11604"/>
                  <a:pt x="7694" y="12372"/>
                  <a:pt x="7829" y="11989"/>
                </a:cubicBezTo>
                <a:cubicBezTo>
                  <a:pt x="7961" y="11613"/>
                  <a:pt x="7889" y="11440"/>
                  <a:pt x="7826" y="11032"/>
                </a:cubicBezTo>
                <a:cubicBezTo>
                  <a:pt x="7748" y="10528"/>
                  <a:pt x="7879" y="9965"/>
                  <a:pt x="7771" y="9461"/>
                </a:cubicBezTo>
                <a:cubicBezTo>
                  <a:pt x="7657" y="8925"/>
                  <a:pt x="7685" y="8198"/>
                  <a:pt x="7717" y="7645"/>
                </a:cubicBezTo>
                <a:cubicBezTo>
                  <a:pt x="7743" y="7191"/>
                  <a:pt x="7556" y="5321"/>
                  <a:pt x="8665" y="5823"/>
                </a:cubicBezTo>
                <a:cubicBezTo>
                  <a:pt x="8943" y="5949"/>
                  <a:pt x="8934" y="8058"/>
                  <a:pt x="8925" y="8734"/>
                </a:cubicBezTo>
                <a:cubicBezTo>
                  <a:pt x="8915" y="9462"/>
                  <a:pt x="8950" y="11499"/>
                  <a:pt x="9333" y="11495"/>
                </a:cubicBezTo>
                <a:cubicBezTo>
                  <a:pt x="9470" y="11428"/>
                  <a:pt x="9451" y="10067"/>
                  <a:pt x="9505" y="9814"/>
                </a:cubicBezTo>
                <a:cubicBezTo>
                  <a:pt x="9643" y="9155"/>
                  <a:pt x="9656" y="8384"/>
                  <a:pt x="9723" y="7705"/>
                </a:cubicBezTo>
                <a:cubicBezTo>
                  <a:pt x="9784" y="7081"/>
                  <a:pt x="9730" y="5332"/>
                  <a:pt x="10476" y="5280"/>
                </a:cubicBezTo>
                <a:cubicBezTo>
                  <a:pt x="11885" y="5280"/>
                  <a:pt x="10909" y="7410"/>
                  <a:pt x="10983" y="8191"/>
                </a:cubicBezTo>
                <a:cubicBezTo>
                  <a:pt x="11053" y="8931"/>
                  <a:pt x="10797" y="9574"/>
                  <a:pt x="10786" y="10311"/>
                </a:cubicBezTo>
                <a:cubicBezTo>
                  <a:pt x="10781" y="10633"/>
                  <a:pt x="10668" y="11163"/>
                  <a:pt x="10773" y="11406"/>
                </a:cubicBezTo>
                <a:cubicBezTo>
                  <a:pt x="11150" y="12020"/>
                  <a:pt x="11510" y="10640"/>
                  <a:pt x="11591" y="10417"/>
                </a:cubicBezTo>
                <a:cubicBezTo>
                  <a:pt x="11820" y="9795"/>
                  <a:pt x="12032" y="9181"/>
                  <a:pt x="12308" y="8581"/>
                </a:cubicBezTo>
                <a:cubicBezTo>
                  <a:pt x="12584" y="7983"/>
                  <a:pt x="12566" y="7077"/>
                  <a:pt x="13077" y="6633"/>
                </a:cubicBezTo>
                <a:cubicBezTo>
                  <a:pt x="13359" y="6509"/>
                  <a:pt x="13569" y="6509"/>
                  <a:pt x="13860" y="6771"/>
                </a:cubicBezTo>
                <a:cubicBezTo>
                  <a:pt x="14268" y="7257"/>
                  <a:pt x="13853" y="8101"/>
                  <a:pt x="13706" y="8619"/>
                </a:cubicBezTo>
                <a:cubicBezTo>
                  <a:pt x="13529" y="9246"/>
                  <a:pt x="13374" y="9862"/>
                  <a:pt x="13181" y="10483"/>
                </a:cubicBezTo>
                <a:cubicBezTo>
                  <a:pt x="12911" y="11356"/>
                  <a:pt x="12661" y="12302"/>
                  <a:pt x="12316" y="13135"/>
                </a:cubicBezTo>
                <a:cubicBezTo>
                  <a:pt x="12284" y="13214"/>
                  <a:pt x="12205" y="14203"/>
                  <a:pt x="12197" y="14463"/>
                </a:cubicBezTo>
                <a:cubicBezTo>
                  <a:pt x="12183" y="14897"/>
                  <a:pt x="12230" y="15346"/>
                  <a:pt x="12116" y="15770"/>
                </a:cubicBezTo>
                <a:cubicBezTo>
                  <a:pt x="12055" y="15997"/>
                  <a:pt x="12220" y="16247"/>
                  <a:pt x="12230" y="16505"/>
                </a:cubicBezTo>
                <a:cubicBezTo>
                  <a:pt x="12258" y="17188"/>
                  <a:pt x="11798" y="17805"/>
                  <a:pt x="11487" y="18359"/>
                </a:cubicBezTo>
                <a:cubicBezTo>
                  <a:pt x="11343" y="19093"/>
                  <a:pt x="11444" y="20004"/>
                  <a:pt x="11448" y="20755"/>
                </a:cubicBezTo>
                <a:cubicBezTo>
                  <a:pt x="11450" y="21036"/>
                  <a:pt x="11459" y="21317"/>
                  <a:pt x="11466" y="21599"/>
                </a:cubicBezTo>
                <a:cubicBezTo>
                  <a:pt x="13418" y="21239"/>
                  <a:pt x="15290" y="20236"/>
                  <a:pt x="16796" y="18571"/>
                </a:cubicBezTo>
                <a:cubicBezTo>
                  <a:pt x="20638" y="14323"/>
                  <a:pt x="20638" y="7434"/>
                  <a:pt x="16796" y="3186"/>
                </a:cubicBezTo>
                <a:cubicBezTo>
                  <a:pt x="14875" y="1061"/>
                  <a:pt x="12358" y="0"/>
                  <a:pt x="9840" y="0"/>
                </a:cubicBezTo>
                <a:close/>
              </a:path>
            </a:pathLst>
          </a:custGeom>
          <a:solidFill>
            <a:schemeClr val="accent4"/>
          </a:solidFill>
          <a:ln>
            <a:noFill/>
          </a:ln>
          <a:effectLst/>
        </p:spPr>
        <p:txBody>
          <a:bodyPr anchor="ctr"/>
          <a:lstStyle/>
          <a:p>
            <a:pPr algn="ctr"/>
            <a:endParaRPr/>
          </a:p>
        </p:txBody>
      </p:sp>
      <p:sp>
        <p:nvSpPr>
          <p:cNvPr id="25" name="千图PPT彼岸天：ID 8661124库_Freeform: Shape 14"/>
          <p:cNvSpPr/>
          <p:nvPr>
            <p:custDataLst>
              <p:tags r:id="rId5"/>
            </p:custDataLst>
          </p:nvPr>
        </p:nvSpPr>
        <p:spPr bwMode="auto">
          <a:xfrm>
            <a:off x="9815195" y="2204864"/>
            <a:ext cx="1455105" cy="1448490"/>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9" y="0"/>
                </a:moveTo>
                <a:cubicBezTo>
                  <a:pt x="7321" y="0"/>
                  <a:pt x="4802" y="1058"/>
                  <a:pt x="2881" y="3176"/>
                </a:cubicBezTo>
                <a:cubicBezTo>
                  <a:pt x="-961" y="7412"/>
                  <a:pt x="-961" y="14279"/>
                  <a:pt x="2881" y="18515"/>
                </a:cubicBezTo>
                <a:cubicBezTo>
                  <a:pt x="4148" y="19912"/>
                  <a:pt x="5679" y="20838"/>
                  <a:pt x="7295" y="21313"/>
                </a:cubicBezTo>
                <a:cubicBezTo>
                  <a:pt x="7306" y="21185"/>
                  <a:pt x="7325" y="21050"/>
                  <a:pt x="7334" y="20924"/>
                </a:cubicBezTo>
                <a:cubicBezTo>
                  <a:pt x="7433" y="19560"/>
                  <a:pt x="6825" y="18431"/>
                  <a:pt x="6445" y="17197"/>
                </a:cubicBezTo>
                <a:cubicBezTo>
                  <a:pt x="5874" y="15777"/>
                  <a:pt x="5675" y="14138"/>
                  <a:pt x="5687" y="12597"/>
                </a:cubicBezTo>
                <a:cubicBezTo>
                  <a:pt x="5692" y="11883"/>
                  <a:pt x="5275" y="11146"/>
                  <a:pt x="5102" y="10474"/>
                </a:cubicBezTo>
                <a:cubicBezTo>
                  <a:pt x="4891" y="10084"/>
                  <a:pt x="4845" y="9244"/>
                  <a:pt x="4785" y="8802"/>
                </a:cubicBezTo>
                <a:cubicBezTo>
                  <a:pt x="4670" y="7958"/>
                  <a:pt x="5327" y="7746"/>
                  <a:pt x="5684" y="8426"/>
                </a:cubicBezTo>
                <a:cubicBezTo>
                  <a:pt x="6037" y="9100"/>
                  <a:pt x="6096" y="9902"/>
                  <a:pt x="6409" y="10595"/>
                </a:cubicBezTo>
                <a:cubicBezTo>
                  <a:pt x="6559" y="10926"/>
                  <a:pt x="6656" y="11804"/>
                  <a:pt x="7058" y="11709"/>
                </a:cubicBezTo>
                <a:cubicBezTo>
                  <a:pt x="7366" y="11676"/>
                  <a:pt x="7023" y="10959"/>
                  <a:pt x="7014" y="10764"/>
                </a:cubicBezTo>
                <a:cubicBezTo>
                  <a:pt x="6994" y="10326"/>
                  <a:pt x="6870" y="9942"/>
                  <a:pt x="6890" y="9489"/>
                </a:cubicBezTo>
                <a:cubicBezTo>
                  <a:pt x="6902" y="9215"/>
                  <a:pt x="6900" y="8945"/>
                  <a:pt x="6864" y="8673"/>
                </a:cubicBezTo>
                <a:cubicBezTo>
                  <a:pt x="6676" y="8156"/>
                  <a:pt x="6772" y="7446"/>
                  <a:pt x="6700" y="6897"/>
                </a:cubicBezTo>
                <a:cubicBezTo>
                  <a:pt x="6653" y="6538"/>
                  <a:pt x="6630" y="6138"/>
                  <a:pt x="6757" y="5794"/>
                </a:cubicBezTo>
                <a:cubicBezTo>
                  <a:pt x="6870" y="5490"/>
                  <a:pt x="7223" y="5183"/>
                  <a:pt x="7539" y="5321"/>
                </a:cubicBezTo>
                <a:cubicBezTo>
                  <a:pt x="8013" y="5529"/>
                  <a:pt x="7872" y="6038"/>
                  <a:pt x="7885" y="6470"/>
                </a:cubicBezTo>
                <a:cubicBezTo>
                  <a:pt x="7898" y="6905"/>
                  <a:pt x="7949" y="7242"/>
                  <a:pt x="8022" y="7662"/>
                </a:cubicBezTo>
                <a:cubicBezTo>
                  <a:pt x="8083" y="8010"/>
                  <a:pt x="8257" y="8637"/>
                  <a:pt x="8194" y="8988"/>
                </a:cubicBezTo>
                <a:cubicBezTo>
                  <a:pt x="8243" y="9288"/>
                  <a:pt x="8365" y="11410"/>
                  <a:pt x="8773" y="10830"/>
                </a:cubicBezTo>
                <a:cubicBezTo>
                  <a:pt x="8897" y="10144"/>
                  <a:pt x="8726" y="8719"/>
                  <a:pt x="8695" y="7590"/>
                </a:cubicBezTo>
                <a:cubicBezTo>
                  <a:pt x="8671" y="6723"/>
                  <a:pt x="8388" y="5506"/>
                  <a:pt x="8914" y="4771"/>
                </a:cubicBezTo>
                <a:cubicBezTo>
                  <a:pt x="9231" y="4327"/>
                  <a:pt x="9761" y="4710"/>
                  <a:pt x="9880" y="5127"/>
                </a:cubicBezTo>
                <a:cubicBezTo>
                  <a:pt x="9987" y="5503"/>
                  <a:pt x="9933" y="5938"/>
                  <a:pt x="9927" y="6327"/>
                </a:cubicBezTo>
                <a:cubicBezTo>
                  <a:pt x="9911" y="7281"/>
                  <a:pt x="10254" y="8239"/>
                  <a:pt x="10117" y="9188"/>
                </a:cubicBezTo>
                <a:cubicBezTo>
                  <a:pt x="10072" y="9496"/>
                  <a:pt x="10223" y="11643"/>
                  <a:pt x="10821" y="10735"/>
                </a:cubicBezTo>
                <a:cubicBezTo>
                  <a:pt x="11048" y="10390"/>
                  <a:pt x="11044" y="9818"/>
                  <a:pt x="11177" y="9417"/>
                </a:cubicBezTo>
                <a:cubicBezTo>
                  <a:pt x="11348" y="8899"/>
                  <a:pt x="11477" y="8376"/>
                  <a:pt x="11686" y="7874"/>
                </a:cubicBezTo>
                <a:cubicBezTo>
                  <a:pt x="11930" y="7285"/>
                  <a:pt x="12234" y="5353"/>
                  <a:pt x="13177" y="5757"/>
                </a:cubicBezTo>
                <a:cubicBezTo>
                  <a:pt x="13823" y="6033"/>
                  <a:pt x="13102" y="7797"/>
                  <a:pt x="13011" y="8292"/>
                </a:cubicBezTo>
                <a:cubicBezTo>
                  <a:pt x="12788" y="9497"/>
                  <a:pt x="12376" y="10680"/>
                  <a:pt x="12182" y="11884"/>
                </a:cubicBezTo>
                <a:cubicBezTo>
                  <a:pt x="12110" y="12329"/>
                  <a:pt x="12410" y="12760"/>
                  <a:pt x="12257" y="13210"/>
                </a:cubicBezTo>
                <a:cubicBezTo>
                  <a:pt x="12171" y="13463"/>
                  <a:pt x="12396" y="14159"/>
                  <a:pt x="12645" y="14273"/>
                </a:cubicBezTo>
                <a:cubicBezTo>
                  <a:pt x="13755" y="14781"/>
                  <a:pt x="14069" y="13871"/>
                  <a:pt x="14957" y="13382"/>
                </a:cubicBezTo>
                <a:cubicBezTo>
                  <a:pt x="15330" y="13176"/>
                  <a:pt x="16717" y="12212"/>
                  <a:pt x="16911" y="13173"/>
                </a:cubicBezTo>
                <a:cubicBezTo>
                  <a:pt x="17046" y="13840"/>
                  <a:pt x="16325" y="14235"/>
                  <a:pt x="15918" y="14562"/>
                </a:cubicBezTo>
                <a:cubicBezTo>
                  <a:pt x="15429" y="14955"/>
                  <a:pt x="15007" y="15315"/>
                  <a:pt x="14658" y="15854"/>
                </a:cubicBezTo>
                <a:cubicBezTo>
                  <a:pt x="13893" y="17034"/>
                  <a:pt x="12512" y="18156"/>
                  <a:pt x="11317" y="18987"/>
                </a:cubicBezTo>
                <a:cubicBezTo>
                  <a:pt x="10833" y="19324"/>
                  <a:pt x="11018" y="20913"/>
                  <a:pt x="11047" y="21599"/>
                </a:cubicBezTo>
                <a:cubicBezTo>
                  <a:pt x="13148" y="21314"/>
                  <a:pt x="15184" y="20293"/>
                  <a:pt x="16796" y="18515"/>
                </a:cubicBezTo>
                <a:cubicBezTo>
                  <a:pt x="20639" y="14279"/>
                  <a:pt x="20638" y="7412"/>
                  <a:pt x="16796" y="3176"/>
                </a:cubicBezTo>
                <a:cubicBezTo>
                  <a:pt x="14875" y="1058"/>
                  <a:pt x="12356" y="0"/>
                  <a:pt x="9839" y="0"/>
                </a:cubicBezTo>
                <a:close/>
              </a:path>
            </a:pathLst>
          </a:custGeom>
          <a:solidFill>
            <a:schemeClr val="accent5"/>
          </a:solidFill>
          <a:ln>
            <a:noFill/>
          </a:ln>
          <a:effectLst/>
        </p:spPr>
        <p:txBody>
          <a:bodyPr anchor="ctr"/>
          <a:lstStyle/>
          <a:p>
            <a:pPr algn="ctr"/>
            <a:endParaRPr/>
          </a:p>
        </p:txBody>
      </p:sp>
      <p:grpSp>
        <p:nvGrpSpPr>
          <p:cNvPr id="6" name="千图PPT彼岸天：ID 8661124库_组合 18"/>
          <p:cNvGrpSpPr/>
          <p:nvPr>
            <p:custDataLst>
              <p:tags r:id="rId6"/>
            </p:custDataLst>
          </p:nvPr>
        </p:nvGrpSpPr>
        <p:grpSpPr>
          <a:xfrm>
            <a:off x="719138" y="4113075"/>
            <a:ext cx="2041029" cy="857260"/>
            <a:chOff x="1732858" y="5001250"/>
            <a:chExt cx="2213143" cy="857260"/>
          </a:xfrm>
        </p:grpSpPr>
        <p:sp>
          <p:nvSpPr>
            <p:cNvPr id="19" name="TextBox 3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20" name="TextBox 32"/>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7" name="千图PPT彼岸天：ID 8661124库_组合 19"/>
          <p:cNvGrpSpPr/>
          <p:nvPr>
            <p:custDataLst>
              <p:tags r:id="rId7"/>
            </p:custDataLst>
          </p:nvPr>
        </p:nvGrpSpPr>
        <p:grpSpPr>
          <a:xfrm>
            <a:off x="2897312" y="4113075"/>
            <a:ext cx="2041029" cy="857260"/>
            <a:chOff x="1732858" y="5001250"/>
            <a:chExt cx="2213143" cy="857260"/>
          </a:xfrm>
        </p:grpSpPr>
        <p:sp>
          <p:nvSpPr>
            <p:cNvPr id="17" name="TextBox 2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18" name="TextBox 3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8" name="千图PPT彼岸天：ID 8661124库_组合 20"/>
          <p:cNvGrpSpPr/>
          <p:nvPr>
            <p:custDataLst>
              <p:tags r:id="rId8"/>
            </p:custDataLst>
          </p:nvPr>
        </p:nvGrpSpPr>
        <p:grpSpPr>
          <a:xfrm>
            <a:off x="5075487" y="4113075"/>
            <a:ext cx="2041029" cy="857260"/>
            <a:chOff x="1732858" y="5001250"/>
            <a:chExt cx="2213143" cy="857260"/>
          </a:xfrm>
        </p:grpSpPr>
        <p:sp>
          <p:nvSpPr>
            <p:cNvPr id="15" name="TextBox 27"/>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6" name="TextBox 28"/>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9" name="千图PPT彼岸天：ID 8661124库_组合 21"/>
          <p:cNvGrpSpPr/>
          <p:nvPr>
            <p:custDataLst>
              <p:tags r:id="rId9"/>
            </p:custDataLst>
          </p:nvPr>
        </p:nvGrpSpPr>
        <p:grpSpPr>
          <a:xfrm>
            <a:off x="7253661" y="4113075"/>
            <a:ext cx="2041029" cy="857260"/>
            <a:chOff x="1732858" y="5001250"/>
            <a:chExt cx="2213143" cy="857260"/>
          </a:xfrm>
        </p:grpSpPr>
        <p:sp>
          <p:nvSpPr>
            <p:cNvPr id="13" name="TextBox 2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14" name="TextBox 26"/>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22"/>
          <p:cNvGrpSpPr/>
          <p:nvPr>
            <p:custDataLst>
              <p:tags r:id="rId10"/>
            </p:custDataLst>
          </p:nvPr>
        </p:nvGrpSpPr>
        <p:grpSpPr>
          <a:xfrm>
            <a:off x="9431835" y="4113075"/>
            <a:ext cx="2041029" cy="857260"/>
            <a:chOff x="1732858" y="5001250"/>
            <a:chExt cx="2213143" cy="857260"/>
          </a:xfrm>
        </p:grpSpPr>
        <p:sp>
          <p:nvSpPr>
            <p:cNvPr id="11" name="TextBox 2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5"/>
                  </a:solidFill>
                </a:rPr>
                <a:t>输入标题文本</a:t>
              </a:r>
            </a:p>
          </p:txBody>
        </p:sp>
        <p:sp>
          <p:nvSpPr>
            <p:cNvPr id="12" name="TextBox 24"/>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2" name="矩形 1"/>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rgbClr val="347659"/>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cBhvr>
                                      <p:tavLst>
                                        <p:tav tm="0">
                                          <p:val>
                                            <p:fltVal val="360"/>
                                          </p:val>
                                        </p:tav>
                                        <p:tav tm="100000">
                                          <p:val>
                                            <p:fltVal val="0"/>
                                          </p:val>
                                        </p:tav>
                                      </p:tavLst>
                                    </p:anim>
                                    <p:animEffect transition="in" filter="fade">
                                      <p:cBhvr>
                                        <p:cTn id="10" dur="500"/>
                                        <p:tgtEl>
                                          <p:spTgt spid="21"/>
                                        </p:tgtEl>
                                      </p:cBhvr>
                                    </p:animEffect>
                                  </p:childTnLst>
                                </p:cTn>
                              </p:par>
                            </p:childTnLst>
                          </p:cTn>
                        </p:par>
                        <p:par>
                          <p:cTn id="11" fill="hold">
                            <p:stCondLst>
                              <p:cond delay="500"/>
                            </p:stCondLst>
                            <p:childTnLst>
                              <p:par>
                                <p:cTn id="12" presetID="37"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 calcmode="lin" valueType="num">
                                      <p:cBhvr>
                                        <p:cTn id="23" dur="500" fill="hold"/>
                                        <p:tgtEl>
                                          <p:spTgt spid="22"/>
                                        </p:tgtEl>
                                      </p:cBhvr>
                                      <p:tavLst>
                                        <p:tav tm="0">
                                          <p:val>
                                            <p:fltVal val="360"/>
                                          </p:val>
                                        </p:tav>
                                        <p:tav tm="100000">
                                          <p:val>
                                            <p:fltVal val="0"/>
                                          </p:val>
                                        </p:tav>
                                      </p:tavLst>
                                    </p:anim>
                                    <p:animEffect transition="in" filter="fade">
                                      <p:cBhvr>
                                        <p:cTn id="24" dur="500"/>
                                        <p:tgtEl>
                                          <p:spTgt spid="22"/>
                                        </p:tgtEl>
                                      </p:cBhvr>
                                    </p:animEffect>
                                  </p:childTnLst>
                                </p:cTn>
                              </p:par>
                            </p:childTnLst>
                          </p:cTn>
                        </p:par>
                        <p:par>
                          <p:cTn id="25" fill="hold">
                            <p:stCondLst>
                              <p:cond delay="2000"/>
                            </p:stCondLst>
                            <p:childTnLst>
                              <p:par>
                                <p:cTn id="26" presetID="37"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900" decel="100000" fill="hold"/>
                                        <p:tgtEl>
                                          <p:spTgt spid="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2" fill="hold">
                            <p:stCondLst>
                              <p:cond delay="3000"/>
                            </p:stCondLst>
                            <p:childTnLst>
                              <p:par>
                                <p:cTn id="33" presetID="49" presetClass="entr" presetSubtype="0" decel="10000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 calcmode="lin" valueType="num">
                                      <p:cBhvr>
                                        <p:cTn id="37" dur="500" fill="hold"/>
                                        <p:tgtEl>
                                          <p:spTgt spid="23"/>
                                        </p:tgtEl>
                                      </p:cBhvr>
                                      <p:tavLst>
                                        <p:tav tm="0">
                                          <p:val>
                                            <p:fltVal val="360"/>
                                          </p:val>
                                        </p:tav>
                                        <p:tav tm="100000">
                                          <p:val>
                                            <p:fltVal val="0"/>
                                          </p:val>
                                        </p:tav>
                                      </p:tavLst>
                                    </p:anim>
                                    <p:animEffect transition="in" filter="fade">
                                      <p:cBhvr>
                                        <p:cTn id="38" dur="500"/>
                                        <p:tgtEl>
                                          <p:spTgt spid="23"/>
                                        </p:tgtEl>
                                      </p:cBhvr>
                                    </p:animEffect>
                                  </p:childTnLst>
                                </p:cTn>
                              </p:par>
                            </p:childTnLst>
                          </p:cTn>
                        </p:par>
                        <p:par>
                          <p:cTn id="39" fill="hold">
                            <p:stCondLst>
                              <p:cond delay="3500"/>
                            </p:stCondLst>
                            <p:childTnLst>
                              <p:par>
                                <p:cTn id="40" presetID="37"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900" decel="100000" fill="hold"/>
                                        <p:tgtEl>
                                          <p:spTgt spid="8"/>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 calcmode="lin" valueType="num">
                                      <p:cBhvr>
                                        <p:cTn id="51" dur="500" fill="hold"/>
                                        <p:tgtEl>
                                          <p:spTgt spid="24"/>
                                        </p:tgtEl>
                                      </p:cBhvr>
                                      <p:tavLst>
                                        <p:tav tm="0">
                                          <p:val>
                                            <p:fltVal val="360"/>
                                          </p:val>
                                        </p:tav>
                                        <p:tav tm="100000">
                                          <p:val>
                                            <p:fltVal val="0"/>
                                          </p:val>
                                        </p:tav>
                                      </p:tavLst>
                                    </p:anim>
                                    <p:animEffect transition="in" filter="fade">
                                      <p:cBhvr>
                                        <p:cTn id="52" dur="500"/>
                                        <p:tgtEl>
                                          <p:spTgt spid="24"/>
                                        </p:tgtEl>
                                      </p:cBhvr>
                                    </p:animEffect>
                                  </p:childTnLst>
                                </p:cTn>
                              </p:par>
                            </p:childTnLst>
                          </p:cTn>
                        </p:par>
                        <p:par>
                          <p:cTn id="53" fill="hold">
                            <p:stCondLst>
                              <p:cond delay="5000"/>
                            </p:stCondLst>
                            <p:childTnLst>
                              <p:par>
                                <p:cTn id="54" presetID="37"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900" decel="100000" fill="hold"/>
                                        <p:tgtEl>
                                          <p:spTgt spid="9"/>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60" fill="hold">
                            <p:stCondLst>
                              <p:cond delay="6000"/>
                            </p:stCondLst>
                            <p:childTnLst>
                              <p:par>
                                <p:cTn id="61" presetID="49" presetClass="entr" presetSubtype="0" decel="10000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 calcmode="lin" valueType="num">
                                      <p:cBhvr>
                                        <p:cTn id="65" dur="500" fill="hold"/>
                                        <p:tgtEl>
                                          <p:spTgt spid="25"/>
                                        </p:tgtEl>
                                      </p:cBhvr>
                                      <p:tavLst>
                                        <p:tav tm="0">
                                          <p:val>
                                            <p:fltVal val="360"/>
                                          </p:val>
                                        </p:tav>
                                        <p:tav tm="100000">
                                          <p:val>
                                            <p:fltVal val="0"/>
                                          </p:val>
                                        </p:tav>
                                      </p:tavLst>
                                    </p:anim>
                                    <p:animEffect transition="in" filter="fade">
                                      <p:cBhvr>
                                        <p:cTn id="66" dur="500"/>
                                        <p:tgtEl>
                                          <p:spTgt spid="25"/>
                                        </p:tgtEl>
                                      </p:cBhvr>
                                    </p:animEffect>
                                  </p:childTnLst>
                                </p:cTn>
                              </p:par>
                            </p:childTnLst>
                          </p:cTn>
                        </p:par>
                        <p:par>
                          <p:cTn id="67" fill="hold">
                            <p:stCondLst>
                              <p:cond delay="6500"/>
                            </p:stCondLst>
                            <p:childTnLst>
                              <p:par>
                                <p:cTn id="68" presetID="37" presetClass="entr" presetSubtype="0" fill="hold"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1000"/>
                                        <p:tgtEl>
                                          <p:spTgt spid="10"/>
                                        </p:tgtEl>
                                      </p:cBhvr>
                                    </p:animEffect>
                                    <p:anim calcmode="lin" valueType="num">
                                      <p:cBhvr>
                                        <p:cTn id="71" dur="1000" fill="hold"/>
                                        <p:tgtEl>
                                          <p:spTgt spid="10"/>
                                        </p:tgtEl>
                                        <p:attrNameLst>
                                          <p:attrName>ppt_x</p:attrName>
                                        </p:attrNameLst>
                                      </p:cBhvr>
                                      <p:tavLst>
                                        <p:tav tm="0">
                                          <p:val>
                                            <p:strVal val="#ppt_x"/>
                                          </p:val>
                                        </p:tav>
                                        <p:tav tm="100000">
                                          <p:val>
                                            <p:strVal val="#ppt_x"/>
                                          </p:val>
                                        </p:tav>
                                      </p:tavLst>
                                    </p:anim>
                                    <p:anim calcmode="lin" valueType="num">
                                      <p:cBhvr>
                                        <p:cTn id="72" dur="900" decel="100000" fill="hold"/>
                                        <p:tgtEl>
                                          <p:spTgt spid="10"/>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2997551" y="2151190"/>
            <a:ext cx="6647974"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5" name="矩形 4"/>
          <p:cNvSpPr/>
          <p:nvPr/>
        </p:nvSpPr>
        <p:spPr>
          <a:xfrm>
            <a:off x="1849698" y="3573118"/>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6" name="文本框 5"/>
          <p:cNvSpPr txBox="1"/>
          <p:nvPr/>
        </p:nvSpPr>
        <p:spPr>
          <a:xfrm>
            <a:off x="3829995" y="4360646"/>
            <a:ext cx="4883068" cy="535531"/>
          </a:xfrm>
          <a:prstGeom prst="rect">
            <a:avLst/>
          </a:prstGeom>
          <a:noFill/>
        </p:spPr>
        <p:txBody>
          <a:bodyPr wrap="none" rtlCol="0" anchor="ctr">
            <a:spAutoFit/>
          </a:bodyPr>
          <a:lstStyle/>
          <a:p>
            <a:pPr>
              <a:lnSpc>
                <a:spcPct val="120000"/>
              </a:lnSpc>
            </a:pPr>
            <a:r>
              <a:rPr lang="zh-CN" altLang="en-US" sz="2400" dirty="0" smtClean="0">
                <a:solidFill>
                  <a:srgbClr val="0284B5"/>
                </a:solidFill>
                <a:latin typeface="汉仪乐喵体简" panose="00020600040101010101" pitchFamily="18" charset="-122"/>
                <a:ea typeface="汉仪乐喵体简" panose="00020600040101010101" pitchFamily="18" charset="-122"/>
              </a:rPr>
              <a:t>汇报人：</a:t>
            </a:r>
            <a:r>
              <a:rPr lang="en-US" altLang="zh-CN" sz="2400" dirty="0" smtClean="0">
                <a:solidFill>
                  <a:srgbClr val="0284B5"/>
                </a:solidFill>
                <a:latin typeface="汉仪乐喵体简" panose="00020600040101010101" pitchFamily="18" charset="-122"/>
                <a:ea typeface="汉仪乐喵体简" panose="00020600040101010101" pitchFamily="18" charset="-122"/>
              </a:rPr>
              <a:t>xxx</a:t>
            </a:r>
            <a:r>
              <a:rPr lang="zh-CN" altLang="en-US" sz="2400" dirty="0" smtClean="0">
                <a:solidFill>
                  <a:srgbClr val="0284B5"/>
                </a:solidFill>
                <a:latin typeface="汉仪乐喵体简" panose="00020600040101010101" pitchFamily="18" charset="-122"/>
                <a:ea typeface="汉仪乐喵体简" panose="00020600040101010101" pitchFamily="18" charset="-122"/>
              </a:rPr>
              <a:t>    </a:t>
            </a:r>
            <a:r>
              <a:rPr lang="zh-CN" altLang="en-US" sz="2400" dirty="0">
                <a:solidFill>
                  <a:srgbClr val="0284B5"/>
                </a:solidFill>
                <a:latin typeface="汉仪乐喵体简" panose="00020600040101010101" pitchFamily="18" charset="-122"/>
                <a:ea typeface="汉仪乐喵体简" panose="00020600040101010101" pitchFamily="18" charset="-122"/>
              </a:rPr>
              <a:t>日期：</a:t>
            </a:r>
            <a:r>
              <a:rPr lang="en-US" altLang="zh-CN" sz="2400" dirty="0">
                <a:solidFill>
                  <a:srgbClr val="0284B5"/>
                </a:solidFill>
                <a:latin typeface="汉仪乐喵体简" panose="00020600040101010101" pitchFamily="18" charset="-122"/>
                <a:ea typeface="汉仪乐喵体简" panose="00020600040101010101" pitchFamily="18" charset="-122"/>
              </a:rPr>
              <a:t>2019/12/30</a:t>
            </a:r>
            <a:endParaRPr lang="zh-CN" altLang="en-US" sz="2400" dirty="0">
              <a:solidFill>
                <a:srgbClr val="0284B5"/>
              </a:solidFill>
              <a:latin typeface="汉仪乐喵体简" panose="00020600040101010101" pitchFamily="18" charset="-122"/>
              <a:ea typeface="汉仪乐喵体简" panose="00020600040101010101" pitchFamily="18" charset="-122"/>
            </a:endParaRPr>
          </a:p>
        </p:txBody>
      </p:sp>
      <p:pic>
        <p:nvPicPr>
          <p:cNvPr id="7"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070475" y="-151923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40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4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7"/>
                </p:tgtEl>
              </p:cMediaNode>
            </p:audio>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35775A"/>
      </a:accent1>
      <a:accent2>
        <a:srgbClr val="DA8710"/>
      </a:accent2>
      <a:accent3>
        <a:srgbClr val="4495C0"/>
      </a:accent3>
      <a:accent4>
        <a:srgbClr val="35775A"/>
      </a:accent4>
      <a:accent5>
        <a:srgbClr val="BBD3CB"/>
      </a:accent5>
      <a:accent6>
        <a:srgbClr val="4495C0"/>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2049</Words>
  <Application>Microsoft Office PowerPoint</Application>
  <PresentationFormat>自定义</PresentationFormat>
  <Paragraphs>279</Paragraphs>
  <Slides>24</Slides>
  <Notes>24</Notes>
  <HiddenSlides>0</HiddenSlides>
  <MMClips>2</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dc:title>
  <dc:creator>柚子设计</dc:creator>
  <cp:keywords>MC-PPT模板</cp:keywords>
  <cp:lastModifiedBy>Sky123.Org</cp:lastModifiedBy>
  <cp:revision>8</cp:revision>
  <dcterms:created xsi:type="dcterms:W3CDTF">2017-11-30T00:24:00Z</dcterms:created>
  <dcterms:modified xsi:type="dcterms:W3CDTF">2018-01-12T06:02:03Z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