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docProps/custom.xml" ContentType="application/vnd.openxmlformats-officedocument.custom-properties+xml"/>
  <Default Extension="wdp" ContentType="image/vnd.ms-photo"/>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60" r:id="rId2"/>
    <p:sldId id="261" r:id="rId3"/>
    <p:sldId id="281" r:id="rId4"/>
    <p:sldId id="263" r:id="rId5"/>
    <p:sldId id="264" r:id="rId6"/>
    <p:sldId id="265" r:id="rId7"/>
    <p:sldId id="266" r:id="rId8"/>
    <p:sldId id="282" r:id="rId9"/>
    <p:sldId id="267" r:id="rId10"/>
    <p:sldId id="268" r:id="rId11"/>
    <p:sldId id="269" r:id="rId12"/>
    <p:sldId id="270" r:id="rId13"/>
    <p:sldId id="283" r:id="rId14"/>
    <p:sldId id="271" r:id="rId15"/>
    <p:sldId id="272" r:id="rId16"/>
    <p:sldId id="273" r:id="rId17"/>
    <p:sldId id="284" r:id="rId18"/>
    <p:sldId id="275" r:id="rId19"/>
    <p:sldId id="276" r:id="rId20"/>
    <p:sldId id="277" r:id="rId21"/>
    <p:sldId id="278" r:id="rId22"/>
    <p:sldId id="27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3F746B"/>
    <a:srgbClr val="FF940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877" autoAdjust="0"/>
    <p:restoredTop sz="94660"/>
  </p:normalViewPr>
  <p:slideViewPr>
    <p:cSldViewPr snapToGrid="0">
      <p:cViewPr varScale="1">
        <p:scale>
          <a:sx n="71" d="100"/>
          <a:sy n="71" d="100"/>
        </p:scale>
        <p:origin x="-85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4430B9-FAD9-4E76-BDF9-1B6A784A8BDC}" type="datetimeFigureOut">
              <a:rPr lang="zh-CN" altLang="en-US" smtClean="0"/>
              <a:pPr/>
              <a:t>2018/1/22 Monday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64C30F-2145-40C4-9786-54D7D564C54A}" type="slidenum">
              <a:rPr lang="zh-CN" altLang="en-US" smtClean="0"/>
              <a:pPr/>
              <a:t>‹#›</a:t>
            </a:fld>
            <a:endParaRPr lang="zh-CN" altLang="en-US"/>
          </a:p>
        </p:txBody>
      </p:sp>
    </p:spTree>
    <p:extLst>
      <p:ext uri="{BB962C8B-B14F-4D97-AF65-F5344CB8AC3E}">
        <p14:creationId xmlns:p14="http://schemas.microsoft.com/office/powerpoint/2010/main" xmlns="" val="838005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1</a:t>
            </a:fld>
            <a:endParaRPr lang="zh-CN" altLang="en-US"/>
          </a:p>
        </p:txBody>
      </p:sp>
    </p:spTree>
    <p:extLst>
      <p:ext uri="{BB962C8B-B14F-4D97-AF65-F5344CB8AC3E}">
        <p14:creationId xmlns:p14="http://schemas.microsoft.com/office/powerpoint/2010/main" xmlns="" val="3197139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2</a:t>
            </a:fld>
            <a:endParaRPr lang="zh-CN" altLang="en-US"/>
          </a:p>
        </p:txBody>
      </p:sp>
    </p:spTree>
    <p:extLst>
      <p:ext uri="{BB962C8B-B14F-4D97-AF65-F5344CB8AC3E}">
        <p14:creationId xmlns:p14="http://schemas.microsoft.com/office/powerpoint/2010/main" xmlns="" val="840685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3</a:t>
            </a:fld>
            <a:endParaRPr lang="zh-CN" altLang="en-US"/>
          </a:p>
        </p:txBody>
      </p:sp>
    </p:spTree>
    <p:extLst>
      <p:ext uri="{BB962C8B-B14F-4D97-AF65-F5344CB8AC3E}">
        <p14:creationId xmlns:p14="http://schemas.microsoft.com/office/powerpoint/2010/main" xmlns="" val="468058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4</a:t>
            </a:fld>
            <a:endParaRPr lang="zh-CN" altLang="en-US"/>
          </a:p>
        </p:txBody>
      </p:sp>
    </p:spTree>
    <p:extLst>
      <p:ext uri="{BB962C8B-B14F-4D97-AF65-F5344CB8AC3E}">
        <p14:creationId xmlns:p14="http://schemas.microsoft.com/office/powerpoint/2010/main" xmlns="" val="271522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5</a:t>
            </a:fld>
            <a:endParaRPr lang="zh-CN" altLang="en-US"/>
          </a:p>
        </p:txBody>
      </p:sp>
    </p:spTree>
    <p:extLst>
      <p:ext uri="{BB962C8B-B14F-4D97-AF65-F5344CB8AC3E}">
        <p14:creationId xmlns:p14="http://schemas.microsoft.com/office/powerpoint/2010/main" xmlns="" val="2921279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6</a:t>
            </a:fld>
            <a:endParaRPr lang="zh-CN" altLang="en-US"/>
          </a:p>
        </p:txBody>
      </p:sp>
    </p:spTree>
    <p:extLst>
      <p:ext uri="{BB962C8B-B14F-4D97-AF65-F5344CB8AC3E}">
        <p14:creationId xmlns:p14="http://schemas.microsoft.com/office/powerpoint/2010/main" xmlns="" val="1239901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7</a:t>
            </a:fld>
            <a:endParaRPr lang="zh-CN" altLang="en-US"/>
          </a:p>
        </p:txBody>
      </p:sp>
    </p:spTree>
    <p:extLst>
      <p:ext uri="{BB962C8B-B14F-4D97-AF65-F5344CB8AC3E}">
        <p14:creationId xmlns:p14="http://schemas.microsoft.com/office/powerpoint/2010/main" xmlns="" val="1148951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8</a:t>
            </a:fld>
            <a:endParaRPr lang="zh-CN" altLang="en-US"/>
          </a:p>
        </p:txBody>
      </p:sp>
    </p:spTree>
    <p:extLst>
      <p:ext uri="{BB962C8B-B14F-4D97-AF65-F5344CB8AC3E}">
        <p14:creationId xmlns:p14="http://schemas.microsoft.com/office/powerpoint/2010/main" xmlns="" val="1650918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9</a:t>
            </a:fld>
            <a:endParaRPr lang="zh-CN" altLang="en-US"/>
          </a:p>
        </p:txBody>
      </p:sp>
    </p:spTree>
    <p:extLst>
      <p:ext uri="{BB962C8B-B14F-4D97-AF65-F5344CB8AC3E}">
        <p14:creationId xmlns:p14="http://schemas.microsoft.com/office/powerpoint/2010/main" xmlns="" val="18864562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10</a:t>
            </a:fld>
            <a:endParaRPr lang="zh-CN" altLang="en-US"/>
          </a:p>
        </p:txBody>
      </p:sp>
    </p:spTree>
    <p:extLst>
      <p:ext uri="{BB962C8B-B14F-4D97-AF65-F5344CB8AC3E}">
        <p14:creationId xmlns:p14="http://schemas.microsoft.com/office/powerpoint/2010/main" xmlns="" val="2697151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11</a:t>
            </a:fld>
            <a:endParaRPr lang="zh-CN" altLang="en-US"/>
          </a:p>
        </p:txBody>
      </p:sp>
    </p:spTree>
    <p:extLst>
      <p:ext uri="{BB962C8B-B14F-4D97-AF65-F5344CB8AC3E}">
        <p14:creationId xmlns:p14="http://schemas.microsoft.com/office/powerpoint/2010/main" xmlns="" val="3203162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12</a:t>
            </a:fld>
            <a:endParaRPr lang="zh-CN" altLang="en-US"/>
          </a:p>
        </p:txBody>
      </p:sp>
    </p:spTree>
    <p:extLst>
      <p:ext uri="{BB962C8B-B14F-4D97-AF65-F5344CB8AC3E}">
        <p14:creationId xmlns:p14="http://schemas.microsoft.com/office/powerpoint/2010/main" xmlns="" val="38399811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13</a:t>
            </a:fld>
            <a:endParaRPr lang="zh-CN" altLang="en-US"/>
          </a:p>
        </p:txBody>
      </p:sp>
    </p:spTree>
    <p:extLst>
      <p:ext uri="{BB962C8B-B14F-4D97-AF65-F5344CB8AC3E}">
        <p14:creationId xmlns:p14="http://schemas.microsoft.com/office/powerpoint/2010/main" xmlns="" val="832141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14</a:t>
            </a:fld>
            <a:endParaRPr lang="zh-CN" altLang="en-US"/>
          </a:p>
        </p:txBody>
      </p:sp>
    </p:spTree>
    <p:extLst>
      <p:ext uri="{BB962C8B-B14F-4D97-AF65-F5344CB8AC3E}">
        <p14:creationId xmlns:p14="http://schemas.microsoft.com/office/powerpoint/2010/main" xmlns="" val="1278375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15</a:t>
            </a:fld>
            <a:endParaRPr lang="zh-CN" altLang="en-US"/>
          </a:p>
        </p:txBody>
      </p:sp>
    </p:spTree>
    <p:extLst>
      <p:ext uri="{BB962C8B-B14F-4D97-AF65-F5344CB8AC3E}">
        <p14:creationId xmlns:p14="http://schemas.microsoft.com/office/powerpoint/2010/main" xmlns="" val="2171448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16</a:t>
            </a:fld>
            <a:endParaRPr lang="zh-CN" altLang="en-US"/>
          </a:p>
        </p:txBody>
      </p:sp>
    </p:spTree>
    <p:extLst>
      <p:ext uri="{BB962C8B-B14F-4D97-AF65-F5344CB8AC3E}">
        <p14:creationId xmlns:p14="http://schemas.microsoft.com/office/powerpoint/2010/main" xmlns="" val="722167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17</a:t>
            </a:fld>
            <a:endParaRPr lang="zh-CN" altLang="en-US"/>
          </a:p>
        </p:txBody>
      </p:sp>
    </p:spTree>
    <p:extLst>
      <p:ext uri="{BB962C8B-B14F-4D97-AF65-F5344CB8AC3E}">
        <p14:creationId xmlns:p14="http://schemas.microsoft.com/office/powerpoint/2010/main" xmlns="" val="3330297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18</a:t>
            </a:fld>
            <a:endParaRPr lang="zh-CN" altLang="en-US"/>
          </a:p>
        </p:txBody>
      </p:sp>
    </p:spTree>
    <p:extLst>
      <p:ext uri="{BB962C8B-B14F-4D97-AF65-F5344CB8AC3E}">
        <p14:creationId xmlns:p14="http://schemas.microsoft.com/office/powerpoint/2010/main" xmlns="" val="3618182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19</a:t>
            </a:fld>
            <a:endParaRPr lang="zh-CN" altLang="en-US"/>
          </a:p>
        </p:txBody>
      </p:sp>
    </p:spTree>
    <p:extLst>
      <p:ext uri="{BB962C8B-B14F-4D97-AF65-F5344CB8AC3E}">
        <p14:creationId xmlns:p14="http://schemas.microsoft.com/office/powerpoint/2010/main" xmlns="" val="1113383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20</a:t>
            </a:fld>
            <a:endParaRPr lang="zh-CN" altLang="en-US"/>
          </a:p>
        </p:txBody>
      </p:sp>
    </p:spTree>
    <p:extLst>
      <p:ext uri="{BB962C8B-B14F-4D97-AF65-F5344CB8AC3E}">
        <p14:creationId xmlns:p14="http://schemas.microsoft.com/office/powerpoint/2010/main" xmlns="" val="3354793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21</a:t>
            </a:fld>
            <a:endParaRPr lang="zh-CN" altLang="en-US"/>
          </a:p>
        </p:txBody>
      </p:sp>
    </p:spTree>
    <p:extLst>
      <p:ext uri="{BB962C8B-B14F-4D97-AF65-F5344CB8AC3E}">
        <p14:creationId xmlns:p14="http://schemas.microsoft.com/office/powerpoint/2010/main" xmlns="" val="2636021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64C30F-2145-40C4-9786-54D7D564C54A}" type="slidenum">
              <a:rPr lang="zh-CN" altLang="en-US" smtClean="0"/>
              <a:pPr/>
              <a:t>22</a:t>
            </a:fld>
            <a:endParaRPr lang="zh-CN" altLang="en-US"/>
          </a:p>
        </p:txBody>
      </p:sp>
    </p:spTree>
    <p:extLst>
      <p:ext uri="{BB962C8B-B14F-4D97-AF65-F5344CB8AC3E}">
        <p14:creationId xmlns:p14="http://schemas.microsoft.com/office/powerpoint/2010/main" xmlns="" val="1783340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1.xml"/><Relationship Id="rId7" Type="http://schemas.microsoft.com/office/2007/relationships/media" Target="../media/media1.mp3"/><Relationship Id="rId2" Type="http://schemas.openxmlformats.org/officeDocument/2006/relationships/slideLayout" Target="../slideLayouts/slideLayout1.xml"/><Relationship Id="rId1" Type="http://schemas.openxmlformats.org/officeDocument/2006/relationships/video" Target="NULL" TargetMode="External"/><Relationship Id="rId6" Type="http://schemas.microsoft.com/office/2007/relationships/hdphoto" Target="../media/hdphoto1.wdp"/><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microsoft.com/office/2007/relationships/hdphoto" Target="../media/hdphoto3.wdp"/><Relationship Id="rId9"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a:extLst>
              <a:ext uri="{FF2B5EF4-FFF2-40B4-BE49-F238E27FC236}">
                <a16:creationId xmlns:a16="http://schemas.microsoft.com/office/drawing/2014/main" xmlns="" id="{42142B19-0964-4258-9AA2-EE528BC30EFD}"/>
              </a:ext>
            </a:extLst>
          </p:cNvPr>
          <p:cNvSpPr/>
          <p:nvPr/>
        </p:nvSpPr>
        <p:spPr>
          <a:xfrm>
            <a:off x="3150576" y="483576"/>
            <a:ext cx="5430129" cy="54301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xmlns="" id="{A19EA8D8-943F-4B68-B183-2C7B4BB79298}"/>
              </a:ext>
            </a:extLst>
          </p:cNvPr>
          <p:cNvPicPr>
            <a:picLocks noChangeAspect="1"/>
          </p:cNvPicPr>
          <p:nvPr/>
        </p:nvPicPr>
        <p:blipFill>
          <a:blip r:embed="rId4" cstate="print">
            <a:extLst>
              <a:ext uri="{BEBA8EAE-BF5A-486C-A8C5-ECC9F3942E4B}">
                <a14:imgProps xmlns:a14="http://schemas.microsoft.com/office/drawing/2010/main" xmlns="">
                  <a14:imgLayer r:embed="rId6">
                    <a14:imgEffect>
                      <a14:artisticBlur radius="49"/>
                    </a14:imgEffect>
                  </a14:imgLayer>
                </a14:imgProps>
              </a:ex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矩形 1">
            <a:extLst>
              <a:ext uri="{FF2B5EF4-FFF2-40B4-BE49-F238E27FC236}">
                <a16:creationId xmlns:a16="http://schemas.microsoft.com/office/drawing/2014/main" xmlns="" id="{4E794B97-7952-4852-9015-3BB5EDC90E83}"/>
              </a:ext>
            </a:extLst>
          </p:cNvPr>
          <p:cNvSpPr/>
          <p:nvPr/>
        </p:nvSpPr>
        <p:spPr>
          <a:xfrm>
            <a:off x="2003612" y="1250576"/>
            <a:ext cx="8296835" cy="4141695"/>
          </a:xfrm>
          <a:prstGeom prst="rect">
            <a:avLst/>
          </a:prstGeom>
          <a:solidFill>
            <a:schemeClr val="bg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xmlns="" id="{5264EFD1-BAB4-46CA-A81B-5F72152CF28B}"/>
              </a:ext>
            </a:extLst>
          </p:cNvPr>
          <p:cNvSpPr txBox="1"/>
          <p:nvPr/>
        </p:nvSpPr>
        <p:spPr>
          <a:xfrm>
            <a:off x="4790343" y="1931970"/>
            <a:ext cx="2855741" cy="1323439"/>
          </a:xfrm>
          <a:prstGeom prst="rect">
            <a:avLst/>
          </a:prstGeom>
          <a:noFill/>
        </p:spPr>
        <p:txBody>
          <a:bodyPr wrap="square" rtlCol="0">
            <a:spAutoFit/>
          </a:bodyPr>
          <a:lstStyle/>
          <a:p>
            <a:r>
              <a:rPr lang="en-US" altLang="zh-CN" sz="8000" dirty="0">
                <a:gradFill>
                  <a:gsLst>
                    <a:gs pos="0">
                      <a:srgbClr val="3F746B"/>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latin typeface="华文中宋" panose="02010600040101010101" pitchFamily="2" charset="-122"/>
                <a:ea typeface="华文中宋" panose="02010600040101010101" pitchFamily="2" charset="-122"/>
              </a:rPr>
              <a:t>2018</a:t>
            </a:r>
            <a:endParaRPr lang="zh-CN" altLang="en-US" sz="8000" dirty="0">
              <a:gradFill>
                <a:gsLst>
                  <a:gs pos="0">
                    <a:srgbClr val="3F746B"/>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latin typeface="华文中宋" panose="02010600040101010101" pitchFamily="2" charset="-122"/>
              <a:ea typeface="华文中宋" panose="02010600040101010101" pitchFamily="2" charset="-122"/>
            </a:endParaRPr>
          </a:p>
        </p:txBody>
      </p:sp>
      <p:sp>
        <p:nvSpPr>
          <p:cNvPr id="14" name="文本框 13">
            <a:extLst>
              <a:ext uri="{FF2B5EF4-FFF2-40B4-BE49-F238E27FC236}">
                <a16:creationId xmlns:a16="http://schemas.microsoft.com/office/drawing/2014/main" xmlns="" id="{2606CAA5-46BE-4103-B67A-FC857C76DC38}"/>
              </a:ext>
            </a:extLst>
          </p:cNvPr>
          <p:cNvSpPr txBox="1"/>
          <p:nvPr/>
        </p:nvSpPr>
        <p:spPr>
          <a:xfrm>
            <a:off x="4047685" y="3255409"/>
            <a:ext cx="4284785" cy="646331"/>
          </a:xfrm>
          <a:prstGeom prst="rect">
            <a:avLst/>
          </a:prstGeom>
          <a:noFill/>
        </p:spPr>
        <p:txBody>
          <a:bodyPr wrap="square" rtlCol="0">
            <a:spAutoFit/>
          </a:bodyPr>
          <a:lstStyle/>
          <a:p>
            <a:r>
              <a:rPr lang="zh-CN" altLang="en-US" sz="3600" b="1" dirty="0">
                <a:solidFill>
                  <a:srgbClr val="3F746B"/>
                </a:solidFill>
                <a:latin typeface="华文中宋" panose="02010600040101010101" pitchFamily="2" charset="-122"/>
                <a:ea typeface="华文中宋" panose="02010600040101010101" pitchFamily="2" charset="-122"/>
              </a:rPr>
              <a:t>情人节</a:t>
            </a:r>
            <a:r>
              <a:rPr lang="zh-CN" altLang="en-US" sz="3600" dirty="0">
                <a:solidFill>
                  <a:srgbClr val="7F7F7F"/>
                </a:solidFill>
                <a:latin typeface="华文中宋" panose="02010600040101010101" pitchFamily="2" charset="-122"/>
                <a:ea typeface="华文中宋" panose="02010600040101010101" pitchFamily="2" charset="-122"/>
              </a:rPr>
              <a:t>策划</a:t>
            </a:r>
            <a:r>
              <a:rPr lang="en-US" altLang="zh-CN" sz="3600" dirty="0">
                <a:solidFill>
                  <a:srgbClr val="7F7F7F"/>
                </a:solidFill>
                <a:latin typeface="华文中宋" panose="02010600040101010101" pitchFamily="2" charset="-122"/>
                <a:ea typeface="华文中宋" panose="02010600040101010101" pitchFamily="2" charset="-122"/>
              </a:rPr>
              <a:t>PPT</a:t>
            </a:r>
            <a:r>
              <a:rPr lang="zh-CN" altLang="en-US" sz="3600" dirty="0">
                <a:solidFill>
                  <a:srgbClr val="7F7F7F"/>
                </a:solidFill>
                <a:latin typeface="华文中宋" panose="02010600040101010101" pitchFamily="2" charset="-122"/>
                <a:ea typeface="华文中宋" panose="02010600040101010101" pitchFamily="2" charset="-122"/>
              </a:rPr>
              <a:t>模板</a:t>
            </a:r>
          </a:p>
        </p:txBody>
      </p:sp>
      <p:cxnSp>
        <p:nvCxnSpPr>
          <p:cNvPr id="15" name="直接连接符 14">
            <a:extLst>
              <a:ext uri="{FF2B5EF4-FFF2-40B4-BE49-F238E27FC236}">
                <a16:creationId xmlns:a16="http://schemas.microsoft.com/office/drawing/2014/main" xmlns="" id="{43D3725D-86EA-4489-AE91-B689DA27EE25}"/>
              </a:ext>
            </a:extLst>
          </p:cNvPr>
          <p:cNvCxnSpPr/>
          <p:nvPr/>
        </p:nvCxnSpPr>
        <p:spPr>
          <a:xfrm>
            <a:off x="4931020" y="4013987"/>
            <a:ext cx="2363372"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xmlns="" id="{D62E74B8-A85B-4B39-8056-392424175FB9}"/>
              </a:ext>
            </a:extLst>
          </p:cNvPr>
          <p:cNvSpPr txBox="1"/>
          <p:nvPr/>
        </p:nvSpPr>
        <p:spPr>
          <a:xfrm>
            <a:off x="4192465" y="4279279"/>
            <a:ext cx="4051495" cy="400110"/>
          </a:xfrm>
          <a:prstGeom prst="rect">
            <a:avLst/>
          </a:prstGeom>
          <a:noFill/>
        </p:spPr>
        <p:txBody>
          <a:bodyPr wrap="square" rtlCol="0">
            <a:spAutoFit/>
          </a:bodyPr>
          <a:lstStyle/>
          <a:p>
            <a:r>
              <a:rPr lang="zh-CN" altLang="en-US" sz="2000" dirty="0">
                <a:solidFill>
                  <a:srgbClr val="3F746B"/>
                </a:solidFill>
              </a:rPr>
              <a:t>策划人</a:t>
            </a:r>
            <a:r>
              <a:rPr lang="zh-CN" altLang="en-US" sz="2000" dirty="0" smtClean="0">
                <a:solidFill>
                  <a:srgbClr val="3F746B"/>
                </a:solidFill>
              </a:rPr>
              <a:t>：</a:t>
            </a:r>
            <a:r>
              <a:rPr lang="en-US" altLang="zh-CN" sz="2000" dirty="0" smtClean="0">
                <a:solidFill>
                  <a:srgbClr val="3F746B"/>
                </a:solidFill>
              </a:rPr>
              <a:t>xxx     </a:t>
            </a:r>
            <a:r>
              <a:rPr lang="zh-CN" altLang="en-US" sz="2000" dirty="0" smtClean="0">
                <a:solidFill>
                  <a:srgbClr val="3F746B"/>
                </a:solidFill>
              </a:rPr>
              <a:t>时间</a:t>
            </a:r>
            <a:r>
              <a:rPr lang="zh-CN" altLang="en-US" sz="2000" dirty="0">
                <a:solidFill>
                  <a:srgbClr val="3F746B"/>
                </a:solidFill>
              </a:rPr>
              <a:t>：</a:t>
            </a:r>
            <a:r>
              <a:rPr lang="en-US" altLang="zh-CN" sz="2000" dirty="0">
                <a:solidFill>
                  <a:srgbClr val="3F746B"/>
                </a:solidFill>
              </a:rPr>
              <a:t>2018.10</a:t>
            </a:r>
            <a:endParaRPr lang="zh-CN" altLang="en-US" sz="2000" dirty="0">
              <a:solidFill>
                <a:srgbClr val="3F746B"/>
              </a:solidFill>
            </a:endParaRPr>
          </a:p>
        </p:txBody>
      </p:sp>
      <p:sp>
        <p:nvSpPr>
          <p:cNvPr id="17" name="矩形 16">
            <a:extLst>
              <a:ext uri="{FF2B5EF4-FFF2-40B4-BE49-F238E27FC236}">
                <a16:creationId xmlns:a16="http://schemas.microsoft.com/office/drawing/2014/main" xmlns="" id="{8BF86E33-383E-4827-893F-5C271B755990}"/>
              </a:ext>
            </a:extLst>
          </p:cNvPr>
          <p:cNvSpPr/>
          <p:nvPr/>
        </p:nvSpPr>
        <p:spPr>
          <a:xfrm>
            <a:off x="1745290" y="989858"/>
            <a:ext cx="8875818" cy="4663129"/>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锦零 - TheStar（Cover 李佳思）">
            <a:hlinkClick r:id="" action="ppaction://media"/>
            <a:extLst>
              <a:ext uri="{FF2B5EF4-FFF2-40B4-BE49-F238E27FC236}">
                <a16:creationId xmlns:a16="http://schemas.microsoft.com/office/drawing/2014/main" xmlns="" id="{7B719DAC-18B3-4439-AC9B-BA7CA9016118}"/>
              </a:ext>
            </a:extLst>
          </p:cNvPr>
          <p:cNvPicPr>
            <a:picLocks noChangeAspect="1"/>
          </p:cNvPicPr>
          <p:nvPr>
            <a:videoFile r:link="rId1"/>
            <p:extLst>
              <p:ext uri="{DAA4B4D4-6D71-4841-9C94-3DE7FCFB9230}">
                <p14:media xmlns:p14="http://schemas.microsoft.com/office/powerpoint/2010/main" xmlns="" r:embed="rId7"/>
              </p:ext>
            </p:extLst>
          </p:nvPr>
        </p:nvPicPr>
        <p:blipFill>
          <a:blip r:embed="rId8" cstate="print"/>
          <a:stretch>
            <a:fillRect/>
          </a:stretch>
        </p:blipFill>
        <p:spPr>
          <a:xfrm>
            <a:off x="5869534" y="4890613"/>
            <a:ext cx="226466" cy="226466"/>
          </a:xfrm>
          <a:prstGeom prst="rect">
            <a:avLst/>
          </a:prstGeom>
        </p:spPr>
      </p:pic>
    </p:spTree>
    <p:extLst>
      <p:ext uri="{BB962C8B-B14F-4D97-AF65-F5344CB8AC3E}">
        <p14:creationId xmlns:p14="http://schemas.microsoft.com/office/powerpoint/2010/main" xmlns="" val="36854791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circle(in)">
                                      <p:cBhvr>
                                        <p:cTn id="11" dur="20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ircle(in)">
                                      <p:cBhvr>
                                        <p:cTn id="16" dur="2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ircle(in)">
                                      <p:cBhvr>
                                        <p:cTn id="21" dur="20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42" repeatCount="indefinite" fill="remove" display="0">
                  <p:stCondLst>
                    <p:cond delay="indefinite"/>
                  </p:stCondLst>
                  <p:endCondLst>
                    <p:cond evt="onStopAudio" delay="0">
                      <p:tgtEl>
                        <p:sldTgt/>
                      </p:tgtEl>
                    </p:cond>
                  </p:endCondLst>
                </p:cTn>
                <p:tgtEl>
                  <p:spTgt spid="18"/>
                </p:tgtEl>
              </p:cMediaNode>
            </p:video>
          </p:childTnLst>
        </p:cTn>
      </p:par>
    </p:tnLst>
    <p:bldLst>
      <p:bldP spid="7" grpId="0" animBg="1"/>
      <p:bldP spid="2" grpId="0" animBg="1"/>
      <p:bldP spid="13" grpId="0"/>
      <p:bldP spid="14" grpId="0"/>
      <p:bldP spid="16" grpId="0"/>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BD605F97-7901-4634-ADC6-A693A776936F}"/>
              </a:ext>
            </a:extLst>
          </p:cNvPr>
          <p:cNvPicPr>
            <a:picLocks noChangeAspect="1"/>
          </p:cNvPicPr>
          <p:nvPr/>
        </p:nvPicPr>
        <p:blipFill rotWithShape="1">
          <a:blip r:embed="rId3" cstate="print">
            <a:extLst>
              <a:ext uri="{BEBA8EAE-BF5A-486C-A8C5-ECC9F3942E4B}">
                <a14:imgProps xmlns:a14="http://schemas.microsoft.com/office/drawing/2010/main" xmlns="">
                  <a14:imgLayer r:embed="rId4">
                    <a14:imgEffect>
                      <a14:artisticBlur radius="42"/>
                    </a14:imgEffect>
                  </a14:imgLayer>
                </a14:imgProps>
              </a:ext>
              <a:ext uri="{28A0092B-C50C-407E-A947-70E740481C1C}">
                <a14:useLocalDpi xmlns:a14="http://schemas.microsoft.com/office/drawing/2010/main" xmlns="" val="0"/>
              </a:ext>
            </a:extLst>
          </a:blip>
          <a:srcRect l="18062" r="36317"/>
          <a:stretch/>
        </p:blipFill>
        <p:spPr>
          <a:xfrm>
            <a:off x="1" y="0"/>
            <a:ext cx="4693024" cy="6858000"/>
          </a:xfrm>
          <a:prstGeom prst="rect">
            <a:avLst/>
          </a:prstGeom>
        </p:spPr>
      </p:pic>
      <p:sp>
        <p:nvSpPr>
          <p:cNvPr id="4" name="椭圆 3">
            <a:extLst>
              <a:ext uri="{FF2B5EF4-FFF2-40B4-BE49-F238E27FC236}">
                <a16:creationId xmlns:a16="http://schemas.microsoft.com/office/drawing/2014/main" xmlns="" id="{4FFBBE37-D0C3-4B19-A280-796043ADF9BA}"/>
              </a:ext>
            </a:extLst>
          </p:cNvPr>
          <p:cNvSpPr/>
          <p:nvPr/>
        </p:nvSpPr>
        <p:spPr>
          <a:xfrm>
            <a:off x="2208318" y="848405"/>
            <a:ext cx="4969413" cy="49694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xmlns="" id="{1C8D6054-CABE-4E1D-A621-D5EA061CAFAF}"/>
              </a:ext>
            </a:extLst>
          </p:cNvPr>
          <p:cNvSpPr txBox="1"/>
          <p:nvPr/>
        </p:nvSpPr>
        <p:spPr>
          <a:xfrm>
            <a:off x="2346513" y="2649071"/>
            <a:ext cx="2218764" cy="954107"/>
          </a:xfrm>
          <a:prstGeom prst="rect">
            <a:avLst/>
          </a:prstGeom>
          <a:noFill/>
        </p:spPr>
        <p:txBody>
          <a:bodyPr wrap="square" rtlCol="0">
            <a:spAutoFit/>
          </a:bodyPr>
          <a:lstStyle/>
          <a:p>
            <a:pPr algn="ctr"/>
            <a:r>
              <a:rPr lang="zh-CN" altLang="en-US" sz="2800" dirty="0">
                <a:solidFill>
                  <a:srgbClr val="3F746B"/>
                </a:solidFill>
                <a:latin typeface="华文中宋" panose="02010600040101010101" pitchFamily="2" charset="-122"/>
                <a:ea typeface="华文中宋" panose="02010600040101010101" pitchFamily="2" charset="-122"/>
              </a:rPr>
              <a:t>目录</a:t>
            </a:r>
            <a:endParaRPr lang="en-US" altLang="zh-CN" sz="2800" dirty="0">
              <a:solidFill>
                <a:srgbClr val="3F746B"/>
              </a:solidFill>
              <a:latin typeface="华文中宋" panose="02010600040101010101" pitchFamily="2" charset="-122"/>
              <a:ea typeface="华文中宋" panose="02010600040101010101" pitchFamily="2" charset="-122"/>
            </a:endParaRPr>
          </a:p>
          <a:p>
            <a:pPr algn="ctr"/>
            <a:r>
              <a:rPr lang="en-US" altLang="zh-CN" sz="2800" dirty="0">
                <a:solidFill>
                  <a:srgbClr val="3F746B"/>
                </a:solidFill>
                <a:latin typeface="华文中宋" panose="02010600040101010101" pitchFamily="2" charset="-122"/>
                <a:ea typeface="华文中宋" panose="02010600040101010101" pitchFamily="2" charset="-122"/>
              </a:rPr>
              <a:t>CONTENTS</a:t>
            </a:r>
            <a:endParaRPr lang="zh-CN" altLang="en-US" sz="2800" dirty="0">
              <a:solidFill>
                <a:srgbClr val="3F746B"/>
              </a:solidFill>
              <a:latin typeface="华文中宋" panose="02010600040101010101" pitchFamily="2" charset="-122"/>
              <a:ea typeface="华文中宋" panose="02010600040101010101" pitchFamily="2" charset="-122"/>
            </a:endParaRPr>
          </a:p>
        </p:txBody>
      </p:sp>
      <p:sp>
        <p:nvSpPr>
          <p:cNvPr id="6" name="椭圆 5">
            <a:extLst>
              <a:ext uri="{FF2B5EF4-FFF2-40B4-BE49-F238E27FC236}">
                <a16:creationId xmlns:a16="http://schemas.microsoft.com/office/drawing/2014/main" xmlns="" id="{1312BC03-2047-4AE0-A61D-1484B086C8F4}"/>
              </a:ext>
            </a:extLst>
          </p:cNvPr>
          <p:cNvSpPr/>
          <p:nvPr/>
        </p:nvSpPr>
        <p:spPr>
          <a:xfrm>
            <a:off x="6134151" y="1290001"/>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xmlns="" id="{B32E57D1-6842-45EF-8DD3-1000215DEDEC}"/>
              </a:ext>
            </a:extLst>
          </p:cNvPr>
          <p:cNvSpPr txBox="1"/>
          <p:nvPr/>
        </p:nvSpPr>
        <p:spPr>
          <a:xfrm>
            <a:off x="7477185" y="1440580"/>
            <a:ext cx="3146612" cy="461665"/>
          </a:xfrm>
          <a:prstGeom prst="rect">
            <a:avLst/>
          </a:prstGeom>
          <a:noFill/>
        </p:spPr>
        <p:txBody>
          <a:bodyPr wrap="square" rtlCol="0">
            <a:spAutoFit/>
          </a:bodyPr>
          <a:lstStyle/>
          <a:p>
            <a:r>
              <a:rPr lang="zh-CN" altLang="en-US" sz="2400" dirty="0">
                <a:solidFill>
                  <a:srgbClr val="3F746B"/>
                </a:solidFill>
              </a:rPr>
              <a:t>年度工作总结</a:t>
            </a:r>
          </a:p>
        </p:txBody>
      </p:sp>
      <p:sp>
        <p:nvSpPr>
          <p:cNvPr id="8" name="椭圆 7">
            <a:extLst>
              <a:ext uri="{FF2B5EF4-FFF2-40B4-BE49-F238E27FC236}">
                <a16:creationId xmlns:a16="http://schemas.microsoft.com/office/drawing/2014/main" xmlns="" id="{1EC1D33E-1CC3-4939-AC8A-C85DBE8A3B67}"/>
              </a:ext>
            </a:extLst>
          </p:cNvPr>
          <p:cNvSpPr/>
          <p:nvPr/>
        </p:nvSpPr>
        <p:spPr>
          <a:xfrm>
            <a:off x="6134151" y="2498492"/>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xmlns="" id="{181AA8C2-0D6A-4A3E-9A98-70A0C6F841C6}"/>
              </a:ext>
            </a:extLst>
          </p:cNvPr>
          <p:cNvSpPr txBox="1"/>
          <p:nvPr/>
        </p:nvSpPr>
        <p:spPr>
          <a:xfrm>
            <a:off x="7477185" y="2649071"/>
            <a:ext cx="3146612" cy="461665"/>
          </a:xfrm>
          <a:prstGeom prst="rect">
            <a:avLst/>
          </a:prstGeom>
          <a:noFill/>
        </p:spPr>
        <p:txBody>
          <a:bodyPr wrap="square" rtlCol="0">
            <a:spAutoFit/>
          </a:bodyPr>
          <a:lstStyle/>
          <a:p>
            <a:r>
              <a:rPr lang="zh-CN" altLang="en-US" sz="2400" dirty="0">
                <a:solidFill>
                  <a:srgbClr val="3F746B"/>
                </a:solidFill>
              </a:rPr>
              <a:t>工作完成情况</a:t>
            </a:r>
          </a:p>
        </p:txBody>
      </p:sp>
      <p:sp>
        <p:nvSpPr>
          <p:cNvPr id="10" name="椭圆 9">
            <a:extLst>
              <a:ext uri="{FF2B5EF4-FFF2-40B4-BE49-F238E27FC236}">
                <a16:creationId xmlns:a16="http://schemas.microsoft.com/office/drawing/2014/main" xmlns="" id="{5C9A42A6-672B-4C77-B344-A6347B4C4348}"/>
              </a:ext>
            </a:extLst>
          </p:cNvPr>
          <p:cNvSpPr/>
          <p:nvPr/>
        </p:nvSpPr>
        <p:spPr>
          <a:xfrm>
            <a:off x="6134151" y="3652129"/>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xmlns="" id="{6213AAB6-9019-4C71-8404-15F71D2B66E9}"/>
              </a:ext>
            </a:extLst>
          </p:cNvPr>
          <p:cNvSpPr txBox="1"/>
          <p:nvPr/>
        </p:nvSpPr>
        <p:spPr>
          <a:xfrm>
            <a:off x="7477185" y="3802708"/>
            <a:ext cx="3146612" cy="461665"/>
          </a:xfrm>
          <a:prstGeom prst="rect">
            <a:avLst/>
          </a:prstGeom>
          <a:noFill/>
        </p:spPr>
        <p:txBody>
          <a:bodyPr wrap="square" rtlCol="0">
            <a:spAutoFit/>
          </a:bodyPr>
          <a:lstStyle/>
          <a:p>
            <a:r>
              <a:rPr lang="zh-CN" altLang="en-US" sz="2400" dirty="0">
                <a:solidFill>
                  <a:srgbClr val="3F746B"/>
                </a:solidFill>
              </a:rPr>
              <a:t>工作不足地方</a:t>
            </a:r>
          </a:p>
        </p:txBody>
      </p:sp>
      <p:sp>
        <p:nvSpPr>
          <p:cNvPr id="12" name="椭圆 11">
            <a:extLst>
              <a:ext uri="{FF2B5EF4-FFF2-40B4-BE49-F238E27FC236}">
                <a16:creationId xmlns:a16="http://schemas.microsoft.com/office/drawing/2014/main" xmlns="" id="{CCA76A9D-46CF-449B-A39F-96D65A7BE2D3}"/>
              </a:ext>
            </a:extLst>
          </p:cNvPr>
          <p:cNvSpPr/>
          <p:nvPr/>
        </p:nvSpPr>
        <p:spPr>
          <a:xfrm>
            <a:off x="6134151" y="4798135"/>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xmlns="" id="{C3671926-F414-4B7A-84D6-7E6528E909A0}"/>
              </a:ext>
            </a:extLst>
          </p:cNvPr>
          <p:cNvSpPr txBox="1"/>
          <p:nvPr/>
        </p:nvSpPr>
        <p:spPr>
          <a:xfrm>
            <a:off x="7477185" y="4948714"/>
            <a:ext cx="3146612" cy="461665"/>
          </a:xfrm>
          <a:prstGeom prst="rect">
            <a:avLst/>
          </a:prstGeom>
          <a:noFill/>
        </p:spPr>
        <p:txBody>
          <a:bodyPr wrap="square" rtlCol="0">
            <a:spAutoFit/>
          </a:bodyPr>
          <a:lstStyle/>
          <a:p>
            <a:r>
              <a:rPr lang="zh-CN" altLang="en-US" sz="2400" dirty="0">
                <a:solidFill>
                  <a:srgbClr val="3F746B"/>
                </a:solidFill>
              </a:rPr>
              <a:t>明年工作计划</a:t>
            </a:r>
          </a:p>
        </p:txBody>
      </p:sp>
      <p:sp>
        <p:nvSpPr>
          <p:cNvPr id="14" name="椭圆 13">
            <a:extLst>
              <a:ext uri="{FF2B5EF4-FFF2-40B4-BE49-F238E27FC236}">
                <a16:creationId xmlns:a16="http://schemas.microsoft.com/office/drawing/2014/main" xmlns="" id="{228178EC-FB39-4D57-9078-4E4DF62BCC46}"/>
              </a:ext>
            </a:extLst>
          </p:cNvPr>
          <p:cNvSpPr/>
          <p:nvPr/>
        </p:nvSpPr>
        <p:spPr>
          <a:xfrm>
            <a:off x="6544071" y="1612624"/>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xmlns="" id="{EDF63D0F-4187-4B78-9843-524E3A070B6B}"/>
              </a:ext>
            </a:extLst>
          </p:cNvPr>
          <p:cNvSpPr/>
          <p:nvPr/>
        </p:nvSpPr>
        <p:spPr>
          <a:xfrm>
            <a:off x="6485180" y="2766261"/>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xmlns="" id="{854D3BCF-A58C-4998-909A-76AB86EFA599}"/>
              </a:ext>
            </a:extLst>
          </p:cNvPr>
          <p:cNvSpPr/>
          <p:nvPr/>
        </p:nvSpPr>
        <p:spPr>
          <a:xfrm>
            <a:off x="6498445" y="3921792"/>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xmlns="" id="{C8D5CFFE-4E42-4E60-BD4C-57019D1C810B}"/>
              </a:ext>
            </a:extLst>
          </p:cNvPr>
          <p:cNvSpPr/>
          <p:nvPr/>
        </p:nvSpPr>
        <p:spPr>
          <a:xfrm>
            <a:off x="6492979" y="5136393"/>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40548448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ppt_x"/>
                                          </p:val>
                                        </p:tav>
                                        <p:tav tm="100000">
                                          <p:val>
                                            <p:strVal val="#ppt_x"/>
                                          </p:val>
                                        </p:tav>
                                      </p:tavLst>
                                    </p:anim>
                                    <p:anim calcmode="lin" valueType="num">
                                      <p:cBhvr additive="base">
                                        <p:cTn id="4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ppt_x"/>
                                          </p:val>
                                        </p:tav>
                                        <p:tav tm="100000">
                                          <p:val>
                                            <p:strVal val="#ppt_x"/>
                                          </p:val>
                                        </p:tav>
                                      </p:tavLst>
                                    </p:anim>
                                    <p:anim calcmode="lin" valueType="num">
                                      <p:cBhvr additive="base">
                                        <p:cTn id="51" dur="500" fill="hold"/>
                                        <p:tgtEl>
                                          <p:spTgt spid="13"/>
                                        </p:tgtEl>
                                        <p:attrNameLst>
                                          <p:attrName>ppt_y</p:attrName>
                                        </p:attrNameLst>
                                      </p:cBhvr>
                                      <p:tavLst>
                                        <p:tav tm="0">
                                          <p:val>
                                            <p:strVal val="1+#ppt_h/2"/>
                                          </p:val>
                                        </p:tav>
                                        <p:tav tm="100000">
                                          <p:val>
                                            <p:strVal val="#ppt_y"/>
                                          </p:val>
                                        </p:tav>
                                      </p:tavLst>
                                    </p:anim>
                                  </p:childTnLst>
                                </p:cTn>
                              </p:par>
                              <p:par>
                                <p:cTn id="52" presetID="53" presetClass="entr" presetSubtype="16"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Effect transition="in" filter="fade">
                                      <p:cBhvr>
                                        <p:cTn id="56" dur="500"/>
                                        <p:tgtEl>
                                          <p:spTgt spid="14"/>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p:bldP spid="8" grpId="0" animBg="1"/>
      <p:bldP spid="9" grpId="0"/>
      <p:bldP spid="10" grpId="0" animBg="1"/>
      <p:bldP spid="11" grpId="0"/>
      <p:bldP spid="12" grpId="0" animBg="1"/>
      <p:bldP spid="13" grpId="0"/>
      <p:bldP spid="14" grpId="0" animBg="1"/>
      <p:bldP spid="15"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51A39E5-0848-4DAD-B5BE-59A774961189}"/>
              </a:ext>
            </a:extLst>
          </p:cNvPr>
          <p:cNvPicPr>
            <a:picLocks noChangeAspect="1"/>
          </p:cNvPicPr>
          <p:nvPr/>
        </p:nvPicPr>
        <p:blipFill>
          <a:blip r:embed="rId3" cstate="print">
            <a:extLst>
              <a:ext uri="{BEBA8EAE-BF5A-486C-A8C5-ECC9F3942E4B}">
                <a14:imgProps xmlns:a14="http://schemas.microsoft.com/office/drawing/2010/main" xmlns="">
                  <a14:imgLayer r:embed="rId4">
                    <a14:imgEffect>
                      <a14:artisticBlur radius="49"/>
                    </a14:imgEffect>
                  </a14:imgLayer>
                </a14:imgProps>
              </a:ex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6" name="椭圆 5">
            <a:extLst>
              <a:ext uri="{FF2B5EF4-FFF2-40B4-BE49-F238E27FC236}">
                <a16:creationId xmlns:a16="http://schemas.microsoft.com/office/drawing/2014/main" xmlns="" id="{79E47D92-03DB-4D11-8582-9278C7ACA67D}"/>
              </a:ext>
            </a:extLst>
          </p:cNvPr>
          <p:cNvSpPr/>
          <p:nvPr/>
        </p:nvSpPr>
        <p:spPr>
          <a:xfrm>
            <a:off x="3380935" y="713935"/>
            <a:ext cx="4969413" cy="49694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42142B19-0964-4258-9AA2-EE528BC30EFD}"/>
              </a:ext>
            </a:extLst>
          </p:cNvPr>
          <p:cNvSpPr/>
          <p:nvPr/>
        </p:nvSpPr>
        <p:spPr>
          <a:xfrm>
            <a:off x="3150576" y="483576"/>
            <a:ext cx="5430129" cy="54301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xmlns="" id="{AE137AC4-8309-4340-875E-C27838F480F4}"/>
              </a:ext>
            </a:extLst>
          </p:cNvPr>
          <p:cNvSpPr txBox="1"/>
          <p:nvPr/>
        </p:nvSpPr>
        <p:spPr>
          <a:xfrm>
            <a:off x="4304714" y="2107456"/>
            <a:ext cx="3334042" cy="769441"/>
          </a:xfrm>
          <a:prstGeom prst="rect">
            <a:avLst/>
          </a:prstGeom>
          <a:noFill/>
        </p:spPr>
        <p:txBody>
          <a:bodyPr wrap="square" rtlCol="0">
            <a:spAutoFit/>
          </a:bodyPr>
          <a:lstStyle/>
          <a:p>
            <a:r>
              <a:rPr lang="en-US" altLang="zh-CN" sz="4400" dirty="0">
                <a:solidFill>
                  <a:srgbClr val="3F746B"/>
                </a:solidFill>
                <a:latin typeface="华文中宋" panose="02010600040101010101" pitchFamily="2" charset="-122"/>
                <a:ea typeface="华文中宋" panose="02010600040101010101" pitchFamily="2" charset="-122"/>
              </a:rPr>
              <a:t>PART ONE</a:t>
            </a:r>
            <a:endParaRPr lang="zh-CN" altLang="en-US" sz="4400" dirty="0">
              <a:solidFill>
                <a:srgbClr val="3F746B"/>
              </a:solidFill>
              <a:latin typeface="华文中宋" panose="02010600040101010101" pitchFamily="2" charset="-122"/>
              <a:ea typeface="华文中宋" panose="02010600040101010101" pitchFamily="2" charset="-122"/>
            </a:endParaRPr>
          </a:p>
        </p:txBody>
      </p:sp>
      <p:sp>
        <p:nvSpPr>
          <p:cNvPr id="9" name="文本框 8">
            <a:extLst>
              <a:ext uri="{FF2B5EF4-FFF2-40B4-BE49-F238E27FC236}">
                <a16:creationId xmlns:a16="http://schemas.microsoft.com/office/drawing/2014/main" xmlns="" id="{B2FE8562-4010-4AA6-809B-FBBA0AAE0B1A}"/>
              </a:ext>
            </a:extLst>
          </p:cNvPr>
          <p:cNvSpPr txBox="1"/>
          <p:nvPr/>
        </p:nvSpPr>
        <p:spPr>
          <a:xfrm>
            <a:off x="4437480" y="2960664"/>
            <a:ext cx="2958402" cy="646331"/>
          </a:xfrm>
          <a:prstGeom prst="rect">
            <a:avLst/>
          </a:prstGeom>
          <a:noFill/>
        </p:spPr>
        <p:txBody>
          <a:bodyPr wrap="square" rtlCol="0">
            <a:spAutoFit/>
          </a:bodyPr>
          <a:lstStyle/>
          <a:p>
            <a:r>
              <a:rPr lang="zh-CN" altLang="en-US" sz="3600" dirty="0">
                <a:solidFill>
                  <a:srgbClr val="3F746B"/>
                </a:solidFill>
                <a:latin typeface="华文中宋" panose="02010600040101010101" pitchFamily="2" charset="-122"/>
                <a:ea typeface="华文中宋" panose="02010600040101010101" pitchFamily="2" charset="-122"/>
              </a:rPr>
              <a:t>年度工作概述</a:t>
            </a:r>
            <a:endParaRPr lang="zh-CN" altLang="en-US" sz="3600" dirty="0">
              <a:solidFill>
                <a:schemeClr val="tx1">
                  <a:lumMod val="50000"/>
                  <a:lumOff val="50000"/>
                </a:schemeClr>
              </a:solidFill>
              <a:latin typeface="华文中宋" panose="02010600040101010101" pitchFamily="2" charset="-122"/>
              <a:ea typeface="华文中宋" panose="02010600040101010101" pitchFamily="2" charset="-122"/>
            </a:endParaRPr>
          </a:p>
        </p:txBody>
      </p:sp>
      <p:cxnSp>
        <p:nvCxnSpPr>
          <p:cNvPr id="11" name="直接连接符 10">
            <a:extLst>
              <a:ext uri="{FF2B5EF4-FFF2-40B4-BE49-F238E27FC236}">
                <a16:creationId xmlns:a16="http://schemas.microsoft.com/office/drawing/2014/main" xmlns="" id="{7624AE79-E6C8-4E65-A7BD-2ED446815DA7}"/>
              </a:ext>
            </a:extLst>
          </p:cNvPr>
          <p:cNvCxnSpPr/>
          <p:nvPr/>
        </p:nvCxnSpPr>
        <p:spPr>
          <a:xfrm>
            <a:off x="4684542" y="3727938"/>
            <a:ext cx="2363372" cy="0"/>
          </a:xfrm>
          <a:prstGeom prst="line">
            <a:avLst/>
          </a:prstGeom>
          <a:ln>
            <a:solidFill>
              <a:srgbClr val="3F746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5304462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357B7DD1-F473-4BCD-8F84-BC442A38446D}"/>
              </a:ext>
            </a:extLst>
          </p:cNvPr>
          <p:cNvSpPr/>
          <p:nvPr/>
        </p:nvSpPr>
        <p:spPr>
          <a:xfrm>
            <a:off x="271234" y="147001"/>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3732A013-C1CE-4780-A6C6-54523C04EA70}"/>
              </a:ext>
            </a:extLst>
          </p:cNvPr>
          <p:cNvSpPr txBox="1"/>
          <p:nvPr/>
        </p:nvSpPr>
        <p:spPr>
          <a:xfrm>
            <a:off x="1142819" y="238791"/>
            <a:ext cx="3146612" cy="461665"/>
          </a:xfrm>
          <a:prstGeom prst="rect">
            <a:avLst/>
          </a:prstGeom>
          <a:noFill/>
        </p:spPr>
        <p:txBody>
          <a:bodyPr wrap="square" rtlCol="0">
            <a:spAutoFit/>
          </a:bodyPr>
          <a:lstStyle/>
          <a:p>
            <a:r>
              <a:rPr lang="zh-CN" altLang="en-US" sz="2400" dirty="0">
                <a:solidFill>
                  <a:srgbClr val="3F746B"/>
                </a:solidFill>
              </a:rPr>
              <a:t>年度工作总结</a:t>
            </a:r>
          </a:p>
        </p:txBody>
      </p:sp>
      <p:sp>
        <p:nvSpPr>
          <p:cNvPr id="4" name="椭圆 3">
            <a:extLst>
              <a:ext uri="{FF2B5EF4-FFF2-40B4-BE49-F238E27FC236}">
                <a16:creationId xmlns:a16="http://schemas.microsoft.com/office/drawing/2014/main" xmlns="" id="{F0F66966-D648-4990-ABDC-0EF6D565FE83}"/>
              </a:ext>
            </a:extLst>
          </p:cNvPr>
          <p:cNvSpPr/>
          <p:nvPr/>
        </p:nvSpPr>
        <p:spPr>
          <a:xfrm>
            <a:off x="681154" y="469624"/>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2">
            <a:extLst>
              <a:ext uri="{FF2B5EF4-FFF2-40B4-BE49-F238E27FC236}">
                <a16:creationId xmlns:a16="http://schemas.microsoft.com/office/drawing/2014/main" xmlns="" id="{DA8458DF-DFE0-4937-B44D-5FA8A346725B}"/>
              </a:ext>
            </a:extLst>
          </p:cNvPr>
          <p:cNvSpPr txBox="1"/>
          <p:nvPr/>
        </p:nvSpPr>
        <p:spPr>
          <a:xfrm>
            <a:off x="8501438" y="2069979"/>
            <a:ext cx="2892268" cy="738664"/>
          </a:xfrm>
          <a:prstGeom prst="rect">
            <a:avLst/>
          </a:prstGeom>
          <a:noFill/>
        </p:spPr>
        <p:txBody>
          <a:bodyPr wrap="square" rtlCol="0">
            <a:spAutoFit/>
          </a:bodyPr>
          <a:lstStyle/>
          <a:p>
            <a:r>
              <a:rPr lang="zh-CN" altLang="en-US" sz="1400" dirty="0">
                <a:solidFill>
                  <a:srgbClr val="3F746B"/>
                </a:solidFill>
              </a:rPr>
              <a:t>添加文本添加文本添加文本添加文本添加文本添加文本添加文本</a:t>
            </a:r>
          </a:p>
          <a:p>
            <a:endParaRPr lang="zh-CN" altLang="en-US" sz="1400" dirty="0">
              <a:solidFill>
                <a:srgbClr val="3F746B"/>
              </a:solidFill>
            </a:endParaRPr>
          </a:p>
        </p:txBody>
      </p:sp>
      <p:sp>
        <p:nvSpPr>
          <p:cNvPr id="12" name="TextBox 13">
            <a:extLst>
              <a:ext uri="{FF2B5EF4-FFF2-40B4-BE49-F238E27FC236}">
                <a16:creationId xmlns:a16="http://schemas.microsoft.com/office/drawing/2014/main" xmlns="" id="{DD7CD79E-571C-4F50-B107-5475C8A8A485}"/>
              </a:ext>
            </a:extLst>
          </p:cNvPr>
          <p:cNvSpPr txBox="1"/>
          <p:nvPr/>
        </p:nvSpPr>
        <p:spPr>
          <a:xfrm>
            <a:off x="8583621" y="1632998"/>
            <a:ext cx="733771" cy="400110"/>
          </a:xfrm>
          <a:prstGeom prst="rect">
            <a:avLst/>
          </a:prstGeom>
          <a:solidFill>
            <a:srgbClr val="3F746B"/>
          </a:solidFill>
          <a:ln>
            <a:solidFill>
              <a:srgbClr val="3F746B"/>
            </a:solidFill>
          </a:ln>
        </p:spPr>
        <p:txBody>
          <a:bodyPr wrap="square" rtlCol="0">
            <a:spAutoFit/>
          </a:bodyPr>
          <a:lstStyle/>
          <a:p>
            <a:r>
              <a:rPr lang="zh-CN" altLang="en-US" sz="2000" b="1" dirty="0">
                <a:solidFill>
                  <a:schemeClr val="bg1"/>
                </a:solidFill>
                <a:latin typeface="微软雅黑" pitchFamily="34" charset="-122"/>
                <a:ea typeface="微软雅黑" pitchFamily="34" charset="-122"/>
              </a:rPr>
              <a:t>标题</a:t>
            </a:r>
          </a:p>
        </p:txBody>
      </p:sp>
      <p:sp>
        <p:nvSpPr>
          <p:cNvPr id="13" name="TextBox 15">
            <a:extLst>
              <a:ext uri="{FF2B5EF4-FFF2-40B4-BE49-F238E27FC236}">
                <a16:creationId xmlns:a16="http://schemas.microsoft.com/office/drawing/2014/main" xmlns="" id="{3F0D0FAD-8549-416D-B826-C2EB09CC803F}"/>
              </a:ext>
            </a:extLst>
          </p:cNvPr>
          <p:cNvSpPr txBox="1"/>
          <p:nvPr/>
        </p:nvSpPr>
        <p:spPr>
          <a:xfrm>
            <a:off x="9215283" y="3181386"/>
            <a:ext cx="2892268" cy="523220"/>
          </a:xfrm>
          <a:prstGeom prst="rect">
            <a:avLst/>
          </a:prstGeom>
          <a:noFill/>
        </p:spPr>
        <p:txBody>
          <a:bodyPr wrap="square" rtlCol="0">
            <a:spAutoFit/>
          </a:bodyPr>
          <a:lstStyle/>
          <a:p>
            <a:r>
              <a:rPr lang="zh-CN" altLang="en-US" sz="1400" dirty="0">
                <a:solidFill>
                  <a:srgbClr val="3F746B"/>
                </a:solidFill>
              </a:rPr>
              <a:t>添加文本添加文本添加文本添加文本添加文本添加文本添加文本</a:t>
            </a:r>
          </a:p>
        </p:txBody>
      </p:sp>
      <p:sp>
        <p:nvSpPr>
          <p:cNvPr id="14" name="TextBox 16">
            <a:extLst>
              <a:ext uri="{FF2B5EF4-FFF2-40B4-BE49-F238E27FC236}">
                <a16:creationId xmlns:a16="http://schemas.microsoft.com/office/drawing/2014/main" xmlns="" id="{72FEDC3E-60DA-43FA-A7D4-3B3D7444665B}"/>
              </a:ext>
            </a:extLst>
          </p:cNvPr>
          <p:cNvSpPr txBox="1"/>
          <p:nvPr/>
        </p:nvSpPr>
        <p:spPr>
          <a:xfrm>
            <a:off x="9215035" y="2738117"/>
            <a:ext cx="733770" cy="400110"/>
          </a:xfrm>
          <a:prstGeom prst="rect">
            <a:avLst/>
          </a:prstGeom>
          <a:solidFill>
            <a:srgbClr val="3F746B"/>
          </a:solidFill>
          <a:ln>
            <a:solidFill>
              <a:srgbClr val="3F746B"/>
            </a:solidFill>
          </a:ln>
        </p:spPr>
        <p:txBody>
          <a:bodyPr wrap="square" rtlCol="0">
            <a:spAutoFit/>
          </a:bodyPr>
          <a:lstStyle/>
          <a:p>
            <a:pPr lvl="0"/>
            <a:r>
              <a:rPr lang="zh-CN" altLang="en-US" sz="2000" b="1" dirty="0">
                <a:solidFill>
                  <a:schemeClr val="bg1"/>
                </a:solidFill>
                <a:latin typeface="微软雅黑" pitchFamily="34" charset="-122"/>
                <a:ea typeface="微软雅黑" pitchFamily="34" charset="-122"/>
              </a:rPr>
              <a:t>标题</a:t>
            </a:r>
          </a:p>
        </p:txBody>
      </p:sp>
      <p:sp>
        <p:nvSpPr>
          <p:cNvPr id="15" name="TextBox 17">
            <a:extLst>
              <a:ext uri="{FF2B5EF4-FFF2-40B4-BE49-F238E27FC236}">
                <a16:creationId xmlns:a16="http://schemas.microsoft.com/office/drawing/2014/main" xmlns="" id="{EC6F4E06-6E4F-42D3-B6AD-22175F972FFD}"/>
              </a:ext>
            </a:extLst>
          </p:cNvPr>
          <p:cNvSpPr txBox="1"/>
          <p:nvPr/>
        </p:nvSpPr>
        <p:spPr>
          <a:xfrm>
            <a:off x="8643434" y="4375573"/>
            <a:ext cx="2892268" cy="523220"/>
          </a:xfrm>
          <a:prstGeom prst="rect">
            <a:avLst/>
          </a:prstGeom>
          <a:noFill/>
        </p:spPr>
        <p:txBody>
          <a:bodyPr wrap="square" rtlCol="0">
            <a:spAutoFit/>
          </a:bodyPr>
          <a:lstStyle/>
          <a:p>
            <a:r>
              <a:rPr lang="zh-CN" altLang="en-US" sz="1400" dirty="0">
                <a:solidFill>
                  <a:srgbClr val="3F746B"/>
                </a:solidFill>
              </a:rPr>
              <a:t>添加文本添加文本添加文本添加文本添加文本添加文本添加文本</a:t>
            </a:r>
          </a:p>
        </p:txBody>
      </p:sp>
      <p:sp>
        <p:nvSpPr>
          <p:cNvPr id="16" name="TextBox 18">
            <a:extLst>
              <a:ext uri="{FF2B5EF4-FFF2-40B4-BE49-F238E27FC236}">
                <a16:creationId xmlns:a16="http://schemas.microsoft.com/office/drawing/2014/main" xmlns="" id="{94246309-0DC0-44F9-B6EF-5B1A44AF8E1D}"/>
              </a:ext>
            </a:extLst>
          </p:cNvPr>
          <p:cNvSpPr txBox="1"/>
          <p:nvPr/>
        </p:nvSpPr>
        <p:spPr>
          <a:xfrm>
            <a:off x="8732466" y="3875630"/>
            <a:ext cx="772007" cy="400110"/>
          </a:xfrm>
          <a:prstGeom prst="rect">
            <a:avLst/>
          </a:prstGeom>
          <a:solidFill>
            <a:srgbClr val="3F746B"/>
          </a:solidFill>
          <a:ln>
            <a:solidFill>
              <a:srgbClr val="3F746B"/>
            </a:solidFill>
          </a:ln>
        </p:spPr>
        <p:txBody>
          <a:bodyPr wrap="square" rtlCol="0">
            <a:spAutoFit/>
          </a:bodyPr>
          <a:lstStyle/>
          <a:p>
            <a:pPr lvl="0"/>
            <a:r>
              <a:rPr lang="zh-CN" altLang="en-US" sz="2000" b="1" dirty="0">
                <a:solidFill>
                  <a:schemeClr val="bg1"/>
                </a:solidFill>
                <a:latin typeface="微软雅黑" pitchFamily="34" charset="-122"/>
                <a:ea typeface="微软雅黑" pitchFamily="34" charset="-122"/>
              </a:rPr>
              <a:t>标题</a:t>
            </a:r>
          </a:p>
        </p:txBody>
      </p:sp>
      <p:sp>
        <p:nvSpPr>
          <p:cNvPr id="17" name="TextBox 19">
            <a:extLst>
              <a:ext uri="{FF2B5EF4-FFF2-40B4-BE49-F238E27FC236}">
                <a16:creationId xmlns:a16="http://schemas.microsoft.com/office/drawing/2014/main" xmlns="" id="{E41E721A-46D0-4411-96A8-A8FAEFC53B75}"/>
              </a:ext>
            </a:extLst>
          </p:cNvPr>
          <p:cNvSpPr txBox="1"/>
          <p:nvPr/>
        </p:nvSpPr>
        <p:spPr>
          <a:xfrm>
            <a:off x="542081" y="2033108"/>
            <a:ext cx="3691509" cy="523220"/>
          </a:xfrm>
          <a:prstGeom prst="rect">
            <a:avLst/>
          </a:prstGeom>
          <a:noFill/>
        </p:spPr>
        <p:txBody>
          <a:bodyPr wrap="square" rtlCol="0">
            <a:spAutoFit/>
          </a:bodyPr>
          <a:lstStyle/>
          <a:p>
            <a:pPr algn="r"/>
            <a:r>
              <a:rPr lang="zh-CN" altLang="en-US" sz="1400" dirty="0">
                <a:solidFill>
                  <a:srgbClr val="3F746B"/>
                </a:solidFill>
              </a:rPr>
              <a:t>添加文本添加文本添加文本添加文本添加文本添加文本添加文本</a:t>
            </a:r>
          </a:p>
        </p:txBody>
      </p:sp>
      <p:sp>
        <p:nvSpPr>
          <p:cNvPr id="18" name="TextBox 20">
            <a:extLst>
              <a:ext uri="{FF2B5EF4-FFF2-40B4-BE49-F238E27FC236}">
                <a16:creationId xmlns:a16="http://schemas.microsoft.com/office/drawing/2014/main" xmlns="" id="{B0CEA378-F0B3-43CC-AA81-F7094AC0C489}"/>
              </a:ext>
            </a:extLst>
          </p:cNvPr>
          <p:cNvSpPr txBox="1"/>
          <p:nvPr/>
        </p:nvSpPr>
        <p:spPr>
          <a:xfrm>
            <a:off x="3300364" y="1632998"/>
            <a:ext cx="804606" cy="400110"/>
          </a:xfrm>
          <a:prstGeom prst="rect">
            <a:avLst/>
          </a:prstGeom>
          <a:solidFill>
            <a:srgbClr val="3F746B"/>
          </a:solidFill>
          <a:ln>
            <a:solidFill>
              <a:srgbClr val="3F746B"/>
            </a:solidFill>
          </a:ln>
        </p:spPr>
        <p:txBody>
          <a:bodyPr wrap="square" rtlCol="0">
            <a:spAutoFit/>
          </a:bodyPr>
          <a:lstStyle/>
          <a:p>
            <a:pPr lvl="0"/>
            <a:r>
              <a:rPr lang="zh-CN" altLang="en-US" sz="2000" b="1" dirty="0">
                <a:solidFill>
                  <a:schemeClr val="bg1"/>
                </a:solidFill>
                <a:latin typeface="微软雅黑" pitchFamily="34" charset="-122"/>
                <a:ea typeface="微软雅黑" pitchFamily="34" charset="-122"/>
              </a:rPr>
              <a:t>标题</a:t>
            </a:r>
          </a:p>
        </p:txBody>
      </p:sp>
      <p:sp>
        <p:nvSpPr>
          <p:cNvPr id="19" name="TextBox 21">
            <a:extLst>
              <a:ext uri="{FF2B5EF4-FFF2-40B4-BE49-F238E27FC236}">
                <a16:creationId xmlns:a16="http://schemas.microsoft.com/office/drawing/2014/main" xmlns="" id="{F237BA50-65D5-467B-AAF6-2AA429B61904}"/>
              </a:ext>
            </a:extLst>
          </p:cNvPr>
          <p:cNvSpPr txBox="1"/>
          <p:nvPr/>
        </p:nvSpPr>
        <p:spPr>
          <a:xfrm>
            <a:off x="632585" y="3224290"/>
            <a:ext cx="3236650" cy="523220"/>
          </a:xfrm>
          <a:prstGeom prst="rect">
            <a:avLst/>
          </a:prstGeom>
          <a:noFill/>
        </p:spPr>
        <p:txBody>
          <a:bodyPr wrap="square" rtlCol="0">
            <a:spAutoFit/>
          </a:bodyPr>
          <a:lstStyle/>
          <a:p>
            <a:pPr algn="r"/>
            <a:r>
              <a:rPr lang="zh-CN" altLang="en-US" sz="1400" dirty="0">
                <a:solidFill>
                  <a:srgbClr val="3F746B"/>
                </a:solidFill>
              </a:rPr>
              <a:t>添加文本添加文本添加文本添加文本添加文本添加文本添加文本</a:t>
            </a:r>
          </a:p>
        </p:txBody>
      </p:sp>
      <p:sp>
        <p:nvSpPr>
          <p:cNvPr id="20" name="TextBox 22">
            <a:extLst>
              <a:ext uri="{FF2B5EF4-FFF2-40B4-BE49-F238E27FC236}">
                <a16:creationId xmlns:a16="http://schemas.microsoft.com/office/drawing/2014/main" xmlns="" id="{D85B3FCA-DE07-4995-B44F-B1D7A7A753AA}"/>
              </a:ext>
            </a:extLst>
          </p:cNvPr>
          <p:cNvSpPr txBox="1"/>
          <p:nvPr/>
        </p:nvSpPr>
        <p:spPr>
          <a:xfrm>
            <a:off x="3007311" y="2756383"/>
            <a:ext cx="724290" cy="400110"/>
          </a:xfrm>
          <a:prstGeom prst="rect">
            <a:avLst/>
          </a:prstGeom>
          <a:solidFill>
            <a:srgbClr val="3F746B"/>
          </a:solidFill>
          <a:ln>
            <a:solidFill>
              <a:srgbClr val="3F746B"/>
            </a:solidFill>
          </a:ln>
        </p:spPr>
        <p:txBody>
          <a:bodyPr wrap="square" rtlCol="0">
            <a:spAutoFit/>
          </a:bodyPr>
          <a:lstStyle/>
          <a:p>
            <a:pPr lvl="0"/>
            <a:r>
              <a:rPr lang="zh-CN" altLang="en-US" sz="2000" b="1" dirty="0">
                <a:solidFill>
                  <a:schemeClr val="bg1"/>
                </a:solidFill>
                <a:latin typeface="微软雅黑" pitchFamily="34" charset="-122"/>
                <a:ea typeface="微软雅黑" pitchFamily="34" charset="-122"/>
              </a:rPr>
              <a:t>标题</a:t>
            </a:r>
          </a:p>
        </p:txBody>
      </p:sp>
      <p:sp>
        <p:nvSpPr>
          <p:cNvPr id="21" name="TextBox 23">
            <a:extLst>
              <a:ext uri="{FF2B5EF4-FFF2-40B4-BE49-F238E27FC236}">
                <a16:creationId xmlns:a16="http://schemas.microsoft.com/office/drawing/2014/main" xmlns="" id="{83B917D2-37CA-41A9-AA53-4669979AD1EB}"/>
              </a:ext>
            </a:extLst>
          </p:cNvPr>
          <p:cNvSpPr txBox="1"/>
          <p:nvPr/>
        </p:nvSpPr>
        <p:spPr>
          <a:xfrm>
            <a:off x="922910" y="4415472"/>
            <a:ext cx="2892268" cy="523220"/>
          </a:xfrm>
          <a:prstGeom prst="rect">
            <a:avLst/>
          </a:prstGeom>
          <a:noFill/>
        </p:spPr>
        <p:txBody>
          <a:bodyPr wrap="square" rtlCol="0">
            <a:spAutoFit/>
          </a:bodyPr>
          <a:lstStyle/>
          <a:p>
            <a:pPr algn="r"/>
            <a:r>
              <a:rPr lang="zh-CN" altLang="en-US" sz="1400" dirty="0">
                <a:solidFill>
                  <a:srgbClr val="3F746B"/>
                </a:solidFill>
              </a:rPr>
              <a:t>添加文本添加文本添加文本添加文本添加文本添加文本添加文本</a:t>
            </a:r>
          </a:p>
        </p:txBody>
      </p:sp>
      <p:sp>
        <p:nvSpPr>
          <p:cNvPr id="22" name="TextBox 24">
            <a:extLst>
              <a:ext uri="{FF2B5EF4-FFF2-40B4-BE49-F238E27FC236}">
                <a16:creationId xmlns:a16="http://schemas.microsoft.com/office/drawing/2014/main" xmlns="" id="{4CE8CF18-6FAE-4C89-9F37-20BF732B0620}"/>
              </a:ext>
            </a:extLst>
          </p:cNvPr>
          <p:cNvSpPr txBox="1"/>
          <p:nvPr/>
        </p:nvSpPr>
        <p:spPr>
          <a:xfrm>
            <a:off x="3007311" y="3911833"/>
            <a:ext cx="724291" cy="400110"/>
          </a:xfrm>
          <a:prstGeom prst="rect">
            <a:avLst/>
          </a:prstGeom>
          <a:solidFill>
            <a:srgbClr val="3F746B"/>
          </a:solidFill>
          <a:ln>
            <a:solidFill>
              <a:srgbClr val="3F746B"/>
            </a:solidFill>
          </a:ln>
        </p:spPr>
        <p:txBody>
          <a:bodyPr wrap="square" rtlCol="0">
            <a:spAutoFit/>
          </a:bodyPr>
          <a:lstStyle/>
          <a:p>
            <a:pPr lvl="0"/>
            <a:r>
              <a:rPr lang="zh-CN" altLang="en-US" sz="2000" b="1" dirty="0">
                <a:solidFill>
                  <a:schemeClr val="bg1"/>
                </a:solidFill>
                <a:latin typeface="微软雅黑" pitchFamily="34" charset="-122"/>
                <a:ea typeface="微软雅黑" pitchFamily="34" charset="-122"/>
              </a:rPr>
              <a:t>标题</a:t>
            </a:r>
          </a:p>
        </p:txBody>
      </p:sp>
      <p:pic>
        <p:nvPicPr>
          <p:cNvPr id="30" name="图片 29">
            <a:extLst>
              <a:ext uri="{FF2B5EF4-FFF2-40B4-BE49-F238E27FC236}">
                <a16:creationId xmlns:a16="http://schemas.microsoft.com/office/drawing/2014/main" xmlns="" id="{33028069-80F3-411F-85A7-03BFF4D6AE7B}"/>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437999" y="1677270"/>
            <a:ext cx="3730410" cy="3617259"/>
          </a:xfrm>
          <a:prstGeom prst="rect">
            <a:avLst/>
          </a:prstGeom>
        </p:spPr>
      </p:pic>
    </p:spTree>
    <p:extLst>
      <p:ext uri="{BB962C8B-B14F-4D97-AF65-F5344CB8AC3E}">
        <p14:creationId xmlns:p14="http://schemas.microsoft.com/office/powerpoint/2010/main" xmlns="" val="2014202461"/>
      </p:ext>
    </p:extLst>
  </p:cSld>
  <p:clrMapOvr>
    <a:masterClrMapping/>
  </p:clrMapOvr>
  <mc:AlternateContent xmlns:mc="http://schemas.openxmlformats.org/markup-compatibility/2006">
    <mc:Choice xmlns:p14="http://schemas.microsoft.com/office/powerpoint/2010/main" xmlns=""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ppt_x"/>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additive="base">
                                        <p:cTn id="69" dur="500" fill="hold"/>
                                        <p:tgtEl>
                                          <p:spTgt spid="13"/>
                                        </p:tgtEl>
                                        <p:attrNameLst>
                                          <p:attrName>ppt_x</p:attrName>
                                        </p:attrNameLst>
                                      </p:cBhvr>
                                      <p:tavLst>
                                        <p:tav tm="0">
                                          <p:val>
                                            <p:strVal val="#ppt_x"/>
                                          </p:val>
                                        </p:tav>
                                        <p:tav tm="100000">
                                          <p:val>
                                            <p:strVal val="#ppt_x"/>
                                          </p:val>
                                        </p:tav>
                                      </p:tavLst>
                                    </p:anim>
                                    <p:anim calcmode="lin" valueType="num">
                                      <p:cBhvr additive="base">
                                        <p:cTn id="7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ppt_x"/>
                                          </p:val>
                                        </p:tav>
                                        <p:tav tm="100000">
                                          <p:val>
                                            <p:strVal val="#ppt_x"/>
                                          </p:val>
                                        </p:tav>
                                      </p:tavLst>
                                    </p:anim>
                                    <p:anim calcmode="lin" valueType="num">
                                      <p:cBhvr additive="base">
                                        <p:cTn id="76" dur="500" fill="hold"/>
                                        <p:tgtEl>
                                          <p:spTgt spid="1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additive="base">
                                        <p:cTn id="79" dur="500" fill="hold"/>
                                        <p:tgtEl>
                                          <p:spTgt spid="12"/>
                                        </p:tgtEl>
                                        <p:attrNameLst>
                                          <p:attrName>ppt_x</p:attrName>
                                        </p:attrNameLst>
                                      </p:cBhvr>
                                      <p:tavLst>
                                        <p:tav tm="0">
                                          <p:val>
                                            <p:strVal val="#ppt_x"/>
                                          </p:val>
                                        </p:tav>
                                        <p:tav tm="100000">
                                          <p:val>
                                            <p:strVal val="#ppt_x"/>
                                          </p:val>
                                        </p:tav>
                                      </p:tavLst>
                                    </p:anim>
                                    <p:anim calcmode="lin" valueType="num">
                                      <p:cBhvr additive="base">
                                        <p:cTn id="8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11" grpId="0"/>
      <p:bldP spid="12" grpId="0" animBg="1"/>
      <p:bldP spid="13" grpId="0"/>
      <p:bldP spid="14" grpId="0" animBg="1"/>
      <p:bldP spid="15" grpId="0"/>
      <p:bldP spid="16" grpId="0" animBg="1"/>
      <p:bldP spid="17" grpId="0"/>
      <p:bldP spid="18" grpId="0" animBg="1"/>
      <p:bldP spid="19" grpId="0"/>
      <p:bldP spid="20" grpId="0" animBg="1"/>
      <p:bldP spid="21" grpId="0"/>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357B7DD1-F473-4BCD-8F84-BC442A38446D}"/>
              </a:ext>
            </a:extLst>
          </p:cNvPr>
          <p:cNvSpPr/>
          <p:nvPr/>
        </p:nvSpPr>
        <p:spPr>
          <a:xfrm>
            <a:off x="271234" y="147001"/>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3732A013-C1CE-4780-A6C6-54523C04EA70}"/>
              </a:ext>
            </a:extLst>
          </p:cNvPr>
          <p:cNvSpPr txBox="1"/>
          <p:nvPr/>
        </p:nvSpPr>
        <p:spPr>
          <a:xfrm>
            <a:off x="1142819" y="238791"/>
            <a:ext cx="3146612" cy="461665"/>
          </a:xfrm>
          <a:prstGeom prst="rect">
            <a:avLst/>
          </a:prstGeom>
          <a:noFill/>
        </p:spPr>
        <p:txBody>
          <a:bodyPr wrap="square" rtlCol="0">
            <a:spAutoFit/>
          </a:bodyPr>
          <a:lstStyle/>
          <a:p>
            <a:r>
              <a:rPr lang="zh-CN" altLang="en-US" sz="2400" dirty="0">
                <a:solidFill>
                  <a:srgbClr val="3F746B"/>
                </a:solidFill>
              </a:rPr>
              <a:t>年度工作总结</a:t>
            </a:r>
          </a:p>
        </p:txBody>
      </p:sp>
      <p:sp>
        <p:nvSpPr>
          <p:cNvPr id="4" name="椭圆 3">
            <a:extLst>
              <a:ext uri="{FF2B5EF4-FFF2-40B4-BE49-F238E27FC236}">
                <a16:creationId xmlns:a16="http://schemas.microsoft.com/office/drawing/2014/main" xmlns="" id="{F0F66966-D648-4990-ABDC-0EF6D565FE83}"/>
              </a:ext>
            </a:extLst>
          </p:cNvPr>
          <p:cNvSpPr/>
          <p:nvPr/>
        </p:nvSpPr>
        <p:spPr>
          <a:xfrm>
            <a:off x="681154" y="469624"/>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62B8E721-A79D-4AF4-B115-222520AEB91C}"/>
              </a:ext>
            </a:extLst>
          </p:cNvPr>
          <p:cNvGrpSpPr/>
          <p:nvPr/>
        </p:nvGrpSpPr>
        <p:grpSpPr>
          <a:xfrm>
            <a:off x="6812821" y="2381266"/>
            <a:ext cx="1152128" cy="1152128"/>
            <a:chOff x="4572000" y="1995686"/>
            <a:chExt cx="1152128" cy="1152128"/>
          </a:xfrm>
          <a:solidFill>
            <a:srgbClr val="3F746B"/>
          </a:solidFill>
        </p:grpSpPr>
        <p:sp>
          <p:nvSpPr>
            <p:cNvPr id="6" name="椭圆 4">
              <a:extLst>
                <a:ext uri="{FF2B5EF4-FFF2-40B4-BE49-F238E27FC236}">
                  <a16:creationId xmlns:a16="http://schemas.microsoft.com/office/drawing/2014/main" xmlns="" id="{E9EE44D5-C70D-4758-9D25-E8117F9B9AED}"/>
                </a:ext>
              </a:extLst>
            </p:cNvPr>
            <p:cNvSpPr/>
            <p:nvPr/>
          </p:nvSpPr>
          <p:spPr>
            <a:xfrm>
              <a:off x="4572000" y="1995686"/>
              <a:ext cx="1152128" cy="1152128"/>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C6243299-FCF7-4E98-B10C-890F0B19B245}"/>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849726" y="2277014"/>
              <a:ext cx="596675" cy="596675"/>
            </a:xfrm>
            <a:prstGeom prst="rect">
              <a:avLst/>
            </a:prstGeom>
            <a:grpFill/>
          </p:spPr>
        </p:pic>
      </p:grpSp>
      <p:grpSp>
        <p:nvGrpSpPr>
          <p:cNvPr id="8" name="组合 7">
            <a:extLst>
              <a:ext uri="{FF2B5EF4-FFF2-40B4-BE49-F238E27FC236}">
                <a16:creationId xmlns:a16="http://schemas.microsoft.com/office/drawing/2014/main" xmlns="" id="{E6D43FA5-FC51-4D35-BCAA-54F5D0FE9140}"/>
              </a:ext>
            </a:extLst>
          </p:cNvPr>
          <p:cNvGrpSpPr/>
          <p:nvPr/>
        </p:nvGrpSpPr>
        <p:grpSpPr>
          <a:xfrm>
            <a:off x="9077522" y="2381266"/>
            <a:ext cx="1152128" cy="1152128"/>
            <a:chOff x="6084168" y="1995686"/>
            <a:chExt cx="1152128" cy="1152128"/>
          </a:xfrm>
          <a:solidFill>
            <a:schemeClr val="tx1">
              <a:lumMod val="50000"/>
              <a:lumOff val="50000"/>
            </a:schemeClr>
          </a:solidFill>
        </p:grpSpPr>
        <p:sp>
          <p:nvSpPr>
            <p:cNvPr id="9" name="椭圆 4">
              <a:extLst>
                <a:ext uri="{FF2B5EF4-FFF2-40B4-BE49-F238E27FC236}">
                  <a16:creationId xmlns:a16="http://schemas.microsoft.com/office/drawing/2014/main" xmlns="" id="{11FE00B2-13B9-4B93-9ED2-3F6512934568}"/>
                </a:ext>
              </a:extLst>
            </p:cNvPr>
            <p:cNvSpPr/>
            <p:nvPr/>
          </p:nvSpPr>
          <p:spPr>
            <a:xfrm>
              <a:off x="6084168" y="1995686"/>
              <a:ext cx="1152128" cy="1152128"/>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xmlns="" id="{CAB4444A-6A42-4D26-AA31-C4854A3A0086}"/>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387126" y="2247064"/>
              <a:ext cx="589829" cy="589829"/>
            </a:xfrm>
            <a:prstGeom prst="rect">
              <a:avLst/>
            </a:prstGeom>
            <a:grpFill/>
          </p:spPr>
        </p:pic>
      </p:grpSp>
      <p:grpSp>
        <p:nvGrpSpPr>
          <p:cNvPr id="11" name="组合 10">
            <a:extLst>
              <a:ext uri="{FF2B5EF4-FFF2-40B4-BE49-F238E27FC236}">
                <a16:creationId xmlns:a16="http://schemas.microsoft.com/office/drawing/2014/main" xmlns="" id="{95049BA0-1814-48C3-9C02-7F5BAAC60F68}"/>
              </a:ext>
            </a:extLst>
          </p:cNvPr>
          <p:cNvGrpSpPr/>
          <p:nvPr/>
        </p:nvGrpSpPr>
        <p:grpSpPr>
          <a:xfrm>
            <a:off x="4544087" y="2381266"/>
            <a:ext cx="1152128" cy="1152128"/>
            <a:chOff x="2915816" y="1995686"/>
            <a:chExt cx="1152128" cy="1152128"/>
          </a:xfrm>
          <a:solidFill>
            <a:schemeClr val="tx1">
              <a:lumMod val="50000"/>
              <a:lumOff val="50000"/>
            </a:schemeClr>
          </a:solidFill>
        </p:grpSpPr>
        <p:sp>
          <p:nvSpPr>
            <p:cNvPr id="12" name="椭圆 4">
              <a:extLst>
                <a:ext uri="{FF2B5EF4-FFF2-40B4-BE49-F238E27FC236}">
                  <a16:creationId xmlns:a16="http://schemas.microsoft.com/office/drawing/2014/main" xmlns="" id="{997B98A7-F515-42E6-955E-D7AD683E078F}"/>
                </a:ext>
              </a:extLst>
            </p:cNvPr>
            <p:cNvSpPr/>
            <p:nvPr/>
          </p:nvSpPr>
          <p:spPr>
            <a:xfrm>
              <a:off x="2915816" y="1995686"/>
              <a:ext cx="1152128" cy="1152128"/>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xmlns="" id="{FB19AC65-116F-43DF-B43A-68163E7E96B0}"/>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223139" y="2277014"/>
              <a:ext cx="529930" cy="529930"/>
            </a:xfrm>
            <a:prstGeom prst="rect">
              <a:avLst/>
            </a:prstGeom>
            <a:grpFill/>
          </p:spPr>
        </p:pic>
      </p:grpSp>
      <p:grpSp>
        <p:nvGrpSpPr>
          <p:cNvPr id="14" name="组合 13">
            <a:extLst>
              <a:ext uri="{FF2B5EF4-FFF2-40B4-BE49-F238E27FC236}">
                <a16:creationId xmlns:a16="http://schemas.microsoft.com/office/drawing/2014/main" xmlns="" id="{2E6B2BFE-A1AC-418F-B3FA-E8BBE5770E5F}"/>
              </a:ext>
            </a:extLst>
          </p:cNvPr>
          <p:cNvGrpSpPr/>
          <p:nvPr/>
        </p:nvGrpSpPr>
        <p:grpSpPr>
          <a:xfrm>
            <a:off x="2156892" y="2399460"/>
            <a:ext cx="1152128" cy="1152128"/>
            <a:chOff x="1475656" y="1995686"/>
            <a:chExt cx="1152128" cy="1152128"/>
          </a:xfrm>
          <a:solidFill>
            <a:srgbClr val="3F746B"/>
          </a:solidFill>
        </p:grpSpPr>
        <p:sp>
          <p:nvSpPr>
            <p:cNvPr id="15" name="椭圆 4">
              <a:extLst>
                <a:ext uri="{FF2B5EF4-FFF2-40B4-BE49-F238E27FC236}">
                  <a16:creationId xmlns:a16="http://schemas.microsoft.com/office/drawing/2014/main" xmlns="" id="{9E86322E-CC39-451D-9143-0B64D2B2AED6}"/>
                </a:ext>
              </a:extLst>
            </p:cNvPr>
            <p:cNvSpPr/>
            <p:nvPr/>
          </p:nvSpPr>
          <p:spPr>
            <a:xfrm>
              <a:off x="1475656" y="1995686"/>
              <a:ext cx="1152128" cy="1152128"/>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xmlns="" id="{D345B1EC-D845-4B09-9CAC-FB513DD9F392}"/>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756985" y="2277014"/>
              <a:ext cx="589470" cy="589470"/>
            </a:xfrm>
            <a:prstGeom prst="rect">
              <a:avLst/>
            </a:prstGeom>
            <a:grpFill/>
          </p:spPr>
        </p:pic>
      </p:grpSp>
      <p:sp>
        <p:nvSpPr>
          <p:cNvPr id="17" name="TextBox 17">
            <a:extLst>
              <a:ext uri="{FF2B5EF4-FFF2-40B4-BE49-F238E27FC236}">
                <a16:creationId xmlns:a16="http://schemas.microsoft.com/office/drawing/2014/main" xmlns="" id="{F83196F4-6D47-4C6A-839E-9678CB0FD0AD}"/>
              </a:ext>
            </a:extLst>
          </p:cNvPr>
          <p:cNvSpPr txBox="1"/>
          <p:nvPr/>
        </p:nvSpPr>
        <p:spPr>
          <a:xfrm>
            <a:off x="1856504" y="4296485"/>
            <a:ext cx="1719242" cy="954107"/>
          </a:xfrm>
          <a:prstGeom prst="rect">
            <a:avLst/>
          </a:prstGeom>
          <a:noFill/>
        </p:spPr>
        <p:txBody>
          <a:bodyPr wrap="square" rtlCol="0">
            <a:spAutoFit/>
          </a:bodyPr>
          <a:lstStyle/>
          <a:p>
            <a:pPr lvl="0" algn="ctr"/>
            <a:r>
              <a:rPr lang="zh-CN" altLang="en-US" sz="1400" dirty="0">
                <a:solidFill>
                  <a:srgbClr val="3F746B"/>
                </a:solidFill>
              </a:rPr>
              <a:t>添加文本添加文本添加文本添加文本添加文本添加文本添加文本</a:t>
            </a:r>
          </a:p>
        </p:txBody>
      </p:sp>
      <p:sp>
        <p:nvSpPr>
          <p:cNvPr id="18" name="TextBox 18">
            <a:extLst>
              <a:ext uri="{FF2B5EF4-FFF2-40B4-BE49-F238E27FC236}">
                <a16:creationId xmlns:a16="http://schemas.microsoft.com/office/drawing/2014/main" xmlns="" id="{1ECDEFBF-8046-41B5-8394-F7C98CE805DF}"/>
              </a:ext>
            </a:extLst>
          </p:cNvPr>
          <p:cNvSpPr txBox="1"/>
          <p:nvPr/>
        </p:nvSpPr>
        <p:spPr>
          <a:xfrm>
            <a:off x="2014426" y="3832916"/>
            <a:ext cx="1437059" cy="369332"/>
          </a:xfrm>
          <a:prstGeom prst="rect">
            <a:avLst/>
          </a:prstGeom>
          <a:solidFill>
            <a:srgbClr val="3F746B"/>
          </a:solidFill>
        </p:spPr>
        <p:txBody>
          <a:bodyPr wrap="square" rtlCol="0">
            <a:spAutoFit/>
          </a:bodyPr>
          <a:lstStyle/>
          <a:p>
            <a:pPr algn="ctr"/>
            <a:r>
              <a:rPr lang="zh-CN" altLang="en-US" b="1" dirty="0">
                <a:solidFill>
                  <a:schemeClr val="bg1"/>
                </a:solidFill>
                <a:latin typeface="微软雅黑" pitchFamily="34" charset="-122"/>
                <a:ea typeface="微软雅黑" pitchFamily="34" charset="-122"/>
              </a:rPr>
              <a:t>标题</a:t>
            </a:r>
          </a:p>
        </p:txBody>
      </p:sp>
      <p:sp>
        <p:nvSpPr>
          <p:cNvPr id="19" name="TextBox 19">
            <a:extLst>
              <a:ext uri="{FF2B5EF4-FFF2-40B4-BE49-F238E27FC236}">
                <a16:creationId xmlns:a16="http://schemas.microsoft.com/office/drawing/2014/main" xmlns="" id="{08A50356-275E-4F7B-B28A-781850D10B28}"/>
              </a:ext>
            </a:extLst>
          </p:cNvPr>
          <p:cNvSpPr txBox="1"/>
          <p:nvPr/>
        </p:nvSpPr>
        <p:spPr>
          <a:xfrm>
            <a:off x="6541655" y="4279706"/>
            <a:ext cx="1719242" cy="954107"/>
          </a:xfrm>
          <a:prstGeom prst="rect">
            <a:avLst/>
          </a:prstGeom>
          <a:noFill/>
        </p:spPr>
        <p:txBody>
          <a:bodyPr wrap="square" rtlCol="0">
            <a:spAutoFit/>
          </a:bodyPr>
          <a:lstStyle/>
          <a:p>
            <a:pPr lvl="0" algn="ctr"/>
            <a:r>
              <a:rPr lang="zh-CN" altLang="en-US" sz="1400" dirty="0">
                <a:solidFill>
                  <a:srgbClr val="3F746B"/>
                </a:solidFill>
              </a:rPr>
              <a:t>添加文本添加文本添加文本添加文本添加文本添加文本添加文本</a:t>
            </a:r>
          </a:p>
        </p:txBody>
      </p:sp>
      <p:sp>
        <p:nvSpPr>
          <p:cNvPr id="20" name="TextBox 20">
            <a:extLst>
              <a:ext uri="{FF2B5EF4-FFF2-40B4-BE49-F238E27FC236}">
                <a16:creationId xmlns:a16="http://schemas.microsoft.com/office/drawing/2014/main" xmlns="" id="{C83B6364-2159-4D67-9002-89C7F443DC63}"/>
              </a:ext>
            </a:extLst>
          </p:cNvPr>
          <p:cNvSpPr txBox="1"/>
          <p:nvPr/>
        </p:nvSpPr>
        <p:spPr>
          <a:xfrm>
            <a:off x="6704726" y="3814722"/>
            <a:ext cx="1152128" cy="369332"/>
          </a:xfrm>
          <a:prstGeom prst="rect">
            <a:avLst/>
          </a:prstGeom>
          <a:solidFill>
            <a:srgbClr val="3F746B"/>
          </a:solidFill>
        </p:spPr>
        <p:txBody>
          <a:bodyPr wrap="square" rtlCol="0">
            <a:spAutoFit/>
          </a:bodyPr>
          <a:lstStyle/>
          <a:p>
            <a:pPr algn="ctr"/>
            <a:r>
              <a:rPr lang="zh-CN" altLang="en-US" b="1" dirty="0">
                <a:solidFill>
                  <a:schemeClr val="bg1"/>
                </a:solidFill>
                <a:latin typeface="微软雅黑" pitchFamily="34" charset="-122"/>
                <a:ea typeface="微软雅黑" pitchFamily="34" charset="-122"/>
              </a:rPr>
              <a:t>标题</a:t>
            </a:r>
          </a:p>
        </p:txBody>
      </p:sp>
      <p:sp>
        <p:nvSpPr>
          <p:cNvPr id="21" name="TextBox 21">
            <a:extLst>
              <a:ext uri="{FF2B5EF4-FFF2-40B4-BE49-F238E27FC236}">
                <a16:creationId xmlns:a16="http://schemas.microsoft.com/office/drawing/2014/main" xmlns="" id="{24D9CBD8-1F73-4B8B-824C-D46785C69F38}"/>
              </a:ext>
            </a:extLst>
          </p:cNvPr>
          <p:cNvSpPr txBox="1"/>
          <p:nvPr/>
        </p:nvSpPr>
        <p:spPr>
          <a:xfrm>
            <a:off x="4256754" y="4281372"/>
            <a:ext cx="1719242" cy="954107"/>
          </a:xfrm>
          <a:prstGeom prst="rect">
            <a:avLst/>
          </a:prstGeom>
          <a:noFill/>
        </p:spPr>
        <p:txBody>
          <a:bodyPr wrap="square" rtlCol="0">
            <a:spAutoFit/>
          </a:bodyPr>
          <a:lstStyle/>
          <a:p>
            <a:pPr lvl="0" algn="ctr"/>
            <a:r>
              <a:rPr lang="zh-CN" altLang="en-US" sz="1400" dirty="0">
                <a:solidFill>
                  <a:srgbClr val="3F746B"/>
                </a:solidFill>
              </a:rPr>
              <a:t>添加文本添加文本添加文本添加文本添加文本添加文本添加文本</a:t>
            </a:r>
          </a:p>
        </p:txBody>
      </p:sp>
      <p:sp>
        <p:nvSpPr>
          <p:cNvPr id="22" name="TextBox 22">
            <a:extLst>
              <a:ext uri="{FF2B5EF4-FFF2-40B4-BE49-F238E27FC236}">
                <a16:creationId xmlns:a16="http://schemas.microsoft.com/office/drawing/2014/main" xmlns="" id="{74792FCC-632A-4796-822E-C59698E4D939}"/>
              </a:ext>
            </a:extLst>
          </p:cNvPr>
          <p:cNvSpPr txBox="1"/>
          <p:nvPr/>
        </p:nvSpPr>
        <p:spPr>
          <a:xfrm>
            <a:off x="4341653" y="3829212"/>
            <a:ext cx="1437059" cy="369332"/>
          </a:xfrm>
          <a:prstGeom prst="rect">
            <a:avLst/>
          </a:prstGeom>
          <a:solidFill>
            <a:srgbClr val="3F746B"/>
          </a:solidFill>
        </p:spPr>
        <p:txBody>
          <a:bodyPr wrap="square" rtlCol="0">
            <a:spAutoFit/>
          </a:bodyPr>
          <a:lstStyle/>
          <a:p>
            <a:pPr algn="ctr"/>
            <a:r>
              <a:rPr lang="zh-CN" altLang="en-US" b="1" dirty="0">
                <a:solidFill>
                  <a:schemeClr val="bg1"/>
                </a:solidFill>
                <a:latin typeface="微软雅黑" pitchFamily="34" charset="-122"/>
                <a:ea typeface="微软雅黑" pitchFamily="34" charset="-122"/>
              </a:rPr>
              <a:t>标题</a:t>
            </a:r>
          </a:p>
        </p:txBody>
      </p:sp>
      <p:sp>
        <p:nvSpPr>
          <p:cNvPr id="23" name="TextBox 23">
            <a:extLst>
              <a:ext uri="{FF2B5EF4-FFF2-40B4-BE49-F238E27FC236}">
                <a16:creationId xmlns:a16="http://schemas.microsoft.com/office/drawing/2014/main" xmlns="" id="{1E001D19-1635-454A-B427-BBB5864AF1AB}"/>
              </a:ext>
            </a:extLst>
          </p:cNvPr>
          <p:cNvSpPr txBox="1"/>
          <p:nvPr/>
        </p:nvSpPr>
        <p:spPr>
          <a:xfrm>
            <a:off x="8793965" y="4296485"/>
            <a:ext cx="1719242" cy="954107"/>
          </a:xfrm>
          <a:prstGeom prst="rect">
            <a:avLst/>
          </a:prstGeom>
          <a:noFill/>
        </p:spPr>
        <p:txBody>
          <a:bodyPr wrap="square" rtlCol="0">
            <a:spAutoFit/>
          </a:bodyPr>
          <a:lstStyle/>
          <a:p>
            <a:pPr lvl="0" algn="ctr"/>
            <a:r>
              <a:rPr lang="zh-CN" altLang="en-US" sz="1400" dirty="0">
                <a:solidFill>
                  <a:srgbClr val="3F746B"/>
                </a:solidFill>
              </a:rPr>
              <a:t>添加文本添加文本添加文本添加文本添加文本添加文本添加文本</a:t>
            </a:r>
          </a:p>
        </p:txBody>
      </p:sp>
      <p:sp>
        <p:nvSpPr>
          <p:cNvPr id="24" name="TextBox 24">
            <a:extLst>
              <a:ext uri="{FF2B5EF4-FFF2-40B4-BE49-F238E27FC236}">
                <a16:creationId xmlns:a16="http://schemas.microsoft.com/office/drawing/2014/main" xmlns="" id="{DCB0109E-1401-400D-A304-681240024753}"/>
              </a:ext>
            </a:extLst>
          </p:cNvPr>
          <p:cNvSpPr txBox="1"/>
          <p:nvPr/>
        </p:nvSpPr>
        <p:spPr>
          <a:xfrm>
            <a:off x="8989295" y="3813685"/>
            <a:ext cx="1328581" cy="369332"/>
          </a:xfrm>
          <a:prstGeom prst="rect">
            <a:avLst/>
          </a:prstGeom>
          <a:solidFill>
            <a:srgbClr val="3F746B"/>
          </a:solidFill>
          <a:ln>
            <a:solidFill>
              <a:srgbClr val="3F746B"/>
            </a:solidFill>
          </a:ln>
        </p:spPr>
        <p:txBody>
          <a:bodyPr wrap="square" rtlCol="0">
            <a:spAutoFit/>
          </a:bodyPr>
          <a:lstStyle/>
          <a:p>
            <a:pPr lvl="0" algn="ctr"/>
            <a:r>
              <a:rPr lang="zh-CN" altLang="en-US" b="1" dirty="0">
                <a:solidFill>
                  <a:schemeClr val="bg1"/>
                </a:solidFill>
                <a:latin typeface="微软雅黑" pitchFamily="34" charset="-122"/>
                <a:ea typeface="微软雅黑" pitchFamily="34" charset="-122"/>
              </a:rPr>
              <a:t>标题</a:t>
            </a:r>
          </a:p>
        </p:txBody>
      </p:sp>
    </p:spTree>
    <p:extLst>
      <p:ext uri="{BB962C8B-B14F-4D97-AF65-F5344CB8AC3E}">
        <p14:creationId xmlns:p14="http://schemas.microsoft.com/office/powerpoint/2010/main" xmlns="" val="1639638150"/>
      </p:ext>
    </p:extLst>
  </p:cSld>
  <p:clrMapOvr>
    <a:masterClrMapping/>
  </p:clrMapOvr>
  <mc:AlternateContent xmlns:mc="http://schemas.openxmlformats.org/markup-compatibility/2006">
    <mc:Choice xmlns:p14="http://schemas.microsoft.com/office/powerpoint/2010/main" xmlns=""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 presetClass="entr" presetSubtype="4"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ppt_x"/>
                                          </p:val>
                                        </p:tav>
                                        <p:tav tm="100000">
                                          <p:val>
                                            <p:strVal val="#ppt_x"/>
                                          </p:val>
                                        </p:tav>
                                      </p:tavLst>
                                    </p:anim>
                                    <p:anim calcmode="lin" valueType="num">
                                      <p:cBhvr additive="base">
                                        <p:cTn id="3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ppt_x"/>
                                          </p:val>
                                        </p:tav>
                                        <p:tav tm="100000">
                                          <p:val>
                                            <p:strVal val="#ppt_x"/>
                                          </p:val>
                                        </p:tav>
                                      </p:tavLst>
                                    </p:anim>
                                    <p:anim calcmode="lin" valueType="num">
                                      <p:cBhvr additive="base">
                                        <p:cTn id="4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ppt_x"/>
                                          </p:val>
                                        </p:tav>
                                        <p:tav tm="100000">
                                          <p:val>
                                            <p:strVal val="#ppt_x"/>
                                          </p:val>
                                        </p:tav>
                                      </p:tavLst>
                                    </p:anim>
                                    <p:anim calcmode="lin" valueType="num">
                                      <p:cBhvr additive="base">
                                        <p:cTn id="4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500" fill="hold"/>
                                        <p:tgtEl>
                                          <p:spTgt spid="21"/>
                                        </p:tgtEl>
                                        <p:attrNameLst>
                                          <p:attrName>ppt_x</p:attrName>
                                        </p:attrNameLst>
                                      </p:cBhvr>
                                      <p:tavLst>
                                        <p:tav tm="0">
                                          <p:val>
                                            <p:strVal val="#ppt_x"/>
                                          </p:val>
                                        </p:tav>
                                        <p:tav tm="100000">
                                          <p:val>
                                            <p:strVal val="#ppt_x"/>
                                          </p:val>
                                        </p:tav>
                                      </p:tavLst>
                                    </p:anim>
                                    <p:anim calcmode="lin" valueType="num">
                                      <p:cBhvr additive="base">
                                        <p:cTn id="5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additive="base">
                                        <p:cTn id="60" dur="500" fill="hold"/>
                                        <p:tgtEl>
                                          <p:spTgt spid="5"/>
                                        </p:tgtEl>
                                        <p:attrNameLst>
                                          <p:attrName>ppt_x</p:attrName>
                                        </p:attrNameLst>
                                      </p:cBhvr>
                                      <p:tavLst>
                                        <p:tav tm="0">
                                          <p:val>
                                            <p:strVal val="#ppt_x"/>
                                          </p:val>
                                        </p:tav>
                                        <p:tav tm="100000">
                                          <p:val>
                                            <p:strVal val="#ppt_x"/>
                                          </p:val>
                                        </p:tav>
                                      </p:tavLst>
                                    </p:anim>
                                    <p:anim calcmode="lin" valueType="num">
                                      <p:cBhvr additive="base">
                                        <p:cTn id="6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500" fill="hold"/>
                                        <p:tgtEl>
                                          <p:spTgt spid="20"/>
                                        </p:tgtEl>
                                        <p:attrNameLst>
                                          <p:attrName>ppt_x</p:attrName>
                                        </p:attrNameLst>
                                      </p:cBhvr>
                                      <p:tavLst>
                                        <p:tav tm="0">
                                          <p:val>
                                            <p:strVal val="#ppt_x"/>
                                          </p:val>
                                        </p:tav>
                                        <p:tav tm="100000">
                                          <p:val>
                                            <p:strVal val="#ppt_x"/>
                                          </p:val>
                                        </p:tav>
                                      </p:tavLst>
                                    </p:anim>
                                    <p:anim calcmode="lin" valueType="num">
                                      <p:cBhvr additive="base">
                                        <p:cTn id="6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fill="hold"/>
                                        <p:tgtEl>
                                          <p:spTgt spid="19"/>
                                        </p:tgtEl>
                                        <p:attrNameLst>
                                          <p:attrName>ppt_x</p:attrName>
                                        </p:attrNameLst>
                                      </p:cBhvr>
                                      <p:tavLst>
                                        <p:tav tm="0">
                                          <p:val>
                                            <p:strVal val="#ppt_x"/>
                                          </p:val>
                                        </p:tav>
                                        <p:tav tm="100000">
                                          <p:val>
                                            <p:strVal val="#ppt_x"/>
                                          </p:val>
                                        </p:tav>
                                      </p:tavLst>
                                    </p:anim>
                                    <p:anim calcmode="lin" valueType="num">
                                      <p:cBhvr additive="base">
                                        <p:cTn id="7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8"/>
                                        </p:tgtEl>
                                        <p:attrNameLst>
                                          <p:attrName>style.visibility</p:attrName>
                                        </p:attrNameLst>
                                      </p:cBhvr>
                                      <p:to>
                                        <p:strVal val="visible"/>
                                      </p:to>
                                    </p:set>
                                    <p:anim calcmode="lin" valueType="num">
                                      <p:cBhvr additive="base">
                                        <p:cTn id="78" dur="500" fill="hold"/>
                                        <p:tgtEl>
                                          <p:spTgt spid="8"/>
                                        </p:tgtEl>
                                        <p:attrNameLst>
                                          <p:attrName>ppt_x</p:attrName>
                                        </p:attrNameLst>
                                      </p:cBhvr>
                                      <p:tavLst>
                                        <p:tav tm="0">
                                          <p:val>
                                            <p:strVal val="#ppt_x"/>
                                          </p:val>
                                        </p:tav>
                                        <p:tav tm="100000">
                                          <p:val>
                                            <p:strVal val="#ppt_x"/>
                                          </p:val>
                                        </p:tav>
                                      </p:tavLst>
                                    </p:anim>
                                    <p:anim calcmode="lin" valueType="num">
                                      <p:cBhvr additive="base">
                                        <p:cTn id="7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24"/>
                                        </p:tgtEl>
                                        <p:attrNameLst>
                                          <p:attrName>style.visibility</p:attrName>
                                        </p:attrNameLst>
                                      </p:cBhvr>
                                      <p:to>
                                        <p:strVal val="visible"/>
                                      </p:to>
                                    </p:set>
                                    <p:anim calcmode="lin" valueType="num">
                                      <p:cBhvr additive="base">
                                        <p:cTn id="84" dur="500" fill="hold"/>
                                        <p:tgtEl>
                                          <p:spTgt spid="24"/>
                                        </p:tgtEl>
                                        <p:attrNameLst>
                                          <p:attrName>ppt_x</p:attrName>
                                        </p:attrNameLst>
                                      </p:cBhvr>
                                      <p:tavLst>
                                        <p:tav tm="0">
                                          <p:val>
                                            <p:strVal val="#ppt_x"/>
                                          </p:val>
                                        </p:tav>
                                        <p:tav tm="100000">
                                          <p:val>
                                            <p:strVal val="#ppt_x"/>
                                          </p:val>
                                        </p:tav>
                                      </p:tavLst>
                                    </p:anim>
                                    <p:anim calcmode="lin" valueType="num">
                                      <p:cBhvr additive="base">
                                        <p:cTn id="8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23"/>
                                        </p:tgtEl>
                                        <p:attrNameLst>
                                          <p:attrName>style.visibility</p:attrName>
                                        </p:attrNameLst>
                                      </p:cBhvr>
                                      <p:to>
                                        <p:strVal val="visible"/>
                                      </p:to>
                                    </p:set>
                                    <p:anim calcmode="lin" valueType="num">
                                      <p:cBhvr additive="base">
                                        <p:cTn id="90" dur="500" fill="hold"/>
                                        <p:tgtEl>
                                          <p:spTgt spid="23"/>
                                        </p:tgtEl>
                                        <p:attrNameLst>
                                          <p:attrName>ppt_x</p:attrName>
                                        </p:attrNameLst>
                                      </p:cBhvr>
                                      <p:tavLst>
                                        <p:tav tm="0">
                                          <p:val>
                                            <p:strVal val="#ppt_x"/>
                                          </p:val>
                                        </p:tav>
                                        <p:tav tm="100000">
                                          <p:val>
                                            <p:strVal val="#ppt_x"/>
                                          </p:val>
                                        </p:tav>
                                      </p:tavLst>
                                    </p:anim>
                                    <p:anim calcmode="lin" valueType="num">
                                      <p:cBhvr additive="base">
                                        <p:cTn id="9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17" grpId="0"/>
      <p:bldP spid="18" grpId="0" animBg="1"/>
      <p:bldP spid="19" grpId="0"/>
      <p:bldP spid="20" grpId="0" animBg="1"/>
      <p:bldP spid="21" grpId="0"/>
      <p:bldP spid="22" grpId="0" animBg="1"/>
      <p:bldP spid="23" grpId="0"/>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357B7DD1-F473-4BCD-8F84-BC442A38446D}"/>
              </a:ext>
            </a:extLst>
          </p:cNvPr>
          <p:cNvSpPr/>
          <p:nvPr/>
        </p:nvSpPr>
        <p:spPr>
          <a:xfrm>
            <a:off x="271234" y="147001"/>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3732A013-C1CE-4780-A6C6-54523C04EA70}"/>
              </a:ext>
            </a:extLst>
          </p:cNvPr>
          <p:cNvSpPr txBox="1"/>
          <p:nvPr/>
        </p:nvSpPr>
        <p:spPr>
          <a:xfrm>
            <a:off x="1142819" y="238791"/>
            <a:ext cx="3146612" cy="461665"/>
          </a:xfrm>
          <a:prstGeom prst="rect">
            <a:avLst/>
          </a:prstGeom>
          <a:noFill/>
        </p:spPr>
        <p:txBody>
          <a:bodyPr wrap="square" rtlCol="0">
            <a:spAutoFit/>
          </a:bodyPr>
          <a:lstStyle/>
          <a:p>
            <a:r>
              <a:rPr lang="zh-CN" altLang="en-US" sz="2400" dirty="0">
                <a:solidFill>
                  <a:srgbClr val="3F746B"/>
                </a:solidFill>
              </a:rPr>
              <a:t>年度工作总结</a:t>
            </a:r>
          </a:p>
        </p:txBody>
      </p:sp>
      <p:sp>
        <p:nvSpPr>
          <p:cNvPr id="4" name="椭圆 3">
            <a:extLst>
              <a:ext uri="{FF2B5EF4-FFF2-40B4-BE49-F238E27FC236}">
                <a16:creationId xmlns:a16="http://schemas.microsoft.com/office/drawing/2014/main" xmlns="" id="{F0F66966-D648-4990-ABDC-0EF6D565FE83}"/>
              </a:ext>
            </a:extLst>
          </p:cNvPr>
          <p:cNvSpPr/>
          <p:nvPr/>
        </p:nvSpPr>
        <p:spPr>
          <a:xfrm>
            <a:off x="681154" y="469624"/>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9360AA19-FB7D-4910-A3DB-DD0E89DF52E5}"/>
              </a:ext>
            </a:extLst>
          </p:cNvPr>
          <p:cNvGrpSpPr/>
          <p:nvPr/>
        </p:nvGrpSpPr>
        <p:grpSpPr>
          <a:xfrm>
            <a:off x="854483" y="2166124"/>
            <a:ext cx="10483034" cy="2882981"/>
            <a:chOff x="781662" y="1840366"/>
            <a:chExt cx="10483034" cy="2882981"/>
          </a:xfrm>
        </p:grpSpPr>
        <p:grpSp>
          <p:nvGrpSpPr>
            <p:cNvPr id="6" name="组合 5">
              <a:extLst>
                <a:ext uri="{FF2B5EF4-FFF2-40B4-BE49-F238E27FC236}">
                  <a16:creationId xmlns:a16="http://schemas.microsoft.com/office/drawing/2014/main" xmlns="" id="{22B2EA6A-6753-4D32-9E84-68219B865D4E}"/>
                </a:ext>
              </a:extLst>
            </p:cNvPr>
            <p:cNvGrpSpPr/>
            <p:nvPr/>
          </p:nvGrpSpPr>
          <p:grpSpPr>
            <a:xfrm rot="10800000">
              <a:off x="781662" y="1875985"/>
              <a:ext cx="2847362" cy="2847362"/>
              <a:chOff x="781662" y="1856912"/>
              <a:chExt cx="2847362" cy="2847362"/>
            </a:xfrm>
          </p:grpSpPr>
          <p:grpSp>
            <p:nvGrpSpPr>
              <p:cNvPr id="42" name="组合 41">
                <a:extLst>
                  <a:ext uri="{FF2B5EF4-FFF2-40B4-BE49-F238E27FC236}">
                    <a16:creationId xmlns:a16="http://schemas.microsoft.com/office/drawing/2014/main" xmlns="" id="{DBA17A24-3740-4FE9-9EC8-7D1516B873DF}"/>
                  </a:ext>
                </a:extLst>
              </p:cNvPr>
              <p:cNvGrpSpPr/>
              <p:nvPr/>
            </p:nvGrpSpPr>
            <p:grpSpPr>
              <a:xfrm>
                <a:off x="781662" y="1856912"/>
                <a:ext cx="2847362" cy="2847362"/>
                <a:chOff x="781662" y="1856912"/>
                <a:chExt cx="2847362" cy="2847362"/>
              </a:xfrm>
            </p:grpSpPr>
            <p:sp>
              <p:nvSpPr>
                <p:cNvPr id="44" name="饼形 50">
                  <a:extLst>
                    <a:ext uri="{FF2B5EF4-FFF2-40B4-BE49-F238E27FC236}">
                      <a16:creationId xmlns:a16="http://schemas.microsoft.com/office/drawing/2014/main" xmlns="" id="{580D46BA-0251-46B4-9423-F0C1DFF30C50}"/>
                    </a:ext>
                  </a:extLst>
                </p:cNvPr>
                <p:cNvSpPr/>
                <p:nvPr/>
              </p:nvSpPr>
              <p:spPr>
                <a:xfrm rot="5400000">
                  <a:off x="781662" y="1856912"/>
                  <a:ext cx="2847362" cy="2847362"/>
                </a:xfrm>
                <a:prstGeom prst="pie">
                  <a:avLst>
                    <a:gd name="adj1" fmla="val 5387030"/>
                    <a:gd name="adj2" fmla="val 16200000"/>
                  </a:avLst>
                </a:prstGeom>
                <a:solidFill>
                  <a:srgbClr val="C0C0C0"/>
                </a:solidFill>
                <a:ln>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5" name="椭圆 44">
                  <a:extLst>
                    <a:ext uri="{FF2B5EF4-FFF2-40B4-BE49-F238E27FC236}">
                      <a16:creationId xmlns:a16="http://schemas.microsoft.com/office/drawing/2014/main" xmlns="" id="{7CAB9255-4E86-4E3A-9C10-6765705FE51F}"/>
                    </a:ext>
                  </a:extLst>
                </p:cNvPr>
                <p:cNvSpPr/>
                <p:nvPr/>
              </p:nvSpPr>
              <p:spPr>
                <a:xfrm>
                  <a:off x="1108893" y="2175693"/>
                  <a:ext cx="2210571" cy="221057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43" name="椭圆 42">
                <a:extLst>
                  <a:ext uri="{FF2B5EF4-FFF2-40B4-BE49-F238E27FC236}">
                    <a16:creationId xmlns:a16="http://schemas.microsoft.com/office/drawing/2014/main" xmlns="" id="{B7A37625-DC0E-40AE-9932-E6687B3120CF}"/>
                  </a:ext>
                </a:extLst>
              </p:cNvPr>
              <p:cNvSpPr/>
              <p:nvPr/>
            </p:nvSpPr>
            <p:spPr>
              <a:xfrm rot="10800000">
                <a:off x="1089228" y="2207019"/>
                <a:ext cx="2207189" cy="220718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xmlns="" id="{B59FAA39-905E-4C5A-9570-03228EA10939}"/>
                </a:ext>
              </a:extLst>
            </p:cNvPr>
            <p:cNvGrpSpPr/>
            <p:nvPr/>
          </p:nvGrpSpPr>
          <p:grpSpPr>
            <a:xfrm rot="10800000">
              <a:off x="5874771" y="1855500"/>
              <a:ext cx="2847362" cy="2847362"/>
              <a:chOff x="781662" y="1856912"/>
              <a:chExt cx="2847362" cy="2847362"/>
            </a:xfrm>
          </p:grpSpPr>
          <p:grpSp>
            <p:nvGrpSpPr>
              <p:cNvPr id="38" name="组合 37">
                <a:extLst>
                  <a:ext uri="{FF2B5EF4-FFF2-40B4-BE49-F238E27FC236}">
                    <a16:creationId xmlns:a16="http://schemas.microsoft.com/office/drawing/2014/main" xmlns="" id="{F7E3F980-F572-4C3E-947A-5A836CDE351D}"/>
                  </a:ext>
                </a:extLst>
              </p:cNvPr>
              <p:cNvGrpSpPr/>
              <p:nvPr/>
            </p:nvGrpSpPr>
            <p:grpSpPr>
              <a:xfrm>
                <a:off x="781662" y="1856912"/>
                <a:ext cx="2847362" cy="2847362"/>
                <a:chOff x="781662" y="1856912"/>
                <a:chExt cx="2847362" cy="2847362"/>
              </a:xfrm>
            </p:grpSpPr>
            <p:sp>
              <p:nvSpPr>
                <p:cNvPr id="40" name="饼形 58">
                  <a:extLst>
                    <a:ext uri="{FF2B5EF4-FFF2-40B4-BE49-F238E27FC236}">
                      <a16:creationId xmlns:a16="http://schemas.microsoft.com/office/drawing/2014/main" xmlns="" id="{88C51D37-2110-4D16-BE96-0997D9C9D693}"/>
                    </a:ext>
                  </a:extLst>
                </p:cNvPr>
                <p:cNvSpPr/>
                <p:nvPr/>
              </p:nvSpPr>
              <p:spPr>
                <a:xfrm rot="5400000">
                  <a:off x="781662" y="1856912"/>
                  <a:ext cx="2847362" cy="2847362"/>
                </a:xfrm>
                <a:prstGeom prst="pie">
                  <a:avLst>
                    <a:gd name="adj1" fmla="val 5387030"/>
                    <a:gd name="adj2" fmla="val 16200000"/>
                  </a:avLst>
                </a:prstGeom>
                <a:solidFill>
                  <a:srgbClr val="C0C0C0"/>
                </a:solidFill>
                <a:ln>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1" name="椭圆 40">
                  <a:extLst>
                    <a:ext uri="{FF2B5EF4-FFF2-40B4-BE49-F238E27FC236}">
                      <a16:creationId xmlns:a16="http://schemas.microsoft.com/office/drawing/2014/main" xmlns="" id="{C11E10C6-5433-46B2-9E96-87BDD3C101BA}"/>
                    </a:ext>
                  </a:extLst>
                </p:cNvPr>
                <p:cNvSpPr/>
                <p:nvPr/>
              </p:nvSpPr>
              <p:spPr>
                <a:xfrm>
                  <a:off x="1108893" y="2175693"/>
                  <a:ext cx="2210571" cy="221057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9" name="椭圆 38">
                <a:extLst>
                  <a:ext uri="{FF2B5EF4-FFF2-40B4-BE49-F238E27FC236}">
                    <a16:creationId xmlns:a16="http://schemas.microsoft.com/office/drawing/2014/main" xmlns="" id="{9F1DA9A0-4F08-490B-B18A-C763926B9CD6}"/>
                  </a:ext>
                </a:extLst>
              </p:cNvPr>
              <p:cNvSpPr/>
              <p:nvPr/>
            </p:nvSpPr>
            <p:spPr>
              <a:xfrm rot="10800000">
                <a:off x="1089228" y="2207019"/>
                <a:ext cx="2207189" cy="220718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8" name="组合 7">
              <a:extLst>
                <a:ext uri="{FF2B5EF4-FFF2-40B4-BE49-F238E27FC236}">
                  <a16:creationId xmlns:a16="http://schemas.microsoft.com/office/drawing/2014/main" xmlns="" id="{0E53AA2C-382E-47A3-9F9F-1A44D613E655}"/>
                </a:ext>
              </a:extLst>
            </p:cNvPr>
            <p:cNvGrpSpPr/>
            <p:nvPr/>
          </p:nvGrpSpPr>
          <p:grpSpPr>
            <a:xfrm>
              <a:off x="8417334" y="1875984"/>
              <a:ext cx="2847362" cy="2847362"/>
              <a:chOff x="772136" y="1856912"/>
              <a:chExt cx="2847362" cy="2847362"/>
            </a:xfrm>
          </p:grpSpPr>
          <p:grpSp>
            <p:nvGrpSpPr>
              <p:cNvPr id="34" name="组合 33">
                <a:extLst>
                  <a:ext uri="{FF2B5EF4-FFF2-40B4-BE49-F238E27FC236}">
                    <a16:creationId xmlns:a16="http://schemas.microsoft.com/office/drawing/2014/main" xmlns="" id="{8967B7B7-ED8F-4D33-921E-0B6767207100}"/>
                  </a:ext>
                </a:extLst>
              </p:cNvPr>
              <p:cNvGrpSpPr/>
              <p:nvPr/>
            </p:nvGrpSpPr>
            <p:grpSpPr>
              <a:xfrm>
                <a:off x="772136" y="1856912"/>
                <a:ext cx="2847362" cy="2847362"/>
                <a:chOff x="772136" y="1856912"/>
                <a:chExt cx="2847362" cy="2847362"/>
              </a:xfrm>
            </p:grpSpPr>
            <p:sp>
              <p:nvSpPr>
                <p:cNvPr id="36" name="饼形 69">
                  <a:extLst>
                    <a:ext uri="{FF2B5EF4-FFF2-40B4-BE49-F238E27FC236}">
                      <a16:creationId xmlns:a16="http://schemas.microsoft.com/office/drawing/2014/main" xmlns="" id="{4AC251C9-D7C2-42FC-8751-5E4E54E04A94}"/>
                    </a:ext>
                  </a:extLst>
                </p:cNvPr>
                <p:cNvSpPr/>
                <p:nvPr/>
              </p:nvSpPr>
              <p:spPr>
                <a:xfrm rot="5400000">
                  <a:off x="772136" y="1856912"/>
                  <a:ext cx="2847362" cy="2847362"/>
                </a:xfrm>
                <a:prstGeom prst="pie">
                  <a:avLst>
                    <a:gd name="adj1" fmla="val 5387030"/>
                    <a:gd name="adj2" fmla="val 16200000"/>
                  </a:avLst>
                </a:prstGeom>
                <a:solidFill>
                  <a:srgbClr val="C0C0C0"/>
                </a:solidFill>
                <a:ln>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7" name="椭圆 36">
                  <a:extLst>
                    <a:ext uri="{FF2B5EF4-FFF2-40B4-BE49-F238E27FC236}">
                      <a16:creationId xmlns:a16="http://schemas.microsoft.com/office/drawing/2014/main" xmlns="" id="{DEEF0B20-4B37-4CA1-80B1-1DB49A6D50D5}"/>
                    </a:ext>
                  </a:extLst>
                </p:cNvPr>
                <p:cNvSpPr/>
                <p:nvPr/>
              </p:nvSpPr>
              <p:spPr>
                <a:xfrm>
                  <a:off x="1108893" y="2175693"/>
                  <a:ext cx="2210571" cy="221057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5" name="椭圆 34">
                <a:extLst>
                  <a:ext uri="{FF2B5EF4-FFF2-40B4-BE49-F238E27FC236}">
                    <a16:creationId xmlns:a16="http://schemas.microsoft.com/office/drawing/2014/main" xmlns="" id="{52603592-546E-4D89-B8D0-64E850E4AC57}"/>
                  </a:ext>
                </a:extLst>
              </p:cNvPr>
              <p:cNvSpPr/>
              <p:nvPr/>
            </p:nvSpPr>
            <p:spPr>
              <a:xfrm rot="10800000">
                <a:off x="1089228" y="2207019"/>
                <a:ext cx="2207189" cy="220718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9" name="组合 8">
              <a:extLst>
                <a:ext uri="{FF2B5EF4-FFF2-40B4-BE49-F238E27FC236}">
                  <a16:creationId xmlns:a16="http://schemas.microsoft.com/office/drawing/2014/main" xmlns="" id="{709495C7-5A48-41FF-9EA1-2ABF5E207207}"/>
                </a:ext>
              </a:extLst>
            </p:cNvPr>
            <p:cNvGrpSpPr/>
            <p:nvPr/>
          </p:nvGrpSpPr>
          <p:grpSpPr>
            <a:xfrm>
              <a:off x="3329289" y="1851175"/>
              <a:ext cx="2847362" cy="2847362"/>
              <a:chOff x="781662" y="1856912"/>
              <a:chExt cx="2847362" cy="2847362"/>
            </a:xfrm>
          </p:grpSpPr>
          <p:grpSp>
            <p:nvGrpSpPr>
              <p:cNvPr id="30" name="组合 29">
                <a:extLst>
                  <a:ext uri="{FF2B5EF4-FFF2-40B4-BE49-F238E27FC236}">
                    <a16:creationId xmlns:a16="http://schemas.microsoft.com/office/drawing/2014/main" xmlns="" id="{9F4BEA6A-2F3D-4E4C-B882-04D954802CBE}"/>
                  </a:ext>
                </a:extLst>
              </p:cNvPr>
              <p:cNvGrpSpPr/>
              <p:nvPr/>
            </p:nvGrpSpPr>
            <p:grpSpPr>
              <a:xfrm>
                <a:off x="781662" y="1856912"/>
                <a:ext cx="2847362" cy="2847362"/>
                <a:chOff x="781662" y="1856912"/>
                <a:chExt cx="2847362" cy="2847362"/>
              </a:xfrm>
            </p:grpSpPr>
            <p:sp>
              <p:nvSpPr>
                <p:cNvPr id="32" name="饼形 80">
                  <a:extLst>
                    <a:ext uri="{FF2B5EF4-FFF2-40B4-BE49-F238E27FC236}">
                      <a16:creationId xmlns:a16="http://schemas.microsoft.com/office/drawing/2014/main" xmlns="" id="{12B9B3AF-BABB-495F-85AB-E35CFDD1154C}"/>
                    </a:ext>
                  </a:extLst>
                </p:cNvPr>
                <p:cNvSpPr/>
                <p:nvPr/>
              </p:nvSpPr>
              <p:spPr>
                <a:xfrm rot="5400000">
                  <a:off x="781662" y="1856912"/>
                  <a:ext cx="2847362" cy="2847362"/>
                </a:xfrm>
                <a:prstGeom prst="pie">
                  <a:avLst>
                    <a:gd name="adj1" fmla="val 5387030"/>
                    <a:gd name="adj2" fmla="val 16200000"/>
                  </a:avLst>
                </a:prstGeom>
                <a:solidFill>
                  <a:srgbClr val="C0C0C0"/>
                </a:solidFill>
                <a:ln>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3" name="椭圆 32">
                  <a:extLst>
                    <a:ext uri="{FF2B5EF4-FFF2-40B4-BE49-F238E27FC236}">
                      <a16:creationId xmlns:a16="http://schemas.microsoft.com/office/drawing/2014/main" xmlns="" id="{9E30BA33-D841-4144-839A-2E30B3D889AC}"/>
                    </a:ext>
                  </a:extLst>
                </p:cNvPr>
                <p:cNvSpPr/>
                <p:nvPr/>
              </p:nvSpPr>
              <p:spPr>
                <a:xfrm>
                  <a:off x="1108893" y="2175693"/>
                  <a:ext cx="2210571" cy="221057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1" name="椭圆 30">
                <a:extLst>
                  <a:ext uri="{FF2B5EF4-FFF2-40B4-BE49-F238E27FC236}">
                    <a16:creationId xmlns:a16="http://schemas.microsoft.com/office/drawing/2014/main" xmlns="" id="{3FCF133A-DBED-4E8D-A5D8-14375165D975}"/>
                  </a:ext>
                </a:extLst>
              </p:cNvPr>
              <p:cNvSpPr/>
              <p:nvPr/>
            </p:nvSpPr>
            <p:spPr>
              <a:xfrm rot="10800000">
                <a:off x="1089228" y="2207019"/>
                <a:ext cx="2207189" cy="220718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10" name="组合 9">
              <a:extLst>
                <a:ext uri="{FF2B5EF4-FFF2-40B4-BE49-F238E27FC236}">
                  <a16:creationId xmlns:a16="http://schemas.microsoft.com/office/drawing/2014/main" xmlns="" id="{E5DC2325-73CD-445B-AB1D-25B40325A025}"/>
                </a:ext>
              </a:extLst>
            </p:cNvPr>
            <p:cNvGrpSpPr/>
            <p:nvPr/>
          </p:nvGrpSpPr>
          <p:grpSpPr>
            <a:xfrm rot="10800000">
              <a:off x="3332060" y="1865561"/>
              <a:ext cx="2847362" cy="2847362"/>
              <a:chOff x="781662" y="1856912"/>
              <a:chExt cx="2847362" cy="2847362"/>
            </a:xfrm>
          </p:grpSpPr>
          <p:grpSp>
            <p:nvGrpSpPr>
              <p:cNvPr id="26" name="组合 25">
                <a:extLst>
                  <a:ext uri="{FF2B5EF4-FFF2-40B4-BE49-F238E27FC236}">
                    <a16:creationId xmlns:a16="http://schemas.microsoft.com/office/drawing/2014/main" xmlns="" id="{7FC67527-B3C1-4C29-959E-7CD472431F0B}"/>
                  </a:ext>
                </a:extLst>
              </p:cNvPr>
              <p:cNvGrpSpPr/>
              <p:nvPr/>
            </p:nvGrpSpPr>
            <p:grpSpPr>
              <a:xfrm>
                <a:off x="781662" y="1856912"/>
                <a:ext cx="2847362" cy="2847362"/>
                <a:chOff x="781662" y="1856912"/>
                <a:chExt cx="2847362" cy="2847362"/>
              </a:xfrm>
            </p:grpSpPr>
            <p:sp>
              <p:nvSpPr>
                <p:cNvPr id="28" name="饼形 84">
                  <a:extLst>
                    <a:ext uri="{FF2B5EF4-FFF2-40B4-BE49-F238E27FC236}">
                      <a16:creationId xmlns:a16="http://schemas.microsoft.com/office/drawing/2014/main" xmlns="" id="{46AF74B2-981C-4D4D-BC89-6AAB9836E1B6}"/>
                    </a:ext>
                  </a:extLst>
                </p:cNvPr>
                <p:cNvSpPr/>
                <p:nvPr/>
              </p:nvSpPr>
              <p:spPr>
                <a:xfrm rot="5400000">
                  <a:off x="781662" y="1856912"/>
                  <a:ext cx="2847362" cy="2847362"/>
                </a:xfrm>
                <a:prstGeom prst="pie">
                  <a:avLst>
                    <a:gd name="adj1" fmla="val 5387030"/>
                    <a:gd name="adj2" fmla="val 16200000"/>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29" name="椭圆 28">
                  <a:extLst>
                    <a:ext uri="{FF2B5EF4-FFF2-40B4-BE49-F238E27FC236}">
                      <a16:creationId xmlns:a16="http://schemas.microsoft.com/office/drawing/2014/main" xmlns="" id="{BE78BC7D-E63D-4CD2-99B9-595B31B46EE2}"/>
                    </a:ext>
                  </a:extLst>
                </p:cNvPr>
                <p:cNvSpPr/>
                <p:nvPr/>
              </p:nvSpPr>
              <p:spPr>
                <a:xfrm>
                  <a:off x="1108893" y="2175693"/>
                  <a:ext cx="2210571" cy="221057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7" name="椭圆 26">
                <a:extLst>
                  <a:ext uri="{FF2B5EF4-FFF2-40B4-BE49-F238E27FC236}">
                    <a16:creationId xmlns:a16="http://schemas.microsoft.com/office/drawing/2014/main" xmlns="" id="{430BA553-C76E-40A0-BCAF-E0B20DC9D101}"/>
                  </a:ext>
                </a:extLst>
              </p:cNvPr>
              <p:cNvSpPr/>
              <p:nvPr/>
            </p:nvSpPr>
            <p:spPr>
              <a:xfrm rot="10800000">
                <a:off x="1108892" y="2196072"/>
                <a:ext cx="2207189" cy="220718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xmlns="" id="{87366B54-CA99-4506-95EF-465C322364BF}"/>
                </a:ext>
              </a:extLst>
            </p:cNvPr>
            <p:cNvGrpSpPr/>
            <p:nvPr/>
          </p:nvGrpSpPr>
          <p:grpSpPr>
            <a:xfrm>
              <a:off x="781662" y="1856912"/>
              <a:ext cx="2847362" cy="2847362"/>
              <a:chOff x="781662" y="1856912"/>
              <a:chExt cx="2847362" cy="2847362"/>
            </a:xfrm>
          </p:grpSpPr>
          <p:grpSp>
            <p:nvGrpSpPr>
              <p:cNvPr id="22" name="组合 21">
                <a:extLst>
                  <a:ext uri="{FF2B5EF4-FFF2-40B4-BE49-F238E27FC236}">
                    <a16:creationId xmlns:a16="http://schemas.microsoft.com/office/drawing/2014/main" xmlns="" id="{0E48597E-FBFD-40EE-9243-3B3564D20159}"/>
                  </a:ext>
                </a:extLst>
              </p:cNvPr>
              <p:cNvGrpSpPr/>
              <p:nvPr/>
            </p:nvGrpSpPr>
            <p:grpSpPr>
              <a:xfrm>
                <a:off x="781662" y="1856912"/>
                <a:ext cx="2847362" cy="2847362"/>
                <a:chOff x="781662" y="1856912"/>
                <a:chExt cx="2847362" cy="2847362"/>
              </a:xfrm>
            </p:grpSpPr>
            <p:sp>
              <p:nvSpPr>
                <p:cNvPr id="24" name="饼形 35">
                  <a:extLst>
                    <a:ext uri="{FF2B5EF4-FFF2-40B4-BE49-F238E27FC236}">
                      <a16:creationId xmlns:a16="http://schemas.microsoft.com/office/drawing/2014/main" xmlns="" id="{D9332CC6-C24D-4458-99EE-3B9E9BD72F6C}"/>
                    </a:ext>
                  </a:extLst>
                </p:cNvPr>
                <p:cNvSpPr/>
                <p:nvPr/>
              </p:nvSpPr>
              <p:spPr>
                <a:xfrm rot="5400000">
                  <a:off x="781662" y="1856912"/>
                  <a:ext cx="2847362" cy="2847362"/>
                </a:xfrm>
                <a:prstGeom prst="pie">
                  <a:avLst>
                    <a:gd name="adj1" fmla="val 5387030"/>
                    <a:gd name="adj2" fmla="val 16200000"/>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25" name="椭圆 24">
                  <a:extLst>
                    <a:ext uri="{FF2B5EF4-FFF2-40B4-BE49-F238E27FC236}">
                      <a16:creationId xmlns:a16="http://schemas.microsoft.com/office/drawing/2014/main" xmlns="" id="{E5983078-EBF6-49A2-BD94-6642C09908B5}"/>
                    </a:ext>
                  </a:extLst>
                </p:cNvPr>
                <p:cNvSpPr/>
                <p:nvPr/>
              </p:nvSpPr>
              <p:spPr>
                <a:xfrm>
                  <a:off x="1108893" y="2175693"/>
                  <a:ext cx="2210571" cy="221057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3" name="椭圆 22">
                <a:extLst>
                  <a:ext uri="{FF2B5EF4-FFF2-40B4-BE49-F238E27FC236}">
                    <a16:creationId xmlns:a16="http://schemas.microsoft.com/office/drawing/2014/main" xmlns="" id="{9CD928B8-7E04-43DE-94D3-15D95E0F51EC}"/>
                  </a:ext>
                </a:extLst>
              </p:cNvPr>
              <p:cNvSpPr/>
              <p:nvPr/>
            </p:nvSpPr>
            <p:spPr>
              <a:xfrm rot="10800000">
                <a:off x="1083390" y="2195685"/>
                <a:ext cx="2207189" cy="220718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12" name="组合 11">
              <a:extLst>
                <a:ext uri="{FF2B5EF4-FFF2-40B4-BE49-F238E27FC236}">
                  <a16:creationId xmlns:a16="http://schemas.microsoft.com/office/drawing/2014/main" xmlns="" id="{8DC64D74-2DD6-4CA1-989B-9644A05BAC96}"/>
                </a:ext>
              </a:extLst>
            </p:cNvPr>
            <p:cNvGrpSpPr/>
            <p:nvPr/>
          </p:nvGrpSpPr>
          <p:grpSpPr>
            <a:xfrm>
              <a:off x="5865245" y="1845953"/>
              <a:ext cx="2847362" cy="2847362"/>
              <a:chOff x="781662" y="1856912"/>
              <a:chExt cx="2847362" cy="2847362"/>
            </a:xfrm>
          </p:grpSpPr>
          <p:grpSp>
            <p:nvGrpSpPr>
              <p:cNvPr id="18" name="组合 17">
                <a:extLst>
                  <a:ext uri="{FF2B5EF4-FFF2-40B4-BE49-F238E27FC236}">
                    <a16:creationId xmlns:a16="http://schemas.microsoft.com/office/drawing/2014/main" xmlns="" id="{5679091C-BDEC-40E9-B2DD-83B3CFE37AAD}"/>
                  </a:ext>
                </a:extLst>
              </p:cNvPr>
              <p:cNvGrpSpPr/>
              <p:nvPr/>
            </p:nvGrpSpPr>
            <p:grpSpPr>
              <a:xfrm>
                <a:off x="781662" y="1856912"/>
                <a:ext cx="2847362" cy="2847362"/>
                <a:chOff x="781662" y="1856912"/>
                <a:chExt cx="2847362" cy="2847362"/>
              </a:xfrm>
            </p:grpSpPr>
            <p:sp>
              <p:nvSpPr>
                <p:cNvPr id="20" name="饼形 62">
                  <a:extLst>
                    <a:ext uri="{FF2B5EF4-FFF2-40B4-BE49-F238E27FC236}">
                      <a16:creationId xmlns:a16="http://schemas.microsoft.com/office/drawing/2014/main" xmlns="" id="{D4997AEE-3AD9-4E03-AE25-779649F888B4}"/>
                    </a:ext>
                  </a:extLst>
                </p:cNvPr>
                <p:cNvSpPr/>
                <p:nvPr/>
              </p:nvSpPr>
              <p:spPr>
                <a:xfrm rot="5400000">
                  <a:off x="781662" y="1856912"/>
                  <a:ext cx="2847362" cy="2847362"/>
                </a:xfrm>
                <a:prstGeom prst="pie">
                  <a:avLst>
                    <a:gd name="adj1" fmla="val 5387030"/>
                    <a:gd name="adj2" fmla="val 16200000"/>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21" name="椭圆 20">
                  <a:extLst>
                    <a:ext uri="{FF2B5EF4-FFF2-40B4-BE49-F238E27FC236}">
                      <a16:creationId xmlns:a16="http://schemas.microsoft.com/office/drawing/2014/main" xmlns="" id="{9D7A5843-3B1C-4384-99C0-EA58334B7132}"/>
                    </a:ext>
                  </a:extLst>
                </p:cNvPr>
                <p:cNvSpPr/>
                <p:nvPr/>
              </p:nvSpPr>
              <p:spPr>
                <a:xfrm>
                  <a:off x="1108893" y="2175693"/>
                  <a:ext cx="2210571" cy="221057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9" name="椭圆 18">
                <a:extLst>
                  <a:ext uri="{FF2B5EF4-FFF2-40B4-BE49-F238E27FC236}">
                    <a16:creationId xmlns:a16="http://schemas.microsoft.com/office/drawing/2014/main" xmlns="" id="{A8E920B8-7FE9-41EC-B555-1DB7E79ABA1F}"/>
                  </a:ext>
                </a:extLst>
              </p:cNvPr>
              <p:cNvSpPr/>
              <p:nvPr/>
            </p:nvSpPr>
            <p:spPr>
              <a:xfrm rot="10800000">
                <a:off x="1108892" y="2196072"/>
                <a:ext cx="2207189" cy="220718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a16="http://schemas.microsoft.com/office/drawing/2014/main" xmlns="" id="{1AE991F5-42F1-4A6E-96E6-5235930B1A49}"/>
                </a:ext>
              </a:extLst>
            </p:cNvPr>
            <p:cNvGrpSpPr/>
            <p:nvPr/>
          </p:nvGrpSpPr>
          <p:grpSpPr>
            <a:xfrm rot="10800000">
              <a:off x="8417334" y="1840366"/>
              <a:ext cx="2847362" cy="2847362"/>
              <a:chOff x="781662" y="1852611"/>
              <a:chExt cx="2847362" cy="2847362"/>
            </a:xfrm>
          </p:grpSpPr>
          <p:grpSp>
            <p:nvGrpSpPr>
              <p:cNvPr id="14" name="组合 13">
                <a:extLst>
                  <a:ext uri="{FF2B5EF4-FFF2-40B4-BE49-F238E27FC236}">
                    <a16:creationId xmlns:a16="http://schemas.microsoft.com/office/drawing/2014/main" xmlns="" id="{4EC26E3C-3782-467D-9048-1E955750918C}"/>
                  </a:ext>
                </a:extLst>
              </p:cNvPr>
              <p:cNvGrpSpPr/>
              <p:nvPr/>
            </p:nvGrpSpPr>
            <p:grpSpPr>
              <a:xfrm>
                <a:off x="781662" y="1852611"/>
                <a:ext cx="2847362" cy="2847362"/>
                <a:chOff x="781662" y="1852611"/>
                <a:chExt cx="2847362" cy="2847362"/>
              </a:xfrm>
            </p:grpSpPr>
            <p:sp>
              <p:nvSpPr>
                <p:cNvPr id="16" name="饼形 73">
                  <a:extLst>
                    <a:ext uri="{FF2B5EF4-FFF2-40B4-BE49-F238E27FC236}">
                      <a16:creationId xmlns:a16="http://schemas.microsoft.com/office/drawing/2014/main" xmlns="" id="{6A87729B-0CA0-498E-8478-53894CD25628}"/>
                    </a:ext>
                  </a:extLst>
                </p:cNvPr>
                <p:cNvSpPr/>
                <p:nvPr/>
              </p:nvSpPr>
              <p:spPr>
                <a:xfrm rot="5400000">
                  <a:off x="781662" y="1852611"/>
                  <a:ext cx="2847362" cy="2847362"/>
                </a:xfrm>
                <a:prstGeom prst="pie">
                  <a:avLst>
                    <a:gd name="adj1" fmla="val 5387030"/>
                    <a:gd name="adj2" fmla="val 16200000"/>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7" name="椭圆 16">
                  <a:extLst>
                    <a:ext uri="{FF2B5EF4-FFF2-40B4-BE49-F238E27FC236}">
                      <a16:creationId xmlns:a16="http://schemas.microsoft.com/office/drawing/2014/main" xmlns="" id="{DA923EDA-E611-478A-9759-ADA699AD11CD}"/>
                    </a:ext>
                  </a:extLst>
                </p:cNvPr>
                <p:cNvSpPr/>
                <p:nvPr/>
              </p:nvSpPr>
              <p:spPr>
                <a:xfrm>
                  <a:off x="1108893" y="2175693"/>
                  <a:ext cx="2210571" cy="221057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5" name="椭圆 14">
                <a:extLst>
                  <a:ext uri="{FF2B5EF4-FFF2-40B4-BE49-F238E27FC236}">
                    <a16:creationId xmlns:a16="http://schemas.microsoft.com/office/drawing/2014/main" xmlns="" id="{E316D8AE-D8C1-4C2B-9F35-DA5025803D9C}"/>
                  </a:ext>
                </a:extLst>
              </p:cNvPr>
              <p:cNvSpPr/>
              <p:nvPr/>
            </p:nvSpPr>
            <p:spPr>
              <a:xfrm rot="10800000">
                <a:off x="1089839" y="2199946"/>
                <a:ext cx="2207189" cy="220718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sp>
        <p:nvSpPr>
          <p:cNvPr id="46" name="文本框 45">
            <a:extLst>
              <a:ext uri="{FF2B5EF4-FFF2-40B4-BE49-F238E27FC236}">
                <a16:creationId xmlns:a16="http://schemas.microsoft.com/office/drawing/2014/main" xmlns="" id="{72CF51F0-8A4B-41E5-B4B3-11F2CEAEACE0}"/>
              </a:ext>
            </a:extLst>
          </p:cNvPr>
          <p:cNvSpPr txBox="1"/>
          <p:nvPr/>
        </p:nvSpPr>
        <p:spPr>
          <a:xfrm>
            <a:off x="1992651" y="2918638"/>
            <a:ext cx="665567" cy="338554"/>
          </a:xfrm>
          <a:prstGeom prst="rect">
            <a:avLst/>
          </a:prstGeom>
          <a:noFill/>
        </p:spPr>
        <p:txBody>
          <a:bodyPr wrap="none" rtlCol="0">
            <a:spAutoFit/>
          </a:bodyPr>
          <a:lstStyle/>
          <a:p>
            <a:r>
              <a:rPr lang="en-US" altLang="zh-CN" sz="1600" dirty="0">
                <a:solidFill>
                  <a:srgbClr val="876063"/>
                </a:solidFill>
                <a:latin typeface="微软雅黑" panose="020B0503020204020204" pitchFamily="34" charset="-122"/>
                <a:ea typeface="微软雅黑" panose="020B0503020204020204" pitchFamily="34" charset="-122"/>
              </a:rPr>
              <a:t>2015</a:t>
            </a:r>
            <a:endParaRPr lang="zh-CN" altLang="en-US" sz="1600" dirty="0">
              <a:solidFill>
                <a:srgbClr val="876063"/>
              </a:solidFill>
              <a:latin typeface="微软雅黑" panose="020B0503020204020204" pitchFamily="34" charset="-122"/>
              <a:ea typeface="微软雅黑" panose="020B0503020204020204" pitchFamily="34" charset="-122"/>
            </a:endParaRPr>
          </a:p>
        </p:txBody>
      </p:sp>
      <p:sp>
        <p:nvSpPr>
          <p:cNvPr id="47" name="文本框 46">
            <a:extLst>
              <a:ext uri="{FF2B5EF4-FFF2-40B4-BE49-F238E27FC236}">
                <a16:creationId xmlns:a16="http://schemas.microsoft.com/office/drawing/2014/main" xmlns="" id="{AD274389-B3FB-4AB7-9842-0C31DFA0F17B}"/>
              </a:ext>
            </a:extLst>
          </p:cNvPr>
          <p:cNvSpPr txBox="1"/>
          <p:nvPr/>
        </p:nvSpPr>
        <p:spPr>
          <a:xfrm>
            <a:off x="1511669" y="3152883"/>
            <a:ext cx="1545616" cy="369332"/>
          </a:xfrm>
          <a:prstGeom prst="rect">
            <a:avLst/>
          </a:prstGeom>
          <a:noFill/>
        </p:spPr>
        <p:txBody>
          <a:bodyPr wrap="none" rtlCol="0">
            <a:spAutoFit/>
          </a:bodyPr>
          <a:lstStyle/>
          <a:p>
            <a:r>
              <a:rPr lang="zh-CN" altLang="en-US" b="1" dirty="0">
                <a:solidFill>
                  <a:srgbClr val="3F746B"/>
                </a:solidFill>
                <a:latin typeface="微软雅黑" panose="020B0503020204020204" pitchFamily="34" charset="-122"/>
                <a:ea typeface="微软雅黑" panose="020B0503020204020204" pitchFamily="34" charset="-122"/>
                <a:cs typeface="Ebrima" panose="02000000000000000000" pitchFamily="2" charset="0"/>
              </a:rPr>
              <a:t>＄</a:t>
            </a:r>
            <a:r>
              <a:rPr lang="en-US" altLang="zh-CN" b="1" dirty="0">
                <a:solidFill>
                  <a:srgbClr val="3F746B"/>
                </a:solidFill>
                <a:latin typeface="微软雅黑" panose="020B0503020204020204" pitchFamily="34" charset="-122"/>
                <a:ea typeface="微软雅黑" panose="020B0503020204020204" pitchFamily="34" charset="-122"/>
                <a:cs typeface="Ebrima" panose="02000000000000000000" pitchFamily="2" charset="0"/>
              </a:rPr>
              <a:t>1,340,000</a:t>
            </a:r>
            <a:endParaRPr lang="zh-CN" altLang="en-US" b="1" dirty="0">
              <a:solidFill>
                <a:srgbClr val="3F746B"/>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48" name="文本框 47">
            <a:extLst>
              <a:ext uri="{FF2B5EF4-FFF2-40B4-BE49-F238E27FC236}">
                <a16:creationId xmlns:a16="http://schemas.microsoft.com/office/drawing/2014/main" xmlns="" id="{0CF18F13-2043-4649-9FB8-7A694945CBF3}"/>
              </a:ext>
            </a:extLst>
          </p:cNvPr>
          <p:cNvSpPr txBox="1"/>
          <p:nvPr/>
        </p:nvSpPr>
        <p:spPr>
          <a:xfrm>
            <a:off x="1559775" y="3712497"/>
            <a:ext cx="1519254" cy="600164"/>
          </a:xfrm>
          <a:prstGeom prst="rect">
            <a:avLst/>
          </a:prstGeom>
          <a:noFill/>
        </p:spPr>
        <p:txBody>
          <a:bodyPr wrap="square" rtlCol="0">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Ebrima" panose="02000000000000000000" pitchFamily="2" charset="0"/>
              </a:rPr>
              <a:t>添加文本添加文本添加文本添加文本添加文本添加文本</a:t>
            </a:r>
          </a:p>
        </p:txBody>
      </p:sp>
      <p:sp>
        <p:nvSpPr>
          <p:cNvPr id="49" name="文本框 48">
            <a:extLst>
              <a:ext uri="{FF2B5EF4-FFF2-40B4-BE49-F238E27FC236}">
                <a16:creationId xmlns:a16="http://schemas.microsoft.com/office/drawing/2014/main" xmlns="" id="{54228015-4334-4654-B199-1499C7BA9560}"/>
              </a:ext>
            </a:extLst>
          </p:cNvPr>
          <p:cNvSpPr txBox="1"/>
          <p:nvPr/>
        </p:nvSpPr>
        <p:spPr>
          <a:xfrm>
            <a:off x="4543049" y="2922218"/>
            <a:ext cx="665567" cy="338554"/>
          </a:xfrm>
          <a:prstGeom prst="rect">
            <a:avLst/>
          </a:prstGeom>
          <a:noFill/>
        </p:spPr>
        <p:txBody>
          <a:bodyPr wrap="none" rtlCol="0">
            <a:spAutoFit/>
          </a:bodyPr>
          <a:lstStyle/>
          <a:p>
            <a:r>
              <a:rPr lang="en-US" altLang="zh-CN" sz="1600" dirty="0">
                <a:solidFill>
                  <a:srgbClr val="876063"/>
                </a:solidFill>
                <a:latin typeface="微软雅黑" panose="020B0503020204020204" pitchFamily="34" charset="-122"/>
                <a:ea typeface="微软雅黑" panose="020B0503020204020204" pitchFamily="34" charset="-122"/>
              </a:rPr>
              <a:t>2016</a:t>
            </a:r>
            <a:endParaRPr lang="zh-CN" altLang="en-US" sz="1600" dirty="0">
              <a:solidFill>
                <a:srgbClr val="876063"/>
              </a:solidFill>
              <a:latin typeface="微软雅黑" panose="020B0503020204020204" pitchFamily="34" charset="-122"/>
              <a:ea typeface="微软雅黑" panose="020B0503020204020204" pitchFamily="34" charset="-122"/>
            </a:endParaRPr>
          </a:p>
        </p:txBody>
      </p:sp>
      <p:sp>
        <p:nvSpPr>
          <p:cNvPr id="50" name="文本框 49">
            <a:extLst>
              <a:ext uri="{FF2B5EF4-FFF2-40B4-BE49-F238E27FC236}">
                <a16:creationId xmlns:a16="http://schemas.microsoft.com/office/drawing/2014/main" xmlns="" id="{0349B49D-4EB5-4D4C-95A0-E0503C061EE6}"/>
              </a:ext>
            </a:extLst>
          </p:cNvPr>
          <p:cNvSpPr txBox="1"/>
          <p:nvPr/>
        </p:nvSpPr>
        <p:spPr>
          <a:xfrm>
            <a:off x="4062067" y="3156463"/>
            <a:ext cx="1545616" cy="369332"/>
          </a:xfrm>
          <a:prstGeom prst="rect">
            <a:avLst/>
          </a:prstGeom>
          <a:noFill/>
        </p:spPr>
        <p:txBody>
          <a:bodyPr wrap="none" rtlCol="0">
            <a:spAutoFit/>
          </a:bodyPr>
          <a:lstStyle/>
          <a:p>
            <a:r>
              <a:rPr lang="zh-CN" altLang="en-US" b="1" dirty="0">
                <a:solidFill>
                  <a:srgbClr val="3F746B"/>
                </a:solidFill>
                <a:latin typeface="微软雅黑" panose="020B0503020204020204" pitchFamily="34" charset="-122"/>
                <a:ea typeface="微软雅黑" panose="020B0503020204020204" pitchFamily="34" charset="-122"/>
                <a:cs typeface="Ebrima" panose="02000000000000000000" pitchFamily="2" charset="0"/>
              </a:rPr>
              <a:t>＄</a:t>
            </a:r>
            <a:r>
              <a:rPr lang="en-US" altLang="zh-CN" b="1" dirty="0">
                <a:solidFill>
                  <a:srgbClr val="3F746B"/>
                </a:solidFill>
                <a:latin typeface="微软雅黑" panose="020B0503020204020204" pitchFamily="34" charset="-122"/>
                <a:ea typeface="微软雅黑" panose="020B0503020204020204" pitchFamily="34" charset="-122"/>
                <a:cs typeface="Ebrima" panose="02000000000000000000" pitchFamily="2" charset="0"/>
              </a:rPr>
              <a:t>1,790,000</a:t>
            </a:r>
            <a:endParaRPr lang="zh-CN" altLang="en-US" b="1" dirty="0">
              <a:solidFill>
                <a:srgbClr val="3F746B"/>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51" name="文本框 50">
            <a:extLst>
              <a:ext uri="{FF2B5EF4-FFF2-40B4-BE49-F238E27FC236}">
                <a16:creationId xmlns:a16="http://schemas.microsoft.com/office/drawing/2014/main" xmlns="" id="{E7271E0F-0A5E-4515-B22B-FF657368EB38}"/>
              </a:ext>
            </a:extLst>
          </p:cNvPr>
          <p:cNvSpPr txBox="1"/>
          <p:nvPr/>
        </p:nvSpPr>
        <p:spPr>
          <a:xfrm>
            <a:off x="4110173" y="3716077"/>
            <a:ext cx="1519254" cy="600164"/>
          </a:xfrm>
          <a:prstGeom prst="rect">
            <a:avLst/>
          </a:prstGeom>
          <a:noFill/>
        </p:spPr>
        <p:txBody>
          <a:bodyPr wrap="square" rtlCol="0">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Ebrima" panose="02000000000000000000" pitchFamily="2" charset="0"/>
              </a:rPr>
              <a:t>添加文本添加文本添加文本添加文本添加文本添加文本</a:t>
            </a:r>
          </a:p>
        </p:txBody>
      </p:sp>
      <p:sp>
        <p:nvSpPr>
          <p:cNvPr id="52" name="文本框 51">
            <a:extLst>
              <a:ext uri="{FF2B5EF4-FFF2-40B4-BE49-F238E27FC236}">
                <a16:creationId xmlns:a16="http://schemas.microsoft.com/office/drawing/2014/main" xmlns="" id="{9D1C7B58-D8EE-416F-95E8-7BBFF0F65409}"/>
              </a:ext>
            </a:extLst>
          </p:cNvPr>
          <p:cNvSpPr txBox="1"/>
          <p:nvPr/>
        </p:nvSpPr>
        <p:spPr>
          <a:xfrm>
            <a:off x="7066321" y="2918638"/>
            <a:ext cx="665567" cy="338554"/>
          </a:xfrm>
          <a:prstGeom prst="rect">
            <a:avLst/>
          </a:prstGeom>
          <a:noFill/>
        </p:spPr>
        <p:txBody>
          <a:bodyPr wrap="none" rtlCol="0">
            <a:spAutoFit/>
          </a:bodyPr>
          <a:lstStyle/>
          <a:p>
            <a:r>
              <a:rPr lang="en-US" altLang="zh-CN" sz="1600" dirty="0">
                <a:solidFill>
                  <a:srgbClr val="876063"/>
                </a:solidFill>
                <a:latin typeface="微软雅黑" panose="020B0503020204020204" pitchFamily="34" charset="-122"/>
                <a:ea typeface="微软雅黑" panose="020B0503020204020204" pitchFamily="34" charset="-122"/>
              </a:rPr>
              <a:t>2017</a:t>
            </a:r>
            <a:endParaRPr lang="zh-CN" altLang="en-US" sz="1600" dirty="0">
              <a:solidFill>
                <a:srgbClr val="876063"/>
              </a:solidFill>
              <a:latin typeface="微软雅黑" panose="020B0503020204020204" pitchFamily="34" charset="-122"/>
              <a:ea typeface="微软雅黑" panose="020B0503020204020204" pitchFamily="34" charset="-122"/>
            </a:endParaRPr>
          </a:p>
        </p:txBody>
      </p:sp>
      <p:sp>
        <p:nvSpPr>
          <p:cNvPr id="53" name="文本框 52">
            <a:extLst>
              <a:ext uri="{FF2B5EF4-FFF2-40B4-BE49-F238E27FC236}">
                <a16:creationId xmlns:a16="http://schemas.microsoft.com/office/drawing/2014/main" xmlns="" id="{AC6AD7BB-E64E-44EC-9A04-77B5D0BBCC2F}"/>
              </a:ext>
            </a:extLst>
          </p:cNvPr>
          <p:cNvSpPr txBox="1"/>
          <p:nvPr/>
        </p:nvSpPr>
        <p:spPr>
          <a:xfrm>
            <a:off x="6585339" y="3152883"/>
            <a:ext cx="1545616" cy="369332"/>
          </a:xfrm>
          <a:prstGeom prst="rect">
            <a:avLst/>
          </a:prstGeom>
          <a:noFill/>
        </p:spPr>
        <p:txBody>
          <a:bodyPr wrap="none" rtlCol="0">
            <a:spAutoFit/>
          </a:bodyPr>
          <a:lstStyle/>
          <a:p>
            <a:r>
              <a:rPr lang="zh-CN" altLang="en-US" b="1" dirty="0">
                <a:solidFill>
                  <a:srgbClr val="3F746B"/>
                </a:solidFill>
                <a:latin typeface="微软雅黑" panose="020B0503020204020204" pitchFamily="34" charset="-122"/>
                <a:ea typeface="微软雅黑" panose="020B0503020204020204" pitchFamily="34" charset="-122"/>
                <a:cs typeface="Ebrima" panose="02000000000000000000" pitchFamily="2" charset="0"/>
              </a:rPr>
              <a:t>＄</a:t>
            </a:r>
            <a:r>
              <a:rPr lang="en-US" altLang="zh-CN" b="1" dirty="0">
                <a:solidFill>
                  <a:srgbClr val="3F746B"/>
                </a:solidFill>
                <a:latin typeface="微软雅黑" panose="020B0503020204020204" pitchFamily="34" charset="-122"/>
                <a:ea typeface="微软雅黑" panose="020B0503020204020204" pitchFamily="34" charset="-122"/>
                <a:cs typeface="Ebrima" panose="02000000000000000000" pitchFamily="2" charset="0"/>
              </a:rPr>
              <a:t>3,330,000</a:t>
            </a:r>
            <a:endParaRPr lang="zh-CN" altLang="en-US" b="1" dirty="0">
              <a:solidFill>
                <a:srgbClr val="3F746B"/>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54" name="文本框 53">
            <a:extLst>
              <a:ext uri="{FF2B5EF4-FFF2-40B4-BE49-F238E27FC236}">
                <a16:creationId xmlns:a16="http://schemas.microsoft.com/office/drawing/2014/main" xmlns="" id="{578D83AD-35FC-44A9-89CD-B9F3A2F3C6EE}"/>
              </a:ext>
            </a:extLst>
          </p:cNvPr>
          <p:cNvSpPr txBox="1"/>
          <p:nvPr/>
        </p:nvSpPr>
        <p:spPr>
          <a:xfrm>
            <a:off x="6633445" y="3712497"/>
            <a:ext cx="1519254" cy="600164"/>
          </a:xfrm>
          <a:prstGeom prst="rect">
            <a:avLst/>
          </a:prstGeom>
          <a:noFill/>
        </p:spPr>
        <p:txBody>
          <a:bodyPr wrap="square" rtlCol="0">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Ebrima" panose="02000000000000000000" pitchFamily="2" charset="0"/>
              </a:rPr>
              <a:t>添加文本添加文本添加文本添加文本添加文本添加文本</a:t>
            </a:r>
          </a:p>
        </p:txBody>
      </p:sp>
      <p:sp>
        <p:nvSpPr>
          <p:cNvPr id="55" name="文本框 54">
            <a:extLst>
              <a:ext uri="{FF2B5EF4-FFF2-40B4-BE49-F238E27FC236}">
                <a16:creationId xmlns:a16="http://schemas.microsoft.com/office/drawing/2014/main" xmlns="" id="{1DBF9833-015C-400F-89DB-0F6DAABCA76C}"/>
              </a:ext>
            </a:extLst>
          </p:cNvPr>
          <p:cNvSpPr txBox="1"/>
          <p:nvPr/>
        </p:nvSpPr>
        <p:spPr>
          <a:xfrm>
            <a:off x="9618410" y="2923027"/>
            <a:ext cx="665567" cy="338554"/>
          </a:xfrm>
          <a:prstGeom prst="rect">
            <a:avLst/>
          </a:prstGeom>
          <a:noFill/>
        </p:spPr>
        <p:txBody>
          <a:bodyPr wrap="none" rtlCol="0">
            <a:spAutoFit/>
          </a:bodyPr>
          <a:lstStyle/>
          <a:p>
            <a:r>
              <a:rPr lang="en-US" altLang="zh-CN" sz="1600" dirty="0">
                <a:solidFill>
                  <a:srgbClr val="876063"/>
                </a:solidFill>
                <a:latin typeface="微软雅黑" panose="020B0503020204020204" pitchFamily="34" charset="-122"/>
                <a:ea typeface="微软雅黑" panose="020B0503020204020204" pitchFamily="34" charset="-122"/>
              </a:rPr>
              <a:t>2018</a:t>
            </a:r>
            <a:endParaRPr lang="zh-CN" altLang="en-US" sz="1600" dirty="0">
              <a:solidFill>
                <a:srgbClr val="876063"/>
              </a:solidFill>
              <a:latin typeface="微软雅黑" panose="020B0503020204020204" pitchFamily="34" charset="-122"/>
              <a:ea typeface="微软雅黑" panose="020B0503020204020204" pitchFamily="34" charset="-122"/>
            </a:endParaRPr>
          </a:p>
        </p:txBody>
      </p:sp>
      <p:sp>
        <p:nvSpPr>
          <p:cNvPr id="56" name="文本框 55">
            <a:extLst>
              <a:ext uri="{FF2B5EF4-FFF2-40B4-BE49-F238E27FC236}">
                <a16:creationId xmlns:a16="http://schemas.microsoft.com/office/drawing/2014/main" xmlns="" id="{8C24DECD-FA8C-4C90-95EF-F5869AE514BB}"/>
              </a:ext>
            </a:extLst>
          </p:cNvPr>
          <p:cNvSpPr txBox="1"/>
          <p:nvPr/>
        </p:nvSpPr>
        <p:spPr>
          <a:xfrm>
            <a:off x="9137428" y="3157272"/>
            <a:ext cx="1545616" cy="369332"/>
          </a:xfrm>
          <a:prstGeom prst="rect">
            <a:avLst/>
          </a:prstGeom>
          <a:noFill/>
        </p:spPr>
        <p:txBody>
          <a:bodyPr wrap="none" rtlCol="0">
            <a:spAutoFit/>
          </a:bodyPr>
          <a:lstStyle/>
          <a:p>
            <a:r>
              <a:rPr lang="zh-CN" altLang="en-US" b="1" dirty="0">
                <a:solidFill>
                  <a:srgbClr val="3F746B"/>
                </a:solidFill>
                <a:latin typeface="微软雅黑" panose="020B0503020204020204" pitchFamily="34" charset="-122"/>
                <a:ea typeface="微软雅黑" panose="020B0503020204020204" pitchFamily="34" charset="-122"/>
                <a:cs typeface="Ebrima" panose="02000000000000000000" pitchFamily="2" charset="0"/>
              </a:rPr>
              <a:t>＄</a:t>
            </a:r>
            <a:r>
              <a:rPr lang="en-US" altLang="zh-CN" b="1" dirty="0">
                <a:solidFill>
                  <a:srgbClr val="3F746B"/>
                </a:solidFill>
                <a:latin typeface="微软雅黑" panose="020B0503020204020204" pitchFamily="34" charset="-122"/>
                <a:ea typeface="微软雅黑" panose="020B0503020204020204" pitchFamily="34" charset="-122"/>
                <a:cs typeface="Ebrima" panose="02000000000000000000" pitchFamily="2" charset="0"/>
              </a:rPr>
              <a:t>3,730,000</a:t>
            </a:r>
            <a:endParaRPr lang="zh-CN" altLang="en-US" b="1" dirty="0">
              <a:solidFill>
                <a:srgbClr val="3F746B"/>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57" name="文本框 56">
            <a:extLst>
              <a:ext uri="{FF2B5EF4-FFF2-40B4-BE49-F238E27FC236}">
                <a16:creationId xmlns:a16="http://schemas.microsoft.com/office/drawing/2014/main" xmlns="" id="{FBCABEA8-3986-4C74-BA70-8F44389219D4}"/>
              </a:ext>
            </a:extLst>
          </p:cNvPr>
          <p:cNvSpPr txBox="1"/>
          <p:nvPr/>
        </p:nvSpPr>
        <p:spPr>
          <a:xfrm>
            <a:off x="9185534" y="3716886"/>
            <a:ext cx="1519254" cy="600164"/>
          </a:xfrm>
          <a:prstGeom prst="rect">
            <a:avLst/>
          </a:prstGeom>
          <a:noFill/>
        </p:spPr>
        <p:txBody>
          <a:bodyPr wrap="square" rtlCol="0">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Ebrima" panose="02000000000000000000" pitchFamily="2" charset="0"/>
              </a:rPr>
              <a:t>添加文本添加文本添加文本添加文本添加文本添加文本</a:t>
            </a:r>
          </a:p>
        </p:txBody>
      </p:sp>
    </p:spTree>
    <p:extLst>
      <p:ext uri="{BB962C8B-B14F-4D97-AF65-F5344CB8AC3E}">
        <p14:creationId xmlns:p14="http://schemas.microsoft.com/office/powerpoint/2010/main" xmlns="" val="166041834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fill="hold"/>
                                        <p:tgtEl>
                                          <p:spTgt spid="46"/>
                                        </p:tgtEl>
                                        <p:attrNameLst>
                                          <p:attrName>ppt_x</p:attrName>
                                        </p:attrNameLst>
                                      </p:cBhvr>
                                      <p:tavLst>
                                        <p:tav tm="0">
                                          <p:val>
                                            <p:strVal val="#ppt_x"/>
                                          </p:val>
                                        </p:tav>
                                        <p:tav tm="100000">
                                          <p:val>
                                            <p:strVal val="#ppt_x"/>
                                          </p:val>
                                        </p:tav>
                                      </p:tavLst>
                                    </p:anim>
                                    <p:anim calcmode="lin" valueType="num">
                                      <p:cBhvr additive="base">
                                        <p:cTn id="36" dur="500" fill="hold"/>
                                        <p:tgtEl>
                                          <p:spTgt spid="4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500" fill="hold"/>
                                        <p:tgtEl>
                                          <p:spTgt spid="50"/>
                                        </p:tgtEl>
                                        <p:attrNameLst>
                                          <p:attrName>ppt_x</p:attrName>
                                        </p:attrNameLst>
                                      </p:cBhvr>
                                      <p:tavLst>
                                        <p:tav tm="0">
                                          <p:val>
                                            <p:strVal val="#ppt_x"/>
                                          </p:val>
                                        </p:tav>
                                        <p:tav tm="100000">
                                          <p:val>
                                            <p:strVal val="#ppt_x"/>
                                          </p:val>
                                        </p:tav>
                                      </p:tavLst>
                                    </p:anim>
                                    <p:anim calcmode="lin" valueType="num">
                                      <p:cBhvr additive="base">
                                        <p:cTn id="46" dur="500" fill="hold"/>
                                        <p:tgtEl>
                                          <p:spTgt spid="50"/>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500" fill="hold"/>
                                        <p:tgtEl>
                                          <p:spTgt spid="49"/>
                                        </p:tgtEl>
                                        <p:attrNameLst>
                                          <p:attrName>ppt_x</p:attrName>
                                        </p:attrNameLst>
                                      </p:cBhvr>
                                      <p:tavLst>
                                        <p:tav tm="0">
                                          <p:val>
                                            <p:strVal val="#ppt_x"/>
                                          </p:val>
                                        </p:tav>
                                        <p:tav tm="100000">
                                          <p:val>
                                            <p:strVal val="#ppt_x"/>
                                          </p:val>
                                        </p:tav>
                                      </p:tavLst>
                                    </p:anim>
                                    <p:anim calcmode="lin" valueType="num">
                                      <p:cBhvr additive="base">
                                        <p:cTn id="50" dur="500" fill="hold"/>
                                        <p:tgtEl>
                                          <p:spTgt spid="4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additive="base">
                                        <p:cTn id="53" dur="500" fill="hold"/>
                                        <p:tgtEl>
                                          <p:spTgt spid="51"/>
                                        </p:tgtEl>
                                        <p:attrNameLst>
                                          <p:attrName>ppt_x</p:attrName>
                                        </p:attrNameLst>
                                      </p:cBhvr>
                                      <p:tavLst>
                                        <p:tav tm="0">
                                          <p:val>
                                            <p:strVal val="#ppt_x"/>
                                          </p:val>
                                        </p:tav>
                                        <p:tav tm="100000">
                                          <p:val>
                                            <p:strVal val="#ppt_x"/>
                                          </p:val>
                                        </p:tav>
                                      </p:tavLst>
                                    </p:anim>
                                    <p:anim calcmode="lin" valueType="num">
                                      <p:cBhvr additive="base">
                                        <p:cTn id="54"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additive="base">
                                        <p:cTn id="59" dur="500" fill="hold"/>
                                        <p:tgtEl>
                                          <p:spTgt spid="54"/>
                                        </p:tgtEl>
                                        <p:attrNameLst>
                                          <p:attrName>ppt_x</p:attrName>
                                        </p:attrNameLst>
                                      </p:cBhvr>
                                      <p:tavLst>
                                        <p:tav tm="0">
                                          <p:val>
                                            <p:strVal val="#ppt_x"/>
                                          </p:val>
                                        </p:tav>
                                        <p:tav tm="100000">
                                          <p:val>
                                            <p:strVal val="#ppt_x"/>
                                          </p:val>
                                        </p:tav>
                                      </p:tavLst>
                                    </p:anim>
                                    <p:anim calcmode="lin" valueType="num">
                                      <p:cBhvr additive="base">
                                        <p:cTn id="60" dur="500" fill="hold"/>
                                        <p:tgtEl>
                                          <p:spTgt spid="5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500" fill="hold"/>
                                        <p:tgtEl>
                                          <p:spTgt spid="52"/>
                                        </p:tgtEl>
                                        <p:attrNameLst>
                                          <p:attrName>ppt_x</p:attrName>
                                        </p:attrNameLst>
                                      </p:cBhvr>
                                      <p:tavLst>
                                        <p:tav tm="0">
                                          <p:val>
                                            <p:strVal val="#ppt_x"/>
                                          </p:val>
                                        </p:tav>
                                        <p:tav tm="100000">
                                          <p:val>
                                            <p:strVal val="#ppt_x"/>
                                          </p:val>
                                        </p:tav>
                                      </p:tavLst>
                                    </p:anim>
                                    <p:anim calcmode="lin" valueType="num">
                                      <p:cBhvr additive="base">
                                        <p:cTn id="68"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500" fill="hold"/>
                                        <p:tgtEl>
                                          <p:spTgt spid="56"/>
                                        </p:tgtEl>
                                        <p:attrNameLst>
                                          <p:attrName>ppt_x</p:attrName>
                                        </p:attrNameLst>
                                      </p:cBhvr>
                                      <p:tavLst>
                                        <p:tav tm="0">
                                          <p:val>
                                            <p:strVal val="#ppt_x"/>
                                          </p:val>
                                        </p:tav>
                                        <p:tav tm="100000">
                                          <p:val>
                                            <p:strVal val="#ppt_x"/>
                                          </p:val>
                                        </p:tav>
                                      </p:tavLst>
                                    </p:anim>
                                    <p:anim calcmode="lin" valueType="num">
                                      <p:cBhvr additive="base">
                                        <p:cTn id="74" dur="500" fill="hold"/>
                                        <p:tgtEl>
                                          <p:spTgt spid="5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anim calcmode="lin" valueType="num">
                                      <p:cBhvr additive="base">
                                        <p:cTn id="77" dur="500" fill="hold"/>
                                        <p:tgtEl>
                                          <p:spTgt spid="55"/>
                                        </p:tgtEl>
                                        <p:attrNameLst>
                                          <p:attrName>ppt_x</p:attrName>
                                        </p:attrNameLst>
                                      </p:cBhvr>
                                      <p:tavLst>
                                        <p:tav tm="0">
                                          <p:val>
                                            <p:strVal val="#ppt_x"/>
                                          </p:val>
                                        </p:tav>
                                        <p:tav tm="100000">
                                          <p:val>
                                            <p:strVal val="#ppt_x"/>
                                          </p:val>
                                        </p:tav>
                                      </p:tavLst>
                                    </p:anim>
                                    <p:anim calcmode="lin" valueType="num">
                                      <p:cBhvr additive="base">
                                        <p:cTn id="78" dur="500" fill="hold"/>
                                        <p:tgtEl>
                                          <p:spTgt spid="5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57"/>
                                        </p:tgtEl>
                                        <p:attrNameLst>
                                          <p:attrName>style.visibility</p:attrName>
                                        </p:attrNameLst>
                                      </p:cBhvr>
                                      <p:to>
                                        <p:strVal val="visible"/>
                                      </p:to>
                                    </p:set>
                                    <p:anim calcmode="lin" valueType="num">
                                      <p:cBhvr additive="base">
                                        <p:cTn id="81" dur="500" fill="hold"/>
                                        <p:tgtEl>
                                          <p:spTgt spid="57"/>
                                        </p:tgtEl>
                                        <p:attrNameLst>
                                          <p:attrName>ppt_x</p:attrName>
                                        </p:attrNameLst>
                                      </p:cBhvr>
                                      <p:tavLst>
                                        <p:tav tm="0">
                                          <p:val>
                                            <p:strVal val="#ppt_x"/>
                                          </p:val>
                                        </p:tav>
                                        <p:tav tm="100000">
                                          <p:val>
                                            <p:strVal val="#ppt_x"/>
                                          </p:val>
                                        </p:tav>
                                      </p:tavLst>
                                    </p:anim>
                                    <p:anim calcmode="lin" valueType="num">
                                      <p:cBhvr additive="base">
                                        <p:cTn id="82"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46" grpId="0"/>
      <p:bldP spid="47" grpId="0"/>
      <p:bldP spid="48" grpId="0"/>
      <p:bldP spid="49" grpId="0"/>
      <p:bldP spid="50" grpId="0"/>
      <p:bldP spid="51" grpId="0"/>
      <p:bldP spid="52" grpId="0"/>
      <p:bldP spid="53" grpId="0"/>
      <p:bldP spid="54" grpId="0"/>
      <p:bldP spid="55" grpId="0"/>
      <p:bldP spid="56" grpId="0"/>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a:extLst>
              <a:ext uri="{FF2B5EF4-FFF2-40B4-BE49-F238E27FC236}">
                <a16:creationId xmlns:a16="http://schemas.microsoft.com/office/drawing/2014/main" xmlns="" id="{AEC98263-4AD6-4B47-A1D4-096871FA0786}"/>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5723809" cy="6038095"/>
          </a:xfrm>
          <a:prstGeom prst="rect">
            <a:avLst/>
          </a:prstGeom>
        </p:spPr>
      </p:pic>
      <p:sp>
        <p:nvSpPr>
          <p:cNvPr id="2" name="椭圆 1">
            <a:extLst>
              <a:ext uri="{FF2B5EF4-FFF2-40B4-BE49-F238E27FC236}">
                <a16:creationId xmlns:a16="http://schemas.microsoft.com/office/drawing/2014/main" xmlns="" id="{357B7DD1-F473-4BCD-8F84-BC442A38446D}"/>
              </a:ext>
            </a:extLst>
          </p:cNvPr>
          <p:cNvSpPr/>
          <p:nvPr/>
        </p:nvSpPr>
        <p:spPr>
          <a:xfrm>
            <a:off x="271234" y="147001"/>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3732A013-C1CE-4780-A6C6-54523C04EA70}"/>
              </a:ext>
            </a:extLst>
          </p:cNvPr>
          <p:cNvSpPr txBox="1"/>
          <p:nvPr/>
        </p:nvSpPr>
        <p:spPr>
          <a:xfrm>
            <a:off x="1142819" y="238791"/>
            <a:ext cx="3146612" cy="461665"/>
          </a:xfrm>
          <a:prstGeom prst="rect">
            <a:avLst/>
          </a:prstGeom>
          <a:noFill/>
        </p:spPr>
        <p:txBody>
          <a:bodyPr wrap="square" rtlCol="0">
            <a:spAutoFit/>
          </a:bodyPr>
          <a:lstStyle/>
          <a:p>
            <a:r>
              <a:rPr lang="zh-CN" altLang="en-US" sz="2400" dirty="0">
                <a:solidFill>
                  <a:srgbClr val="3F746B"/>
                </a:solidFill>
              </a:rPr>
              <a:t>年度工作总结</a:t>
            </a:r>
          </a:p>
        </p:txBody>
      </p:sp>
      <p:sp>
        <p:nvSpPr>
          <p:cNvPr id="4" name="椭圆 3">
            <a:extLst>
              <a:ext uri="{FF2B5EF4-FFF2-40B4-BE49-F238E27FC236}">
                <a16:creationId xmlns:a16="http://schemas.microsoft.com/office/drawing/2014/main" xmlns="" id="{F0F66966-D648-4990-ABDC-0EF6D565FE83}"/>
              </a:ext>
            </a:extLst>
          </p:cNvPr>
          <p:cNvSpPr/>
          <p:nvPr/>
        </p:nvSpPr>
        <p:spPr>
          <a:xfrm>
            <a:off x="681154" y="469624"/>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xmlns="" id="{B750B0FC-B4A9-4D83-BB2D-FFA037512AA3}"/>
              </a:ext>
            </a:extLst>
          </p:cNvPr>
          <p:cNvSpPr/>
          <p:nvPr/>
        </p:nvSpPr>
        <p:spPr>
          <a:xfrm>
            <a:off x="6719401" y="2719466"/>
            <a:ext cx="858750" cy="858750"/>
          </a:xfrm>
          <a:prstGeom prst="ellipse">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0" name="椭圆 19">
            <a:extLst>
              <a:ext uri="{FF2B5EF4-FFF2-40B4-BE49-F238E27FC236}">
                <a16:creationId xmlns:a16="http://schemas.microsoft.com/office/drawing/2014/main" xmlns="" id="{396E9811-54A2-4617-B117-7D1D1A4BF8EC}"/>
              </a:ext>
            </a:extLst>
          </p:cNvPr>
          <p:cNvSpPr/>
          <p:nvPr/>
        </p:nvSpPr>
        <p:spPr>
          <a:xfrm>
            <a:off x="6719401" y="3759841"/>
            <a:ext cx="858750" cy="858750"/>
          </a:xfrm>
          <a:prstGeom prst="ellipse">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椭圆 20">
            <a:extLst>
              <a:ext uri="{FF2B5EF4-FFF2-40B4-BE49-F238E27FC236}">
                <a16:creationId xmlns:a16="http://schemas.microsoft.com/office/drawing/2014/main" xmlns="" id="{0FC6D90F-3EED-4015-AB3C-D22DC280F19E}"/>
              </a:ext>
            </a:extLst>
          </p:cNvPr>
          <p:cNvSpPr/>
          <p:nvPr/>
        </p:nvSpPr>
        <p:spPr>
          <a:xfrm>
            <a:off x="6719401" y="4897166"/>
            <a:ext cx="858750" cy="858750"/>
          </a:xfrm>
          <a:prstGeom prst="ellipse">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椭圆 21">
            <a:extLst>
              <a:ext uri="{FF2B5EF4-FFF2-40B4-BE49-F238E27FC236}">
                <a16:creationId xmlns:a16="http://schemas.microsoft.com/office/drawing/2014/main" xmlns="" id="{D3D93676-DEB9-482D-A451-5C12CC8D1BF9}"/>
              </a:ext>
            </a:extLst>
          </p:cNvPr>
          <p:cNvSpPr/>
          <p:nvPr/>
        </p:nvSpPr>
        <p:spPr>
          <a:xfrm>
            <a:off x="6719401" y="1659941"/>
            <a:ext cx="858750" cy="858750"/>
          </a:xfrm>
          <a:prstGeom prst="ellipse">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23" name="图片 22">
            <a:extLst>
              <a:ext uri="{FF2B5EF4-FFF2-40B4-BE49-F238E27FC236}">
                <a16:creationId xmlns:a16="http://schemas.microsoft.com/office/drawing/2014/main" xmlns="" id="{3BF0E8C0-1653-4768-9C6B-724D68712D0D}"/>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a:stretch/>
        </p:blipFill>
        <p:spPr>
          <a:xfrm>
            <a:off x="6819066" y="1851698"/>
            <a:ext cx="619693" cy="517627"/>
          </a:xfrm>
          <a:prstGeom prst="rect">
            <a:avLst/>
          </a:prstGeom>
          <a:solidFill>
            <a:srgbClr val="3F746B"/>
          </a:solidFill>
          <a:ln>
            <a:noFill/>
          </a:ln>
          <a:effectLst>
            <a:outerShdw blurRad="50800" dist="38100" dir="2700000" algn="tl" rotWithShape="0">
              <a:prstClr val="black">
                <a:alpha val="40000"/>
              </a:prstClr>
            </a:outerShdw>
          </a:effectLst>
        </p:spPr>
      </p:pic>
      <p:pic>
        <p:nvPicPr>
          <p:cNvPr id="24" name="图片 23">
            <a:extLst>
              <a:ext uri="{FF2B5EF4-FFF2-40B4-BE49-F238E27FC236}">
                <a16:creationId xmlns:a16="http://schemas.microsoft.com/office/drawing/2014/main" xmlns="" id="{C619B6B6-7192-43AB-A60F-01C87DF1D57E}"/>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916571" y="2859613"/>
            <a:ext cx="522188" cy="621653"/>
          </a:xfrm>
          <a:prstGeom prst="rect">
            <a:avLst/>
          </a:prstGeom>
          <a:solidFill>
            <a:srgbClr val="3F746B"/>
          </a:solidFill>
          <a:ln>
            <a:noFill/>
          </a:ln>
          <a:effectLst>
            <a:outerShdw blurRad="50800" dist="38100" dir="2700000" algn="tl" rotWithShape="0">
              <a:prstClr val="black">
                <a:alpha val="40000"/>
              </a:prstClr>
            </a:outerShdw>
          </a:effectLst>
        </p:spPr>
      </p:pic>
      <p:pic>
        <p:nvPicPr>
          <p:cNvPr id="25" name="图片 24">
            <a:extLst>
              <a:ext uri="{FF2B5EF4-FFF2-40B4-BE49-F238E27FC236}">
                <a16:creationId xmlns:a16="http://schemas.microsoft.com/office/drawing/2014/main" xmlns="" id="{DC4DD492-7417-4F7C-98D5-D6001FE94ECC}"/>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888449" y="3887539"/>
            <a:ext cx="522551" cy="622085"/>
          </a:xfrm>
          <a:prstGeom prst="rect">
            <a:avLst/>
          </a:prstGeom>
          <a:solidFill>
            <a:srgbClr val="3F746B"/>
          </a:solidFill>
          <a:ln>
            <a:noFill/>
          </a:ln>
          <a:effectLst>
            <a:outerShdw blurRad="50800" dist="38100" dir="2700000" algn="tl" rotWithShape="0">
              <a:prstClr val="black">
                <a:alpha val="40000"/>
              </a:prstClr>
            </a:outerShdw>
          </a:effectLst>
        </p:spPr>
      </p:pic>
      <p:pic>
        <p:nvPicPr>
          <p:cNvPr id="26" name="图片 25">
            <a:extLst>
              <a:ext uri="{FF2B5EF4-FFF2-40B4-BE49-F238E27FC236}">
                <a16:creationId xmlns:a16="http://schemas.microsoft.com/office/drawing/2014/main" xmlns="" id="{2A4AC463-A344-429D-8ADB-51BAF6CBF8FD}"/>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931319" y="5079822"/>
            <a:ext cx="479681" cy="571049"/>
          </a:xfrm>
          <a:prstGeom prst="rect">
            <a:avLst/>
          </a:prstGeom>
          <a:solidFill>
            <a:srgbClr val="3F746B"/>
          </a:solidFill>
          <a:ln>
            <a:noFill/>
          </a:ln>
          <a:effectLst>
            <a:outerShdw blurRad="50800" dist="38100" dir="2700000" algn="tl" rotWithShape="0">
              <a:prstClr val="black">
                <a:alpha val="40000"/>
              </a:prstClr>
            </a:outerShdw>
          </a:effectLst>
        </p:spPr>
      </p:pic>
      <p:sp>
        <p:nvSpPr>
          <p:cNvPr id="27" name="文本框 26">
            <a:extLst>
              <a:ext uri="{FF2B5EF4-FFF2-40B4-BE49-F238E27FC236}">
                <a16:creationId xmlns:a16="http://schemas.microsoft.com/office/drawing/2014/main" xmlns="" id="{D77DB788-1E1B-48C0-891B-EE4BD9488EE5}"/>
              </a:ext>
            </a:extLst>
          </p:cNvPr>
          <p:cNvSpPr txBox="1"/>
          <p:nvPr/>
        </p:nvSpPr>
        <p:spPr>
          <a:xfrm>
            <a:off x="7677816" y="1501138"/>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
        <p:nvSpPr>
          <p:cNvPr id="28" name="文本框 27">
            <a:extLst>
              <a:ext uri="{FF2B5EF4-FFF2-40B4-BE49-F238E27FC236}">
                <a16:creationId xmlns:a16="http://schemas.microsoft.com/office/drawing/2014/main" xmlns="" id="{7BACF971-60BF-45AE-97D2-17375F9D880A}"/>
              </a:ext>
            </a:extLst>
          </p:cNvPr>
          <p:cNvSpPr txBox="1"/>
          <p:nvPr/>
        </p:nvSpPr>
        <p:spPr>
          <a:xfrm>
            <a:off x="7715659" y="2553076"/>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
        <p:nvSpPr>
          <p:cNvPr id="29" name="文本框 28">
            <a:extLst>
              <a:ext uri="{FF2B5EF4-FFF2-40B4-BE49-F238E27FC236}">
                <a16:creationId xmlns:a16="http://schemas.microsoft.com/office/drawing/2014/main" xmlns="" id="{712AAA71-670C-4377-8EA6-D4235F99C0EB}"/>
              </a:ext>
            </a:extLst>
          </p:cNvPr>
          <p:cNvSpPr txBox="1"/>
          <p:nvPr/>
        </p:nvSpPr>
        <p:spPr>
          <a:xfrm>
            <a:off x="7715659" y="3701003"/>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
        <p:nvSpPr>
          <p:cNvPr id="30" name="文本框 29">
            <a:extLst>
              <a:ext uri="{FF2B5EF4-FFF2-40B4-BE49-F238E27FC236}">
                <a16:creationId xmlns:a16="http://schemas.microsoft.com/office/drawing/2014/main" xmlns="" id="{2D0D6B30-5986-4B91-BDB2-CD3F3413DFA3}"/>
              </a:ext>
            </a:extLst>
          </p:cNvPr>
          <p:cNvSpPr txBox="1"/>
          <p:nvPr/>
        </p:nvSpPr>
        <p:spPr>
          <a:xfrm>
            <a:off x="7715659" y="4903353"/>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Tree>
    <p:extLst>
      <p:ext uri="{BB962C8B-B14F-4D97-AF65-F5344CB8AC3E}">
        <p14:creationId xmlns:p14="http://schemas.microsoft.com/office/powerpoint/2010/main" xmlns="" val="2579724383"/>
      </p:ext>
    </p:extLst>
  </p:cSld>
  <p:clrMapOvr>
    <a:masterClrMapping/>
  </p:clrMapOvr>
  <mc:AlternateContent xmlns:mc="http://schemas.openxmlformats.org/markup-compatibility/2006">
    <mc:Choice xmlns:p14="http://schemas.microsoft.com/office/powerpoint/2010/main" xmlns="" Requires="p14">
      <p:transition spd="slow" p14:dur="12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ppt_x"/>
                                          </p:val>
                                        </p:tav>
                                        <p:tav tm="100000">
                                          <p:val>
                                            <p:strVal val="#ppt_x"/>
                                          </p:val>
                                        </p:tav>
                                      </p:tavLst>
                                    </p:anim>
                                    <p:anim calcmode="lin" valueType="num">
                                      <p:cBhvr additive="base">
                                        <p:cTn id="3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ppt_x"/>
                                          </p:val>
                                        </p:tav>
                                        <p:tav tm="100000">
                                          <p:val>
                                            <p:strVal val="#ppt_x"/>
                                          </p:val>
                                        </p:tav>
                                      </p:tavLst>
                                    </p:anim>
                                    <p:anim calcmode="lin" valueType="num">
                                      <p:cBhvr additive="base">
                                        <p:cTn id="56" dur="500" fill="hold"/>
                                        <p:tgtEl>
                                          <p:spTgt spid="2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ppt_x"/>
                                          </p:val>
                                        </p:tav>
                                        <p:tav tm="100000">
                                          <p:val>
                                            <p:strVal val="#ppt_x"/>
                                          </p:val>
                                        </p:tav>
                                      </p:tavLst>
                                    </p:anim>
                                    <p:anim calcmode="lin" valueType="num">
                                      <p:cBhvr additive="base">
                                        <p:cTn id="6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ppt_x"/>
                                          </p:val>
                                        </p:tav>
                                        <p:tav tm="100000">
                                          <p:val>
                                            <p:strVal val="#ppt_x"/>
                                          </p:val>
                                        </p:tav>
                                      </p:tavLst>
                                    </p:anim>
                                    <p:anim calcmode="lin" valueType="num">
                                      <p:cBhvr additive="base">
                                        <p:cTn id="7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additive="base">
                                        <p:cTn id="77" dur="500" fill="hold"/>
                                        <p:tgtEl>
                                          <p:spTgt spid="29"/>
                                        </p:tgtEl>
                                        <p:attrNameLst>
                                          <p:attrName>ppt_x</p:attrName>
                                        </p:attrNameLst>
                                      </p:cBhvr>
                                      <p:tavLst>
                                        <p:tav tm="0">
                                          <p:val>
                                            <p:strVal val="#ppt_x"/>
                                          </p:val>
                                        </p:tav>
                                        <p:tav tm="100000">
                                          <p:val>
                                            <p:strVal val="#ppt_x"/>
                                          </p:val>
                                        </p:tav>
                                      </p:tavLst>
                                    </p:anim>
                                    <p:anim calcmode="lin" valueType="num">
                                      <p:cBhvr additive="base">
                                        <p:cTn id="7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additive="base">
                                        <p:cTn id="83" dur="500" fill="hold"/>
                                        <p:tgtEl>
                                          <p:spTgt spid="30"/>
                                        </p:tgtEl>
                                        <p:attrNameLst>
                                          <p:attrName>ppt_x</p:attrName>
                                        </p:attrNameLst>
                                      </p:cBhvr>
                                      <p:tavLst>
                                        <p:tav tm="0">
                                          <p:val>
                                            <p:strVal val="#ppt_x"/>
                                          </p:val>
                                        </p:tav>
                                        <p:tav tm="100000">
                                          <p:val>
                                            <p:strVal val="#ppt_x"/>
                                          </p:val>
                                        </p:tav>
                                      </p:tavLst>
                                    </p:anim>
                                    <p:anim calcmode="lin" valueType="num">
                                      <p:cBhvr additive="base">
                                        <p:cTn id="8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wipe(up)">
                                      <p:cBhvr>
                                        <p:cTn id="8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19" grpId="0" animBg="1"/>
      <p:bldP spid="20" grpId="0" animBg="1"/>
      <p:bldP spid="21" grpId="0" animBg="1"/>
      <p:bldP spid="22" grpId="0" animBg="1"/>
      <p:bldP spid="27" grpId="0"/>
      <p:bldP spid="28"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51A39E5-0848-4DAD-B5BE-59A774961189}"/>
              </a:ext>
            </a:extLst>
          </p:cNvPr>
          <p:cNvPicPr>
            <a:picLocks noChangeAspect="1"/>
          </p:cNvPicPr>
          <p:nvPr/>
        </p:nvPicPr>
        <p:blipFill>
          <a:blip r:embed="rId3" cstate="print">
            <a:extLst>
              <a:ext uri="{BEBA8EAE-BF5A-486C-A8C5-ECC9F3942E4B}">
                <a14:imgProps xmlns:a14="http://schemas.microsoft.com/office/drawing/2010/main" xmlns="">
                  <a14:imgLayer r:embed="rId4">
                    <a14:imgEffect>
                      <a14:artisticBlur radius="49"/>
                    </a14:imgEffect>
                  </a14:imgLayer>
                </a14:imgProps>
              </a:ex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6" name="椭圆 5">
            <a:extLst>
              <a:ext uri="{FF2B5EF4-FFF2-40B4-BE49-F238E27FC236}">
                <a16:creationId xmlns:a16="http://schemas.microsoft.com/office/drawing/2014/main" xmlns="" id="{79E47D92-03DB-4D11-8582-9278C7ACA67D}"/>
              </a:ext>
            </a:extLst>
          </p:cNvPr>
          <p:cNvSpPr/>
          <p:nvPr/>
        </p:nvSpPr>
        <p:spPr>
          <a:xfrm>
            <a:off x="3380935" y="713935"/>
            <a:ext cx="4969413" cy="49694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42142B19-0964-4258-9AA2-EE528BC30EFD}"/>
              </a:ext>
            </a:extLst>
          </p:cNvPr>
          <p:cNvSpPr/>
          <p:nvPr/>
        </p:nvSpPr>
        <p:spPr>
          <a:xfrm>
            <a:off x="3150576" y="483576"/>
            <a:ext cx="5430129" cy="54301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xmlns="" id="{AE137AC4-8309-4340-875E-C27838F480F4}"/>
              </a:ext>
            </a:extLst>
          </p:cNvPr>
          <p:cNvSpPr txBox="1"/>
          <p:nvPr/>
        </p:nvSpPr>
        <p:spPr>
          <a:xfrm>
            <a:off x="4304714" y="2107456"/>
            <a:ext cx="3334042" cy="769441"/>
          </a:xfrm>
          <a:prstGeom prst="rect">
            <a:avLst/>
          </a:prstGeom>
          <a:noFill/>
        </p:spPr>
        <p:txBody>
          <a:bodyPr wrap="square" rtlCol="0">
            <a:spAutoFit/>
          </a:bodyPr>
          <a:lstStyle/>
          <a:p>
            <a:r>
              <a:rPr lang="en-US" altLang="zh-CN" sz="4400" dirty="0">
                <a:solidFill>
                  <a:srgbClr val="3F746B"/>
                </a:solidFill>
                <a:latin typeface="华文中宋" panose="02010600040101010101" pitchFamily="2" charset="-122"/>
                <a:ea typeface="华文中宋" panose="02010600040101010101" pitchFamily="2" charset="-122"/>
              </a:rPr>
              <a:t>PART TWO</a:t>
            </a:r>
            <a:endParaRPr lang="zh-CN" altLang="en-US" sz="4400" dirty="0">
              <a:solidFill>
                <a:srgbClr val="3F746B"/>
              </a:solidFill>
              <a:latin typeface="华文中宋" panose="02010600040101010101" pitchFamily="2" charset="-122"/>
              <a:ea typeface="华文中宋" panose="02010600040101010101" pitchFamily="2" charset="-122"/>
            </a:endParaRPr>
          </a:p>
        </p:txBody>
      </p:sp>
      <p:sp>
        <p:nvSpPr>
          <p:cNvPr id="9" name="文本框 8">
            <a:extLst>
              <a:ext uri="{FF2B5EF4-FFF2-40B4-BE49-F238E27FC236}">
                <a16:creationId xmlns:a16="http://schemas.microsoft.com/office/drawing/2014/main" xmlns="" id="{B2FE8562-4010-4AA6-809B-FBBA0AAE0B1A}"/>
              </a:ext>
            </a:extLst>
          </p:cNvPr>
          <p:cNvSpPr txBox="1"/>
          <p:nvPr/>
        </p:nvSpPr>
        <p:spPr>
          <a:xfrm>
            <a:off x="4437480" y="2960664"/>
            <a:ext cx="2958402" cy="646331"/>
          </a:xfrm>
          <a:prstGeom prst="rect">
            <a:avLst/>
          </a:prstGeom>
          <a:noFill/>
        </p:spPr>
        <p:txBody>
          <a:bodyPr wrap="square" rtlCol="0">
            <a:spAutoFit/>
          </a:bodyPr>
          <a:lstStyle/>
          <a:p>
            <a:r>
              <a:rPr lang="zh-CN" altLang="en-US" sz="3600" dirty="0">
                <a:solidFill>
                  <a:srgbClr val="3F746B"/>
                </a:solidFill>
                <a:latin typeface="华文中宋" panose="02010600040101010101" pitchFamily="2" charset="-122"/>
                <a:ea typeface="华文中宋" panose="02010600040101010101" pitchFamily="2" charset="-122"/>
              </a:rPr>
              <a:t>工作完成情况</a:t>
            </a:r>
            <a:endParaRPr lang="zh-CN" altLang="en-US" sz="3600" dirty="0">
              <a:solidFill>
                <a:schemeClr val="tx1">
                  <a:lumMod val="50000"/>
                  <a:lumOff val="50000"/>
                </a:schemeClr>
              </a:solidFill>
              <a:latin typeface="华文中宋" panose="02010600040101010101" pitchFamily="2" charset="-122"/>
              <a:ea typeface="华文中宋" panose="02010600040101010101" pitchFamily="2" charset="-122"/>
            </a:endParaRPr>
          </a:p>
        </p:txBody>
      </p:sp>
      <p:cxnSp>
        <p:nvCxnSpPr>
          <p:cNvPr id="11" name="直接连接符 10">
            <a:extLst>
              <a:ext uri="{FF2B5EF4-FFF2-40B4-BE49-F238E27FC236}">
                <a16:creationId xmlns:a16="http://schemas.microsoft.com/office/drawing/2014/main" xmlns="" id="{7624AE79-E6C8-4E65-A7BD-2ED446815DA7}"/>
              </a:ext>
            </a:extLst>
          </p:cNvPr>
          <p:cNvCxnSpPr/>
          <p:nvPr/>
        </p:nvCxnSpPr>
        <p:spPr>
          <a:xfrm>
            <a:off x="4684542" y="3727938"/>
            <a:ext cx="2363372" cy="0"/>
          </a:xfrm>
          <a:prstGeom prst="line">
            <a:avLst/>
          </a:prstGeom>
          <a:ln>
            <a:solidFill>
              <a:srgbClr val="3F746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64692074"/>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6BD1041D-ED37-4E49-BAD1-57EE854FF830}"/>
              </a:ext>
            </a:extLst>
          </p:cNvPr>
          <p:cNvSpPr/>
          <p:nvPr/>
        </p:nvSpPr>
        <p:spPr>
          <a:xfrm>
            <a:off x="244340" y="158704"/>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46D1A5FB-BF91-4293-BAC0-AA206B7D3A85}"/>
              </a:ext>
            </a:extLst>
          </p:cNvPr>
          <p:cNvSpPr txBox="1"/>
          <p:nvPr/>
        </p:nvSpPr>
        <p:spPr>
          <a:xfrm>
            <a:off x="1057034" y="195640"/>
            <a:ext cx="3146612" cy="461665"/>
          </a:xfrm>
          <a:prstGeom prst="rect">
            <a:avLst/>
          </a:prstGeom>
          <a:noFill/>
        </p:spPr>
        <p:txBody>
          <a:bodyPr wrap="square" rtlCol="0">
            <a:spAutoFit/>
          </a:bodyPr>
          <a:lstStyle/>
          <a:p>
            <a:r>
              <a:rPr lang="zh-CN" altLang="en-US" sz="2400" dirty="0">
                <a:solidFill>
                  <a:srgbClr val="3F746B"/>
                </a:solidFill>
              </a:rPr>
              <a:t>工作完成情况</a:t>
            </a:r>
          </a:p>
        </p:txBody>
      </p:sp>
      <p:sp>
        <p:nvSpPr>
          <p:cNvPr id="4" name="椭圆 3">
            <a:extLst>
              <a:ext uri="{FF2B5EF4-FFF2-40B4-BE49-F238E27FC236}">
                <a16:creationId xmlns:a16="http://schemas.microsoft.com/office/drawing/2014/main" xmlns="" id="{3B2722EC-D13F-44FE-A974-7116AB134389}"/>
              </a:ext>
            </a:extLst>
          </p:cNvPr>
          <p:cNvSpPr/>
          <p:nvPr/>
        </p:nvSpPr>
        <p:spPr>
          <a:xfrm>
            <a:off x="595369" y="426473"/>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泪滴形 23">
            <a:extLst>
              <a:ext uri="{FF2B5EF4-FFF2-40B4-BE49-F238E27FC236}">
                <a16:creationId xmlns:a16="http://schemas.microsoft.com/office/drawing/2014/main" xmlns="" id="{0B8DAAF3-FD36-4083-9E11-BF8B2375A5EC}"/>
              </a:ext>
            </a:extLst>
          </p:cNvPr>
          <p:cNvSpPr/>
          <p:nvPr/>
        </p:nvSpPr>
        <p:spPr>
          <a:xfrm rot="8171161">
            <a:off x="5361089" y="1162771"/>
            <a:ext cx="1900731" cy="1900731"/>
          </a:xfrm>
          <a:prstGeom prst="teardrop">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5" name="泪滴形 24">
            <a:extLst>
              <a:ext uri="{FF2B5EF4-FFF2-40B4-BE49-F238E27FC236}">
                <a16:creationId xmlns:a16="http://schemas.microsoft.com/office/drawing/2014/main" xmlns="" id="{B75989CC-CF75-4D3D-AFC2-C3C001DD89C0}"/>
              </a:ext>
            </a:extLst>
          </p:cNvPr>
          <p:cNvSpPr/>
          <p:nvPr/>
        </p:nvSpPr>
        <p:spPr>
          <a:xfrm rot="18797067">
            <a:off x="5376272" y="4069626"/>
            <a:ext cx="1900731" cy="1900731"/>
          </a:xfrm>
          <a:prstGeom prst="teardrop">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6" name="泪滴形 25">
            <a:extLst>
              <a:ext uri="{FF2B5EF4-FFF2-40B4-BE49-F238E27FC236}">
                <a16:creationId xmlns:a16="http://schemas.microsoft.com/office/drawing/2014/main" xmlns="" id="{1423AA32-6DB4-4489-A40E-E0CFE813AE23}"/>
              </a:ext>
            </a:extLst>
          </p:cNvPr>
          <p:cNvSpPr/>
          <p:nvPr/>
        </p:nvSpPr>
        <p:spPr>
          <a:xfrm rot="13600481">
            <a:off x="6985513" y="2678348"/>
            <a:ext cx="1900731" cy="1900731"/>
          </a:xfrm>
          <a:prstGeom prst="teardrop">
            <a:avLst/>
          </a:prstGeom>
          <a:solidFill>
            <a:srgbClr val="4955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7" name="泪滴形 26">
            <a:extLst>
              <a:ext uri="{FF2B5EF4-FFF2-40B4-BE49-F238E27FC236}">
                <a16:creationId xmlns:a16="http://schemas.microsoft.com/office/drawing/2014/main" xmlns="" id="{56F2DB50-067A-4B17-9FE2-593D7C377F0E}"/>
              </a:ext>
            </a:extLst>
          </p:cNvPr>
          <p:cNvSpPr/>
          <p:nvPr/>
        </p:nvSpPr>
        <p:spPr>
          <a:xfrm rot="2733113">
            <a:off x="3762247" y="2647862"/>
            <a:ext cx="1900731" cy="1900731"/>
          </a:xfrm>
          <a:prstGeom prst="teardrop">
            <a:avLst/>
          </a:prstGeom>
          <a:solidFill>
            <a:srgbClr val="8C9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28" name="文本框 27">
            <a:extLst>
              <a:ext uri="{FF2B5EF4-FFF2-40B4-BE49-F238E27FC236}">
                <a16:creationId xmlns:a16="http://schemas.microsoft.com/office/drawing/2014/main" xmlns="" id="{D13155A1-357C-4A9D-9E65-6A909F11BDEE}"/>
              </a:ext>
            </a:extLst>
          </p:cNvPr>
          <p:cNvSpPr txBox="1"/>
          <p:nvPr/>
        </p:nvSpPr>
        <p:spPr>
          <a:xfrm>
            <a:off x="4418661" y="1173150"/>
            <a:ext cx="755335" cy="646331"/>
          </a:xfrm>
          <a:prstGeom prst="rect">
            <a:avLst/>
          </a:prstGeom>
          <a:noFill/>
        </p:spPr>
        <p:txBody>
          <a:bodyPr wrap="none" rtlCol="0">
            <a:spAutoFit/>
          </a:bodyPr>
          <a:lstStyle/>
          <a:p>
            <a:r>
              <a:rPr lang="en-US" altLang="zh-CN"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9" name="文本框 28">
            <a:extLst>
              <a:ext uri="{FF2B5EF4-FFF2-40B4-BE49-F238E27FC236}">
                <a16:creationId xmlns:a16="http://schemas.microsoft.com/office/drawing/2014/main" xmlns="" id="{E88DA2FB-A193-4FA4-949E-B4B7894E0475}"/>
              </a:ext>
            </a:extLst>
          </p:cNvPr>
          <p:cNvSpPr txBox="1"/>
          <p:nvPr/>
        </p:nvSpPr>
        <p:spPr>
          <a:xfrm>
            <a:off x="7558210" y="1173150"/>
            <a:ext cx="755335" cy="646331"/>
          </a:xfrm>
          <a:prstGeom prst="rect">
            <a:avLst/>
          </a:prstGeom>
          <a:noFill/>
        </p:spPr>
        <p:txBody>
          <a:bodyPr wrap="none" rtlCol="0">
            <a:spAutoFit/>
          </a:bodyPr>
          <a:lstStyle/>
          <a:p>
            <a:r>
              <a:rPr lang="en-US" altLang="zh-CN"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0" name="文本框 29">
            <a:extLst>
              <a:ext uri="{FF2B5EF4-FFF2-40B4-BE49-F238E27FC236}">
                <a16:creationId xmlns:a16="http://schemas.microsoft.com/office/drawing/2014/main" xmlns="" id="{C40042B8-5F5A-4C2B-971F-21B7C38DD71E}"/>
              </a:ext>
            </a:extLst>
          </p:cNvPr>
          <p:cNvSpPr txBox="1"/>
          <p:nvPr/>
        </p:nvSpPr>
        <p:spPr>
          <a:xfrm>
            <a:off x="7558210" y="4654027"/>
            <a:ext cx="755335" cy="646331"/>
          </a:xfrm>
          <a:prstGeom prst="rect">
            <a:avLst/>
          </a:prstGeom>
          <a:noFill/>
        </p:spPr>
        <p:txBody>
          <a:bodyPr wrap="none" rtlCol="0">
            <a:spAutoFit/>
          </a:bodyPr>
          <a:lstStyle/>
          <a:p>
            <a:r>
              <a:rPr lang="en-US" altLang="zh-CN"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1" name="文本框 30">
            <a:extLst>
              <a:ext uri="{FF2B5EF4-FFF2-40B4-BE49-F238E27FC236}">
                <a16:creationId xmlns:a16="http://schemas.microsoft.com/office/drawing/2014/main" xmlns="" id="{E605BC6F-8C21-4165-A3E0-B0488B814C7F}"/>
              </a:ext>
            </a:extLst>
          </p:cNvPr>
          <p:cNvSpPr txBox="1"/>
          <p:nvPr/>
        </p:nvSpPr>
        <p:spPr>
          <a:xfrm>
            <a:off x="4418661" y="4654027"/>
            <a:ext cx="755335" cy="646331"/>
          </a:xfrm>
          <a:prstGeom prst="rect">
            <a:avLst/>
          </a:prstGeom>
          <a:noFill/>
        </p:spPr>
        <p:txBody>
          <a:bodyPr wrap="none" rtlCol="0">
            <a:spAutoFit/>
          </a:bodyPr>
          <a:lstStyle/>
          <a:p>
            <a:r>
              <a:rPr lang="en-US" altLang="zh-CN"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2" name="文本框 31">
            <a:extLst>
              <a:ext uri="{FF2B5EF4-FFF2-40B4-BE49-F238E27FC236}">
                <a16:creationId xmlns:a16="http://schemas.microsoft.com/office/drawing/2014/main" xmlns="" id="{B69D6ECD-F5C1-4805-9701-04830FD8398C}"/>
              </a:ext>
            </a:extLst>
          </p:cNvPr>
          <p:cNvSpPr txBox="1"/>
          <p:nvPr/>
        </p:nvSpPr>
        <p:spPr>
          <a:xfrm>
            <a:off x="3308810" y="1338928"/>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33" name="文本框 32">
            <a:extLst>
              <a:ext uri="{FF2B5EF4-FFF2-40B4-BE49-F238E27FC236}">
                <a16:creationId xmlns:a16="http://schemas.microsoft.com/office/drawing/2014/main" xmlns="" id="{EFB533ED-B12D-46EC-BFF7-588695200EA4}"/>
              </a:ext>
            </a:extLst>
          </p:cNvPr>
          <p:cNvSpPr txBox="1"/>
          <p:nvPr/>
        </p:nvSpPr>
        <p:spPr>
          <a:xfrm>
            <a:off x="8180297" y="4794503"/>
            <a:ext cx="1107996" cy="369332"/>
          </a:xfrm>
          <a:prstGeom prst="rect">
            <a:avLst/>
          </a:prstGeom>
          <a:noFill/>
        </p:spPr>
        <p:txBody>
          <a:bodyPr wrap="none" rtlCol="0">
            <a:spAutoFit/>
          </a:bodyPr>
          <a:lstStyle/>
          <a:p>
            <a:pPr algn="r"/>
            <a:r>
              <a:rPr lang="zh-CN" altLang="en-US" dirty="0">
                <a:solidFill>
                  <a:srgbClr val="7F7F7F"/>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34" name="文本框 33">
            <a:extLst>
              <a:ext uri="{FF2B5EF4-FFF2-40B4-BE49-F238E27FC236}">
                <a16:creationId xmlns:a16="http://schemas.microsoft.com/office/drawing/2014/main" xmlns="" id="{463DEF6A-683C-4ED8-9D50-FF1BED797A9C}"/>
              </a:ext>
            </a:extLst>
          </p:cNvPr>
          <p:cNvSpPr txBox="1"/>
          <p:nvPr/>
        </p:nvSpPr>
        <p:spPr>
          <a:xfrm>
            <a:off x="3379315" y="4789158"/>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35" name="文本框 34">
            <a:extLst>
              <a:ext uri="{FF2B5EF4-FFF2-40B4-BE49-F238E27FC236}">
                <a16:creationId xmlns:a16="http://schemas.microsoft.com/office/drawing/2014/main" xmlns="" id="{6CC89CB6-E372-4B64-81AD-909A83BD0847}"/>
              </a:ext>
            </a:extLst>
          </p:cNvPr>
          <p:cNvSpPr txBox="1"/>
          <p:nvPr/>
        </p:nvSpPr>
        <p:spPr>
          <a:xfrm>
            <a:off x="8284691" y="1282448"/>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36" name="文本框 35">
            <a:extLst>
              <a:ext uri="{FF2B5EF4-FFF2-40B4-BE49-F238E27FC236}">
                <a16:creationId xmlns:a16="http://schemas.microsoft.com/office/drawing/2014/main" xmlns="" id="{64395B9D-4D20-4660-9F14-43A5B8EADE16}"/>
              </a:ext>
            </a:extLst>
          </p:cNvPr>
          <p:cNvSpPr txBox="1"/>
          <p:nvPr/>
        </p:nvSpPr>
        <p:spPr>
          <a:xfrm>
            <a:off x="2228079" y="1700007"/>
            <a:ext cx="3007295" cy="1319977"/>
          </a:xfrm>
          <a:prstGeom prst="rect">
            <a:avLst/>
          </a:prstGeom>
          <a:noFill/>
        </p:spPr>
        <p:txBody>
          <a:bodyPr wrap="square" rtlCol="0">
            <a:spAutoFit/>
          </a:bodyPr>
          <a:lstStyle/>
          <a:p>
            <a:pPr algn="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a:p>
            <a:pPr>
              <a:lnSpc>
                <a:spcPct val="200000"/>
              </a:lnSpc>
              <a:buClr>
                <a:srgbClr val="00B050"/>
              </a:buClr>
            </a:pPr>
            <a:endParaRPr lang="zh-CN" altLang="en-US" sz="1400" dirty="0">
              <a:solidFill>
                <a:srgbClr val="3F746B"/>
              </a:solidFill>
              <a:latin typeface="微软雅黑" panose="020B0503020204020204" pitchFamily="34" charset="-122"/>
              <a:ea typeface="微软雅黑" panose="020B0503020204020204" pitchFamily="34" charset="-122"/>
            </a:endParaRPr>
          </a:p>
        </p:txBody>
      </p:sp>
      <p:sp>
        <p:nvSpPr>
          <p:cNvPr id="37" name="文本框 36">
            <a:extLst>
              <a:ext uri="{FF2B5EF4-FFF2-40B4-BE49-F238E27FC236}">
                <a16:creationId xmlns:a16="http://schemas.microsoft.com/office/drawing/2014/main" xmlns="" id="{ADC18530-E9AC-4E7B-B4D6-80B8D5DED3F7}"/>
              </a:ext>
            </a:extLst>
          </p:cNvPr>
          <p:cNvSpPr txBox="1"/>
          <p:nvPr/>
        </p:nvSpPr>
        <p:spPr>
          <a:xfrm>
            <a:off x="7558210" y="5250823"/>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
        <p:nvSpPr>
          <p:cNvPr id="38" name="文本框 37">
            <a:extLst>
              <a:ext uri="{FF2B5EF4-FFF2-40B4-BE49-F238E27FC236}">
                <a16:creationId xmlns:a16="http://schemas.microsoft.com/office/drawing/2014/main" xmlns="" id="{690F8AF3-2922-4F1C-AD34-A02BB37FA7E1}"/>
              </a:ext>
            </a:extLst>
          </p:cNvPr>
          <p:cNvSpPr txBox="1"/>
          <p:nvPr/>
        </p:nvSpPr>
        <p:spPr>
          <a:xfrm>
            <a:off x="7558210" y="1700007"/>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
        <p:nvSpPr>
          <p:cNvPr id="39" name="文本框 38">
            <a:extLst>
              <a:ext uri="{FF2B5EF4-FFF2-40B4-BE49-F238E27FC236}">
                <a16:creationId xmlns:a16="http://schemas.microsoft.com/office/drawing/2014/main" xmlns="" id="{9AE0060F-1C73-497C-A280-CA6519B893AB}"/>
              </a:ext>
            </a:extLst>
          </p:cNvPr>
          <p:cNvSpPr txBox="1"/>
          <p:nvPr/>
        </p:nvSpPr>
        <p:spPr>
          <a:xfrm>
            <a:off x="2228079" y="5250823"/>
            <a:ext cx="3007295" cy="889090"/>
          </a:xfrm>
          <a:prstGeom prst="rect">
            <a:avLst/>
          </a:prstGeom>
          <a:noFill/>
        </p:spPr>
        <p:txBody>
          <a:bodyPr wrap="square" rtlCol="0">
            <a:spAutoFit/>
          </a:bodyPr>
          <a:lstStyle/>
          <a:p>
            <a:pPr algn="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pic>
        <p:nvPicPr>
          <p:cNvPr id="40" name="图片 39">
            <a:extLst>
              <a:ext uri="{FF2B5EF4-FFF2-40B4-BE49-F238E27FC236}">
                <a16:creationId xmlns:a16="http://schemas.microsoft.com/office/drawing/2014/main" xmlns="" id="{FD953F36-9252-492F-B04E-F5C2C1EC7332}"/>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8112304" y="3333367"/>
            <a:ext cx="562563" cy="590691"/>
          </a:xfrm>
          <a:prstGeom prst="rect">
            <a:avLst/>
          </a:prstGeom>
        </p:spPr>
      </p:pic>
      <p:pic>
        <p:nvPicPr>
          <p:cNvPr id="41" name="图片 40">
            <a:extLst>
              <a:ext uri="{FF2B5EF4-FFF2-40B4-BE49-F238E27FC236}">
                <a16:creationId xmlns:a16="http://schemas.microsoft.com/office/drawing/2014/main" xmlns="" id="{34832774-01A6-42DE-9ECC-64EC37BE4E41}"/>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986812" y="1267366"/>
            <a:ext cx="694390" cy="826655"/>
          </a:xfrm>
          <a:prstGeom prst="rect">
            <a:avLst/>
          </a:prstGeom>
        </p:spPr>
      </p:pic>
      <p:pic>
        <p:nvPicPr>
          <p:cNvPr id="42" name="图片 41">
            <a:extLst>
              <a:ext uri="{FF2B5EF4-FFF2-40B4-BE49-F238E27FC236}">
                <a16:creationId xmlns:a16="http://schemas.microsoft.com/office/drawing/2014/main" xmlns="" id="{706A325A-BFFA-4D61-8942-6DA97BFE3192}"/>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951625" y="3173466"/>
            <a:ext cx="764813" cy="910492"/>
          </a:xfrm>
          <a:prstGeom prst="rect">
            <a:avLst/>
          </a:prstGeom>
        </p:spPr>
      </p:pic>
      <p:pic>
        <p:nvPicPr>
          <p:cNvPr id="43" name="图片 42">
            <a:extLst>
              <a:ext uri="{FF2B5EF4-FFF2-40B4-BE49-F238E27FC236}">
                <a16:creationId xmlns:a16="http://schemas.microsoft.com/office/drawing/2014/main" xmlns="" id="{FAD4D2B5-63F6-42E5-8E07-53610E70A555}"/>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a:stretch/>
        </p:blipFill>
        <p:spPr>
          <a:xfrm>
            <a:off x="6024086" y="5191407"/>
            <a:ext cx="615097" cy="525953"/>
          </a:xfrm>
          <a:prstGeom prst="rect">
            <a:avLst/>
          </a:prstGeom>
        </p:spPr>
      </p:pic>
    </p:spTree>
    <p:extLst>
      <p:ext uri="{BB962C8B-B14F-4D97-AF65-F5344CB8AC3E}">
        <p14:creationId xmlns:p14="http://schemas.microsoft.com/office/powerpoint/2010/main" xmlns="" val="417341604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ppt_x"/>
                                          </p:val>
                                        </p:tav>
                                        <p:tav tm="100000">
                                          <p:val>
                                            <p:strVal val="#ppt_x"/>
                                          </p:val>
                                        </p:tav>
                                      </p:tavLst>
                                    </p:anim>
                                    <p:anim calcmode="lin" valueType="num">
                                      <p:cBhvr additive="base">
                                        <p:cTn id="26" dur="500" fill="hold"/>
                                        <p:tgtEl>
                                          <p:spTgt spid="4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ppt_x"/>
                                          </p:val>
                                        </p:tav>
                                        <p:tav tm="100000">
                                          <p:val>
                                            <p:strVal val="#ppt_x"/>
                                          </p:val>
                                        </p:tav>
                                      </p:tavLst>
                                    </p:anim>
                                    <p:anim calcmode="lin" valueType="num">
                                      <p:cBhvr additive="base">
                                        <p:cTn id="40" dur="500" fill="hold"/>
                                        <p:tgtEl>
                                          <p:spTgt spid="3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ppt_x"/>
                                          </p:val>
                                        </p:tav>
                                        <p:tav tm="100000">
                                          <p:val>
                                            <p:strVal val="#ppt_x"/>
                                          </p:val>
                                        </p:tav>
                                      </p:tavLst>
                                    </p:anim>
                                    <p:anim calcmode="lin" valueType="num">
                                      <p:cBhvr additive="base">
                                        <p:cTn id="4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ppt_x"/>
                                          </p:val>
                                        </p:tav>
                                        <p:tav tm="100000">
                                          <p:val>
                                            <p:strVal val="#ppt_x"/>
                                          </p:val>
                                        </p:tav>
                                      </p:tavLst>
                                    </p:anim>
                                    <p:anim calcmode="lin" valueType="num">
                                      <p:cBhvr additive="base">
                                        <p:cTn id="50" dur="500" fill="hold"/>
                                        <p:tgtEl>
                                          <p:spTgt spid="26"/>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ppt_x"/>
                                          </p:val>
                                        </p:tav>
                                        <p:tav tm="100000">
                                          <p:val>
                                            <p:strVal val="#ppt_x"/>
                                          </p:val>
                                        </p:tav>
                                      </p:tavLst>
                                    </p:anim>
                                    <p:anim calcmode="lin" valueType="num">
                                      <p:cBhvr additive="base">
                                        <p:cTn id="60" dur="500" fill="hold"/>
                                        <p:tgtEl>
                                          <p:spTgt spid="2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ppt_x"/>
                                          </p:val>
                                        </p:tav>
                                        <p:tav tm="100000">
                                          <p:val>
                                            <p:strVal val="#ppt_x"/>
                                          </p:val>
                                        </p:tav>
                                      </p:tavLst>
                                    </p:anim>
                                    <p:anim calcmode="lin" valueType="num">
                                      <p:cBhvr additive="base">
                                        <p:cTn id="64" dur="500" fill="hold"/>
                                        <p:tgtEl>
                                          <p:spTgt spid="3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 calcmode="lin" valueType="num">
                                      <p:cBhvr additive="base">
                                        <p:cTn id="67" dur="500" fill="hold"/>
                                        <p:tgtEl>
                                          <p:spTgt spid="38"/>
                                        </p:tgtEl>
                                        <p:attrNameLst>
                                          <p:attrName>ppt_x</p:attrName>
                                        </p:attrNameLst>
                                      </p:cBhvr>
                                      <p:tavLst>
                                        <p:tav tm="0">
                                          <p:val>
                                            <p:strVal val="#ppt_x"/>
                                          </p:val>
                                        </p:tav>
                                        <p:tav tm="100000">
                                          <p:val>
                                            <p:strVal val="#ppt_x"/>
                                          </p:val>
                                        </p:tav>
                                      </p:tavLst>
                                    </p:anim>
                                    <p:anim calcmode="lin" valueType="num">
                                      <p:cBhvr additive="base">
                                        <p:cTn id="6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ppt_x"/>
                                          </p:val>
                                        </p:tav>
                                        <p:tav tm="100000">
                                          <p:val>
                                            <p:strVal val="#ppt_x"/>
                                          </p:val>
                                        </p:tav>
                                      </p:tavLst>
                                    </p:anim>
                                    <p:anim calcmode="lin" valueType="num">
                                      <p:cBhvr additive="base">
                                        <p:cTn id="74" dur="500" fill="hold"/>
                                        <p:tgtEl>
                                          <p:spTgt spid="25"/>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500" fill="hold"/>
                                        <p:tgtEl>
                                          <p:spTgt spid="43"/>
                                        </p:tgtEl>
                                        <p:attrNameLst>
                                          <p:attrName>ppt_x</p:attrName>
                                        </p:attrNameLst>
                                      </p:cBhvr>
                                      <p:tavLst>
                                        <p:tav tm="0">
                                          <p:val>
                                            <p:strVal val="#ppt_x"/>
                                          </p:val>
                                        </p:tav>
                                        <p:tav tm="100000">
                                          <p:val>
                                            <p:strVal val="#ppt_x"/>
                                          </p:val>
                                        </p:tav>
                                      </p:tavLst>
                                    </p:anim>
                                    <p:anim calcmode="lin" valueType="num">
                                      <p:cBhvr additive="base">
                                        <p:cTn id="78"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additive="base">
                                        <p:cTn id="83" dur="500" fill="hold"/>
                                        <p:tgtEl>
                                          <p:spTgt spid="30"/>
                                        </p:tgtEl>
                                        <p:attrNameLst>
                                          <p:attrName>ppt_x</p:attrName>
                                        </p:attrNameLst>
                                      </p:cBhvr>
                                      <p:tavLst>
                                        <p:tav tm="0">
                                          <p:val>
                                            <p:strVal val="#ppt_x"/>
                                          </p:val>
                                        </p:tav>
                                        <p:tav tm="100000">
                                          <p:val>
                                            <p:strVal val="#ppt_x"/>
                                          </p:val>
                                        </p:tav>
                                      </p:tavLst>
                                    </p:anim>
                                    <p:anim calcmode="lin" valueType="num">
                                      <p:cBhvr additive="base">
                                        <p:cTn id="84" dur="500" fill="hold"/>
                                        <p:tgtEl>
                                          <p:spTgt spid="30"/>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 calcmode="lin" valueType="num">
                                      <p:cBhvr additive="base">
                                        <p:cTn id="87" dur="500" fill="hold"/>
                                        <p:tgtEl>
                                          <p:spTgt spid="33"/>
                                        </p:tgtEl>
                                        <p:attrNameLst>
                                          <p:attrName>ppt_x</p:attrName>
                                        </p:attrNameLst>
                                      </p:cBhvr>
                                      <p:tavLst>
                                        <p:tav tm="0">
                                          <p:val>
                                            <p:strVal val="#ppt_x"/>
                                          </p:val>
                                        </p:tav>
                                        <p:tav tm="100000">
                                          <p:val>
                                            <p:strVal val="#ppt_x"/>
                                          </p:val>
                                        </p:tav>
                                      </p:tavLst>
                                    </p:anim>
                                    <p:anim calcmode="lin" valueType="num">
                                      <p:cBhvr additive="base">
                                        <p:cTn id="88" dur="500" fill="hold"/>
                                        <p:tgtEl>
                                          <p:spTgt spid="33"/>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anim calcmode="lin" valueType="num">
                                      <p:cBhvr additive="base">
                                        <p:cTn id="91" dur="500" fill="hold"/>
                                        <p:tgtEl>
                                          <p:spTgt spid="37"/>
                                        </p:tgtEl>
                                        <p:attrNameLst>
                                          <p:attrName>ppt_x</p:attrName>
                                        </p:attrNameLst>
                                      </p:cBhvr>
                                      <p:tavLst>
                                        <p:tav tm="0">
                                          <p:val>
                                            <p:strVal val="#ppt_x"/>
                                          </p:val>
                                        </p:tav>
                                        <p:tav tm="100000">
                                          <p:val>
                                            <p:strVal val="#ppt_x"/>
                                          </p:val>
                                        </p:tav>
                                      </p:tavLst>
                                    </p:anim>
                                    <p:anim calcmode="lin" valueType="num">
                                      <p:cBhvr additive="base">
                                        <p:cTn id="92"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additive="base">
                                        <p:cTn id="97" dur="500" fill="hold"/>
                                        <p:tgtEl>
                                          <p:spTgt spid="27"/>
                                        </p:tgtEl>
                                        <p:attrNameLst>
                                          <p:attrName>ppt_x</p:attrName>
                                        </p:attrNameLst>
                                      </p:cBhvr>
                                      <p:tavLst>
                                        <p:tav tm="0">
                                          <p:val>
                                            <p:strVal val="#ppt_x"/>
                                          </p:val>
                                        </p:tav>
                                        <p:tav tm="100000">
                                          <p:val>
                                            <p:strVal val="#ppt_x"/>
                                          </p:val>
                                        </p:tav>
                                      </p:tavLst>
                                    </p:anim>
                                    <p:anim calcmode="lin" valueType="num">
                                      <p:cBhvr additive="base">
                                        <p:cTn id="98" dur="500" fill="hold"/>
                                        <p:tgtEl>
                                          <p:spTgt spid="27"/>
                                        </p:tgtEl>
                                        <p:attrNameLst>
                                          <p:attrName>ppt_y</p:attrName>
                                        </p:attrNameLst>
                                      </p:cBhvr>
                                      <p:tavLst>
                                        <p:tav tm="0">
                                          <p:val>
                                            <p:strVal val="1+#ppt_h/2"/>
                                          </p:val>
                                        </p:tav>
                                        <p:tav tm="100000">
                                          <p:val>
                                            <p:strVal val="#ppt_y"/>
                                          </p:val>
                                        </p:tav>
                                      </p:tavLst>
                                    </p:anim>
                                  </p:childTnLst>
                                </p:cTn>
                              </p:par>
                              <p:par>
                                <p:cTn id="99" presetID="2" presetClass="entr" presetSubtype="4" fill="hold" nodeType="withEffect">
                                  <p:stCondLst>
                                    <p:cond delay="0"/>
                                  </p:stCondLst>
                                  <p:childTnLst>
                                    <p:set>
                                      <p:cBhvr>
                                        <p:cTn id="100" dur="1" fill="hold">
                                          <p:stCondLst>
                                            <p:cond delay="0"/>
                                          </p:stCondLst>
                                        </p:cTn>
                                        <p:tgtEl>
                                          <p:spTgt spid="42"/>
                                        </p:tgtEl>
                                        <p:attrNameLst>
                                          <p:attrName>style.visibility</p:attrName>
                                        </p:attrNameLst>
                                      </p:cBhvr>
                                      <p:to>
                                        <p:strVal val="visible"/>
                                      </p:to>
                                    </p:set>
                                    <p:anim calcmode="lin" valueType="num">
                                      <p:cBhvr additive="base">
                                        <p:cTn id="101" dur="500" fill="hold"/>
                                        <p:tgtEl>
                                          <p:spTgt spid="42"/>
                                        </p:tgtEl>
                                        <p:attrNameLst>
                                          <p:attrName>ppt_x</p:attrName>
                                        </p:attrNameLst>
                                      </p:cBhvr>
                                      <p:tavLst>
                                        <p:tav tm="0">
                                          <p:val>
                                            <p:strVal val="#ppt_x"/>
                                          </p:val>
                                        </p:tav>
                                        <p:tav tm="100000">
                                          <p:val>
                                            <p:strVal val="#ppt_x"/>
                                          </p:val>
                                        </p:tav>
                                      </p:tavLst>
                                    </p:anim>
                                    <p:anim calcmode="lin" valueType="num">
                                      <p:cBhvr additive="base">
                                        <p:cTn id="102"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31"/>
                                        </p:tgtEl>
                                        <p:attrNameLst>
                                          <p:attrName>style.visibility</p:attrName>
                                        </p:attrNameLst>
                                      </p:cBhvr>
                                      <p:to>
                                        <p:strVal val="visible"/>
                                      </p:to>
                                    </p:set>
                                    <p:anim calcmode="lin" valueType="num">
                                      <p:cBhvr additive="base">
                                        <p:cTn id="107" dur="500" fill="hold"/>
                                        <p:tgtEl>
                                          <p:spTgt spid="31"/>
                                        </p:tgtEl>
                                        <p:attrNameLst>
                                          <p:attrName>ppt_x</p:attrName>
                                        </p:attrNameLst>
                                      </p:cBhvr>
                                      <p:tavLst>
                                        <p:tav tm="0">
                                          <p:val>
                                            <p:strVal val="#ppt_x"/>
                                          </p:val>
                                        </p:tav>
                                        <p:tav tm="100000">
                                          <p:val>
                                            <p:strVal val="#ppt_x"/>
                                          </p:val>
                                        </p:tav>
                                      </p:tavLst>
                                    </p:anim>
                                    <p:anim calcmode="lin" valueType="num">
                                      <p:cBhvr additive="base">
                                        <p:cTn id="108" dur="500" fill="hold"/>
                                        <p:tgtEl>
                                          <p:spTgt spid="31"/>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34"/>
                                        </p:tgtEl>
                                        <p:attrNameLst>
                                          <p:attrName>style.visibility</p:attrName>
                                        </p:attrNameLst>
                                      </p:cBhvr>
                                      <p:to>
                                        <p:strVal val="visible"/>
                                      </p:to>
                                    </p:set>
                                    <p:anim calcmode="lin" valueType="num">
                                      <p:cBhvr additive="base">
                                        <p:cTn id="111" dur="500" fill="hold"/>
                                        <p:tgtEl>
                                          <p:spTgt spid="34"/>
                                        </p:tgtEl>
                                        <p:attrNameLst>
                                          <p:attrName>ppt_x</p:attrName>
                                        </p:attrNameLst>
                                      </p:cBhvr>
                                      <p:tavLst>
                                        <p:tav tm="0">
                                          <p:val>
                                            <p:strVal val="#ppt_x"/>
                                          </p:val>
                                        </p:tav>
                                        <p:tav tm="100000">
                                          <p:val>
                                            <p:strVal val="#ppt_x"/>
                                          </p:val>
                                        </p:tav>
                                      </p:tavLst>
                                    </p:anim>
                                    <p:anim calcmode="lin" valueType="num">
                                      <p:cBhvr additive="base">
                                        <p:cTn id="112" dur="500" fill="hold"/>
                                        <p:tgtEl>
                                          <p:spTgt spid="34"/>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39"/>
                                        </p:tgtEl>
                                        <p:attrNameLst>
                                          <p:attrName>style.visibility</p:attrName>
                                        </p:attrNameLst>
                                      </p:cBhvr>
                                      <p:to>
                                        <p:strVal val="visible"/>
                                      </p:to>
                                    </p:set>
                                    <p:anim calcmode="lin" valueType="num">
                                      <p:cBhvr additive="base">
                                        <p:cTn id="115" dur="500" fill="hold"/>
                                        <p:tgtEl>
                                          <p:spTgt spid="39"/>
                                        </p:tgtEl>
                                        <p:attrNameLst>
                                          <p:attrName>ppt_x</p:attrName>
                                        </p:attrNameLst>
                                      </p:cBhvr>
                                      <p:tavLst>
                                        <p:tav tm="0">
                                          <p:val>
                                            <p:strVal val="#ppt_x"/>
                                          </p:val>
                                        </p:tav>
                                        <p:tav tm="100000">
                                          <p:val>
                                            <p:strVal val="#ppt_x"/>
                                          </p:val>
                                        </p:tav>
                                      </p:tavLst>
                                    </p:anim>
                                    <p:anim calcmode="lin" valueType="num">
                                      <p:cBhvr additive="base">
                                        <p:cTn id="116"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24" grpId="0" animBg="1"/>
      <p:bldP spid="25" grpId="0" animBg="1"/>
      <p:bldP spid="26" grpId="0" animBg="1"/>
      <p:bldP spid="27" grpId="0" animBg="1"/>
      <p:bldP spid="28" grpId="0"/>
      <p:bldP spid="29" grpId="0"/>
      <p:bldP spid="30" grpId="0"/>
      <p:bldP spid="31" grpId="0"/>
      <p:bldP spid="32" grpId="0"/>
      <p:bldP spid="33" grpId="0"/>
      <p:bldP spid="34" grpId="0"/>
      <p:bldP spid="35" grpId="0"/>
      <p:bldP spid="36" grpId="0"/>
      <p:bldP spid="37" grpId="0"/>
      <p:bldP spid="38"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6BD1041D-ED37-4E49-BAD1-57EE854FF830}"/>
              </a:ext>
            </a:extLst>
          </p:cNvPr>
          <p:cNvSpPr/>
          <p:nvPr/>
        </p:nvSpPr>
        <p:spPr>
          <a:xfrm>
            <a:off x="244340" y="158704"/>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46D1A5FB-BF91-4293-BAC0-AA206B7D3A85}"/>
              </a:ext>
            </a:extLst>
          </p:cNvPr>
          <p:cNvSpPr txBox="1"/>
          <p:nvPr/>
        </p:nvSpPr>
        <p:spPr>
          <a:xfrm>
            <a:off x="1057034" y="195640"/>
            <a:ext cx="3146612" cy="461665"/>
          </a:xfrm>
          <a:prstGeom prst="rect">
            <a:avLst/>
          </a:prstGeom>
          <a:noFill/>
        </p:spPr>
        <p:txBody>
          <a:bodyPr wrap="square" rtlCol="0">
            <a:spAutoFit/>
          </a:bodyPr>
          <a:lstStyle/>
          <a:p>
            <a:r>
              <a:rPr lang="zh-CN" altLang="en-US" sz="2400" dirty="0">
                <a:solidFill>
                  <a:srgbClr val="3F746B"/>
                </a:solidFill>
              </a:rPr>
              <a:t>工作完成情况</a:t>
            </a:r>
          </a:p>
        </p:txBody>
      </p:sp>
      <p:sp>
        <p:nvSpPr>
          <p:cNvPr id="4" name="椭圆 3">
            <a:extLst>
              <a:ext uri="{FF2B5EF4-FFF2-40B4-BE49-F238E27FC236}">
                <a16:creationId xmlns:a16="http://schemas.microsoft.com/office/drawing/2014/main" xmlns="" id="{3B2722EC-D13F-44FE-A974-7116AB134389}"/>
              </a:ext>
            </a:extLst>
          </p:cNvPr>
          <p:cNvSpPr/>
          <p:nvPr/>
        </p:nvSpPr>
        <p:spPr>
          <a:xfrm>
            <a:off x="595369" y="426473"/>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5E00B5DD-A46F-430F-8036-2413B1E069E8}"/>
              </a:ext>
            </a:extLst>
          </p:cNvPr>
          <p:cNvGrpSpPr/>
          <p:nvPr/>
        </p:nvGrpSpPr>
        <p:grpSpPr>
          <a:xfrm>
            <a:off x="7176659" y="1864445"/>
            <a:ext cx="3757147" cy="3553006"/>
            <a:chOff x="7420361" y="1653429"/>
            <a:chExt cx="3757147" cy="3553006"/>
          </a:xfrm>
        </p:grpSpPr>
        <p:sp>
          <p:nvSpPr>
            <p:cNvPr id="6" name="任意多边形 8">
              <a:extLst>
                <a:ext uri="{FF2B5EF4-FFF2-40B4-BE49-F238E27FC236}">
                  <a16:creationId xmlns:a16="http://schemas.microsoft.com/office/drawing/2014/main" xmlns="" id="{C38973C1-96A7-4C3E-B535-473CAF4E3499}"/>
                </a:ext>
              </a:extLst>
            </p:cNvPr>
            <p:cNvSpPr/>
            <p:nvPr/>
          </p:nvSpPr>
          <p:spPr>
            <a:xfrm>
              <a:off x="8656694" y="2567354"/>
              <a:ext cx="1274583" cy="290146"/>
            </a:xfrm>
            <a:custGeom>
              <a:avLst/>
              <a:gdLst>
                <a:gd name="connsiteX0" fmla="*/ 180975 w 1276350"/>
                <a:gd name="connsiteY0" fmla="*/ 0 h 266700"/>
                <a:gd name="connsiteX1" fmla="*/ 0 w 1276350"/>
                <a:gd name="connsiteY1" fmla="*/ 80963 h 266700"/>
                <a:gd name="connsiteX2" fmla="*/ 638175 w 1276350"/>
                <a:gd name="connsiteY2" fmla="*/ 266700 h 266700"/>
                <a:gd name="connsiteX3" fmla="*/ 1276350 w 1276350"/>
                <a:gd name="connsiteY3" fmla="*/ 80963 h 266700"/>
                <a:gd name="connsiteX4" fmla="*/ 1090612 w 1276350"/>
                <a:gd name="connsiteY4" fmla="*/ 14288 h 266700"/>
                <a:gd name="connsiteX5" fmla="*/ 638175 w 1276350"/>
                <a:gd name="connsiteY5" fmla="*/ 138113 h 266700"/>
                <a:gd name="connsiteX6" fmla="*/ 180975 w 1276350"/>
                <a:gd name="connsiteY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6350" h="266700">
                  <a:moveTo>
                    <a:pt x="180975" y="0"/>
                  </a:moveTo>
                  <a:lnTo>
                    <a:pt x="0" y="80963"/>
                  </a:lnTo>
                  <a:lnTo>
                    <a:pt x="638175" y="266700"/>
                  </a:lnTo>
                  <a:lnTo>
                    <a:pt x="1276350" y="80963"/>
                  </a:lnTo>
                  <a:lnTo>
                    <a:pt x="1090612" y="14288"/>
                  </a:lnTo>
                  <a:lnTo>
                    <a:pt x="638175" y="138113"/>
                  </a:lnTo>
                  <a:lnTo>
                    <a:pt x="180975" y="0"/>
                  </a:lnTo>
                  <a:close/>
                </a:path>
              </a:pathLst>
            </a:custGeom>
            <a:solidFill>
              <a:srgbClr val="3C4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等腰三角形 6">
              <a:extLst>
                <a:ext uri="{FF2B5EF4-FFF2-40B4-BE49-F238E27FC236}">
                  <a16:creationId xmlns:a16="http://schemas.microsoft.com/office/drawing/2014/main" xmlns="" id="{0A6B0DBA-6BE2-4658-B8E2-0AC704BE097D}"/>
                </a:ext>
              </a:extLst>
            </p:cNvPr>
            <p:cNvSpPr/>
            <p:nvPr/>
          </p:nvSpPr>
          <p:spPr>
            <a:xfrm rot="1063446">
              <a:off x="8815332" y="1662982"/>
              <a:ext cx="646961" cy="986595"/>
            </a:xfrm>
            <a:prstGeom prst="triangle">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等腰三角形 7">
              <a:extLst>
                <a:ext uri="{FF2B5EF4-FFF2-40B4-BE49-F238E27FC236}">
                  <a16:creationId xmlns:a16="http://schemas.microsoft.com/office/drawing/2014/main" xmlns="" id="{89A7D094-972D-41F1-9CB0-78CD16FCCEC2}"/>
                </a:ext>
              </a:extLst>
            </p:cNvPr>
            <p:cNvSpPr/>
            <p:nvPr/>
          </p:nvSpPr>
          <p:spPr>
            <a:xfrm rot="20643460">
              <a:off x="9137137" y="1653429"/>
              <a:ext cx="680345" cy="993232"/>
            </a:xfrm>
            <a:prstGeom prst="triangle">
              <a:avLst>
                <a:gd name="adj" fmla="val 41522"/>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梯形 8">
              <a:extLst>
                <a:ext uri="{FF2B5EF4-FFF2-40B4-BE49-F238E27FC236}">
                  <a16:creationId xmlns:a16="http://schemas.microsoft.com/office/drawing/2014/main" xmlns="" id="{BD60BFFE-D13C-4617-9376-FEAED449423A}"/>
                </a:ext>
              </a:extLst>
            </p:cNvPr>
            <p:cNvSpPr/>
            <p:nvPr/>
          </p:nvSpPr>
          <p:spPr>
            <a:xfrm rot="1073030">
              <a:off x="8286360" y="2735823"/>
              <a:ext cx="1145126" cy="752874"/>
            </a:xfrm>
            <a:prstGeom prst="trapezoid">
              <a:avLst>
                <a:gd name="adj" fmla="val 31835"/>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梯形 9">
              <a:extLst>
                <a:ext uri="{FF2B5EF4-FFF2-40B4-BE49-F238E27FC236}">
                  <a16:creationId xmlns:a16="http://schemas.microsoft.com/office/drawing/2014/main" xmlns="" id="{49D251D8-705E-4C65-8811-AC6B93A7C145}"/>
                </a:ext>
              </a:extLst>
            </p:cNvPr>
            <p:cNvSpPr/>
            <p:nvPr/>
          </p:nvSpPr>
          <p:spPr>
            <a:xfrm rot="20547857">
              <a:off x="9138237" y="2735573"/>
              <a:ext cx="1161769" cy="758883"/>
            </a:xfrm>
            <a:prstGeom prst="trapezoid">
              <a:avLst>
                <a:gd name="adj" fmla="val 31835"/>
              </a:avLst>
            </a:prstGeom>
            <a:solidFill>
              <a:srgbClr val="60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任意多边形 12">
              <a:extLst>
                <a:ext uri="{FF2B5EF4-FFF2-40B4-BE49-F238E27FC236}">
                  <a16:creationId xmlns:a16="http://schemas.microsoft.com/office/drawing/2014/main" xmlns="" id="{4B82F028-ABF7-4C23-8134-2BE32B67A312}"/>
                </a:ext>
              </a:extLst>
            </p:cNvPr>
            <p:cNvSpPr/>
            <p:nvPr/>
          </p:nvSpPr>
          <p:spPr>
            <a:xfrm>
              <a:off x="8207952" y="3361114"/>
              <a:ext cx="2198112" cy="406023"/>
            </a:xfrm>
            <a:custGeom>
              <a:avLst/>
              <a:gdLst>
                <a:gd name="connsiteX0" fmla="*/ 0 w 2171700"/>
                <a:gd name="connsiteY0" fmla="*/ 61913 h 400050"/>
                <a:gd name="connsiteX1" fmla="*/ 1047750 w 2171700"/>
                <a:gd name="connsiteY1" fmla="*/ 400050 h 400050"/>
                <a:gd name="connsiteX2" fmla="*/ 2171700 w 2171700"/>
                <a:gd name="connsiteY2" fmla="*/ 76200 h 400050"/>
                <a:gd name="connsiteX3" fmla="*/ 1938337 w 2171700"/>
                <a:gd name="connsiteY3" fmla="*/ 4763 h 400050"/>
                <a:gd name="connsiteX4" fmla="*/ 1052512 w 2171700"/>
                <a:gd name="connsiteY4" fmla="*/ 276225 h 400050"/>
                <a:gd name="connsiteX5" fmla="*/ 195262 w 2171700"/>
                <a:gd name="connsiteY5" fmla="*/ 0 h 400050"/>
                <a:gd name="connsiteX6" fmla="*/ 0 w 2171700"/>
                <a:gd name="connsiteY6" fmla="*/ 61913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1700" h="400050">
                  <a:moveTo>
                    <a:pt x="0" y="61913"/>
                  </a:moveTo>
                  <a:lnTo>
                    <a:pt x="1047750" y="400050"/>
                  </a:lnTo>
                  <a:lnTo>
                    <a:pt x="2171700" y="76200"/>
                  </a:lnTo>
                  <a:lnTo>
                    <a:pt x="1938337" y="4763"/>
                  </a:lnTo>
                  <a:lnTo>
                    <a:pt x="1052512" y="276225"/>
                  </a:lnTo>
                  <a:lnTo>
                    <a:pt x="195262" y="0"/>
                  </a:lnTo>
                  <a:lnTo>
                    <a:pt x="0" y="61913"/>
                  </a:lnTo>
                  <a:close/>
                </a:path>
              </a:pathLst>
            </a:custGeom>
            <a:solidFill>
              <a:srgbClr val="3C413D"/>
            </a:solidFill>
            <a:ln>
              <a:solidFill>
                <a:srgbClr val="3C41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梯形 11">
              <a:extLst>
                <a:ext uri="{FF2B5EF4-FFF2-40B4-BE49-F238E27FC236}">
                  <a16:creationId xmlns:a16="http://schemas.microsoft.com/office/drawing/2014/main" xmlns="" id="{BD9A2FE3-CA6F-4EDE-93BE-25A670BB6401}"/>
                </a:ext>
              </a:extLst>
            </p:cNvPr>
            <p:cNvSpPr/>
            <p:nvPr/>
          </p:nvSpPr>
          <p:spPr>
            <a:xfrm rot="1038236">
              <a:off x="7832308" y="3587992"/>
              <a:ext cx="1599085" cy="776878"/>
            </a:xfrm>
            <a:prstGeom prst="trapezoid">
              <a:avLst>
                <a:gd name="adj" fmla="val 30249"/>
              </a:avLst>
            </a:prstGeom>
            <a:solidFill>
              <a:srgbClr val="7E7E7E"/>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梯形 12">
              <a:extLst>
                <a:ext uri="{FF2B5EF4-FFF2-40B4-BE49-F238E27FC236}">
                  <a16:creationId xmlns:a16="http://schemas.microsoft.com/office/drawing/2014/main" xmlns="" id="{779404F3-D1CD-4E1B-9862-92107FDA864D}"/>
                </a:ext>
              </a:extLst>
            </p:cNvPr>
            <p:cNvSpPr/>
            <p:nvPr/>
          </p:nvSpPr>
          <p:spPr>
            <a:xfrm rot="20642616">
              <a:off x="9138704" y="3587014"/>
              <a:ext cx="1648461" cy="787636"/>
            </a:xfrm>
            <a:prstGeom prst="trapezoid">
              <a:avLst>
                <a:gd name="adj" fmla="val 29833"/>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任意多边形 15">
              <a:extLst>
                <a:ext uri="{FF2B5EF4-FFF2-40B4-BE49-F238E27FC236}">
                  <a16:creationId xmlns:a16="http://schemas.microsoft.com/office/drawing/2014/main" xmlns="" id="{569911F0-2A7E-4E8B-9430-3EC81E4A6994}"/>
                </a:ext>
              </a:extLst>
            </p:cNvPr>
            <p:cNvSpPr/>
            <p:nvPr/>
          </p:nvSpPr>
          <p:spPr>
            <a:xfrm>
              <a:off x="7791450" y="4174747"/>
              <a:ext cx="3013950" cy="525841"/>
            </a:xfrm>
            <a:custGeom>
              <a:avLst/>
              <a:gdLst>
                <a:gd name="connsiteX0" fmla="*/ 209550 w 3000375"/>
                <a:gd name="connsiteY0" fmla="*/ 0 h 504825"/>
                <a:gd name="connsiteX1" fmla="*/ 0 w 3000375"/>
                <a:gd name="connsiteY1" fmla="*/ 66675 h 504825"/>
                <a:gd name="connsiteX2" fmla="*/ 1481137 w 3000375"/>
                <a:gd name="connsiteY2" fmla="*/ 504825 h 504825"/>
                <a:gd name="connsiteX3" fmla="*/ 3000375 w 3000375"/>
                <a:gd name="connsiteY3" fmla="*/ 57150 h 504825"/>
                <a:gd name="connsiteX4" fmla="*/ 2809875 w 3000375"/>
                <a:gd name="connsiteY4" fmla="*/ 4762 h 504825"/>
                <a:gd name="connsiteX5" fmla="*/ 1490662 w 3000375"/>
                <a:gd name="connsiteY5" fmla="*/ 390525 h 504825"/>
                <a:gd name="connsiteX6" fmla="*/ 209550 w 3000375"/>
                <a:gd name="connsiteY6" fmla="*/ 0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0375" h="504825">
                  <a:moveTo>
                    <a:pt x="209550" y="0"/>
                  </a:moveTo>
                  <a:lnTo>
                    <a:pt x="0" y="66675"/>
                  </a:lnTo>
                  <a:lnTo>
                    <a:pt x="1481137" y="504825"/>
                  </a:lnTo>
                  <a:lnTo>
                    <a:pt x="3000375" y="57150"/>
                  </a:lnTo>
                  <a:lnTo>
                    <a:pt x="2809875" y="4762"/>
                  </a:lnTo>
                  <a:lnTo>
                    <a:pt x="1490662" y="390525"/>
                  </a:lnTo>
                  <a:lnTo>
                    <a:pt x="209550" y="0"/>
                  </a:lnTo>
                  <a:close/>
                </a:path>
              </a:pathLst>
            </a:custGeom>
            <a:solidFill>
              <a:srgbClr val="3C413D"/>
            </a:solidFill>
            <a:ln>
              <a:solidFill>
                <a:srgbClr val="3C41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梯形 14">
              <a:extLst>
                <a:ext uri="{FF2B5EF4-FFF2-40B4-BE49-F238E27FC236}">
                  <a16:creationId xmlns:a16="http://schemas.microsoft.com/office/drawing/2014/main" xmlns="" id="{4F637EDE-22DA-4AAC-B77D-D672527998F3}"/>
                </a:ext>
              </a:extLst>
            </p:cNvPr>
            <p:cNvSpPr/>
            <p:nvPr/>
          </p:nvSpPr>
          <p:spPr>
            <a:xfrm rot="1019972">
              <a:off x="7420361" y="4453785"/>
              <a:ext cx="2010448" cy="747504"/>
            </a:xfrm>
            <a:prstGeom prst="trapezoid">
              <a:avLst>
                <a:gd name="adj" fmla="val 30249"/>
              </a:avLst>
            </a:prstGeom>
            <a:solidFill>
              <a:srgbClr val="7E7E7E"/>
            </a:solidFill>
            <a:ln>
              <a:solidFill>
                <a:srgbClr val="7E7E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6" name="梯形 15">
              <a:extLst>
                <a:ext uri="{FF2B5EF4-FFF2-40B4-BE49-F238E27FC236}">
                  <a16:creationId xmlns:a16="http://schemas.microsoft.com/office/drawing/2014/main" xmlns="" id="{5F9A2570-318A-4454-8187-2345AE8CD7BC}"/>
                </a:ext>
              </a:extLst>
            </p:cNvPr>
            <p:cNvSpPr/>
            <p:nvPr/>
          </p:nvSpPr>
          <p:spPr>
            <a:xfrm rot="20620648">
              <a:off x="9142001" y="4457359"/>
              <a:ext cx="2035507" cy="749076"/>
            </a:xfrm>
            <a:prstGeom prst="trapezoid">
              <a:avLst>
                <a:gd name="adj" fmla="val 29833"/>
              </a:avLst>
            </a:prstGeom>
            <a:solidFill>
              <a:srgbClr val="595959"/>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cxnSp>
        <p:nvCxnSpPr>
          <p:cNvPr id="17" name="直接连接符 16">
            <a:extLst>
              <a:ext uri="{FF2B5EF4-FFF2-40B4-BE49-F238E27FC236}">
                <a16:creationId xmlns:a16="http://schemas.microsoft.com/office/drawing/2014/main" xmlns="" id="{2081D4B9-BF0C-4C5E-A79C-DBD813BDAEF0}"/>
              </a:ext>
            </a:extLst>
          </p:cNvPr>
          <p:cNvCxnSpPr>
            <a:cxnSpLocks/>
          </p:cNvCxnSpPr>
          <p:nvPr/>
        </p:nvCxnSpPr>
        <p:spPr>
          <a:xfrm>
            <a:off x="6828612" y="2327721"/>
            <a:ext cx="2005446" cy="0"/>
          </a:xfrm>
          <a:prstGeom prst="line">
            <a:avLst/>
          </a:prstGeom>
          <a:ln w="12700">
            <a:solidFill>
              <a:srgbClr val="444444"/>
            </a:solidFill>
            <a:prstDash val="sysDash"/>
          </a:ln>
        </p:spPr>
        <p:style>
          <a:lnRef idx="1">
            <a:schemeClr val="accent1"/>
          </a:lnRef>
          <a:fillRef idx="0">
            <a:schemeClr val="accent1"/>
          </a:fillRef>
          <a:effectRef idx="0">
            <a:schemeClr val="accent1"/>
          </a:effectRef>
          <a:fontRef idx="minor">
            <a:schemeClr val="tx1"/>
          </a:fontRef>
        </p:style>
      </p:cxnSp>
      <p:sp>
        <p:nvSpPr>
          <p:cNvPr id="18" name="椭圆 17">
            <a:extLst>
              <a:ext uri="{FF2B5EF4-FFF2-40B4-BE49-F238E27FC236}">
                <a16:creationId xmlns:a16="http://schemas.microsoft.com/office/drawing/2014/main" xmlns="" id="{14302B22-F2BF-422C-976E-B80C9EF34100}"/>
              </a:ext>
            </a:extLst>
          </p:cNvPr>
          <p:cNvSpPr/>
          <p:nvPr/>
        </p:nvSpPr>
        <p:spPr>
          <a:xfrm>
            <a:off x="6733659" y="2288317"/>
            <a:ext cx="78805" cy="78805"/>
          </a:xfrm>
          <a:prstGeom prst="ellipse">
            <a:avLst/>
          </a:prstGeom>
          <a:solidFill>
            <a:srgbClr val="3D3D3D"/>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19" name="直接连接符 18">
            <a:extLst>
              <a:ext uri="{FF2B5EF4-FFF2-40B4-BE49-F238E27FC236}">
                <a16:creationId xmlns:a16="http://schemas.microsoft.com/office/drawing/2014/main" xmlns="" id="{A2AE62DE-A8FE-436F-81AA-D67A0EFCD6F1}"/>
              </a:ext>
            </a:extLst>
          </p:cNvPr>
          <p:cNvCxnSpPr>
            <a:cxnSpLocks/>
          </p:cNvCxnSpPr>
          <p:nvPr/>
        </p:nvCxnSpPr>
        <p:spPr>
          <a:xfrm>
            <a:off x="6812464" y="3232596"/>
            <a:ext cx="1740172" cy="0"/>
          </a:xfrm>
          <a:prstGeom prst="line">
            <a:avLst/>
          </a:prstGeom>
          <a:ln w="12700">
            <a:solidFill>
              <a:srgbClr val="444444"/>
            </a:solidFill>
            <a:prstDash val="sysDash"/>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a16="http://schemas.microsoft.com/office/drawing/2014/main" xmlns="" id="{9F11392C-465E-4C0F-9D15-E0C271E73650}"/>
              </a:ext>
            </a:extLst>
          </p:cNvPr>
          <p:cNvSpPr/>
          <p:nvPr/>
        </p:nvSpPr>
        <p:spPr>
          <a:xfrm>
            <a:off x="6733659" y="3193193"/>
            <a:ext cx="78805" cy="78805"/>
          </a:xfrm>
          <a:prstGeom prst="ellipse">
            <a:avLst/>
          </a:prstGeom>
          <a:solidFill>
            <a:srgbClr val="3D3D3D"/>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21" name="直接连接符 20">
            <a:extLst>
              <a:ext uri="{FF2B5EF4-FFF2-40B4-BE49-F238E27FC236}">
                <a16:creationId xmlns:a16="http://schemas.microsoft.com/office/drawing/2014/main" xmlns="" id="{2F874508-1F71-450D-ABD3-61FEAF5957B2}"/>
              </a:ext>
            </a:extLst>
          </p:cNvPr>
          <p:cNvCxnSpPr>
            <a:cxnSpLocks/>
          </p:cNvCxnSpPr>
          <p:nvPr/>
        </p:nvCxnSpPr>
        <p:spPr>
          <a:xfrm>
            <a:off x="6812464" y="4187447"/>
            <a:ext cx="1506809" cy="0"/>
          </a:xfrm>
          <a:prstGeom prst="line">
            <a:avLst/>
          </a:prstGeom>
          <a:ln w="12700">
            <a:solidFill>
              <a:srgbClr val="444444"/>
            </a:solidFill>
            <a:prstDash val="sysDash"/>
          </a:ln>
        </p:spPr>
        <p:style>
          <a:lnRef idx="1">
            <a:schemeClr val="accent1"/>
          </a:lnRef>
          <a:fillRef idx="0">
            <a:schemeClr val="accent1"/>
          </a:fillRef>
          <a:effectRef idx="0">
            <a:schemeClr val="accent1"/>
          </a:effectRef>
          <a:fontRef idx="minor">
            <a:schemeClr val="tx1"/>
          </a:fontRef>
        </p:style>
      </p:cxnSp>
      <p:sp>
        <p:nvSpPr>
          <p:cNvPr id="22" name="椭圆 21">
            <a:extLst>
              <a:ext uri="{FF2B5EF4-FFF2-40B4-BE49-F238E27FC236}">
                <a16:creationId xmlns:a16="http://schemas.microsoft.com/office/drawing/2014/main" xmlns="" id="{9BE3AB41-A9D4-4C17-B0E5-D6BB0DF86A66}"/>
              </a:ext>
            </a:extLst>
          </p:cNvPr>
          <p:cNvSpPr/>
          <p:nvPr/>
        </p:nvSpPr>
        <p:spPr>
          <a:xfrm>
            <a:off x="6728013" y="4147423"/>
            <a:ext cx="78805" cy="78805"/>
          </a:xfrm>
          <a:prstGeom prst="ellipse">
            <a:avLst/>
          </a:prstGeom>
          <a:solidFill>
            <a:srgbClr val="3D3D3D"/>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23" name="直接连接符 22">
            <a:extLst>
              <a:ext uri="{FF2B5EF4-FFF2-40B4-BE49-F238E27FC236}">
                <a16:creationId xmlns:a16="http://schemas.microsoft.com/office/drawing/2014/main" xmlns="" id="{50E2DCE1-F9B5-4190-B71B-4A196C7FB603}"/>
              </a:ext>
            </a:extLst>
          </p:cNvPr>
          <p:cNvCxnSpPr>
            <a:cxnSpLocks/>
          </p:cNvCxnSpPr>
          <p:nvPr/>
        </p:nvCxnSpPr>
        <p:spPr>
          <a:xfrm>
            <a:off x="6828612" y="5097093"/>
            <a:ext cx="1262061" cy="0"/>
          </a:xfrm>
          <a:prstGeom prst="line">
            <a:avLst/>
          </a:prstGeom>
          <a:ln w="12700">
            <a:solidFill>
              <a:srgbClr val="444444"/>
            </a:solidFill>
            <a:prstDash val="sysDash"/>
          </a:ln>
        </p:spPr>
        <p:style>
          <a:lnRef idx="1">
            <a:schemeClr val="accent1"/>
          </a:lnRef>
          <a:fillRef idx="0">
            <a:schemeClr val="accent1"/>
          </a:fillRef>
          <a:effectRef idx="0">
            <a:schemeClr val="accent1"/>
          </a:effectRef>
          <a:fontRef idx="minor">
            <a:schemeClr val="tx1"/>
          </a:fontRef>
        </p:style>
      </p:cxnSp>
      <p:sp>
        <p:nvSpPr>
          <p:cNvPr id="24" name="椭圆 23">
            <a:extLst>
              <a:ext uri="{FF2B5EF4-FFF2-40B4-BE49-F238E27FC236}">
                <a16:creationId xmlns:a16="http://schemas.microsoft.com/office/drawing/2014/main" xmlns="" id="{47C49135-E413-4BDF-B659-1F49530DC563}"/>
              </a:ext>
            </a:extLst>
          </p:cNvPr>
          <p:cNvSpPr/>
          <p:nvPr/>
        </p:nvSpPr>
        <p:spPr>
          <a:xfrm>
            <a:off x="6749807" y="5064180"/>
            <a:ext cx="78805" cy="78805"/>
          </a:xfrm>
          <a:prstGeom prst="ellipse">
            <a:avLst/>
          </a:prstGeom>
          <a:solidFill>
            <a:srgbClr val="3D3D3D"/>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 name="椭圆 24">
            <a:extLst>
              <a:ext uri="{FF2B5EF4-FFF2-40B4-BE49-F238E27FC236}">
                <a16:creationId xmlns:a16="http://schemas.microsoft.com/office/drawing/2014/main" xmlns="" id="{C880B670-E50C-4305-8C93-18F450AF098B}"/>
              </a:ext>
            </a:extLst>
          </p:cNvPr>
          <p:cNvSpPr/>
          <p:nvPr/>
        </p:nvSpPr>
        <p:spPr>
          <a:xfrm>
            <a:off x="8841585" y="2288317"/>
            <a:ext cx="78805" cy="78805"/>
          </a:xfrm>
          <a:prstGeom prst="ellipse">
            <a:avLst/>
          </a:prstGeom>
          <a:solidFill>
            <a:srgbClr val="3D3D3D"/>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椭圆 25">
            <a:extLst>
              <a:ext uri="{FF2B5EF4-FFF2-40B4-BE49-F238E27FC236}">
                <a16:creationId xmlns:a16="http://schemas.microsoft.com/office/drawing/2014/main" xmlns="" id="{E5F002DC-8068-4234-B902-0CC1219D8B87}"/>
              </a:ext>
            </a:extLst>
          </p:cNvPr>
          <p:cNvSpPr/>
          <p:nvPr/>
        </p:nvSpPr>
        <p:spPr>
          <a:xfrm>
            <a:off x="8565264" y="3193193"/>
            <a:ext cx="78805" cy="78805"/>
          </a:xfrm>
          <a:prstGeom prst="ellipse">
            <a:avLst/>
          </a:prstGeom>
          <a:solidFill>
            <a:srgbClr val="3D3D3D"/>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椭圆 26">
            <a:extLst>
              <a:ext uri="{FF2B5EF4-FFF2-40B4-BE49-F238E27FC236}">
                <a16:creationId xmlns:a16="http://schemas.microsoft.com/office/drawing/2014/main" xmlns="" id="{7E83B7C5-FD98-4810-B62E-1F19ECBA874E}"/>
              </a:ext>
            </a:extLst>
          </p:cNvPr>
          <p:cNvSpPr/>
          <p:nvPr/>
        </p:nvSpPr>
        <p:spPr>
          <a:xfrm>
            <a:off x="8326397" y="4147423"/>
            <a:ext cx="78805" cy="78805"/>
          </a:xfrm>
          <a:prstGeom prst="ellipse">
            <a:avLst/>
          </a:prstGeom>
          <a:solidFill>
            <a:srgbClr val="3D3D3D"/>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椭圆 27">
            <a:extLst>
              <a:ext uri="{FF2B5EF4-FFF2-40B4-BE49-F238E27FC236}">
                <a16:creationId xmlns:a16="http://schemas.microsoft.com/office/drawing/2014/main" xmlns="" id="{A4B72877-E7B7-458C-8B38-10BE28363151}"/>
              </a:ext>
            </a:extLst>
          </p:cNvPr>
          <p:cNvSpPr/>
          <p:nvPr/>
        </p:nvSpPr>
        <p:spPr>
          <a:xfrm>
            <a:off x="8083723" y="5064180"/>
            <a:ext cx="78805" cy="78805"/>
          </a:xfrm>
          <a:prstGeom prst="ellipse">
            <a:avLst/>
          </a:prstGeom>
          <a:solidFill>
            <a:srgbClr val="3D3D3D"/>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29" name="图片 28">
            <a:extLst>
              <a:ext uri="{FF2B5EF4-FFF2-40B4-BE49-F238E27FC236}">
                <a16:creationId xmlns:a16="http://schemas.microsoft.com/office/drawing/2014/main" xmlns="" id="{9C46DD1E-1156-44B4-A2E3-A2F5AAD24748}"/>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20617775">
            <a:off x="9095530" y="2218330"/>
            <a:ext cx="334304" cy="570247"/>
          </a:xfrm>
          <a:prstGeom prst="rect">
            <a:avLst/>
          </a:prstGeom>
        </p:spPr>
      </p:pic>
      <p:pic>
        <p:nvPicPr>
          <p:cNvPr id="30" name="图片 29">
            <a:extLst>
              <a:ext uri="{FF2B5EF4-FFF2-40B4-BE49-F238E27FC236}">
                <a16:creationId xmlns:a16="http://schemas.microsoft.com/office/drawing/2014/main" xmlns="" id="{6E3EBA56-3B62-4BD2-A2ED-E6DC04E0121C}"/>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20644938">
            <a:off x="9793034" y="4626923"/>
            <a:ext cx="476252" cy="888431"/>
          </a:xfrm>
          <a:prstGeom prst="rect">
            <a:avLst/>
          </a:prstGeom>
        </p:spPr>
      </p:pic>
      <p:pic>
        <p:nvPicPr>
          <p:cNvPr id="31" name="图片 30">
            <a:extLst>
              <a:ext uri="{FF2B5EF4-FFF2-40B4-BE49-F238E27FC236}">
                <a16:creationId xmlns:a16="http://schemas.microsoft.com/office/drawing/2014/main" xmlns="" id="{48D9DCC9-B8DE-4878-9F25-19EE8754D7CF}"/>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20690008">
            <a:off x="9512859" y="3736468"/>
            <a:ext cx="472781" cy="882589"/>
          </a:xfrm>
          <a:prstGeom prst="rect">
            <a:avLst/>
          </a:prstGeom>
        </p:spPr>
      </p:pic>
      <p:sp>
        <p:nvSpPr>
          <p:cNvPr id="32" name="文本框 31">
            <a:extLst>
              <a:ext uri="{FF2B5EF4-FFF2-40B4-BE49-F238E27FC236}">
                <a16:creationId xmlns:a16="http://schemas.microsoft.com/office/drawing/2014/main" xmlns="" id="{3DEF34D4-1E1A-4906-8A56-15524DB2572A}"/>
              </a:ext>
            </a:extLst>
          </p:cNvPr>
          <p:cNvSpPr txBox="1"/>
          <p:nvPr/>
        </p:nvSpPr>
        <p:spPr>
          <a:xfrm>
            <a:off x="5694211" y="1221682"/>
            <a:ext cx="755335" cy="646331"/>
          </a:xfrm>
          <a:prstGeom prst="rect">
            <a:avLst/>
          </a:prstGeom>
          <a:noFill/>
        </p:spPr>
        <p:txBody>
          <a:bodyPr wrap="none" rtlCol="0">
            <a:spAutoFit/>
          </a:bodyPr>
          <a:lstStyle/>
          <a:p>
            <a:r>
              <a:rPr lang="en-US" altLang="zh-CN"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3" name="文本框 32">
            <a:extLst>
              <a:ext uri="{FF2B5EF4-FFF2-40B4-BE49-F238E27FC236}">
                <a16:creationId xmlns:a16="http://schemas.microsoft.com/office/drawing/2014/main" xmlns="" id="{6F177416-CEAE-4FD8-8D91-3FFFBC08FD1E}"/>
              </a:ext>
            </a:extLst>
          </p:cNvPr>
          <p:cNvSpPr txBox="1"/>
          <p:nvPr/>
        </p:nvSpPr>
        <p:spPr>
          <a:xfrm>
            <a:off x="4584360" y="1387460"/>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34" name="文本框 33">
            <a:extLst>
              <a:ext uri="{FF2B5EF4-FFF2-40B4-BE49-F238E27FC236}">
                <a16:creationId xmlns:a16="http://schemas.microsoft.com/office/drawing/2014/main" xmlns="" id="{25F6611D-65C2-4F00-934F-0815F7A45998}"/>
              </a:ext>
            </a:extLst>
          </p:cNvPr>
          <p:cNvSpPr txBox="1"/>
          <p:nvPr/>
        </p:nvSpPr>
        <p:spPr>
          <a:xfrm>
            <a:off x="2048365" y="1748539"/>
            <a:ext cx="4462560" cy="954107"/>
          </a:xfrm>
          <a:prstGeom prst="rect">
            <a:avLst/>
          </a:prstGeom>
          <a:noFill/>
        </p:spPr>
        <p:txBody>
          <a:bodyPr wrap="square" rtlCol="0">
            <a:spAutoFit/>
          </a:bodyPr>
          <a:lstStyle/>
          <a:p>
            <a:pPr algn="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a:p>
            <a:pPr>
              <a:lnSpc>
                <a:spcPct val="200000"/>
              </a:lnSpc>
              <a:buClr>
                <a:srgbClr val="00B050"/>
              </a:buClr>
            </a:pPr>
            <a:endParaRPr lang="zh-CN" altLang="en-US" sz="1400" dirty="0">
              <a:solidFill>
                <a:srgbClr val="3F746B"/>
              </a:solidFill>
              <a:latin typeface="微软雅黑" panose="020B0503020204020204" pitchFamily="34" charset="-122"/>
              <a:ea typeface="微软雅黑" panose="020B0503020204020204" pitchFamily="34" charset="-122"/>
            </a:endParaRPr>
          </a:p>
        </p:txBody>
      </p:sp>
      <p:sp>
        <p:nvSpPr>
          <p:cNvPr id="35" name="文本框 34">
            <a:extLst>
              <a:ext uri="{FF2B5EF4-FFF2-40B4-BE49-F238E27FC236}">
                <a16:creationId xmlns:a16="http://schemas.microsoft.com/office/drawing/2014/main" xmlns="" id="{318B603D-AF55-48A7-910F-15CB26F4DEB8}"/>
              </a:ext>
            </a:extLst>
          </p:cNvPr>
          <p:cNvSpPr txBox="1"/>
          <p:nvPr/>
        </p:nvSpPr>
        <p:spPr>
          <a:xfrm>
            <a:off x="5805578" y="2568219"/>
            <a:ext cx="755335" cy="646331"/>
          </a:xfrm>
          <a:prstGeom prst="rect">
            <a:avLst/>
          </a:prstGeom>
          <a:noFill/>
        </p:spPr>
        <p:txBody>
          <a:bodyPr wrap="none" rtlCol="0">
            <a:spAutoFit/>
          </a:bodyPr>
          <a:lstStyle/>
          <a:p>
            <a:r>
              <a:rPr lang="en-US" altLang="zh-CN"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6" name="文本框 35">
            <a:extLst>
              <a:ext uri="{FF2B5EF4-FFF2-40B4-BE49-F238E27FC236}">
                <a16:creationId xmlns:a16="http://schemas.microsoft.com/office/drawing/2014/main" xmlns="" id="{CFC733AE-FB2C-48AF-A110-54F54A2870C2}"/>
              </a:ext>
            </a:extLst>
          </p:cNvPr>
          <p:cNvSpPr txBox="1"/>
          <p:nvPr/>
        </p:nvSpPr>
        <p:spPr>
          <a:xfrm>
            <a:off x="4695727" y="2733997"/>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37" name="文本框 36">
            <a:extLst>
              <a:ext uri="{FF2B5EF4-FFF2-40B4-BE49-F238E27FC236}">
                <a16:creationId xmlns:a16="http://schemas.microsoft.com/office/drawing/2014/main" xmlns="" id="{385FBD1E-B744-4633-9B42-324F22512CAA}"/>
              </a:ext>
            </a:extLst>
          </p:cNvPr>
          <p:cNvSpPr txBox="1"/>
          <p:nvPr/>
        </p:nvSpPr>
        <p:spPr>
          <a:xfrm>
            <a:off x="2159732" y="3095076"/>
            <a:ext cx="4462560" cy="954107"/>
          </a:xfrm>
          <a:prstGeom prst="rect">
            <a:avLst/>
          </a:prstGeom>
          <a:noFill/>
        </p:spPr>
        <p:txBody>
          <a:bodyPr wrap="square" rtlCol="0">
            <a:spAutoFit/>
          </a:bodyPr>
          <a:lstStyle/>
          <a:p>
            <a:pPr algn="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a:p>
            <a:pPr>
              <a:lnSpc>
                <a:spcPct val="200000"/>
              </a:lnSpc>
              <a:buClr>
                <a:srgbClr val="00B050"/>
              </a:buClr>
            </a:pPr>
            <a:endParaRPr lang="zh-CN" altLang="en-US" sz="1400" dirty="0">
              <a:solidFill>
                <a:srgbClr val="3F746B"/>
              </a:solidFill>
              <a:latin typeface="微软雅黑" panose="020B0503020204020204" pitchFamily="34" charset="-122"/>
              <a:ea typeface="微软雅黑" panose="020B0503020204020204" pitchFamily="34" charset="-122"/>
            </a:endParaRPr>
          </a:p>
        </p:txBody>
      </p:sp>
      <p:sp>
        <p:nvSpPr>
          <p:cNvPr id="38" name="文本框 37">
            <a:extLst>
              <a:ext uri="{FF2B5EF4-FFF2-40B4-BE49-F238E27FC236}">
                <a16:creationId xmlns:a16="http://schemas.microsoft.com/office/drawing/2014/main" xmlns="" id="{7241510A-44CB-45A8-86EC-FC3A579D20D3}"/>
              </a:ext>
            </a:extLst>
          </p:cNvPr>
          <p:cNvSpPr txBox="1"/>
          <p:nvPr/>
        </p:nvSpPr>
        <p:spPr>
          <a:xfrm>
            <a:off x="5752207" y="3673776"/>
            <a:ext cx="755335" cy="646331"/>
          </a:xfrm>
          <a:prstGeom prst="rect">
            <a:avLst/>
          </a:prstGeom>
          <a:noFill/>
        </p:spPr>
        <p:txBody>
          <a:bodyPr wrap="none" rtlCol="0">
            <a:spAutoFit/>
          </a:bodyPr>
          <a:lstStyle/>
          <a:p>
            <a:r>
              <a:rPr lang="en-US" altLang="zh-CN"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9" name="文本框 38">
            <a:extLst>
              <a:ext uri="{FF2B5EF4-FFF2-40B4-BE49-F238E27FC236}">
                <a16:creationId xmlns:a16="http://schemas.microsoft.com/office/drawing/2014/main" xmlns="" id="{A44BBE90-31BC-415D-AA9E-ECC4CAB238DE}"/>
              </a:ext>
            </a:extLst>
          </p:cNvPr>
          <p:cNvSpPr txBox="1"/>
          <p:nvPr/>
        </p:nvSpPr>
        <p:spPr>
          <a:xfrm>
            <a:off x="4642356" y="3839554"/>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40" name="文本框 39">
            <a:extLst>
              <a:ext uri="{FF2B5EF4-FFF2-40B4-BE49-F238E27FC236}">
                <a16:creationId xmlns:a16="http://schemas.microsoft.com/office/drawing/2014/main" xmlns="" id="{B9818E90-2261-4EF8-BE68-BCA41A57B4A2}"/>
              </a:ext>
            </a:extLst>
          </p:cNvPr>
          <p:cNvSpPr txBox="1"/>
          <p:nvPr/>
        </p:nvSpPr>
        <p:spPr>
          <a:xfrm>
            <a:off x="2106361" y="4200633"/>
            <a:ext cx="4462560" cy="954107"/>
          </a:xfrm>
          <a:prstGeom prst="rect">
            <a:avLst/>
          </a:prstGeom>
          <a:noFill/>
        </p:spPr>
        <p:txBody>
          <a:bodyPr wrap="square" rtlCol="0">
            <a:spAutoFit/>
          </a:bodyPr>
          <a:lstStyle/>
          <a:p>
            <a:pPr algn="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a:p>
            <a:pPr>
              <a:lnSpc>
                <a:spcPct val="200000"/>
              </a:lnSpc>
              <a:buClr>
                <a:srgbClr val="00B050"/>
              </a:buClr>
            </a:pPr>
            <a:endParaRPr lang="zh-CN" altLang="en-US" sz="1400" dirty="0">
              <a:solidFill>
                <a:srgbClr val="3F746B"/>
              </a:solidFill>
              <a:latin typeface="微软雅黑" panose="020B0503020204020204" pitchFamily="34" charset="-122"/>
              <a:ea typeface="微软雅黑" panose="020B0503020204020204" pitchFamily="34" charset="-122"/>
            </a:endParaRPr>
          </a:p>
        </p:txBody>
      </p:sp>
      <p:sp>
        <p:nvSpPr>
          <p:cNvPr id="41" name="文本框 40">
            <a:extLst>
              <a:ext uri="{FF2B5EF4-FFF2-40B4-BE49-F238E27FC236}">
                <a16:creationId xmlns:a16="http://schemas.microsoft.com/office/drawing/2014/main" xmlns="" id="{D324DFE2-5C88-47BB-92A2-4083691F7563}"/>
              </a:ext>
            </a:extLst>
          </p:cNvPr>
          <p:cNvSpPr txBox="1"/>
          <p:nvPr/>
        </p:nvSpPr>
        <p:spPr>
          <a:xfrm>
            <a:off x="5752207" y="4943683"/>
            <a:ext cx="755335" cy="646331"/>
          </a:xfrm>
          <a:prstGeom prst="rect">
            <a:avLst/>
          </a:prstGeom>
          <a:noFill/>
        </p:spPr>
        <p:txBody>
          <a:bodyPr wrap="none" rtlCol="0">
            <a:spAutoFit/>
          </a:bodyPr>
          <a:lstStyle/>
          <a:p>
            <a:r>
              <a:rPr lang="en-US" altLang="zh-CN"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2" name="文本框 41">
            <a:extLst>
              <a:ext uri="{FF2B5EF4-FFF2-40B4-BE49-F238E27FC236}">
                <a16:creationId xmlns:a16="http://schemas.microsoft.com/office/drawing/2014/main" xmlns="" id="{A1875236-21F0-4E16-BEB9-DC7E7C8D9B1A}"/>
              </a:ext>
            </a:extLst>
          </p:cNvPr>
          <p:cNvSpPr txBox="1"/>
          <p:nvPr/>
        </p:nvSpPr>
        <p:spPr>
          <a:xfrm>
            <a:off x="4642356" y="5109461"/>
            <a:ext cx="1107996" cy="369332"/>
          </a:xfrm>
          <a:prstGeom prst="rect">
            <a:avLst/>
          </a:prstGeom>
          <a:noFill/>
        </p:spPr>
        <p:txBody>
          <a:bodyPr wrap="none" rtlCol="0">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43" name="文本框 42">
            <a:extLst>
              <a:ext uri="{FF2B5EF4-FFF2-40B4-BE49-F238E27FC236}">
                <a16:creationId xmlns:a16="http://schemas.microsoft.com/office/drawing/2014/main" xmlns="" id="{571FA4AD-8F71-47FB-B594-397AA13D7FBF}"/>
              </a:ext>
            </a:extLst>
          </p:cNvPr>
          <p:cNvSpPr txBox="1"/>
          <p:nvPr/>
        </p:nvSpPr>
        <p:spPr>
          <a:xfrm>
            <a:off x="2106361" y="5470540"/>
            <a:ext cx="4462560" cy="954107"/>
          </a:xfrm>
          <a:prstGeom prst="rect">
            <a:avLst/>
          </a:prstGeom>
          <a:noFill/>
        </p:spPr>
        <p:txBody>
          <a:bodyPr wrap="square" rtlCol="0">
            <a:spAutoFit/>
          </a:bodyPr>
          <a:lstStyle/>
          <a:p>
            <a:pPr algn="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a:p>
            <a:pPr>
              <a:lnSpc>
                <a:spcPct val="200000"/>
              </a:lnSpc>
              <a:buClr>
                <a:srgbClr val="00B050"/>
              </a:buClr>
            </a:pPr>
            <a:endParaRPr lang="zh-CN" altLang="en-US" sz="1400" dirty="0">
              <a:solidFill>
                <a:srgbClr val="3F746B"/>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516805812"/>
      </p:ext>
    </p:extLst>
  </p:cSld>
  <p:clrMapOvr>
    <a:masterClrMapping/>
  </p:clrMapOvr>
  <mc:AlternateContent xmlns:mc="http://schemas.openxmlformats.org/markup-compatibility/2006">
    <mc:Choice xmlns:p14="http://schemas.microsoft.com/office/powerpoint/2010/main" xmlns=""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ppt_x"/>
                                          </p:val>
                                        </p:tav>
                                        <p:tav tm="100000">
                                          <p:val>
                                            <p:strVal val="#ppt_x"/>
                                          </p:val>
                                        </p:tav>
                                      </p:tavLst>
                                    </p:anim>
                                    <p:anim calcmode="lin" valueType="num">
                                      <p:cBhvr additive="base">
                                        <p:cTn id="3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ppt_x"/>
                                          </p:val>
                                        </p:tav>
                                        <p:tav tm="100000">
                                          <p:val>
                                            <p:strVal val="#ppt_x"/>
                                          </p:val>
                                        </p:tav>
                                      </p:tavLst>
                                    </p:anim>
                                    <p:anim calcmode="lin" valueType="num">
                                      <p:cBhvr additive="base">
                                        <p:cTn id="4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500" fill="hold"/>
                                        <p:tgtEl>
                                          <p:spTgt spid="35"/>
                                        </p:tgtEl>
                                        <p:attrNameLst>
                                          <p:attrName>ppt_x</p:attrName>
                                        </p:attrNameLst>
                                      </p:cBhvr>
                                      <p:tavLst>
                                        <p:tav tm="0">
                                          <p:val>
                                            <p:strVal val="#ppt_x"/>
                                          </p:val>
                                        </p:tav>
                                        <p:tav tm="100000">
                                          <p:val>
                                            <p:strVal val="#ppt_x"/>
                                          </p:val>
                                        </p:tav>
                                      </p:tavLst>
                                    </p:anim>
                                    <p:anim calcmode="lin" valueType="num">
                                      <p:cBhvr additive="base">
                                        <p:cTn id="50" dur="500" fill="hold"/>
                                        <p:tgtEl>
                                          <p:spTgt spid="3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additive="base">
                                        <p:cTn id="53" dur="500" fill="hold"/>
                                        <p:tgtEl>
                                          <p:spTgt spid="36"/>
                                        </p:tgtEl>
                                        <p:attrNameLst>
                                          <p:attrName>ppt_x</p:attrName>
                                        </p:attrNameLst>
                                      </p:cBhvr>
                                      <p:tavLst>
                                        <p:tav tm="0">
                                          <p:val>
                                            <p:strVal val="#ppt_x"/>
                                          </p:val>
                                        </p:tav>
                                        <p:tav tm="100000">
                                          <p:val>
                                            <p:strVal val="#ppt_x"/>
                                          </p:val>
                                        </p:tav>
                                      </p:tavLst>
                                    </p:anim>
                                    <p:anim calcmode="lin" valueType="num">
                                      <p:cBhvr additive="base">
                                        <p:cTn id="54" dur="500" fill="hold"/>
                                        <p:tgtEl>
                                          <p:spTgt spid="36"/>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500" fill="hold"/>
                                        <p:tgtEl>
                                          <p:spTgt spid="37"/>
                                        </p:tgtEl>
                                        <p:attrNameLst>
                                          <p:attrName>ppt_x</p:attrName>
                                        </p:attrNameLst>
                                      </p:cBhvr>
                                      <p:tavLst>
                                        <p:tav tm="0">
                                          <p:val>
                                            <p:strVal val="#ppt_x"/>
                                          </p:val>
                                        </p:tav>
                                        <p:tav tm="100000">
                                          <p:val>
                                            <p:strVal val="#ppt_x"/>
                                          </p:val>
                                        </p:tav>
                                      </p:tavLst>
                                    </p:anim>
                                    <p:anim calcmode="lin" valueType="num">
                                      <p:cBhvr additive="base">
                                        <p:cTn id="5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500" fill="hold"/>
                                        <p:tgtEl>
                                          <p:spTgt spid="38"/>
                                        </p:tgtEl>
                                        <p:attrNameLst>
                                          <p:attrName>ppt_x</p:attrName>
                                        </p:attrNameLst>
                                      </p:cBhvr>
                                      <p:tavLst>
                                        <p:tav tm="0">
                                          <p:val>
                                            <p:strVal val="#ppt_x"/>
                                          </p:val>
                                        </p:tav>
                                        <p:tav tm="100000">
                                          <p:val>
                                            <p:strVal val="#ppt_x"/>
                                          </p:val>
                                        </p:tav>
                                      </p:tavLst>
                                    </p:anim>
                                    <p:anim calcmode="lin" valueType="num">
                                      <p:cBhvr additive="base">
                                        <p:cTn id="64" dur="500" fill="hold"/>
                                        <p:tgtEl>
                                          <p:spTgt spid="3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500" fill="hold"/>
                                        <p:tgtEl>
                                          <p:spTgt spid="39"/>
                                        </p:tgtEl>
                                        <p:attrNameLst>
                                          <p:attrName>ppt_x</p:attrName>
                                        </p:attrNameLst>
                                      </p:cBhvr>
                                      <p:tavLst>
                                        <p:tav tm="0">
                                          <p:val>
                                            <p:strVal val="#ppt_x"/>
                                          </p:val>
                                        </p:tav>
                                        <p:tav tm="100000">
                                          <p:val>
                                            <p:strVal val="#ppt_x"/>
                                          </p:val>
                                        </p:tav>
                                      </p:tavLst>
                                    </p:anim>
                                    <p:anim calcmode="lin" valueType="num">
                                      <p:cBhvr additive="base">
                                        <p:cTn id="68" dur="500" fill="hold"/>
                                        <p:tgtEl>
                                          <p:spTgt spid="3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additive="base">
                                        <p:cTn id="71" dur="500" fill="hold"/>
                                        <p:tgtEl>
                                          <p:spTgt spid="40"/>
                                        </p:tgtEl>
                                        <p:attrNameLst>
                                          <p:attrName>ppt_x</p:attrName>
                                        </p:attrNameLst>
                                      </p:cBhvr>
                                      <p:tavLst>
                                        <p:tav tm="0">
                                          <p:val>
                                            <p:strVal val="#ppt_x"/>
                                          </p:val>
                                        </p:tav>
                                        <p:tav tm="100000">
                                          <p:val>
                                            <p:strVal val="#ppt_x"/>
                                          </p:val>
                                        </p:tav>
                                      </p:tavLst>
                                    </p:anim>
                                    <p:anim calcmode="lin" valueType="num">
                                      <p:cBhvr additive="base">
                                        <p:cTn id="7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500" fill="hold"/>
                                        <p:tgtEl>
                                          <p:spTgt spid="41"/>
                                        </p:tgtEl>
                                        <p:attrNameLst>
                                          <p:attrName>ppt_x</p:attrName>
                                        </p:attrNameLst>
                                      </p:cBhvr>
                                      <p:tavLst>
                                        <p:tav tm="0">
                                          <p:val>
                                            <p:strVal val="#ppt_x"/>
                                          </p:val>
                                        </p:tav>
                                        <p:tav tm="100000">
                                          <p:val>
                                            <p:strVal val="#ppt_x"/>
                                          </p:val>
                                        </p:tav>
                                      </p:tavLst>
                                    </p:anim>
                                    <p:anim calcmode="lin" valueType="num">
                                      <p:cBhvr additive="base">
                                        <p:cTn id="78" dur="500" fill="hold"/>
                                        <p:tgtEl>
                                          <p:spTgt spid="41"/>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additive="base">
                                        <p:cTn id="81" dur="500" fill="hold"/>
                                        <p:tgtEl>
                                          <p:spTgt spid="42"/>
                                        </p:tgtEl>
                                        <p:attrNameLst>
                                          <p:attrName>ppt_x</p:attrName>
                                        </p:attrNameLst>
                                      </p:cBhvr>
                                      <p:tavLst>
                                        <p:tav tm="0">
                                          <p:val>
                                            <p:strVal val="#ppt_x"/>
                                          </p:val>
                                        </p:tav>
                                        <p:tav tm="100000">
                                          <p:val>
                                            <p:strVal val="#ppt_x"/>
                                          </p:val>
                                        </p:tav>
                                      </p:tavLst>
                                    </p:anim>
                                    <p:anim calcmode="lin" valueType="num">
                                      <p:cBhvr additive="base">
                                        <p:cTn id="82" dur="500" fill="hold"/>
                                        <p:tgtEl>
                                          <p:spTgt spid="42"/>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500" fill="hold"/>
                                        <p:tgtEl>
                                          <p:spTgt spid="43"/>
                                        </p:tgtEl>
                                        <p:attrNameLst>
                                          <p:attrName>ppt_x</p:attrName>
                                        </p:attrNameLst>
                                      </p:cBhvr>
                                      <p:tavLst>
                                        <p:tav tm="0">
                                          <p:val>
                                            <p:strVal val="#ppt_x"/>
                                          </p:val>
                                        </p:tav>
                                        <p:tav tm="100000">
                                          <p:val>
                                            <p:strVal val="#ppt_x"/>
                                          </p:val>
                                        </p:tav>
                                      </p:tavLst>
                                    </p:anim>
                                    <p:anim calcmode="lin" valueType="num">
                                      <p:cBhvr additive="base">
                                        <p:cTn id="8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32" grpId="0"/>
      <p:bldP spid="33" grpId="0"/>
      <p:bldP spid="34" grpId="0"/>
      <p:bldP spid="35" grpId="0"/>
      <p:bldP spid="36" grpId="0"/>
      <p:bldP spid="37" grpId="0"/>
      <p:bldP spid="38" grpId="0"/>
      <p:bldP spid="39" grpId="0"/>
      <p:bldP spid="40" grpId="0"/>
      <p:bldP spid="41" grpId="0"/>
      <p:bldP spid="42"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6BD1041D-ED37-4E49-BAD1-57EE854FF830}"/>
              </a:ext>
            </a:extLst>
          </p:cNvPr>
          <p:cNvSpPr/>
          <p:nvPr/>
        </p:nvSpPr>
        <p:spPr>
          <a:xfrm>
            <a:off x="244340" y="158704"/>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46D1A5FB-BF91-4293-BAC0-AA206B7D3A85}"/>
              </a:ext>
            </a:extLst>
          </p:cNvPr>
          <p:cNvSpPr txBox="1"/>
          <p:nvPr/>
        </p:nvSpPr>
        <p:spPr>
          <a:xfrm>
            <a:off x="1057034" y="195640"/>
            <a:ext cx="3146612" cy="461665"/>
          </a:xfrm>
          <a:prstGeom prst="rect">
            <a:avLst/>
          </a:prstGeom>
          <a:noFill/>
        </p:spPr>
        <p:txBody>
          <a:bodyPr wrap="square" rtlCol="0">
            <a:spAutoFit/>
          </a:bodyPr>
          <a:lstStyle/>
          <a:p>
            <a:r>
              <a:rPr lang="zh-CN" altLang="en-US" sz="2400" dirty="0">
                <a:solidFill>
                  <a:srgbClr val="3F746B"/>
                </a:solidFill>
              </a:rPr>
              <a:t>工作完成情况</a:t>
            </a:r>
          </a:p>
        </p:txBody>
      </p:sp>
      <p:sp>
        <p:nvSpPr>
          <p:cNvPr id="4" name="椭圆 3">
            <a:extLst>
              <a:ext uri="{FF2B5EF4-FFF2-40B4-BE49-F238E27FC236}">
                <a16:creationId xmlns:a16="http://schemas.microsoft.com/office/drawing/2014/main" xmlns="" id="{3B2722EC-D13F-44FE-A974-7116AB134389}"/>
              </a:ext>
            </a:extLst>
          </p:cNvPr>
          <p:cNvSpPr/>
          <p:nvPr/>
        </p:nvSpPr>
        <p:spPr>
          <a:xfrm>
            <a:off x="595369" y="426473"/>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a:extLst>
              <a:ext uri="{FF2B5EF4-FFF2-40B4-BE49-F238E27FC236}">
                <a16:creationId xmlns:a16="http://schemas.microsoft.com/office/drawing/2014/main" xmlns="" id="{CE7300D6-D68B-4B5C-BE62-73DD4CA944F3}"/>
              </a:ext>
            </a:extLst>
          </p:cNvPr>
          <p:cNvCxnSpPr/>
          <p:nvPr/>
        </p:nvCxnSpPr>
        <p:spPr>
          <a:xfrm>
            <a:off x="3249280" y="3101881"/>
            <a:ext cx="913440" cy="0"/>
          </a:xfrm>
          <a:prstGeom prst="line">
            <a:avLst/>
          </a:prstGeom>
          <a:ln w="12700">
            <a:solidFill>
              <a:srgbClr val="444444"/>
            </a:solidFill>
            <a:prstDash val="sysDash"/>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E6969732-1281-409E-8BBB-5D0A60262D6C}"/>
              </a:ext>
            </a:extLst>
          </p:cNvPr>
          <p:cNvCxnSpPr/>
          <p:nvPr/>
        </p:nvCxnSpPr>
        <p:spPr>
          <a:xfrm>
            <a:off x="3328085" y="4105024"/>
            <a:ext cx="834635" cy="0"/>
          </a:xfrm>
          <a:prstGeom prst="line">
            <a:avLst/>
          </a:prstGeom>
          <a:ln w="12700">
            <a:solidFill>
              <a:srgbClr val="444444"/>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30BD82EE-08C3-4298-9D54-28F552710685}"/>
              </a:ext>
            </a:extLst>
          </p:cNvPr>
          <p:cNvCxnSpPr/>
          <p:nvPr/>
        </p:nvCxnSpPr>
        <p:spPr>
          <a:xfrm>
            <a:off x="7889921" y="4125542"/>
            <a:ext cx="834635" cy="0"/>
          </a:xfrm>
          <a:prstGeom prst="line">
            <a:avLst/>
          </a:prstGeom>
          <a:ln w="12700">
            <a:solidFill>
              <a:srgbClr val="444444"/>
            </a:solidFill>
            <a:prstDash val="sysDash"/>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7C7EB7B2-40CF-4BFB-A038-AC5367ABDB07}"/>
              </a:ext>
            </a:extLst>
          </p:cNvPr>
          <p:cNvCxnSpPr/>
          <p:nvPr/>
        </p:nvCxnSpPr>
        <p:spPr>
          <a:xfrm>
            <a:off x="7894443" y="3114764"/>
            <a:ext cx="834635" cy="0"/>
          </a:xfrm>
          <a:prstGeom prst="line">
            <a:avLst/>
          </a:prstGeom>
          <a:ln w="12700">
            <a:solidFill>
              <a:srgbClr val="444444"/>
            </a:solidFill>
            <a:prstDash val="sysDash"/>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xmlns="" id="{05FF2AFA-799B-4B83-AB42-5F22D47CDE20}"/>
              </a:ext>
            </a:extLst>
          </p:cNvPr>
          <p:cNvSpPr txBox="1"/>
          <p:nvPr/>
        </p:nvSpPr>
        <p:spPr>
          <a:xfrm>
            <a:off x="2715831" y="2148289"/>
            <a:ext cx="755335" cy="646331"/>
          </a:xfrm>
          <a:prstGeom prst="rect">
            <a:avLst/>
          </a:prstGeom>
          <a:noFill/>
        </p:spPr>
        <p:txBody>
          <a:bodyPr wrap="none" rtlCol="0">
            <a:spAutoFit/>
          </a:bodyPr>
          <a:lstStyle/>
          <a:p>
            <a:r>
              <a:rPr lang="en-US" altLang="zh-CN"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4" name="文本框 33">
            <a:extLst>
              <a:ext uri="{FF2B5EF4-FFF2-40B4-BE49-F238E27FC236}">
                <a16:creationId xmlns:a16="http://schemas.microsoft.com/office/drawing/2014/main" xmlns="" id="{0C6D8DE8-5721-479E-80F3-CAC08F13CA25}"/>
              </a:ext>
            </a:extLst>
          </p:cNvPr>
          <p:cNvSpPr txBox="1"/>
          <p:nvPr/>
        </p:nvSpPr>
        <p:spPr>
          <a:xfrm>
            <a:off x="1605980" y="2314067"/>
            <a:ext cx="1107996" cy="369332"/>
          </a:xfrm>
          <a:prstGeom prst="rect">
            <a:avLst/>
          </a:prstGeom>
          <a:noFill/>
        </p:spPr>
        <p:txBody>
          <a:bodyPr wrap="none" rtlCol="0">
            <a:spAutoFit/>
          </a:bodyPr>
          <a:lstStyle/>
          <a:p>
            <a:pPr algn="r"/>
            <a:r>
              <a:rPr lang="zh-CN" altLang="en-US" b="1"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35" name="文本框 34">
            <a:extLst>
              <a:ext uri="{FF2B5EF4-FFF2-40B4-BE49-F238E27FC236}">
                <a16:creationId xmlns:a16="http://schemas.microsoft.com/office/drawing/2014/main" xmlns="" id="{FA3F6E6A-F539-44A6-AF47-021997B50E5C}"/>
              </a:ext>
            </a:extLst>
          </p:cNvPr>
          <p:cNvSpPr txBox="1"/>
          <p:nvPr/>
        </p:nvSpPr>
        <p:spPr>
          <a:xfrm>
            <a:off x="525249" y="2675146"/>
            <a:ext cx="3007295" cy="1384995"/>
          </a:xfrm>
          <a:prstGeom prst="rect">
            <a:avLst/>
          </a:prstGeom>
          <a:noFill/>
        </p:spPr>
        <p:txBody>
          <a:bodyPr wrap="square" rtlCol="0">
            <a:spAutoFit/>
          </a:bodyPr>
          <a:lstStyle/>
          <a:p>
            <a:pPr algn="r">
              <a:lnSpc>
                <a:spcPct val="200000"/>
              </a:lnSpc>
              <a:buClr>
                <a:srgbClr val="00B050"/>
              </a:buCl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添加文本添加文本添加文本添加文本添加文本添加文本</a:t>
            </a:r>
          </a:p>
          <a:p>
            <a:pPr>
              <a:lnSpc>
                <a:spcPct val="200000"/>
              </a:lnSpc>
              <a:buClr>
                <a:srgbClr val="00B050"/>
              </a:buCl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文本框 35">
            <a:extLst>
              <a:ext uri="{FF2B5EF4-FFF2-40B4-BE49-F238E27FC236}">
                <a16:creationId xmlns:a16="http://schemas.microsoft.com/office/drawing/2014/main" xmlns="" id="{8D0A6AA8-2246-452A-9A92-B802B1069BC7}"/>
              </a:ext>
            </a:extLst>
          </p:cNvPr>
          <p:cNvSpPr txBox="1"/>
          <p:nvPr/>
        </p:nvSpPr>
        <p:spPr>
          <a:xfrm>
            <a:off x="8951494" y="2240123"/>
            <a:ext cx="755335" cy="646331"/>
          </a:xfrm>
          <a:prstGeom prst="rect">
            <a:avLst/>
          </a:prstGeom>
          <a:noFill/>
        </p:spPr>
        <p:txBody>
          <a:bodyPr wrap="none" rtlCol="0">
            <a:spAutoFit/>
          </a:bodyPr>
          <a:lstStyle/>
          <a:p>
            <a:r>
              <a:rPr lang="en-US" altLang="zh-CN"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7" name="文本框 36">
            <a:extLst>
              <a:ext uri="{FF2B5EF4-FFF2-40B4-BE49-F238E27FC236}">
                <a16:creationId xmlns:a16="http://schemas.microsoft.com/office/drawing/2014/main" xmlns="" id="{7A65CCF5-8FB3-445D-A14F-F54C2760785D}"/>
              </a:ext>
            </a:extLst>
          </p:cNvPr>
          <p:cNvSpPr txBox="1"/>
          <p:nvPr/>
        </p:nvSpPr>
        <p:spPr>
          <a:xfrm>
            <a:off x="9677975" y="2349421"/>
            <a:ext cx="1107996" cy="369332"/>
          </a:xfrm>
          <a:prstGeom prst="rect">
            <a:avLst/>
          </a:prstGeom>
          <a:noFill/>
        </p:spPr>
        <p:txBody>
          <a:bodyPr wrap="none" rtlCol="0">
            <a:spAutoFit/>
          </a:bodyPr>
          <a:lstStyle/>
          <a:p>
            <a:pPr algn="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38" name="文本框 37">
            <a:extLst>
              <a:ext uri="{FF2B5EF4-FFF2-40B4-BE49-F238E27FC236}">
                <a16:creationId xmlns:a16="http://schemas.microsoft.com/office/drawing/2014/main" xmlns="" id="{BD5F8D1F-32C3-4758-9DCB-A8D256813A6F}"/>
              </a:ext>
            </a:extLst>
          </p:cNvPr>
          <p:cNvSpPr txBox="1"/>
          <p:nvPr/>
        </p:nvSpPr>
        <p:spPr>
          <a:xfrm>
            <a:off x="8951494" y="2766980"/>
            <a:ext cx="3007295" cy="954107"/>
          </a:xfrm>
          <a:prstGeom prst="rect">
            <a:avLst/>
          </a:prstGeom>
          <a:noFill/>
        </p:spPr>
        <p:txBody>
          <a:bodyPr wrap="square" rtlCol="0">
            <a:spAutoFit/>
          </a:bodyPr>
          <a:lstStyle/>
          <a:p>
            <a:pPr>
              <a:lnSpc>
                <a:spcPct val="200000"/>
              </a:lnSpc>
              <a:buClr>
                <a:srgbClr val="00B050"/>
              </a:buCl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添加文本添加文本添加文本添加文本添加文本添加文本</a:t>
            </a:r>
          </a:p>
        </p:txBody>
      </p:sp>
      <p:sp>
        <p:nvSpPr>
          <p:cNvPr id="39" name="文本框 38">
            <a:extLst>
              <a:ext uri="{FF2B5EF4-FFF2-40B4-BE49-F238E27FC236}">
                <a16:creationId xmlns:a16="http://schemas.microsoft.com/office/drawing/2014/main" xmlns="" id="{5677751C-B4AE-4C7D-9B5C-41CDC2DD52FA}"/>
              </a:ext>
            </a:extLst>
          </p:cNvPr>
          <p:cNvSpPr txBox="1"/>
          <p:nvPr/>
        </p:nvSpPr>
        <p:spPr>
          <a:xfrm>
            <a:off x="2755233" y="3995123"/>
            <a:ext cx="755335" cy="646331"/>
          </a:xfrm>
          <a:prstGeom prst="rect">
            <a:avLst/>
          </a:prstGeom>
          <a:noFill/>
        </p:spPr>
        <p:txBody>
          <a:bodyPr wrap="none" rtlCol="0">
            <a:spAutoFit/>
          </a:bodyPr>
          <a:lstStyle/>
          <a:p>
            <a:r>
              <a:rPr lang="en-US" altLang="zh-CN"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0" name="文本框 39">
            <a:extLst>
              <a:ext uri="{FF2B5EF4-FFF2-40B4-BE49-F238E27FC236}">
                <a16:creationId xmlns:a16="http://schemas.microsoft.com/office/drawing/2014/main" xmlns="" id="{CE9AFE35-C3D4-4030-AFFA-57EEFB0838D8}"/>
              </a:ext>
            </a:extLst>
          </p:cNvPr>
          <p:cNvSpPr txBox="1"/>
          <p:nvPr/>
        </p:nvSpPr>
        <p:spPr>
          <a:xfrm>
            <a:off x="1715887" y="4130254"/>
            <a:ext cx="1107996" cy="369332"/>
          </a:xfrm>
          <a:prstGeom prst="rect">
            <a:avLst/>
          </a:prstGeom>
          <a:noFill/>
        </p:spPr>
        <p:txBody>
          <a:bodyPr wrap="none" rtlCol="0">
            <a:spAutoFit/>
          </a:bodyPr>
          <a:lstStyle/>
          <a:p>
            <a:pPr algn="r"/>
            <a:r>
              <a:rPr lang="zh-CN" altLang="en-US" b="1"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41" name="文本框 40">
            <a:extLst>
              <a:ext uri="{FF2B5EF4-FFF2-40B4-BE49-F238E27FC236}">
                <a16:creationId xmlns:a16="http://schemas.microsoft.com/office/drawing/2014/main" xmlns="" id="{51A490EA-BE4D-4ACD-BC26-14F8DA34F2B7}"/>
              </a:ext>
            </a:extLst>
          </p:cNvPr>
          <p:cNvSpPr txBox="1"/>
          <p:nvPr/>
        </p:nvSpPr>
        <p:spPr>
          <a:xfrm>
            <a:off x="564651" y="4591919"/>
            <a:ext cx="3007295" cy="954107"/>
          </a:xfrm>
          <a:prstGeom prst="rect">
            <a:avLst/>
          </a:prstGeom>
          <a:noFill/>
        </p:spPr>
        <p:txBody>
          <a:bodyPr wrap="square" rtlCol="0">
            <a:spAutoFit/>
          </a:bodyPr>
          <a:lstStyle/>
          <a:p>
            <a:pPr algn="r">
              <a:lnSpc>
                <a:spcPct val="200000"/>
              </a:lnSpc>
              <a:buClr>
                <a:srgbClr val="00B050"/>
              </a:buCl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添加文本添加文本添加文本添加文本添加文本添加文本</a:t>
            </a:r>
          </a:p>
        </p:txBody>
      </p:sp>
      <p:sp>
        <p:nvSpPr>
          <p:cNvPr id="42" name="文本框 41">
            <a:extLst>
              <a:ext uri="{FF2B5EF4-FFF2-40B4-BE49-F238E27FC236}">
                <a16:creationId xmlns:a16="http://schemas.microsoft.com/office/drawing/2014/main" xmlns="" id="{8CED8F4B-09B0-46CA-BF40-FF4987A9EB30}"/>
              </a:ext>
            </a:extLst>
          </p:cNvPr>
          <p:cNvSpPr txBox="1"/>
          <p:nvPr/>
        </p:nvSpPr>
        <p:spPr>
          <a:xfrm>
            <a:off x="8964964" y="3887842"/>
            <a:ext cx="755335" cy="646331"/>
          </a:xfrm>
          <a:prstGeom prst="rect">
            <a:avLst/>
          </a:prstGeom>
          <a:noFill/>
        </p:spPr>
        <p:txBody>
          <a:bodyPr wrap="none" rtlCol="0">
            <a:spAutoFit/>
          </a:bodyPr>
          <a:lstStyle/>
          <a:p>
            <a:r>
              <a:rPr lang="en-US" altLang="zh-CN"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b="1"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3" name="文本框 42">
            <a:extLst>
              <a:ext uri="{FF2B5EF4-FFF2-40B4-BE49-F238E27FC236}">
                <a16:creationId xmlns:a16="http://schemas.microsoft.com/office/drawing/2014/main" xmlns="" id="{6051F4F9-1878-47C5-BB67-100C13F84810}"/>
              </a:ext>
            </a:extLst>
          </p:cNvPr>
          <p:cNvSpPr txBox="1"/>
          <p:nvPr/>
        </p:nvSpPr>
        <p:spPr>
          <a:xfrm>
            <a:off x="9587051" y="4028318"/>
            <a:ext cx="1107996" cy="369332"/>
          </a:xfrm>
          <a:prstGeom prst="rect">
            <a:avLst/>
          </a:prstGeom>
          <a:noFill/>
        </p:spPr>
        <p:txBody>
          <a:bodyPr wrap="none" rtlCol="0">
            <a:spAutoFit/>
          </a:bodyPr>
          <a:lstStyle/>
          <a:p>
            <a:pPr algn="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44" name="文本框 43">
            <a:extLst>
              <a:ext uri="{FF2B5EF4-FFF2-40B4-BE49-F238E27FC236}">
                <a16:creationId xmlns:a16="http://schemas.microsoft.com/office/drawing/2014/main" xmlns="" id="{61C09955-8533-4E57-AF98-CFF6A9ECAB25}"/>
              </a:ext>
            </a:extLst>
          </p:cNvPr>
          <p:cNvSpPr txBox="1"/>
          <p:nvPr/>
        </p:nvSpPr>
        <p:spPr>
          <a:xfrm>
            <a:off x="8964964" y="4484638"/>
            <a:ext cx="3007295" cy="954107"/>
          </a:xfrm>
          <a:prstGeom prst="rect">
            <a:avLst/>
          </a:prstGeom>
          <a:noFill/>
        </p:spPr>
        <p:txBody>
          <a:bodyPr wrap="square" rtlCol="0">
            <a:spAutoFit/>
          </a:bodyPr>
          <a:lstStyle/>
          <a:p>
            <a:pPr>
              <a:lnSpc>
                <a:spcPct val="200000"/>
              </a:lnSpc>
              <a:buClr>
                <a:srgbClr val="00B050"/>
              </a:buCl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添加文本添加文本添加文本添加文本添加文本添加文本</a:t>
            </a:r>
          </a:p>
        </p:txBody>
      </p:sp>
      <p:pic>
        <p:nvPicPr>
          <p:cNvPr id="46" name="图片 45">
            <a:extLst>
              <a:ext uri="{FF2B5EF4-FFF2-40B4-BE49-F238E27FC236}">
                <a16:creationId xmlns:a16="http://schemas.microsoft.com/office/drawing/2014/main" xmlns="" id="{B97286E8-9AAF-45FC-9882-7F992521B53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622813" y="948076"/>
            <a:ext cx="4919260" cy="5546022"/>
          </a:xfrm>
          <a:prstGeom prst="rect">
            <a:avLst/>
          </a:prstGeom>
        </p:spPr>
      </p:pic>
    </p:spTree>
    <p:extLst>
      <p:ext uri="{BB962C8B-B14F-4D97-AF65-F5344CB8AC3E}">
        <p14:creationId xmlns:p14="http://schemas.microsoft.com/office/powerpoint/2010/main" xmlns="" val="48021148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ppt_x"/>
                                          </p:val>
                                        </p:tav>
                                        <p:tav tm="100000">
                                          <p:val>
                                            <p:strVal val="#ppt_x"/>
                                          </p:val>
                                        </p:tav>
                                      </p:tavLst>
                                    </p:anim>
                                    <p:anim calcmode="lin" valueType="num">
                                      <p:cBhvr additive="base">
                                        <p:cTn id="31" dur="500" fill="hold"/>
                                        <p:tgtEl>
                                          <p:spTgt spid="3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additive="base">
                                        <p:cTn id="34" dur="500" fill="hold"/>
                                        <p:tgtEl>
                                          <p:spTgt spid="34"/>
                                        </p:tgtEl>
                                        <p:attrNameLst>
                                          <p:attrName>ppt_x</p:attrName>
                                        </p:attrNameLst>
                                      </p:cBhvr>
                                      <p:tavLst>
                                        <p:tav tm="0">
                                          <p:val>
                                            <p:strVal val="#ppt_x"/>
                                          </p:val>
                                        </p:tav>
                                        <p:tav tm="100000">
                                          <p:val>
                                            <p:strVal val="#ppt_x"/>
                                          </p:val>
                                        </p:tav>
                                      </p:tavLst>
                                    </p:anim>
                                    <p:anim calcmode="lin" valueType="num">
                                      <p:cBhvr additive="base">
                                        <p:cTn id="35" dur="500" fill="hold"/>
                                        <p:tgtEl>
                                          <p:spTgt spid="34"/>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500" fill="hold"/>
                                        <p:tgtEl>
                                          <p:spTgt spid="35"/>
                                        </p:tgtEl>
                                        <p:attrNameLst>
                                          <p:attrName>ppt_x</p:attrName>
                                        </p:attrNameLst>
                                      </p:cBhvr>
                                      <p:tavLst>
                                        <p:tav tm="0">
                                          <p:val>
                                            <p:strVal val="#ppt_x"/>
                                          </p:val>
                                        </p:tav>
                                        <p:tav tm="100000">
                                          <p:val>
                                            <p:strVal val="#ppt_x"/>
                                          </p:val>
                                        </p:tav>
                                      </p:tavLst>
                                    </p:anim>
                                    <p:anim calcmode="lin" valueType="num">
                                      <p:cBhvr additive="base">
                                        <p:cTn id="39"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ppt_x"/>
                                          </p:val>
                                        </p:tav>
                                        <p:tav tm="100000">
                                          <p:val>
                                            <p:strVal val="#ppt_x"/>
                                          </p:val>
                                        </p:tav>
                                      </p:tavLst>
                                    </p:anim>
                                    <p:anim calcmode="lin" valueType="num">
                                      <p:cBhvr additive="base">
                                        <p:cTn id="45" dur="500" fill="hold"/>
                                        <p:tgtEl>
                                          <p:spTgt spid="3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fill="hold"/>
                                        <p:tgtEl>
                                          <p:spTgt spid="37"/>
                                        </p:tgtEl>
                                        <p:attrNameLst>
                                          <p:attrName>ppt_x</p:attrName>
                                        </p:attrNameLst>
                                      </p:cBhvr>
                                      <p:tavLst>
                                        <p:tav tm="0">
                                          <p:val>
                                            <p:strVal val="#ppt_x"/>
                                          </p:val>
                                        </p:tav>
                                        <p:tav tm="100000">
                                          <p:val>
                                            <p:strVal val="#ppt_x"/>
                                          </p:val>
                                        </p:tav>
                                      </p:tavLst>
                                    </p:anim>
                                    <p:anim calcmode="lin" valueType="num">
                                      <p:cBhvr additive="base">
                                        <p:cTn id="49" dur="500" fill="hold"/>
                                        <p:tgtEl>
                                          <p:spTgt spid="3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ppt_x"/>
                                          </p:val>
                                        </p:tav>
                                        <p:tav tm="100000">
                                          <p:val>
                                            <p:strVal val="#ppt_x"/>
                                          </p:val>
                                        </p:tav>
                                      </p:tavLst>
                                    </p:anim>
                                    <p:anim calcmode="lin" valueType="num">
                                      <p:cBhvr additive="base">
                                        <p:cTn id="5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500" fill="hold"/>
                                        <p:tgtEl>
                                          <p:spTgt spid="39"/>
                                        </p:tgtEl>
                                        <p:attrNameLst>
                                          <p:attrName>ppt_x</p:attrName>
                                        </p:attrNameLst>
                                      </p:cBhvr>
                                      <p:tavLst>
                                        <p:tav tm="0">
                                          <p:val>
                                            <p:strVal val="#ppt_x"/>
                                          </p:val>
                                        </p:tav>
                                        <p:tav tm="100000">
                                          <p:val>
                                            <p:strVal val="#ppt_x"/>
                                          </p:val>
                                        </p:tav>
                                      </p:tavLst>
                                    </p:anim>
                                    <p:anim calcmode="lin" valueType="num">
                                      <p:cBhvr additive="base">
                                        <p:cTn id="59" dur="500" fill="hold"/>
                                        <p:tgtEl>
                                          <p:spTgt spid="39"/>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fill="hold"/>
                                        <p:tgtEl>
                                          <p:spTgt spid="40"/>
                                        </p:tgtEl>
                                        <p:attrNameLst>
                                          <p:attrName>ppt_x</p:attrName>
                                        </p:attrNameLst>
                                      </p:cBhvr>
                                      <p:tavLst>
                                        <p:tav tm="0">
                                          <p:val>
                                            <p:strVal val="#ppt_x"/>
                                          </p:val>
                                        </p:tav>
                                        <p:tav tm="100000">
                                          <p:val>
                                            <p:strVal val="#ppt_x"/>
                                          </p:val>
                                        </p:tav>
                                      </p:tavLst>
                                    </p:anim>
                                    <p:anim calcmode="lin" valueType="num">
                                      <p:cBhvr additive="base">
                                        <p:cTn id="63" dur="500" fill="hold"/>
                                        <p:tgtEl>
                                          <p:spTgt spid="4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 calcmode="lin" valueType="num">
                                      <p:cBhvr additive="base">
                                        <p:cTn id="66" dur="500" fill="hold"/>
                                        <p:tgtEl>
                                          <p:spTgt spid="41"/>
                                        </p:tgtEl>
                                        <p:attrNameLst>
                                          <p:attrName>ppt_x</p:attrName>
                                        </p:attrNameLst>
                                      </p:cBhvr>
                                      <p:tavLst>
                                        <p:tav tm="0">
                                          <p:val>
                                            <p:strVal val="#ppt_x"/>
                                          </p:val>
                                        </p:tav>
                                        <p:tav tm="100000">
                                          <p:val>
                                            <p:strVal val="#ppt_x"/>
                                          </p:val>
                                        </p:tav>
                                      </p:tavLst>
                                    </p:anim>
                                    <p:anim calcmode="lin" valueType="num">
                                      <p:cBhvr additive="base">
                                        <p:cTn id="67"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additive="base">
                                        <p:cTn id="72" dur="500" fill="hold"/>
                                        <p:tgtEl>
                                          <p:spTgt spid="42"/>
                                        </p:tgtEl>
                                        <p:attrNameLst>
                                          <p:attrName>ppt_x</p:attrName>
                                        </p:attrNameLst>
                                      </p:cBhvr>
                                      <p:tavLst>
                                        <p:tav tm="0">
                                          <p:val>
                                            <p:strVal val="#ppt_x"/>
                                          </p:val>
                                        </p:tav>
                                        <p:tav tm="100000">
                                          <p:val>
                                            <p:strVal val="#ppt_x"/>
                                          </p:val>
                                        </p:tav>
                                      </p:tavLst>
                                    </p:anim>
                                    <p:anim calcmode="lin" valueType="num">
                                      <p:cBhvr additive="base">
                                        <p:cTn id="73" dur="500" fill="hold"/>
                                        <p:tgtEl>
                                          <p:spTgt spid="42"/>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additive="base">
                                        <p:cTn id="76" dur="500" fill="hold"/>
                                        <p:tgtEl>
                                          <p:spTgt spid="43"/>
                                        </p:tgtEl>
                                        <p:attrNameLst>
                                          <p:attrName>ppt_x</p:attrName>
                                        </p:attrNameLst>
                                      </p:cBhvr>
                                      <p:tavLst>
                                        <p:tav tm="0">
                                          <p:val>
                                            <p:strVal val="#ppt_x"/>
                                          </p:val>
                                        </p:tav>
                                        <p:tav tm="100000">
                                          <p:val>
                                            <p:strVal val="#ppt_x"/>
                                          </p:val>
                                        </p:tav>
                                      </p:tavLst>
                                    </p:anim>
                                    <p:anim calcmode="lin" valueType="num">
                                      <p:cBhvr additive="base">
                                        <p:cTn id="77" dur="500" fill="hold"/>
                                        <p:tgtEl>
                                          <p:spTgt spid="43"/>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additive="base">
                                        <p:cTn id="80" dur="500" fill="hold"/>
                                        <p:tgtEl>
                                          <p:spTgt spid="44"/>
                                        </p:tgtEl>
                                        <p:attrNameLst>
                                          <p:attrName>ppt_x</p:attrName>
                                        </p:attrNameLst>
                                      </p:cBhvr>
                                      <p:tavLst>
                                        <p:tav tm="0">
                                          <p:val>
                                            <p:strVal val="#ppt_x"/>
                                          </p:val>
                                        </p:tav>
                                        <p:tav tm="100000">
                                          <p:val>
                                            <p:strVal val="#ppt_x"/>
                                          </p:val>
                                        </p:tav>
                                      </p:tavLst>
                                    </p:anim>
                                    <p:anim calcmode="lin" valueType="num">
                                      <p:cBhvr additive="base">
                                        <p:cTn id="81"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33" grpId="0"/>
      <p:bldP spid="34" grpId="0"/>
      <p:bldP spid="35" grpId="0"/>
      <p:bldP spid="36" grpId="0"/>
      <p:bldP spid="37" grpId="0"/>
      <p:bldP spid="38" grpId="0"/>
      <p:bldP spid="39" grpId="0"/>
      <p:bldP spid="40" grpId="0"/>
      <p:bldP spid="41" grpId="0"/>
      <p:bldP spid="42" grpId="0"/>
      <p:bldP spid="43" grpId="0"/>
      <p:bldP spid="4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6BD1041D-ED37-4E49-BAD1-57EE854FF830}"/>
              </a:ext>
            </a:extLst>
          </p:cNvPr>
          <p:cNvSpPr/>
          <p:nvPr/>
        </p:nvSpPr>
        <p:spPr>
          <a:xfrm>
            <a:off x="244340" y="158704"/>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46D1A5FB-BF91-4293-BAC0-AA206B7D3A85}"/>
              </a:ext>
            </a:extLst>
          </p:cNvPr>
          <p:cNvSpPr txBox="1"/>
          <p:nvPr/>
        </p:nvSpPr>
        <p:spPr>
          <a:xfrm>
            <a:off x="1057034" y="195640"/>
            <a:ext cx="3146612" cy="461665"/>
          </a:xfrm>
          <a:prstGeom prst="rect">
            <a:avLst/>
          </a:prstGeom>
          <a:noFill/>
        </p:spPr>
        <p:txBody>
          <a:bodyPr wrap="square" rtlCol="0">
            <a:spAutoFit/>
          </a:bodyPr>
          <a:lstStyle/>
          <a:p>
            <a:r>
              <a:rPr lang="zh-CN" altLang="en-US" sz="2400" dirty="0">
                <a:solidFill>
                  <a:srgbClr val="3F746B"/>
                </a:solidFill>
              </a:rPr>
              <a:t>工作完成情况</a:t>
            </a:r>
          </a:p>
        </p:txBody>
      </p:sp>
      <p:sp>
        <p:nvSpPr>
          <p:cNvPr id="4" name="椭圆 3">
            <a:extLst>
              <a:ext uri="{FF2B5EF4-FFF2-40B4-BE49-F238E27FC236}">
                <a16:creationId xmlns:a16="http://schemas.microsoft.com/office/drawing/2014/main" xmlns="" id="{3B2722EC-D13F-44FE-A974-7116AB134389}"/>
              </a:ext>
            </a:extLst>
          </p:cNvPr>
          <p:cNvSpPr/>
          <p:nvPr/>
        </p:nvSpPr>
        <p:spPr>
          <a:xfrm>
            <a:off x="595369" y="426473"/>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a:extLst>
              <a:ext uri="{FF2B5EF4-FFF2-40B4-BE49-F238E27FC236}">
                <a16:creationId xmlns:a16="http://schemas.microsoft.com/office/drawing/2014/main" xmlns="" id="{0E9D5A41-61C2-4038-AE26-78FE24E8EAFE}"/>
              </a:ext>
            </a:extLst>
          </p:cNvPr>
          <p:cNvCxnSpPr/>
          <p:nvPr/>
        </p:nvCxnSpPr>
        <p:spPr>
          <a:xfrm>
            <a:off x="4243741" y="2848657"/>
            <a:ext cx="300038" cy="0"/>
          </a:xfrm>
          <a:prstGeom prst="line">
            <a:avLst/>
          </a:prstGeom>
          <a:ln w="12700">
            <a:solidFill>
              <a:srgbClr val="575757"/>
            </a:solidFill>
            <a:prstDash val="sysDash"/>
          </a:ln>
        </p:spPr>
        <p:style>
          <a:lnRef idx="1">
            <a:schemeClr val="accent1"/>
          </a:lnRef>
          <a:fillRef idx="0">
            <a:schemeClr val="accent1"/>
          </a:fillRef>
          <a:effectRef idx="0">
            <a:schemeClr val="accent1"/>
          </a:effectRef>
          <a:fontRef idx="minor">
            <a:schemeClr val="tx1"/>
          </a:fontRef>
        </p:style>
      </p:cxnSp>
      <p:sp>
        <p:nvSpPr>
          <p:cNvPr id="37" name="椭圆 36">
            <a:extLst>
              <a:ext uri="{FF2B5EF4-FFF2-40B4-BE49-F238E27FC236}">
                <a16:creationId xmlns:a16="http://schemas.microsoft.com/office/drawing/2014/main" xmlns="" id="{71431CC7-C084-4FC7-8856-02C9DE949CBD}"/>
              </a:ext>
            </a:extLst>
          </p:cNvPr>
          <p:cNvSpPr/>
          <p:nvPr/>
        </p:nvSpPr>
        <p:spPr>
          <a:xfrm>
            <a:off x="4159701" y="2805179"/>
            <a:ext cx="86340" cy="86340"/>
          </a:xfrm>
          <a:prstGeom prst="ellipse">
            <a:avLst/>
          </a:prstGeom>
          <a:solidFill>
            <a:srgbClr val="404040"/>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38" name="直接连接符 37">
            <a:extLst>
              <a:ext uri="{FF2B5EF4-FFF2-40B4-BE49-F238E27FC236}">
                <a16:creationId xmlns:a16="http://schemas.microsoft.com/office/drawing/2014/main" xmlns="" id="{82400612-9337-4099-96FF-C1074C273629}"/>
              </a:ext>
            </a:extLst>
          </p:cNvPr>
          <p:cNvCxnSpPr/>
          <p:nvPr/>
        </p:nvCxnSpPr>
        <p:spPr>
          <a:xfrm flipV="1">
            <a:off x="7074350" y="4826158"/>
            <a:ext cx="0" cy="325694"/>
          </a:xfrm>
          <a:prstGeom prst="line">
            <a:avLst/>
          </a:prstGeom>
          <a:ln w="12700">
            <a:solidFill>
              <a:srgbClr val="575757"/>
            </a:solidFill>
            <a:prstDash val="sysDash"/>
          </a:ln>
        </p:spPr>
        <p:style>
          <a:lnRef idx="1">
            <a:schemeClr val="accent1"/>
          </a:lnRef>
          <a:fillRef idx="0">
            <a:schemeClr val="accent1"/>
          </a:fillRef>
          <a:effectRef idx="0">
            <a:schemeClr val="accent1"/>
          </a:effectRef>
          <a:fontRef idx="minor">
            <a:schemeClr val="tx1"/>
          </a:fontRef>
        </p:style>
      </p:cxnSp>
      <p:sp>
        <p:nvSpPr>
          <p:cNvPr id="39" name="椭圆 38">
            <a:extLst>
              <a:ext uri="{FF2B5EF4-FFF2-40B4-BE49-F238E27FC236}">
                <a16:creationId xmlns:a16="http://schemas.microsoft.com/office/drawing/2014/main" xmlns="" id="{A36FE33E-5B5C-43C3-A8D0-96DAE2D778BB}"/>
              </a:ext>
            </a:extLst>
          </p:cNvPr>
          <p:cNvSpPr/>
          <p:nvPr/>
        </p:nvSpPr>
        <p:spPr>
          <a:xfrm>
            <a:off x="7031180" y="5180794"/>
            <a:ext cx="86340" cy="86340"/>
          </a:xfrm>
          <a:prstGeom prst="ellipse">
            <a:avLst/>
          </a:prstGeom>
          <a:solidFill>
            <a:srgbClr val="404040"/>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40" name="直接连接符 39">
            <a:extLst>
              <a:ext uri="{FF2B5EF4-FFF2-40B4-BE49-F238E27FC236}">
                <a16:creationId xmlns:a16="http://schemas.microsoft.com/office/drawing/2014/main" xmlns="" id="{8186B87C-DD7B-4B7B-A315-CB13719645EC}"/>
              </a:ext>
            </a:extLst>
          </p:cNvPr>
          <p:cNvCxnSpPr/>
          <p:nvPr/>
        </p:nvCxnSpPr>
        <p:spPr>
          <a:xfrm>
            <a:off x="8017579" y="2966640"/>
            <a:ext cx="300038" cy="0"/>
          </a:xfrm>
          <a:prstGeom prst="line">
            <a:avLst/>
          </a:prstGeom>
          <a:ln w="12700">
            <a:solidFill>
              <a:srgbClr val="575757"/>
            </a:solidFill>
            <a:prstDash val="sysDash"/>
          </a:ln>
        </p:spPr>
        <p:style>
          <a:lnRef idx="1">
            <a:schemeClr val="accent1"/>
          </a:lnRef>
          <a:fillRef idx="0">
            <a:schemeClr val="accent1"/>
          </a:fillRef>
          <a:effectRef idx="0">
            <a:schemeClr val="accent1"/>
          </a:effectRef>
          <a:fontRef idx="minor">
            <a:schemeClr val="tx1"/>
          </a:fontRef>
        </p:style>
      </p:cxnSp>
      <p:sp>
        <p:nvSpPr>
          <p:cNvPr id="41" name="椭圆 40">
            <a:extLst>
              <a:ext uri="{FF2B5EF4-FFF2-40B4-BE49-F238E27FC236}">
                <a16:creationId xmlns:a16="http://schemas.microsoft.com/office/drawing/2014/main" xmlns="" id="{0D9EA591-58A8-4880-AC86-8D669FC0CF44}"/>
              </a:ext>
            </a:extLst>
          </p:cNvPr>
          <p:cNvSpPr/>
          <p:nvPr/>
        </p:nvSpPr>
        <p:spPr>
          <a:xfrm>
            <a:off x="8317617" y="2923470"/>
            <a:ext cx="86340" cy="86340"/>
          </a:xfrm>
          <a:prstGeom prst="ellipse">
            <a:avLst/>
          </a:prstGeom>
          <a:solidFill>
            <a:srgbClr val="404040"/>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2" name="文本框 41">
            <a:extLst>
              <a:ext uri="{FF2B5EF4-FFF2-40B4-BE49-F238E27FC236}">
                <a16:creationId xmlns:a16="http://schemas.microsoft.com/office/drawing/2014/main" xmlns="" id="{4DD14F8F-BCC6-4A18-8313-BEBEE922138C}"/>
              </a:ext>
            </a:extLst>
          </p:cNvPr>
          <p:cNvSpPr txBox="1"/>
          <p:nvPr/>
        </p:nvSpPr>
        <p:spPr>
          <a:xfrm>
            <a:off x="3119050" y="2113791"/>
            <a:ext cx="755335" cy="646331"/>
          </a:xfrm>
          <a:prstGeom prst="rect">
            <a:avLst/>
          </a:prstGeom>
          <a:noFill/>
        </p:spPr>
        <p:txBody>
          <a:bodyPr wrap="none" rtlCol="0">
            <a:spAutoFit/>
          </a:bodyPr>
          <a:lstStyle/>
          <a:p>
            <a:r>
              <a:rPr lang="en-US" altLang="zh-CN" sz="3600" b="1" dirty="0">
                <a:solidFill>
                  <a:srgbClr val="7F7F7F"/>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b="1" dirty="0">
              <a:solidFill>
                <a:srgbClr val="7F7F7F"/>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3" name="文本框 42">
            <a:extLst>
              <a:ext uri="{FF2B5EF4-FFF2-40B4-BE49-F238E27FC236}">
                <a16:creationId xmlns:a16="http://schemas.microsoft.com/office/drawing/2014/main" xmlns="" id="{79A930AF-7049-470F-8871-9897F375DD0F}"/>
              </a:ext>
            </a:extLst>
          </p:cNvPr>
          <p:cNvSpPr txBox="1"/>
          <p:nvPr/>
        </p:nvSpPr>
        <p:spPr>
          <a:xfrm>
            <a:off x="2009199" y="2279569"/>
            <a:ext cx="1107996" cy="369332"/>
          </a:xfrm>
          <a:prstGeom prst="rect">
            <a:avLst/>
          </a:prstGeom>
          <a:noFill/>
        </p:spPr>
        <p:txBody>
          <a:bodyPr wrap="none" rtlCol="0">
            <a:spAutoFit/>
          </a:bodyPr>
          <a:lstStyle/>
          <a:p>
            <a:pPr algn="r"/>
            <a:r>
              <a:rPr lang="zh-CN" altLang="en-US" b="1" dirty="0">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44" name="文本框 43">
            <a:extLst>
              <a:ext uri="{FF2B5EF4-FFF2-40B4-BE49-F238E27FC236}">
                <a16:creationId xmlns:a16="http://schemas.microsoft.com/office/drawing/2014/main" xmlns="" id="{8A95FDE9-DE56-402A-87D5-076420E596A6}"/>
              </a:ext>
            </a:extLst>
          </p:cNvPr>
          <p:cNvSpPr txBox="1"/>
          <p:nvPr/>
        </p:nvSpPr>
        <p:spPr>
          <a:xfrm>
            <a:off x="928468" y="2640648"/>
            <a:ext cx="3007295" cy="1384995"/>
          </a:xfrm>
          <a:prstGeom prst="rect">
            <a:avLst/>
          </a:prstGeom>
          <a:noFill/>
        </p:spPr>
        <p:txBody>
          <a:bodyPr wrap="square" rtlCol="0">
            <a:spAutoFit/>
          </a:bodyPr>
          <a:lstStyle/>
          <a:p>
            <a:pPr algn="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a:p>
            <a:pPr>
              <a:lnSpc>
                <a:spcPct val="200000"/>
              </a:lnSpc>
              <a:buClr>
                <a:srgbClr val="00B050"/>
              </a:buClr>
            </a:pPr>
            <a:endParaRPr lang="zh-CN" altLang="en-US" sz="1400" dirty="0">
              <a:solidFill>
                <a:srgbClr val="3F746B"/>
              </a:solidFill>
              <a:latin typeface="微软雅黑" panose="020B0503020204020204" pitchFamily="34" charset="-122"/>
              <a:ea typeface="微软雅黑" panose="020B0503020204020204" pitchFamily="34" charset="-122"/>
            </a:endParaRPr>
          </a:p>
        </p:txBody>
      </p:sp>
      <p:sp>
        <p:nvSpPr>
          <p:cNvPr id="45" name="文本框 44">
            <a:extLst>
              <a:ext uri="{FF2B5EF4-FFF2-40B4-BE49-F238E27FC236}">
                <a16:creationId xmlns:a16="http://schemas.microsoft.com/office/drawing/2014/main" xmlns="" id="{2E992340-285D-499B-9776-CADB5BF52499}"/>
              </a:ext>
            </a:extLst>
          </p:cNvPr>
          <p:cNvSpPr txBox="1"/>
          <p:nvPr/>
        </p:nvSpPr>
        <p:spPr>
          <a:xfrm>
            <a:off x="6256713" y="4969098"/>
            <a:ext cx="755335" cy="646331"/>
          </a:xfrm>
          <a:prstGeom prst="rect">
            <a:avLst/>
          </a:prstGeom>
          <a:noFill/>
        </p:spPr>
        <p:txBody>
          <a:bodyPr wrap="none" rtlCol="0">
            <a:spAutoFit/>
          </a:bodyPr>
          <a:lstStyle/>
          <a:p>
            <a:r>
              <a:rPr lang="en-US" altLang="zh-CN" sz="3600" b="1" dirty="0">
                <a:solidFill>
                  <a:srgbClr val="7F7F7F"/>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b="1" dirty="0">
              <a:solidFill>
                <a:srgbClr val="7F7F7F"/>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6" name="文本框 45">
            <a:extLst>
              <a:ext uri="{FF2B5EF4-FFF2-40B4-BE49-F238E27FC236}">
                <a16:creationId xmlns:a16="http://schemas.microsoft.com/office/drawing/2014/main" xmlns="" id="{0E021018-CB4F-438F-A09C-1637D78F34E3}"/>
              </a:ext>
            </a:extLst>
          </p:cNvPr>
          <p:cNvSpPr txBox="1"/>
          <p:nvPr/>
        </p:nvSpPr>
        <p:spPr>
          <a:xfrm>
            <a:off x="5146862" y="5134876"/>
            <a:ext cx="1107996" cy="369332"/>
          </a:xfrm>
          <a:prstGeom prst="rect">
            <a:avLst/>
          </a:prstGeom>
          <a:noFill/>
        </p:spPr>
        <p:txBody>
          <a:bodyPr wrap="none" rtlCol="0">
            <a:spAutoFit/>
          </a:bodyPr>
          <a:lstStyle/>
          <a:p>
            <a:pPr algn="r"/>
            <a:r>
              <a:rPr lang="zh-CN" altLang="en-US" b="1" dirty="0">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47" name="文本框 46">
            <a:extLst>
              <a:ext uri="{FF2B5EF4-FFF2-40B4-BE49-F238E27FC236}">
                <a16:creationId xmlns:a16="http://schemas.microsoft.com/office/drawing/2014/main" xmlns="" id="{C1FDE675-EC3E-46A5-8825-F15F08586466}"/>
              </a:ext>
            </a:extLst>
          </p:cNvPr>
          <p:cNvSpPr txBox="1"/>
          <p:nvPr/>
        </p:nvSpPr>
        <p:spPr>
          <a:xfrm>
            <a:off x="4066131" y="5495955"/>
            <a:ext cx="3007295" cy="1384995"/>
          </a:xfrm>
          <a:prstGeom prst="rect">
            <a:avLst/>
          </a:prstGeom>
          <a:noFill/>
        </p:spPr>
        <p:txBody>
          <a:bodyPr wrap="square" rtlCol="0">
            <a:spAutoFit/>
          </a:bodyPr>
          <a:lstStyle/>
          <a:p>
            <a:pPr algn="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a:p>
            <a:pPr>
              <a:lnSpc>
                <a:spcPct val="200000"/>
              </a:lnSpc>
              <a:buClr>
                <a:srgbClr val="00B050"/>
              </a:buClr>
            </a:pPr>
            <a:endParaRPr lang="zh-CN" altLang="en-US" sz="1400" dirty="0">
              <a:solidFill>
                <a:srgbClr val="3F746B"/>
              </a:solidFill>
              <a:latin typeface="微软雅黑" panose="020B0503020204020204" pitchFamily="34" charset="-122"/>
              <a:ea typeface="微软雅黑" panose="020B0503020204020204" pitchFamily="34" charset="-122"/>
            </a:endParaRPr>
          </a:p>
        </p:txBody>
      </p:sp>
      <p:sp>
        <p:nvSpPr>
          <p:cNvPr id="48" name="文本框 47">
            <a:extLst>
              <a:ext uri="{FF2B5EF4-FFF2-40B4-BE49-F238E27FC236}">
                <a16:creationId xmlns:a16="http://schemas.microsoft.com/office/drawing/2014/main" xmlns="" id="{A9CE951A-285E-4BED-B7D9-87DA068FE7FA}"/>
              </a:ext>
            </a:extLst>
          </p:cNvPr>
          <p:cNvSpPr txBox="1"/>
          <p:nvPr/>
        </p:nvSpPr>
        <p:spPr>
          <a:xfrm>
            <a:off x="8696102" y="2425089"/>
            <a:ext cx="755335" cy="646331"/>
          </a:xfrm>
          <a:prstGeom prst="rect">
            <a:avLst/>
          </a:prstGeom>
          <a:noFill/>
        </p:spPr>
        <p:txBody>
          <a:bodyPr wrap="none" rtlCol="0">
            <a:spAutoFit/>
          </a:bodyPr>
          <a:lstStyle/>
          <a:p>
            <a:r>
              <a:rPr lang="en-US" altLang="zh-CN" sz="3600" b="1" dirty="0">
                <a:solidFill>
                  <a:srgbClr val="7F7F7F"/>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b="1" dirty="0">
              <a:solidFill>
                <a:srgbClr val="7F7F7F"/>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9" name="文本框 48">
            <a:extLst>
              <a:ext uri="{FF2B5EF4-FFF2-40B4-BE49-F238E27FC236}">
                <a16:creationId xmlns:a16="http://schemas.microsoft.com/office/drawing/2014/main" xmlns="" id="{F0A1753D-1686-4217-999B-C2A0BDD43036}"/>
              </a:ext>
            </a:extLst>
          </p:cNvPr>
          <p:cNvSpPr txBox="1"/>
          <p:nvPr/>
        </p:nvSpPr>
        <p:spPr>
          <a:xfrm>
            <a:off x="9422583" y="2534387"/>
            <a:ext cx="1107996" cy="369332"/>
          </a:xfrm>
          <a:prstGeom prst="rect">
            <a:avLst/>
          </a:prstGeom>
          <a:noFill/>
        </p:spPr>
        <p:txBody>
          <a:bodyPr wrap="none" rtlCol="0">
            <a:spAutoFit/>
          </a:bodyPr>
          <a:lstStyle/>
          <a:p>
            <a:pPr algn="r"/>
            <a:r>
              <a:rPr lang="zh-CN" altLang="en-US" b="1" dirty="0">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50" name="文本框 49">
            <a:extLst>
              <a:ext uri="{FF2B5EF4-FFF2-40B4-BE49-F238E27FC236}">
                <a16:creationId xmlns:a16="http://schemas.microsoft.com/office/drawing/2014/main" xmlns="" id="{D90DFABA-43E7-49E9-B0C1-2D3E1771A143}"/>
              </a:ext>
            </a:extLst>
          </p:cNvPr>
          <p:cNvSpPr txBox="1"/>
          <p:nvPr/>
        </p:nvSpPr>
        <p:spPr>
          <a:xfrm>
            <a:off x="8696102" y="2951946"/>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pic>
        <p:nvPicPr>
          <p:cNvPr id="6" name="图片 5">
            <a:extLst>
              <a:ext uri="{FF2B5EF4-FFF2-40B4-BE49-F238E27FC236}">
                <a16:creationId xmlns:a16="http://schemas.microsoft.com/office/drawing/2014/main" xmlns="" id="{E527CAB1-EF1A-446C-A90C-5746A57C7A8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796383" y="426472"/>
            <a:ext cx="5364219" cy="5364219"/>
          </a:xfrm>
          <a:prstGeom prst="rect">
            <a:avLst/>
          </a:prstGeom>
        </p:spPr>
      </p:pic>
    </p:spTree>
    <p:extLst>
      <p:ext uri="{BB962C8B-B14F-4D97-AF65-F5344CB8AC3E}">
        <p14:creationId xmlns:p14="http://schemas.microsoft.com/office/powerpoint/2010/main" xmlns="" val="352786633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500" fill="hold"/>
                                        <p:tgtEl>
                                          <p:spTgt spid="42"/>
                                        </p:tgtEl>
                                        <p:attrNameLst>
                                          <p:attrName>ppt_x</p:attrName>
                                        </p:attrNameLst>
                                      </p:cBhvr>
                                      <p:tavLst>
                                        <p:tav tm="0">
                                          <p:val>
                                            <p:strVal val="#ppt_x"/>
                                          </p:val>
                                        </p:tav>
                                        <p:tav tm="100000">
                                          <p:val>
                                            <p:strVal val="#ppt_x"/>
                                          </p:val>
                                        </p:tav>
                                      </p:tavLst>
                                    </p:anim>
                                    <p:anim calcmode="lin" valueType="num">
                                      <p:cBhvr additive="base">
                                        <p:cTn id="26"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2" presetClass="entr" presetSubtype="4"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500" fill="hold"/>
                                        <p:tgtEl>
                                          <p:spTgt spid="43"/>
                                        </p:tgtEl>
                                        <p:attrNameLst>
                                          <p:attrName>ppt_x</p:attrName>
                                        </p:attrNameLst>
                                      </p:cBhvr>
                                      <p:tavLst>
                                        <p:tav tm="0">
                                          <p:val>
                                            <p:strVal val="#ppt_x"/>
                                          </p:val>
                                        </p:tav>
                                        <p:tav tm="100000">
                                          <p:val>
                                            <p:strVal val="#ppt_x"/>
                                          </p:val>
                                        </p:tav>
                                      </p:tavLst>
                                    </p:anim>
                                    <p:anim calcmode="lin" valueType="num">
                                      <p:cBhvr additive="base">
                                        <p:cTn id="35" dur="500" fill="hold"/>
                                        <p:tgtEl>
                                          <p:spTgt spid="4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500" fill="hold"/>
                                        <p:tgtEl>
                                          <p:spTgt spid="44"/>
                                        </p:tgtEl>
                                        <p:attrNameLst>
                                          <p:attrName>ppt_x</p:attrName>
                                        </p:attrNameLst>
                                      </p:cBhvr>
                                      <p:tavLst>
                                        <p:tav tm="0">
                                          <p:val>
                                            <p:strVal val="#ppt_x"/>
                                          </p:val>
                                        </p:tav>
                                        <p:tav tm="100000">
                                          <p:val>
                                            <p:strVal val="#ppt_x"/>
                                          </p:val>
                                        </p:tav>
                                      </p:tavLst>
                                    </p:anim>
                                    <p:anim calcmode="lin" valueType="num">
                                      <p:cBhvr additive="base">
                                        <p:cTn id="39"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additive="base">
                                        <p:cTn id="44" dur="500" fill="hold"/>
                                        <p:tgtEl>
                                          <p:spTgt spid="45"/>
                                        </p:tgtEl>
                                        <p:attrNameLst>
                                          <p:attrName>ppt_x</p:attrName>
                                        </p:attrNameLst>
                                      </p:cBhvr>
                                      <p:tavLst>
                                        <p:tav tm="0">
                                          <p:val>
                                            <p:strVal val="#ppt_x"/>
                                          </p:val>
                                        </p:tav>
                                        <p:tav tm="100000">
                                          <p:val>
                                            <p:strVal val="#ppt_x"/>
                                          </p:val>
                                        </p:tav>
                                      </p:tavLst>
                                    </p:anim>
                                    <p:anim calcmode="lin" valueType="num">
                                      <p:cBhvr additive="base">
                                        <p:cTn id="45" dur="500" fill="hold"/>
                                        <p:tgtEl>
                                          <p:spTgt spid="4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 calcmode="lin" valueType="num">
                                      <p:cBhvr additive="base">
                                        <p:cTn id="48" dur="500" fill="hold"/>
                                        <p:tgtEl>
                                          <p:spTgt spid="46"/>
                                        </p:tgtEl>
                                        <p:attrNameLst>
                                          <p:attrName>ppt_x</p:attrName>
                                        </p:attrNameLst>
                                      </p:cBhvr>
                                      <p:tavLst>
                                        <p:tav tm="0">
                                          <p:val>
                                            <p:strVal val="#ppt_x"/>
                                          </p:val>
                                        </p:tav>
                                        <p:tav tm="100000">
                                          <p:val>
                                            <p:strVal val="#ppt_x"/>
                                          </p:val>
                                        </p:tav>
                                      </p:tavLst>
                                    </p:anim>
                                    <p:anim calcmode="lin" valueType="num">
                                      <p:cBhvr additive="base">
                                        <p:cTn id="49" dur="500" fill="hold"/>
                                        <p:tgtEl>
                                          <p:spTgt spid="4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ppt_x"/>
                                          </p:val>
                                        </p:tav>
                                        <p:tav tm="100000">
                                          <p:val>
                                            <p:strVal val="#ppt_x"/>
                                          </p:val>
                                        </p:tav>
                                      </p:tavLst>
                                    </p:anim>
                                    <p:anim calcmode="lin" valueType="num">
                                      <p:cBhvr additive="base">
                                        <p:cTn id="53"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fill="hold"/>
                                        <p:tgtEl>
                                          <p:spTgt spid="48"/>
                                        </p:tgtEl>
                                        <p:attrNameLst>
                                          <p:attrName>ppt_x</p:attrName>
                                        </p:attrNameLst>
                                      </p:cBhvr>
                                      <p:tavLst>
                                        <p:tav tm="0">
                                          <p:val>
                                            <p:strVal val="#ppt_x"/>
                                          </p:val>
                                        </p:tav>
                                        <p:tav tm="100000">
                                          <p:val>
                                            <p:strVal val="#ppt_x"/>
                                          </p:val>
                                        </p:tav>
                                      </p:tavLst>
                                    </p:anim>
                                    <p:anim calcmode="lin" valueType="num">
                                      <p:cBhvr additive="base">
                                        <p:cTn id="59" dur="500" fill="hold"/>
                                        <p:tgtEl>
                                          <p:spTgt spid="48"/>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 calcmode="lin" valueType="num">
                                      <p:cBhvr additive="base">
                                        <p:cTn id="62" dur="500" fill="hold"/>
                                        <p:tgtEl>
                                          <p:spTgt spid="49"/>
                                        </p:tgtEl>
                                        <p:attrNameLst>
                                          <p:attrName>ppt_x</p:attrName>
                                        </p:attrNameLst>
                                      </p:cBhvr>
                                      <p:tavLst>
                                        <p:tav tm="0">
                                          <p:val>
                                            <p:strVal val="#ppt_x"/>
                                          </p:val>
                                        </p:tav>
                                        <p:tav tm="100000">
                                          <p:val>
                                            <p:strVal val="#ppt_x"/>
                                          </p:val>
                                        </p:tav>
                                      </p:tavLst>
                                    </p:anim>
                                    <p:anim calcmode="lin" valueType="num">
                                      <p:cBhvr additive="base">
                                        <p:cTn id="63" dur="500" fill="hold"/>
                                        <p:tgtEl>
                                          <p:spTgt spid="49"/>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0"/>
                                        </p:tgtEl>
                                        <p:attrNameLst>
                                          <p:attrName>style.visibility</p:attrName>
                                        </p:attrNameLst>
                                      </p:cBhvr>
                                      <p:to>
                                        <p:strVal val="visible"/>
                                      </p:to>
                                    </p:set>
                                    <p:anim calcmode="lin" valueType="num">
                                      <p:cBhvr additive="base">
                                        <p:cTn id="66" dur="500" fill="hold"/>
                                        <p:tgtEl>
                                          <p:spTgt spid="50"/>
                                        </p:tgtEl>
                                        <p:attrNameLst>
                                          <p:attrName>ppt_x</p:attrName>
                                        </p:attrNameLst>
                                      </p:cBhvr>
                                      <p:tavLst>
                                        <p:tav tm="0">
                                          <p:val>
                                            <p:strVal val="#ppt_x"/>
                                          </p:val>
                                        </p:tav>
                                        <p:tav tm="100000">
                                          <p:val>
                                            <p:strVal val="#ppt_x"/>
                                          </p:val>
                                        </p:tav>
                                      </p:tavLst>
                                    </p:anim>
                                    <p:anim calcmode="lin" valueType="num">
                                      <p:cBhvr additive="base">
                                        <p:cTn id="67" dur="500" fill="hold"/>
                                        <p:tgtEl>
                                          <p:spTgt spid="50"/>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additive="base">
                                        <p:cTn id="70" dur="500" fill="hold"/>
                                        <p:tgtEl>
                                          <p:spTgt spid="37"/>
                                        </p:tgtEl>
                                        <p:attrNameLst>
                                          <p:attrName>ppt_x</p:attrName>
                                        </p:attrNameLst>
                                      </p:cBhvr>
                                      <p:tavLst>
                                        <p:tav tm="0">
                                          <p:val>
                                            <p:strVal val="#ppt_x"/>
                                          </p:val>
                                        </p:tav>
                                        <p:tav tm="100000">
                                          <p:val>
                                            <p:strVal val="#ppt_x"/>
                                          </p:val>
                                        </p:tav>
                                      </p:tavLst>
                                    </p:anim>
                                    <p:anim calcmode="lin" valueType="num">
                                      <p:cBhvr additive="base">
                                        <p:cTn id="71"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37" grpId="0" animBg="1"/>
      <p:bldP spid="42" grpId="0"/>
      <p:bldP spid="43" grpId="0"/>
      <p:bldP spid="44" grpId="0"/>
      <p:bldP spid="45" grpId="0"/>
      <p:bldP spid="46" grpId="0"/>
      <p:bldP spid="47" grpId="0"/>
      <p:bldP spid="48" grpId="0"/>
      <p:bldP spid="49" grpId="0"/>
      <p:bldP spid="5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51A39E5-0848-4DAD-B5BE-59A774961189}"/>
              </a:ext>
            </a:extLst>
          </p:cNvPr>
          <p:cNvPicPr>
            <a:picLocks noChangeAspect="1"/>
          </p:cNvPicPr>
          <p:nvPr/>
        </p:nvPicPr>
        <p:blipFill>
          <a:blip r:embed="rId3" cstate="print">
            <a:extLst>
              <a:ext uri="{BEBA8EAE-BF5A-486C-A8C5-ECC9F3942E4B}">
                <a14:imgProps xmlns:a14="http://schemas.microsoft.com/office/drawing/2010/main" xmlns="">
                  <a14:imgLayer r:embed="rId4">
                    <a14:imgEffect>
                      <a14:artisticBlur radius="49"/>
                    </a14:imgEffect>
                  </a14:imgLayer>
                </a14:imgProps>
              </a:ex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6" name="椭圆 5">
            <a:extLst>
              <a:ext uri="{FF2B5EF4-FFF2-40B4-BE49-F238E27FC236}">
                <a16:creationId xmlns:a16="http://schemas.microsoft.com/office/drawing/2014/main" xmlns="" id="{79E47D92-03DB-4D11-8582-9278C7ACA67D}"/>
              </a:ext>
            </a:extLst>
          </p:cNvPr>
          <p:cNvSpPr/>
          <p:nvPr/>
        </p:nvSpPr>
        <p:spPr>
          <a:xfrm>
            <a:off x="3380935" y="713935"/>
            <a:ext cx="4969413" cy="49694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42142B19-0964-4258-9AA2-EE528BC30EFD}"/>
              </a:ext>
            </a:extLst>
          </p:cNvPr>
          <p:cNvSpPr/>
          <p:nvPr/>
        </p:nvSpPr>
        <p:spPr>
          <a:xfrm>
            <a:off x="3150576" y="483576"/>
            <a:ext cx="5430129" cy="54301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xmlns="" id="{AE137AC4-8309-4340-875E-C27838F480F4}"/>
              </a:ext>
            </a:extLst>
          </p:cNvPr>
          <p:cNvSpPr txBox="1"/>
          <p:nvPr/>
        </p:nvSpPr>
        <p:spPr>
          <a:xfrm>
            <a:off x="3981132" y="2191223"/>
            <a:ext cx="3871098" cy="769441"/>
          </a:xfrm>
          <a:prstGeom prst="rect">
            <a:avLst/>
          </a:prstGeom>
          <a:noFill/>
        </p:spPr>
        <p:txBody>
          <a:bodyPr wrap="square" rtlCol="0">
            <a:spAutoFit/>
          </a:bodyPr>
          <a:lstStyle/>
          <a:p>
            <a:r>
              <a:rPr lang="en-US" altLang="zh-CN" sz="4400" dirty="0">
                <a:solidFill>
                  <a:srgbClr val="3F746B"/>
                </a:solidFill>
                <a:latin typeface="华文中宋" panose="02010600040101010101" pitchFamily="2" charset="-122"/>
                <a:ea typeface="华文中宋" panose="02010600040101010101" pitchFamily="2" charset="-122"/>
              </a:rPr>
              <a:t>PART THREE</a:t>
            </a:r>
            <a:endParaRPr lang="zh-CN" altLang="en-US" sz="4400" dirty="0">
              <a:solidFill>
                <a:srgbClr val="3F746B"/>
              </a:solidFill>
              <a:latin typeface="华文中宋" panose="02010600040101010101" pitchFamily="2" charset="-122"/>
              <a:ea typeface="华文中宋" panose="02010600040101010101" pitchFamily="2" charset="-122"/>
            </a:endParaRPr>
          </a:p>
        </p:txBody>
      </p:sp>
      <p:sp>
        <p:nvSpPr>
          <p:cNvPr id="9" name="文本框 8">
            <a:extLst>
              <a:ext uri="{FF2B5EF4-FFF2-40B4-BE49-F238E27FC236}">
                <a16:creationId xmlns:a16="http://schemas.microsoft.com/office/drawing/2014/main" xmlns="" id="{B2FE8562-4010-4AA6-809B-FBBA0AAE0B1A}"/>
              </a:ext>
            </a:extLst>
          </p:cNvPr>
          <p:cNvSpPr txBox="1"/>
          <p:nvPr/>
        </p:nvSpPr>
        <p:spPr>
          <a:xfrm>
            <a:off x="4437480" y="2960664"/>
            <a:ext cx="2958402" cy="646331"/>
          </a:xfrm>
          <a:prstGeom prst="rect">
            <a:avLst/>
          </a:prstGeom>
          <a:noFill/>
        </p:spPr>
        <p:txBody>
          <a:bodyPr wrap="square" rtlCol="0">
            <a:spAutoFit/>
          </a:bodyPr>
          <a:lstStyle/>
          <a:p>
            <a:r>
              <a:rPr lang="zh-CN" altLang="en-US" sz="3600" dirty="0">
                <a:solidFill>
                  <a:srgbClr val="3F746B"/>
                </a:solidFill>
                <a:latin typeface="华文中宋" panose="02010600040101010101" pitchFamily="2" charset="-122"/>
                <a:ea typeface="华文中宋" panose="02010600040101010101" pitchFamily="2" charset="-122"/>
              </a:rPr>
              <a:t>工作不足地方</a:t>
            </a:r>
            <a:endParaRPr lang="zh-CN" altLang="en-US" sz="3600" dirty="0">
              <a:solidFill>
                <a:schemeClr val="tx1">
                  <a:lumMod val="50000"/>
                  <a:lumOff val="50000"/>
                </a:schemeClr>
              </a:solidFill>
              <a:latin typeface="华文中宋" panose="02010600040101010101" pitchFamily="2" charset="-122"/>
              <a:ea typeface="华文中宋" panose="02010600040101010101" pitchFamily="2" charset="-122"/>
            </a:endParaRPr>
          </a:p>
        </p:txBody>
      </p:sp>
      <p:cxnSp>
        <p:nvCxnSpPr>
          <p:cNvPr id="11" name="直接连接符 10">
            <a:extLst>
              <a:ext uri="{FF2B5EF4-FFF2-40B4-BE49-F238E27FC236}">
                <a16:creationId xmlns:a16="http://schemas.microsoft.com/office/drawing/2014/main" xmlns="" id="{7624AE79-E6C8-4E65-A7BD-2ED446815DA7}"/>
              </a:ext>
            </a:extLst>
          </p:cNvPr>
          <p:cNvCxnSpPr/>
          <p:nvPr/>
        </p:nvCxnSpPr>
        <p:spPr>
          <a:xfrm>
            <a:off x="4684542" y="3727938"/>
            <a:ext cx="2363372" cy="0"/>
          </a:xfrm>
          <a:prstGeom prst="line">
            <a:avLst/>
          </a:prstGeom>
          <a:ln>
            <a:solidFill>
              <a:srgbClr val="3F746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5456027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E1E4083A-12EB-4D8F-B97E-8A5C5124913B}"/>
              </a:ext>
            </a:extLst>
          </p:cNvPr>
          <p:cNvSpPr/>
          <p:nvPr/>
        </p:nvSpPr>
        <p:spPr>
          <a:xfrm>
            <a:off x="190551" y="196235"/>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15162E36-FD8A-43BC-B6DF-1441AA6F6676}"/>
              </a:ext>
            </a:extLst>
          </p:cNvPr>
          <p:cNvSpPr txBox="1"/>
          <p:nvPr/>
        </p:nvSpPr>
        <p:spPr>
          <a:xfrm>
            <a:off x="1116726" y="274257"/>
            <a:ext cx="3146612" cy="461665"/>
          </a:xfrm>
          <a:prstGeom prst="rect">
            <a:avLst/>
          </a:prstGeom>
          <a:noFill/>
        </p:spPr>
        <p:txBody>
          <a:bodyPr wrap="square" rtlCol="0">
            <a:spAutoFit/>
          </a:bodyPr>
          <a:lstStyle/>
          <a:p>
            <a:r>
              <a:rPr lang="zh-CN" altLang="en-US" sz="2400" dirty="0">
                <a:solidFill>
                  <a:srgbClr val="3F746B"/>
                </a:solidFill>
              </a:rPr>
              <a:t>工作不足地方</a:t>
            </a:r>
          </a:p>
        </p:txBody>
      </p:sp>
      <p:sp>
        <p:nvSpPr>
          <p:cNvPr id="4" name="椭圆 3">
            <a:extLst>
              <a:ext uri="{FF2B5EF4-FFF2-40B4-BE49-F238E27FC236}">
                <a16:creationId xmlns:a16="http://schemas.microsoft.com/office/drawing/2014/main" xmlns="" id="{87D52A6A-7FC3-498B-94EE-B29B125CF186}"/>
              </a:ext>
            </a:extLst>
          </p:cNvPr>
          <p:cNvSpPr/>
          <p:nvPr/>
        </p:nvSpPr>
        <p:spPr>
          <a:xfrm>
            <a:off x="554845" y="465898"/>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a:extLst>
              <a:ext uri="{FF2B5EF4-FFF2-40B4-BE49-F238E27FC236}">
                <a16:creationId xmlns:a16="http://schemas.microsoft.com/office/drawing/2014/main" xmlns="" id="{B386FE87-B7A0-458A-BF46-28DEAAFD9169}"/>
              </a:ext>
            </a:extLst>
          </p:cNvPr>
          <p:cNvSpPr txBox="1"/>
          <p:nvPr/>
        </p:nvSpPr>
        <p:spPr>
          <a:xfrm>
            <a:off x="7331230" y="1159646"/>
            <a:ext cx="726481" cy="646331"/>
          </a:xfrm>
          <a:prstGeom prst="rect">
            <a:avLst/>
          </a:prstGeom>
          <a:noFill/>
        </p:spPr>
        <p:txBody>
          <a:bodyPr wrap="none" rtlCol="0">
            <a:spAutoFit/>
          </a:bodyPr>
          <a:lstStyle/>
          <a:p>
            <a:r>
              <a:rPr lang="en-US" altLang="zh-CN"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8" name="文本框 37">
            <a:extLst>
              <a:ext uri="{FF2B5EF4-FFF2-40B4-BE49-F238E27FC236}">
                <a16:creationId xmlns:a16="http://schemas.microsoft.com/office/drawing/2014/main" xmlns="" id="{45BD7E86-0BA2-403F-B917-5471F1576477}"/>
              </a:ext>
            </a:extLst>
          </p:cNvPr>
          <p:cNvSpPr txBox="1"/>
          <p:nvPr/>
        </p:nvSpPr>
        <p:spPr>
          <a:xfrm>
            <a:off x="8057711" y="1268944"/>
            <a:ext cx="1107996" cy="369332"/>
          </a:xfrm>
          <a:prstGeom prst="rect">
            <a:avLst/>
          </a:prstGeom>
          <a:noFill/>
        </p:spPr>
        <p:txBody>
          <a:bodyPr wrap="none" rtlCol="0">
            <a:spAutoFit/>
          </a:bodyPr>
          <a:lstStyle/>
          <a:p>
            <a:pPr algn="r"/>
            <a:r>
              <a:rPr lang="zh-CN" altLang="en-US" dirty="0">
                <a:solidFill>
                  <a:srgbClr val="3F746B"/>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39" name="文本框 38">
            <a:extLst>
              <a:ext uri="{FF2B5EF4-FFF2-40B4-BE49-F238E27FC236}">
                <a16:creationId xmlns:a16="http://schemas.microsoft.com/office/drawing/2014/main" xmlns="" id="{52A64101-819E-481A-8B25-5BE65F5644C1}"/>
              </a:ext>
            </a:extLst>
          </p:cNvPr>
          <p:cNvSpPr txBox="1"/>
          <p:nvPr/>
        </p:nvSpPr>
        <p:spPr>
          <a:xfrm>
            <a:off x="7331230" y="1686503"/>
            <a:ext cx="3007295" cy="954107"/>
          </a:xfrm>
          <a:prstGeom prst="rect">
            <a:avLst/>
          </a:prstGeom>
          <a:noFill/>
        </p:spPr>
        <p:txBody>
          <a:bodyPr wrap="square" rtlCol="0">
            <a:spAutoFit/>
          </a:bodyPr>
          <a:lstStyle/>
          <a:p>
            <a:pPr>
              <a:lnSpc>
                <a:spcPct val="200000"/>
              </a:lnSpc>
              <a:buClr>
                <a:srgbClr val="00B050"/>
              </a:buCl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p>
        </p:txBody>
      </p:sp>
      <p:cxnSp>
        <p:nvCxnSpPr>
          <p:cNvPr id="40" name="直接连接符 39">
            <a:extLst>
              <a:ext uri="{FF2B5EF4-FFF2-40B4-BE49-F238E27FC236}">
                <a16:creationId xmlns:a16="http://schemas.microsoft.com/office/drawing/2014/main" xmlns="" id="{225ECF97-4DE6-4D36-A92F-9A4D6BEFFB25}"/>
              </a:ext>
            </a:extLst>
          </p:cNvPr>
          <p:cNvCxnSpPr/>
          <p:nvPr/>
        </p:nvCxnSpPr>
        <p:spPr>
          <a:xfrm>
            <a:off x="6019286" y="4598498"/>
            <a:ext cx="1157179" cy="0"/>
          </a:xfrm>
          <a:prstGeom prst="line">
            <a:avLst/>
          </a:prstGeom>
          <a:ln w="12700">
            <a:solidFill>
              <a:srgbClr val="424242"/>
            </a:solidFill>
            <a:prstDash val="sysDash"/>
          </a:ln>
        </p:spPr>
        <p:style>
          <a:lnRef idx="1">
            <a:schemeClr val="accent1"/>
          </a:lnRef>
          <a:fillRef idx="0">
            <a:schemeClr val="accent1"/>
          </a:fillRef>
          <a:effectRef idx="0">
            <a:schemeClr val="accent1"/>
          </a:effectRef>
          <a:fontRef idx="minor">
            <a:schemeClr val="tx1"/>
          </a:fontRef>
        </p:style>
      </p:cxnSp>
      <p:sp>
        <p:nvSpPr>
          <p:cNvPr id="41" name="椭圆 40">
            <a:extLst>
              <a:ext uri="{FF2B5EF4-FFF2-40B4-BE49-F238E27FC236}">
                <a16:creationId xmlns:a16="http://schemas.microsoft.com/office/drawing/2014/main" xmlns="" id="{9A90C063-9202-4E5B-8075-4B14C3E5BF89}"/>
              </a:ext>
            </a:extLst>
          </p:cNvPr>
          <p:cNvSpPr/>
          <p:nvPr/>
        </p:nvSpPr>
        <p:spPr>
          <a:xfrm>
            <a:off x="7195517" y="4553254"/>
            <a:ext cx="90487" cy="90487"/>
          </a:xfrm>
          <a:prstGeom prst="ellipse">
            <a:avLst/>
          </a:prstGeom>
          <a:solidFill>
            <a:srgbClr val="3E403F"/>
          </a:solidFill>
          <a:ln>
            <a:solidFill>
              <a:srgbClr val="3E40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43" name="直接连接符 42">
            <a:extLst>
              <a:ext uri="{FF2B5EF4-FFF2-40B4-BE49-F238E27FC236}">
                <a16:creationId xmlns:a16="http://schemas.microsoft.com/office/drawing/2014/main" xmlns="" id="{EC48C2B1-0DC7-4CB4-A5CC-2457FDC610DE}"/>
              </a:ext>
            </a:extLst>
          </p:cNvPr>
          <p:cNvCxnSpPr/>
          <p:nvPr/>
        </p:nvCxnSpPr>
        <p:spPr>
          <a:xfrm>
            <a:off x="6895479" y="4613192"/>
            <a:ext cx="300038" cy="0"/>
          </a:xfrm>
          <a:prstGeom prst="line">
            <a:avLst/>
          </a:prstGeom>
          <a:ln w="12700">
            <a:solidFill>
              <a:srgbClr val="575757"/>
            </a:solidFill>
            <a:prstDash val="sysDash"/>
          </a:ln>
        </p:spPr>
        <p:style>
          <a:lnRef idx="1">
            <a:schemeClr val="accent1"/>
          </a:lnRef>
          <a:fillRef idx="0">
            <a:schemeClr val="accent1"/>
          </a:fillRef>
          <a:effectRef idx="0">
            <a:schemeClr val="accent1"/>
          </a:effectRef>
          <a:fontRef idx="minor">
            <a:schemeClr val="tx1"/>
          </a:fontRef>
        </p:style>
      </p:cxnSp>
      <p:sp>
        <p:nvSpPr>
          <p:cNvPr id="44" name="椭圆 43">
            <a:extLst>
              <a:ext uri="{FF2B5EF4-FFF2-40B4-BE49-F238E27FC236}">
                <a16:creationId xmlns:a16="http://schemas.microsoft.com/office/drawing/2014/main" xmlns="" id="{30BCA8E2-2350-4D7F-8594-56DAE4A28501}"/>
              </a:ext>
            </a:extLst>
          </p:cNvPr>
          <p:cNvSpPr/>
          <p:nvPr/>
        </p:nvSpPr>
        <p:spPr>
          <a:xfrm>
            <a:off x="7195517" y="4570022"/>
            <a:ext cx="86340" cy="86340"/>
          </a:xfrm>
          <a:prstGeom prst="ellipse">
            <a:avLst/>
          </a:prstGeom>
          <a:solidFill>
            <a:srgbClr val="404040"/>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5" name="文本框 44">
            <a:extLst>
              <a:ext uri="{FF2B5EF4-FFF2-40B4-BE49-F238E27FC236}">
                <a16:creationId xmlns:a16="http://schemas.microsoft.com/office/drawing/2014/main" xmlns="" id="{D6E66B1D-C759-4600-8C5D-9A4E57D9B6B8}"/>
              </a:ext>
            </a:extLst>
          </p:cNvPr>
          <p:cNvSpPr txBox="1"/>
          <p:nvPr/>
        </p:nvSpPr>
        <p:spPr>
          <a:xfrm>
            <a:off x="7574002" y="4071641"/>
            <a:ext cx="726481" cy="646331"/>
          </a:xfrm>
          <a:prstGeom prst="rect">
            <a:avLst/>
          </a:prstGeom>
          <a:noFill/>
        </p:spPr>
        <p:txBody>
          <a:bodyPr wrap="none" rtlCol="0">
            <a:spAutoFit/>
          </a:bodyPr>
          <a:lstStyle/>
          <a:p>
            <a:r>
              <a:rPr lang="en-US" altLang="zh-CN"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6" name="文本框 45">
            <a:extLst>
              <a:ext uri="{FF2B5EF4-FFF2-40B4-BE49-F238E27FC236}">
                <a16:creationId xmlns:a16="http://schemas.microsoft.com/office/drawing/2014/main" xmlns="" id="{CE5351C6-02C6-494F-A5BB-87417F1C6762}"/>
              </a:ext>
            </a:extLst>
          </p:cNvPr>
          <p:cNvSpPr txBox="1"/>
          <p:nvPr/>
        </p:nvSpPr>
        <p:spPr>
          <a:xfrm>
            <a:off x="8300483" y="4180939"/>
            <a:ext cx="1107996" cy="369332"/>
          </a:xfrm>
          <a:prstGeom prst="rect">
            <a:avLst/>
          </a:prstGeom>
          <a:noFill/>
        </p:spPr>
        <p:txBody>
          <a:bodyPr wrap="none" rtlCol="0">
            <a:spAutoFit/>
          </a:bodyPr>
          <a:lstStyle/>
          <a:p>
            <a:pPr algn="r"/>
            <a:r>
              <a:rPr lang="zh-CN" altLang="en-US" dirty="0">
                <a:solidFill>
                  <a:srgbClr val="3F746B"/>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47" name="文本框 46">
            <a:extLst>
              <a:ext uri="{FF2B5EF4-FFF2-40B4-BE49-F238E27FC236}">
                <a16:creationId xmlns:a16="http://schemas.microsoft.com/office/drawing/2014/main" xmlns="" id="{7E4A36E8-2E0B-465B-92EB-D4EAB6EF91C0}"/>
              </a:ext>
            </a:extLst>
          </p:cNvPr>
          <p:cNvSpPr txBox="1"/>
          <p:nvPr/>
        </p:nvSpPr>
        <p:spPr>
          <a:xfrm>
            <a:off x="7586042" y="4570022"/>
            <a:ext cx="3007295" cy="954107"/>
          </a:xfrm>
          <a:prstGeom prst="rect">
            <a:avLst/>
          </a:prstGeom>
          <a:noFill/>
        </p:spPr>
        <p:txBody>
          <a:bodyPr wrap="square" rtlCol="0">
            <a:spAutoFit/>
          </a:bodyPr>
          <a:lstStyle/>
          <a:p>
            <a:pPr>
              <a:lnSpc>
                <a:spcPct val="200000"/>
              </a:lnSpc>
              <a:buClr>
                <a:srgbClr val="00B050"/>
              </a:buCl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p>
        </p:txBody>
      </p:sp>
      <p:pic>
        <p:nvPicPr>
          <p:cNvPr id="49" name="图片 48">
            <a:extLst>
              <a:ext uri="{FF2B5EF4-FFF2-40B4-BE49-F238E27FC236}">
                <a16:creationId xmlns:a16="http://schemas.microsoft.com/office/drawing/2014/main" xmlns="" id="{9595F18D-97EF-4BFB-BFDB-F34234A7606A}"/>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43190" y="196235"/>
            <a:ext cx="6858000" cy="6858000"/>
          </a:xfrm>
          <a:prstGeom prst="rect">
            <a:avLst/>
          </a:prstGeom>
        </p:spPr>
      </p:pic>
      <p:cxnSp>
        <p:nvCxnSpPr>
          <p:cNvPr id="50" name="直接连接符 49">
            <a:extLst>
              <a:ext uri="{FF2B5EF4-FFF2-40B4-BE49-F238E27FC236}">
                <a16:creationId xmlns:a16="http://schemas.microsoft.com/office/drawing/2014/main" xmlns="" id="{24E311D7-4693-4A45-95AA-A3BB59B6AE58}"/>
              </a:ext>
            </a:extLst>
          </p:cNvPr>
          <p:cNvCxnSpPr/>
          <p:nvPr/>
        </p:nvCxnSpPr>
        <p:spPr>
          <a:xfrm>
            <a:off x="5887111" y="1580412"/>
            <a:ext cx="1157179" cy="0"/>
          </a:xfrm>
          <a:prstGeom prst="line">
            <a:avLst/>
          </a:prstGeom>
          <a:ln w="12700">
            <a:solidFill>
              <a:srgbClr val="424242"/>
            </a:solidFill>
            <a:prstDash val="sysDash"/>
          </a:ln>
        </p:spPr>
        <p:style>
          <a:lnRef idx="1">
            <a:schemeClr val="accent1"/>
          </a:lnRef>
          <a:fillRef idx="0">
            <a:schemeClr val="accent1"/>
          </a:fillRef>
          <a:effectRef idx="0">
            <a:schemeClr val="accent1"/>
          </a:effectRef>
          <a:fontRef idx="minor">
            <a:schemeClr val="tx1"/>
          </a:fontRef>
        </p:style>
      </p:cxnSp>
      <p:sp>
        <p:nvSpPr>
          <p:cNvPr id="51" name="椭圆 50">
            <a:extLst>
              <a:ext uri="{FF2B5EF4-FFF2-40B4-BE49-F238E27FC236}">
                <a16:creationId xmlns:a16="http://schemas.microsoft.com/office/drawing/2014/main" xmlns="" id="{46DBAA46-37F5-43BF-B725-EB2792E68898}"/>
              </a:ext>
            </a:extLst>
          </p:cNvPr>
          <p:cNvSpPr/>
          <p:nvPr/>
        </p:nvSpPr>
        <p:spPr>
          <a:xfrm>
            <a:off x="7063342" y="1535168"/>
            <a:ext cx="90487" cy="90487"/>
          </a:xfrm>
          <a:prstGeom prst="ellipse">
            <a:avLst/>
          </a:prstGeom>
          <a:solidFill>
            <a:srgbClr val="3E403F"/>
          </a:solidFill>
          <a:ln>
            <a:solidFill>
              <a:srgbClr val="3E40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52" name="直接连接符 51">
            <a:extLst>
              <a:ext uri="{FF2B5EF4-FFF2-40B4-BE49-F238E27FC236}">
                <a16:creationId xmlns:a16="http://schemas.microsoft.com/office/drawing/2014/main" xmlns="" id="{FF35767A-2ACA-4F29-9FDF-A9C189B7B96B}"/>
              </a:ext>
            </a:extLst>
          </p:cNvPr>
          <p:cNvCxnSpPr/>
          <p:nvPr/>
        </p:nvCxnSpPr>
        <p:spPr>
          <a:xfrm>
            <a:off x="6763304" y="1595106"/>
            <a:ext cx="300038" cy="0"/>
          </a:xfrm>
          <a:prstGeom prst="line">
            <a:avLst/>
          </a:prstGeom>
          <a:ln w="12700">
            <a:solidFill>
              <a:srgbClr val="575757"/>
            </a:solidFill>
            <a:prstDash val="sysDash"/>
          </a:ln>
        </p:spPr>
        <p:style>
          <a:lnRef idx="1">
            <a:schemeClr val="accent1"/>
          </a:lnRef>
          <a:fillRef idx="0">
            <a:schemeClr val="accent1"/>
          </a:fillRef>
          <a:effectRef idx="0">
            <a:schemeClr val="accent1"/>
          </a:effectRef>
          <a:fontRef idx="minor">
            <a:schemeClr val="tx1"/>
          </a:fontRef>
        </p:style>
      </p:cxnSp>
      <p:sp>
        <p:nvSpPr>
          <p:cNvPr id="53" name="椭圆 52">
            <a:extLst>
              <a:ext uri="{FF2B5EF4-FFF2-40B4-BE49-F238E27FC236}">
                <a16:creationId xmlns:a16="http://schemas.microsoft.com/office/drawing/2014/main" xmlns="" id="{8EB8BB47-43B9-42C3-93C0-850C8453C4BF}"/>
              </a:ext>
            </a:extLst>
          </p:cNvPr>
          <p:cNvSpPr/>
          <p:nvPr/>
        </p:nvSpPr>
        <p:spPr>
          <a:xfrm>
            <a:off x="7063342" y="1551936"/>
            <a:ext cx="86340" cy="86340"/>
          </a:xfrm>
          <a:prstGeom prst="ellipse">
            <a:avLst/>
          </a:prstGeom>
          <a:solidFill>
            <a:srgbClr val="404040"/>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3444441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ppt_x"/>
                                          </p:val>
                                        </p:tav>
                                        <p:tav tm="100000">
                                          <p:val>
                                            <p:strVal val="#ppt_x"/>
                                          </p:val>
                                        </p:tav>
                                      </p:tavLst>
                                    </p:anim>
                                    <p:anim calcmode="lin" valueType="num">
                                      <p:cBhvr additive="base">
                                        <p:cTn id="30" dur="500" fill="hold"/>
                                        <p:tgtEl>
                                          <p:spTgt spid="3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ppt_x"/>
                                          </p:val>
                                        </p:tav>
                                        <p:tav tm="100000">
                                          <p:val>
                                            <p:strVal val="#ppt_x"/>
                                          </p:val>
                                        </p:tav>
                                      </p:tavLst>
                                    </p:anim>
                                    <p:anim calcmode="lin" valueType="num">
                                      <p:cBhvr additive="base">
                                        <p:cTn id="3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500" fill="hold"/>
                                        <p:tgtEl>
                                          <p:spTgt spid="45"/>
                                        </p:tgtEl>
                                        <p:attrNameLst>
                                          <p:attrName>ppt_x</p:attrName>
                                        </p:attrNameLst>
                                      </p:cBhvr>
                                      <p:tavLst>
                                        <p:tav tm="0">
                                          <p:val>
                                            <p:strVal val="#ppt_x"/>
                                          </p:val>
                                        </p:tav>
                                        <p:tav tm="100000">
                                          <p:val>
                                            <p:strVal val="#ppt_x"/>
                                          </p:val>
                                        </p:tav>
                                      </p:tavLst>
                                    </p:anim>
                                    <p:anim calcmode="lin" valueType="num">
                                      <p:cBhvr additive="base">
                                        <p:cTn id="40" dur="500" fill="hold"/>
                                        <p:tgtEl>
                                          <p:spTgt spid="4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500" fill="hold"/>
                                        <p:tgtEl>
                                          <p:spTgt spid="46"/>
                                        </p:tgtEl>
                                        <p:attrNameLst>
                                          <p:attrName>ppt_x</p:attrName>
                                        </p:attrNameLst>
                                      </p:cBhvr>
                                      <p:tavLst>
                                        <p:tav tm="0">
                                          <p:val>
                                            <p:strVal val="#ppt_x"/>
                                          </p:val>
                                        </p:tav>
                                        <p:tav tm="100000">
                                          <p:val>
                                            <p:strVal val="#ppt_x"/>
                                          </p:val>
                                        </p:tav>
                                      </p:tavLst>
                                    </p:anim>
                                    <p:anim calcmode="lin" valueType="num">
                                      <p:cBhvr additive="base">
                                        <p:cTn id="44" dur="500" fill="hold"/>
                                        <p:tgtEl>
                                          <p:spTgt spid="4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additive="base">
                                        <p:cTn id="47" dur="500" fill="hold"/>
                                        <p:tgtEl>
                                          <p:spTgt spid="47"/>
                                        </p:tgtEl>
                                        <p:attrNameLst>
                                          <p:attrName>ppt_x</p:attrName>
                                        </p:attrNameLst>
                                      </p:cBhvr>
                                      <p:tavLst>
                                        <p:tav tm="0">
                                          <p:val>
                                            <p:strVal val="#ppt_x"/>
                                          </p:val>
                                        </p:tav>
                                        <p:tav tm="100000">
                                          <p:val>
                                            <p:strVal val="#ppt_x"/>
                                          </p:val>
                                        </p:tav>
                                      </p:tavLst>
                                    </p:anim>
                                    <p:anim calcmode="lin" valueType="num">
                                      <p:cBhvr additive="base">
                                        <p:cTn id="4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37" grpId="0"/>
      <p:bldP spid="38" grpId="0"/>
      <p:bldP spid="39" grpId="0"/>
      <p:bldP spid="45" grpId="0"/>
      <p:bldP spid="46"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E1E4083A-12EB-4D8F-B97E-8A5C5124913B}"/>
              </a:ext>
            </a:extLst>
          </p:cNvPr>
          <p:cNvSpPr/>
          <p:nvPr/>
        </p:nvSpPr>
        <p:spPr>
          <a:xfrm>
            <a:off x="190551" y="196235"/>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15162E36-FD8A-43BC-B6DF-1441AA6F6676}"/>
              </a:ext>
            </a:extLst>
          </p:cNvPr>
          <p:cNvSpPr txBox="1"/>
          <p:nvPr/>
        </p:nvSpPr>
        <p:spPr>
          <a:xfrm>
            <a:off x="1116726" y="274257"/>
            <a:ext cx="3146612" cy="461665"/>
          </a:xfrm>
          <a:prstGeom prst="rect">
            <a:avLst/>
          </a:prstGeom>
          <a:noFill/>
        </p:spPr>
        <p:txBody>
          <a:bodyPr wrap="square" rtlCol="0">
            <a:spAutoFit/>
          </a:bodyPr>
          <a:lstStyle/>
          <a:p>
            <a:r>
              <a:rPr lang="zh-CN" altLang="en-US" sz="2400" dirty="0">
                <a:solidFill>
                  <a:srgbClr val="3F746B"/>
                </a:solidFill>
              </a:rPr>
              <a:t>工作不足地方</a:t>
            </a:r>
          </a:p>
        </p:txBody>
      </p:sp>
      <p:sp>
        <p:nvSpPr>
          <p:cNvPr id="4" name="椭圆 3">
            <a:extLst>
              <a:ext uri="{FF2B5EF4-FFF2-40B4-BE49-F238E27FC236}">
                <a16:creationId xmlns:a16="http://schemas.microsoft.com/office/drawing/2014/main" xmlns="" id="{87D52A6A-7FC3-498B-94EE-B29B125CF186}"/>
              </a:ext>
            </a:extLst>
          </p:cNvPr>
          <p:cNvSpPr/>
          <p:nvPr/>
        </p:nvSpPr>
        <p:spPr>
          <a:xfrm>
            <a:off x="554845" y="465898"/>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8">
            <a:extLst>
              <a:ext uri="{FF2B5EF4-FFF2-40B4-BE49-F238E27FC236}">
                <a16:creationId xmlns:a16="http://schemas.microsoft.com/office/drawing/2014/main" xmlns="" id="{9C0032E9-2AAE-42CF-99C7-DC4BEA4B05E5}"/>
              </a:ext>
            </a:extLst>
          </p:cNvPr>
          <p:cNvSpPr/>
          <p:nvPr/>
        </p:nvSpPr>
        <p:spPr bwMode="auto">
          <a:xfrm>
            <a:off x="7603005" y="1955530"/>
            <a:ext cx="2452688" cy="1384727"/>
          </a:xfrm>
          <a:custGeom>
            <a:avLst/>
            <a:gdLst>
              <a:gd name="T0" fmla="*/ 840 w 840"/>
              <a:gd name="T1" fmla="*/ 474 h 474"/>
              <a:gd name="T2" fmla="*/ 819 w 840"/>
              <a:gd name="T3" fmla="*/ 357 h 474"/>
              <a:gd name="T4" fmla="*/ 803 w 840"/>
              <a:gd name="T5" fmla="*/ 386 h 474"/>
              <a:gd name="T6" fmla="*/ 486 w 840"/>
              <a:gd name="T7" fmla="*/ 181 h 474"/>
              <a:gd name="T8" fmla="*/ 417 w 840"/>
              <a:gd name="T9" fmla="*/ 188 h 474"/>
              <a:gd name="T10" fmla="*/ 209 w 840"/>
              <a:gd name="T11" fmla="*/ 0 h 474"/>
              <a:gd name="T12" fmla="*/ 0 w 840"/>
              <a:gd name="T13" fmla="*/ 209 h 474"/>
              <a:gd name="T14" fmla="*/ 160 w 840"/>
              <a:gd name="T15" fmla="*/ 412 h 474"/>
              <a:gd name="T16" fmla="*/ 174 w 840"/>
              <a:gd name="T17" fmla="*/ 415 h 474"/>
              <a:gd name="T18" fmla="*/ 179 w 840"/>
              <a:gd name="T19" fmla="*/ 405 h 474"/>
              <a:gd name="T20" fmla="*/ 183 w 840"/>
              <a:gd name="T21" fmla="*/ 398 h 474"/>
              <a:gd name="T22" fmla="*/ 186 w 840"/>
              <a:gd name="T23" fmla="*/ 393 h 474"/>
              <a:gd name="T24" fmla="*/ 192 w 840"/>
              <a:gd name="T25" fmla="*/ 383 h 474"/>
              <a:gd name="T26" fmla="*/ 195 w 840"/>
              <a:gd name="T27" fmla="*/ 378 h 474"/>
              <a:gd name="T28" fmla="*/ 199 w 840"/>
              <a:gd name="T29" fmla="*/ 371 h 474"/>
              <a:gd name="T30" fmla="*/ 205 w 840"/>
              <a:gd name="T31" fmla="*/ 363 h 474"/>
              <a:gd name="T32" fmla="*/ 209 w 840"/>
              <a:gd name="T33" fmla="*/ 357 h 474"/>
              <a:gd name="T34" fmla="*/ 213 w 840"/>
              <a:gd name="T35" fmla="*/ 352 h 474"/>
              <a:gd name="T36" fmla="*/ 221 w 840"/>
              <a:gd name="T37" fmla="*/ 343 h 474"/>
              <a:gd name="T38" fmla="*/ 224 w 840"/>
              <a:gd name="T39" fmla="*/ 338 h 474"/>
              <a:gd name="T40" fmla="*/ 229 w 840"/>
              <a:gd name="T41" fmla="*/ 332 h 474"/>
              <a:gd name="T42" fmla="*/ 233 w 840"/>
              <a:gd name="T43" fmla="*/ 328 h 474"/>
              <a:gd name="T44" fmla="*/ 242 w 840"/>
              <a:gd name="T45" fmla="*/ 319 h 474"/>
              <a:gd name="T46" fmla="*/ 245 w 840"/>
              <a:gd name="T47" fmla="*/ 316 h 474"/>
              <a:gd name="T48" fmla="*/ 255 w 840"/>
              <a:gd name="T49" fmla="*/ 306 h 474"/>
              <a:gd name="T50" fmla="*/ 258 w 840"/>
              <a:gd name="T51" fmla="*/ 303 h 474"/>
              <a:gd name="T52" fmla="*/ 265 w 840"/>
              <a:gd name="T53" fmla="*/ 298 h 474"/>
              <a:gd name="T54" fmla="*/ 268 w 840"/>
              <a:gd name="T55" fmla="*/ 296 h 474"/>
              <a:gd name="T56" fmla="*/ 279 w 840"/>
              <a:gd name="T57" fmla="*/ 286 h 474"/>
              <a:gd name="T58" fmla="*/ 282 w 840"/>
              <a:gd name="T59" fmla="*/ 284 h 474"/>
              <a:gd name="T60" fmla="*/ 305 w 840"/>
              <a:gd name="T61" fmla="*/ 268 h 474"/>
              <a:gd name="T62" fmla="*/ 307 w 840"/>
              <a:gd name="T63" fmla="*/ 267 h 474"/>
              <a:gd name="T64" fmla="*/ 322 w 840"/>
              <a:gd name="T65" fmla="*/ 259 h 474"/>
              <a:gd name="T66" fmla="*/ 324 w 840"/>
              <a:gd name="T67" fmla="*/ 258 h 474"/>
              <a:gd name="T68" fmla="*/ 350 w 840"/>
              <a:gd name="T69" fmla="*/ 245 h 474"/>
              <a:gd name="T70" fmla="*/ 351 w 840"/>
              <a:gd name="T71" fmla="*/ 244 h 474"/>
              <a:gd name="T72" fmla="*/ 368 w 840"/>
              <a:gd name="T73" fmla="*/ 237 h 474"/>
              <a:gd name="T74" fmla="*/ 369 w 840"/>
              <a:gd name="T75" fmla="*/ 237 h 474"/>
              <a:gd name="T76" fmla="*/ 397 w 840"/>
              <a:gd name="T77" fmla="*/ 228 h 474"/>
              <a:gd name="T78" fmla="*/ 399 w 840"/>
              <a:gd name="T79" fmla="*/ 227 h 474"/>
              <a:gd name="T80" fmla="*/ 418 w 840"/>
              <a:gd name="T81" fmla="*/ 223 h 474"/>
              <a:gd name="T82" fmla="*/ 492 w 840"/>
              <a:gd name="T83" fmla="*/ 215 h 474"/>
              <a:gd name="T84" fmla="*/ 796 w 840"/>
              <a:gd name="T85" fmla="*/ 389 h 474"/>
              <a:gd name="T86" fmla="*/ 757 w 840"/>
              <a:gd name="T87" fmla="*/ 389 h 474"/>
              <a:gd name="T88" fmla="*/ 840 w 840"/>
              <a:gd name="T89" fmla="*/ 47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0" h="474">
                <a:moveTo>
                  <a:pt x="840" y="474"/>
                </a:moveTo>
                <a:cubicBezTo>
                  <a:pt x="819" y="357"/>
                  <a:pt x="819" y="357"/>
                  <a:pt x="819" y="357"/>
                </a:cubicBezTo>
                <a:cubicBezTo>
                  <a:pt x="803" y="386"/>
                  <a:pt x="803" y="386"/>
                  <a:pt x="803" y="386"/>
                </a:cubicBezTo>
                <a:cubicBezTo>
                  <a:pt x="748" y="265"/>
                  <a:pt x="627" y="181"/>
                  <a:pt x="486" y="181"/>
                </a:cubicBezTo>
                <a:cubicBezTo>
                  <a:pt x="463" y="181"/>
                  <a:pt x="440" y="183"/>
                  <a:pt x="417" y="188"/>
                </a:cubicBezTo>
                <a:cubicBezTo>
                  <a:pt x="407" y="82"/>
                  <a:pt x="318" y="0"/>
                  <a:pt x="209" y="0"/>
                </a:cubicBezTo>
                <a:cubicBezTo>
                  <a:pt x="94" y="0"/>
                  <a:pt x="0" y="93"/>
                  <a:pt x="0" y="209"/>
                </a:cubicBezTo>
                <a:cubicBezTo>
                  <a:pt x="0" y="307"/>
                  <a:pt x="68" y="389"/>
                  <a:pt x="160" y="412"/>
                </a:cubicBezTo>
                <a:cubicBezTo>
                  <a:pt x="164" y="413"/>
                  <a:pt x="169" y="414"/>
                  <a:pt x="174" y="415"/>
                </a:cubicBezTo>
                <a:cubicBezTo>
                  <a:pt x="176" y="411"/>
                  <a:pt x="177" y="408"/>
                  <a:pt x="179" y="405"/>
                </a:cubicBezTo>
                <a:cubicBezTo>
                  <a:pt x="180" y="403"/>
                  <a:pt x="181" y="401"/>
                  <a:pt x="183" y="398"/>
                </a:cubicBezTo>
                <a:cubicBezTo>
                  <a:pt x="184" y="397"/>
                  <a:pt x="185" y="395"/>
                  <a:pt x="186" y="393"/>
                </a:cubicBezTo>
                <a:cubicBezTo>
                  <a:pt x="188" y="390"/>
                  <a:pt x="190" y="386"/>
                  <a:pt x="192" y="383"/>
                </a:cubicBezTo>
                <a:cubicBezTo>
                  <a:pt x="193" y="381"/>
                  <a:pt x="194" y="380"/>
                  <a:pt x="195" y="378"/>
                </a:cubicBezTo>
                <a:cubicBezTo>
                  <a:pt x="196" y="376"/>
                  <a:pt x="198" y="374"/>
                  <a:pt x="199" y="371"/>
                </a:cubicBezTo>
                <a:cubicBezTo>
                  <a:pt x="201" y="369"/>
                  <a:pt x="203" y="366"/>
                  <a:pt x="205" y="363"/>
                </a:cubicBezTo>
                <a:cubicBezTo>
                  <a:pt x="206" y="361"/>
                  <a:pt x="208" y="359"/>
                  <a:pt x="209" y="357"/>
                </a:cubicBezTo>
                <a:cubicBezTo>
                  <a:pt x="211" y="355"/>
                  <a:pt x="212" y="354"/>
                  <a:pt x="213" y="352"/>
                </a:cubicBezTo>
                <a:cubicBezTo>
                  <a:pt x="215" y="349"/>
                  <a:pt x="218" y="346"/>
                  <a:pt x="221" y="343"/>
                </a:cubicBezTo>
                <a:cubicBezTo>
                  <a:pt x="222" y="341"/>
                  <a:pt x="223" y="340"/>
                  <a:pt x="224" y="338"/>
                </a:cubicBezTo>
                <a:cubicBezTo>
                  <a:pt x="226" y="336"/>
                  <a:pt x="228" y="334"/>
                  <a:pt x="229" y="332"/>
                </a:cubicBezTo>
                <a:cubicBezTo>
                  <a:pt x="231" y="331"/>
                  <a:pt x="232" y="330"/>
                  <a:pt x="233" y="328"/>
                </a:cubicBezTo>
                <a:cubicBezTo>
                  <a:pt x="236" y="325"/>
                  <a:pt x="239" y="322"/>
                  <a:pt x="242" y="319"/>
                </a:cubicBezTo>
                <a:cubicBezTo>
                  <a:pt x="243" y="318"/>
                  <a:pt x="244" y="317"/>
                  <a:pt x="245" y="316"/>
                </a:cubicBezTo>
                <a:cubicBezTo>
                  <a:pt x="249" y="312"/>
                  <a:pt x="252" y="309"/>
                  <a:pt x="255" y="306"/>
                </a:cubicBezTo>
                <a:cubicBezTo>
                  <a:pt x="256" y="305"/>
                  <a:pt x="257" y="304"/>
                  <a:pt x="258" y="303"/>
                </a:cubicBezTo>
                <a:cubicBezTo>
                  <a:pt x="261" y="301"/>
                  <a:pt x="263" y="300"/>
                  <a:pt x="265" y="298"/>
                </a:cubicBezTo>
                <a:cubicBezTo>
                  <a:pt x="266" y="297"/>
                  <a:pt x="267" y="296"/>
                  <a:pt x="268" y="296"/>
                </a:cubicBezTo>
                <a:cubicBezTo>
                  <a:pt x="271" y="292"/>
                  <a:pt x="275" y="289"/>
                  <a:pt x="279" y="286"/>
                </a:cubicBezTo>
                <a:cubicBezTo>
                  <a:pt x="280" y="285"/>
                  <a:pt x="281" y="285"/>
                  <a:pt x="282" y="284"/>
                </a:cubicBezTo>
                <a:cubicBezTo>
                  <a:pt x="290" y="279"/>
                  <a:pt x="297" y="273"/>
                  <a:pt x="305" y="268"/>
                </a:cubicBezTo>
                <a:cubicBezTo>
                  <a:pt x="306" y="268"/>
                  <a:pt x="306" y="268"/>
                  <a:pt x="307" y="267"/>
                </a:cubicBezTo>
                <a:cubicBezTo>
                  <a:pt x="312" y="264"/>
                  <a:pt x="317" y="261"/>
                  <a:pt x="322" y="259"/>
                </a:cubicBezTo>
                <a:cubicBezTo>
                  <a:pt x="322" y="258"/>
                  <a:pt x="323" y="258"/>
                  <a:pt x="324" y="258"/>
                </a:cubicBezTo>
                <a:cubicBezTo>
                  <a:pt x="332" y="253"/>
                  <a:pt x="341" y="249"/>
                  <a:pt x="350" y="245"/>
                </a:cubicBezTo>
                <a:cubicBezTo>
                  <a:pt x="350" y="245"/>
                  <a:pt x="350" y="244"/>
                  <a:pt x="351" y="244"/>
                </a:cubicBezTo>
                <a:cubicBezTo>
                  <a:pt x="357" y="242"/>
                  <a:pt x="362" y="239"/>
                  <a:pt x="368" y="237"/>
                </a:cubicBezTo>
                <a:cubicBezTo>
                  <a:pt x="368" y="237"/>
                  <a:pt x="369" y="237"/>
                  <a:pt x="369" y="237"/>
                </a:cubicBezTo>
                <a:cubicBezTo>
                  <a:pt x="378" y="234"/>
                  <a:pt x="388" y="230"/>
                  <a:pt x="397" y="228"/>
                </a:cubicBezTo>
                <a:cubicBezTo>
                  <a:pt x="398" y="228"/>
                  <a:pt x="398" y="228"/>
                  <a:pt x="399" y="227"/>
                </a:cubicBezTo>
                <a:cubicBezTo>
                  <a:pt x="405" y="226"/>
                  <a:pt x="411" y="224"/>
                  <a:pt x="418" y="223"/>
                </a:cubicBezTo>
                <a:cubicBezTo>
                  <a:pt x="442" y="218"/>
                  <a:pt x="466" y="215"/>
                  <a:pt x="492" y="215"/>
                </a:cubicBezTo>
                <a:cubicBezTo>
                  <a:pt x="621" y="215"/>
                  <a:pt x="735" y="285"/>
                  <a:pt x="796" y="389"/>
                </a:cubicBezTo>
                <a:cubicBezTo>
                  <a:pt x="757" y="389"/>
                  <a:pt x="757" y="389"/>
                  <a:pt x="757" y="389"/>
                </a:cubicBezTo>
                <a:lnTo>
                  <a:pt x="840" y="474"/>
                </a:lnTo>
                <a:close/>
              </a:path>
            </a:pathLst>
          </a:custGeom>
          <a:solidFill>
            <a:srgbClr val="3F746B"/>
          </a:solidFill>
          <a:ln>
            <a:solidFill>
              <a:srgbClr val="3F746B"/>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6" name="Freeform 9">
            <a:extLst>
              <a:ext uri="{FF2B5EF4-FFF2-40B4-BE49-F238E27FC236}">
                <a16:creationId xmlns:a16="http://schemas.microsoft.com/office/drawing/2014/main" xmlns="" id="{14D33145-5925-426F-A1C9-AC71B5C083CC}"/>
              </a:ext>
            </a:extLst>
          </p:cNvPr>
          <p:cNvSpPr/>
          <p:nvPr/>
        </p:nvSpPr>
        <p:spPr bwMode="auto">
          <a:xfrm>
            <a:off x="9488955" y="1952353"/>
            <a:ext cx="1397000" cy="2451857"/>
          </a:xfrm>
          <a:custGeom>
            <a:avLst/>
            <a:gdLst>
              <a:gd name="T0" fmla="*/ 0 w 478"/>
              <a:gd name="T1" fmla="*/ 839 h 839"/>
              <a:gd name="T2" fmla="*/ 117 w 478"/>
              <a:gd name="T3" fmla="*/ 818 h 839"/>
              <a:gd name="T4" fmla="*/ 88 w 478"/>
              <a:gd name="T5" fmla="*/ 802 h 839"/>
              <a:gd name="T6" fmla="*/ 295 w 478"/>
              <a:gd name="T7" fmla="*/ 487 h 839"/>
              <a:gd name="T8" fmla="*/ 288 w 478"/>
              <a:gd name="T9" fmla="*/ 418 h 839"/>
              <a:gd name="T10" fmla="*/ 477 w 478"/>
              <a:gd name="T11" fmla="*/ 211 h 839"/>
              <a:gd name="T12" fmla="*/ 269 w 478"/>
              <a:gd name="T13" fmla="*/ 1 h 839"/>
              <a:gd name="T14" fmla="*/ 66 w 478"/>
              <a:gd name="T15" fmla="*/ 159 h 839"/>
              <a:gd name="T16" fmla="*/ 62 w 478"/>
              <a:gd name="T17" fmla="*/ 174 h 839"/>
              <a:gd name="T18" fmla="*/ 72 w 478"/>
              <a:gd name="T19" fmla="*/ 178 h 839"/>
              <a:gd name="T20" fmla="*/ 79 w 478"/>
              <a:gd name="T21" fmla="*/ 182 h 839"/>
              <a:gd name="T22" fmla="*/ 84 w 478"/>
              <a:gd name="T23" fmla="*/ 185 h 839"/>
              <a:gd name="T24" fmla="*/ 94 w 478"/>
              <a:gd name="T25" fmla="*/ 191 h 839"/>
              <a:gd name="T26" fmla="*/ 99 w 478"/>
              <a:gd name="T27" fmla="*/ 194 h 839"/>
              <a:gd name="T28" fmla="*/ 106 w 478"/>
              <a:gd name="T29" fmla="*/ 198 h 839"/>
              <a:gd name="T30" fmla="*/ 114 w 478"/>
              <a:gd name="T31" fmla="*/ 204 h 839"/>
              <a:gd name="T32" fmla="*/ 120 w 478"/>
              <a:gd name="T33" fmla="*/ 209 h 839"/>
              <a:gd name="T34" fmla="*/ 125 w 478"/>
              <a:gd name="T35" fmla="*/ 212 h 839"/>
              <a:gd name="T36" fmla="*/ 134 w 478"/>
              <a:gd name="T37" fmla="*/ 220 h 839"/>
              <a:gd name="T38" fmla="*/ 139 w 478"/>
              <a:gd name="T39" fmla="*/ 224 h 839"/>
              <a:gd name="T40" fmla="*/ 145 w 478"/>
              <a:gd name="T41" fmla="*/ 229 h 839"/>
              <a:gd name="T42" fmla="*/ 148 w 478"/>
              <a:gd name="T43" fmla="*/ 233 h 839"/>
              <a:gd name="T44" fmla="*/ 158 w 478"/>
              <a:gd name="T45" fmla="*/ 242 h 839"/>
              <a:gd name="T46" fmla="*/ 161 w 478"/>
              <a:gd name="T47" fmla="*/ 245 h 839"/>
              <a:gd name="T48" fmla="*/ 171 w 478"/>
              <a:gd name="T49" fmla="*/ 255 h 839"/>
              <a:gd name="T50" fmla="*/ 173 w 478"/>
              <a:gd name="T51" fmla="*/ 258 h 839"/>
              <a:gd name="T52" fmla="*/ 179 w 478"/>
              <a:gd name="T53" fmla="*/ 265 h 839"/>
              <a:gd name="T54" fmla="*/ 181 w 478"/>
              <a:gd name="T55" fmla="*/ 267 h 839"/>
              <a:gd name="T56" fmla="*/ 190 w 478"/>
              <a:gd name="T57" fmla="*/ 279 h 839"/>
              <a:gd name="T58" fmla="*/ 193 w 478"/>
              <a:gd name="T59" fmla="*/ 282 h 839"/>
              <a:gd name="T60" fmla="*/ 208 w 478"/>
              <a:gd name="T61" fmla="*/ 305 h 839"/>
              <a:gd name="T62" fmla="*/ 209 w 478"/>
              <a:gd name="T63" fmla="*/ 307 h 839"/>
              <a:gd name="T64" fmla="*/ 218 w 478"/>
              <a:gd name="T65" fmla="*/ 322 h 839"/>
              <a:gd name="T66" fmla="*/ 219 w 478"/>
              <a:gd name="T67" fmla="*/ 324 h 839"/>
              <a:gd name="T68" fmla="*/ 231 w 478"/>
              <a:gd name="T69" fmla="*/ 350 h 839"/>
              <a:gd name="T70" fmla="*/ 232 w 478"/>
              <a:gd name="T71" fmla="*/ 351 h 839"/>
              <a:gd name="T72" fmla="*/ 239 w 478"/>
              <a:gd name="T73" fmla="*/ 368 h 839"/>
              <a:gd name="T74" fmla="*/ 239 w 478"/>
              <a:gd name="T75" fmla="*/ 369 h 839"/>
              <a:gd name="T76" fmla="*/ 248 w 478"/>
              <a:gd name="T77" fmla="*/ 397 h 839"/>
              <a:gd name="T78" fmla="*/ 249 w 478"/>
              <a:gd name="T79" fmla="*/ 399 h 839"/>
              <a:gd name="T80" fmla="*/ 253 w 478"/>
              <a:gd name="T81" fmla="*/ 418 h 839"/>
              <a:gd name="T82" fmla="*/ 261 w 478"/>
              <a:gd name="T83" fmla="*/ 492 h 839"/>
              <a:gd name="T84" fmla="*/ 85 w 478"/>
              <a:gd name="T85" fmla="*/ 795 h 839"/>
              <a:gd name="T86" fmla="*/ 85 w 478"/>
              <a:gd name="T87" fmla="*/ 757 h 839"/>
              <a:gd name="T88" fmla="*/ 0 w 478"/>
              <a:gd name="T89" fmla="*/ 839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8" h="839">
                <a:moveTo>
                  <a:pt x="0" y="839"/>
                </a:moveTo>
                <a:cubicBezTo>
                  <a:pt x="117" y="818"/>
                  <a:pt x="117" y="818"/>
                  <a:pt x="117" y="818"/>
                </a:cubicBezTo>
                <a:cubicBezTo>
                  <a:pt x="88" y="802"/>
                  <a:pt x="88" y="802"/>
                  <a:pt x="88" y="802"/>
                </a:cubicBezTo>
                <a:cubicBezTo>
                  <a:pt x="210" y="748"/>
                  <a:pt x="294" y="628"/>
                  <a:pt x="295" y="487"/>
                </a:cubicBezTo>
                <a:cubicBezTo>
                  <a:pt x="295" y="463"/>
                  <a:pt x="293" y="440"/>
                  <a:pt x="288" y="418"/>
                </a:cubicBezTo>
                <a:cubicBezTo>
                  <a:pt x="394" y="408"/>
                  <a:pt x="477" y="319"/>
                  <a:pt x="477" y="211"/>
                </a:cubicBezTo>
                <a:cubicBezTo>
                  <a:pt x="478" y="95"/>
                  <a:pt x="385" y="1"/>
                  <a:pt x="269" y="1"/>
                </a:cubicBezTo>
                <a:cubicBezTo>
                  <a:pt x="171" y="0"/>
                  <a:pt x="88" y="68"/>
                  <a:pt x="66" y="159"/>
                </a:cubicBezTo>
                <a:cubicBezTo>
                  <a:pt x="64" y="164"/>
                  <a:pt x="63" y="169"/>
                  <a:pt x="62" y="174"/>
                </a:cubicBezTo>
                <a:cubicBezTo>
                  <a:pt x="66" y="175"/>
                  <a:pt x="69" y="177"/>
                  <a:pt x="72" y="178"/>
                </a:cubicBezTo>
                <a:cubicBezTo>
                  <a:pt x="74" y="180"/>
                  <a:pt x="76" y="181"/>
                  <a:pt x="79" y="182"/>
                </a:cubicBezTo>
                <a:cubicBezTo>
                  <a:pt x="80" y="183"/>
                  <a:pt x="82" y="184"/>
                  <a:pt x="84" y="185"/>
                </a:cubicBezTo>
                <a:cubicBezTo>
                  <a:pt x="87" y="187"/>
                  <a:pt x="91" y="189"/>
                  <a:pt x="94" y="191"/>
                </a:cubicBezTo>
                <a:cubicBezTo>
                  <a:pt x="96" y="192"/>
                  <a:pt x="97" y="193"/>
                  <a:pt x="99" y="194"/>
                </a:cubicBezTo>
                <a:cubicBezTo>
                  <a:pt x="101" y="196"/>
                  <a:pt x="103" y="197"/>
                  <a:pt x="106" y="198"/>
                </a:cubicBezTo>
                <a:cubicBezTo>
                  <a:pt x="108" y="200"/>
                  <a:pt x="111" y="202"/>
                  <a:pt x="114" y="204"/>
                </a:cubicBezTo>
                <a:cubicBezTo>
                  <a:pt x="116" y="206"/>
                  <a:pt x="118" y="207"/>
                  <a:pt x="120" y="209"/>
                </a:cubicBezTo>
                <a:cubicBezTo>
                  <a:pt x="122" y="210"/>
                  <a:pt x="123" y="211"/>
                  <a:pt x="125" y="212"/>
                </a:cubicBezTo>
                <a:cubicBezTo>
                  <a:pt x="128" y="215"/>
                  <a:pt x="131" y="218"/>
                  <a:pt x="134" y="220"/>
                </a:cubicBezTo>
                <a:cubicBezTo>
                  <a:pt x="136" y="221"/>
                  <a:pt x="137" y="223"/>
                  <a:pt x="139" y="224"/>
                </a:cubicBezTo>
                <a:cubicBezTo>
                  <a:pt x="141" y="226"/>
                  <a:pt x="143" y="227"/>
                  <a:pt x="145" y="229"/>
                </a:cubicBezTo>
                <a:cubicBezTo>
                  <a:pt x="146" y="230"/>
                  <a:pt x="147" y="231"/>
                  <a:pt x="148" y="233"/>
                </a:cubicBezTo>
                <a:cubicBezTo>
                  <a:pt x="152" y="236"/>
                  <a:pt x="155" y="239"/>
                  <a:pt x="158" y="242"/>
                </a:cubicBezTo>
                <a:cubicBezTo>
                  <a:pt x="159" y="243"/>
                  <a:pt x="160" y="244"/>
                  <a:pt x="161" y="245"/>
                </a:cubicBezTo>
                <a:cubicBezTo>
                  <a:pt x="164" y="248"/>
                  <a:pt x="168" y="252"/>
                  <a:pt x="171" y="255"/>
                </a:cubicBezTo>
                <a:cubicBezTo>
                  <a:pt x="172" y="256"/>
                  <a:pt x="172" y="257"/>
                  <a:pt x="173" y="258"/>
                </a:cubicBezTo>
                <a:cubicBezTo>
                  <a:pt x="175" y="260"/>
                  <a:pt x="177" y="263"/>
                  <a:pt x="179" y="265"/>
                </a:cubicBezTo>
                <a:cubicBezTo>
                  <a:pt x="180" y="266"/>
                  <a:pt x="180" y="267"/>
                  <a:pt x="181" y="267"/>
                </a:cubicBezTo>
                <a:cubicBezTo>
                  <a:pt x="184" y="271"/>
                  <a:pt x="187" y="275"/>
                  <a:pt x="190" y="279"/>
                </a:cubicBezTo>
                <a:cubicBezTo>
                  <a:pt x="191" y="280"/>
                  <a:pt x="192" y="281"/>
                  <a:pt x="193" y="282"/>
                </a:cubicBezTo>
                <a:cubicBezTo>
                  <a:pt x="198" y="290"/>
                  <a:pt x="203" y="297"/>
                  <a:pt x="208" y="305"/>
                </a:cubicBezTo>
                <a:cubicBezTo>
                  <a:pt x="208" y="306"/>
                  <a:pt x="209" y="306"/>
                  <a:pt x="209" y="307"/>
                </a:cubicBezTo>
                <a:cubicBezTo>
                  <a:pt x="212" y="312"/>
                  <a:pt x="215" y="317"/>
                  <a:pt x="218" y="322"/>
                </a:cubicBezTo>
                <a:cubicBezTo>
                  <a:pt x="218" y="322"/>
                  <a:pt x="218" y="323"/>
                  <a:pt x="219" y="324"/>
                </a:cubicBezTo>
                <a:cubicBezTo>
                  <a:pt x="223" y="332"/>
                  <a:pt x="228" y="341"/>
                  <a:pt x="231" y="350"/>
                </a:cubicBezTo>
                <a:cubicBezTo>
                  <a:pt x="232" y="350"/>
                  <a:pt x="232" y="351"/>
                  <a:pt x="232" y="351"/>
                </a:cubicBezTo>
                <a:cubicBezTo>
                  <a:pt x="234" y="357"/>
                  <a:pt x="237" y="362"/>
                  <a:pt x="239" y="368"/>
                </a:cubicBezTo>
                <a:cubicBezTo>
                  <a:pt x="239" y="369"/>
                  <a:pt x="239" y="369"/>
                  <a:pt x="239" y="369"/>
                </a:cubicBezTo>
                <a:cubicBezTo>
                  <a:pt x="243" y="378"/>
                  <a:pt x="246" y="388"/>
                  <a:pt x="248" y="397"/>
                </a:cubicBezTo>
                <a:cubicBezTo>
                  <a:pt x="248" y="398"/>
                  <a:pt x="249" y="398"/>
                  <a:pt x="249" y="399"/>
                </a:cubicBezTo>
                <a:cubicBezTo>
                  <a:pt x="250" y="405"/>
                  <a:pt x="252" y="412"/>
                  <a:pt x="253" y="418"/>
                </a:cubicBezTo>
                <a:cubicBezTo>
                  <a:pt x="258" y="442"/>
                  <a:pt x="261" y="467"/>
                  <a:pt x="261" y="492"/>
                </a:cubicBezTo>
                <a:cubicBezTo>
                  <a:pt x="260" y="622"/>
                  <a:pt x="190" y="734"/>
                  <a:pt x="85" y="795"/>
                </a:cubicBezTo>
                <a:cubicBezTo>
                  <a:pt x="85" y="757"/>
                  <a:pt x="85" y="757"/>
                  <a:pt x="85" y="757"/>
                </a:cubicBezTo>
                <a:lnTo>
                  <a:pt x="0" y="839"/>
                </a:lnTo>
                <a:close/>
              </a:path>
            </a:pathLst>
          </a:custGeom>
          <a:solidFill>
            <a:schemeClr val="accent3">
              <a:lumMod val="7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7" name="Freeform 10">
            <a:extLst>
              <a:ext uri="{FF2B5EF4-FFF2-40B4-BE49-F238E27FC236}">
                <a16:creationId xmlns:a16="http://schemas.microsoft.com/office/drawing/2014/main" xmlns="" id="{3FB98921-90FB-437B-B905-87C4F74B7D94}"/>
              </a:ext>
            </a:extLst>
          </p:cNvPr>
          <p:cNvSpPr/>
          <p:nvPr/>
        </p:nvSpPr>
        <p:spPr bwMode="auto">
          <a:xfrm>
            <a:off x="8406280" y="3959574"/>
            <a:ext cx="2487613" cy="1329147"/>
          </a:xfrm>
          <a:custGeom>
            <a:avLst/>
            <a:gdLst>
              <a:gd name="T0" fmla="*/ 0 w 852"/>
              <a:gd name="T1" fmla="*/ 0 h 455"/>
              <a:gd name="T2" fmla="*/ 25 w 852"/>
              <a:gd name="T3" fmla="*/ 115 h 455"/>
              <a:gd name="T4" fmla="*/ 40 w 852"/>
              <a:gd name="T5" fmla="*/ 87 h 455"/>
              <a:gd name="T6" fmla="*/ 364 w 852"/>
              <a:gd name="T7" fmla="*/ 280 h 455"/>
              <a:gd name="T8" fmla="*/ 432 w 852"/>
              <a:gd name="T9" fmla="*/ 271 h 455"/>
              <a:gd name="T10" fmla="*/ 647 w 852"/>
              <a:gd name="T11" fmla="*/ 451 h 455"/>
              <a:gd name="T12" fmla="*/ 848 w 852"/>
              <a:gd name="T13" fmla="*/ 235 h 455"/>
              <a:gd name="T14" fmla="*/ 682 w 852"/>
              <a:gd name="T15" fmla="*/ 38 h 455"/>
              <a:gd name="T16" fmla="*/ 667 w 852"/>
              <a:gd name="T17" fmla="*/ 35 h 455"/>
              <a:gd name="T18" fmla="*/ 662 w 852"/>
              <a:gd name="T19" fmla="*/ 45 h 455"/>
              <a:gd name="T20" fmla="*/ 659 w 852"/>
              <a:gd name="T21" fmla="*/ 52 h 455"/>
              <a:gd name="T22" fmla="*/ 656 w 852"/>
              <a:gd name="T23" fmla="*/ 57 h 455"/>
              <a:gd name="T24" fmla="*/ 651 w 852"/>
              <a:gd name="T25" fmla="*/ 67 h 455"/>
              <a:gd name="T26" fmla="*/ 648 w 852"/>
              <a:gd name="T27" fmla="*/ 73 h 455"/>
              <a:gd name="T28" fmla="*/ 644 w 852"/>
              <a:gd name="T29" fmla="*/ 79 h 455"/>
              <a:gd name="T30" fmla="*/ 638 w 852"/>
              <a:gd name="T31" fmla="*/ 88 h 455"/>
              <a:gd name="T32" fmla="*/ 634 w 852"/>
              <a:gd name="T33" fmla="*/ 94 h 455"/>
              <a:gd name="T34" fmla="*/ 631 w 852"/>
              <a:gd name="T35" fmla="*/ 99 h 455"/>
              <a:gd name="T36" fmla="*/ 623 w 852"/>
              <a:gd name="T37" fmla="*/ 109 h 455"/>
              <a:gd name="T38" fmla="*/ 620 w 852"/>
              <a:gd name="T39" fmla="*/ 113 h 455"/>
              <a:gd name="T40" fmla="*/ 615 w 852"/>
              <a:gd name="T41" fmla="*/ 119 h 455"/>
              <a:gd name="T42" fmla="*/ 611 w 852"/>
              <a:gd name="T43" fmla="*/ 123 h 455"/>
              <a:gd name="T44" fmla="*/ 603 w 852"/>
              <a:gd name="T45" fmla="*/ 133 h 455"/>
              <a:gd name="T46" fmla="*/ 600 w 852"/>
              <a:gd name="T47" fmla="*/ 137 h 455"/>
              <a:gd name="T48" fmla="*/ 590 w 852"/>
              <a:gd name="T49" fmla="*/ 147 h 455"/>
              <a:gd name="T50" fmla="*/ 587 w 852"/>
              <a:gd name="T51" fmla="*/ 149 h 455"/>
              <a:gd name="T52" fmla="*/ 581 w 852"/>
              <a:gd name="T53" fmla="*/ 155 h 455"/>
              <a:gd name="T54" fmla="*/ 578 w 852"/>
              <a:gd name="T55" fmla="*/ 157 h 455"/>
              <a:gd name="T56" fmla="*/ 566 w 852"/>
              <a:gd name="T57" fmla="*/ 167 h 455"/>
              <a:gd name="T58" fmla="*/ 564 w 852"/>
              <a:gd name="T59" fmla="*/ 170 h 455"/>
              <a:gd name="T60" fmla="*/ 541 w 852"/>
              <a:gd name="T61" fmla="*/ 186 h 455"/>
              <a:gd name="T62" fmla="*/ 540 w 852"/>
              <a:gd name="T63" fmla="*/ 187 h 455"/>
              <a:gd name="T64" fmla="*/ 525 w 852"/>
              <a:gd name="T65" fmla="*/ 196 h 455"/>
              <a:gd name="T66" fmla="*/ 523 w 852"/>
              <a:gd name="T67" fmla="*/ 197 h 455"/>
              <a:gd name="T68" fmla="*/ 498 w 852"/>
              <a:gd name="T69" fmla="*/ 211 h 455"/>
              <a:gd name="T70" fmla="*/ 497 w 852"/>
              <a:gd name="T71" fmla="*/ 212 h 455"/>
              <a:gd name="T72" fmla="*/ 480 w 852"/>
              <a:gd name="T73" fmla="*/ 219 h 455"/>
              <a:gd name="T74" fmla="*/ 479 w 852"/>
              <a:gd name="T75" fmla="*/ 220 h 455"/>
              <a:gd name="T76" fmla="*/ 451 w 852"/>
              <a:gd name="T77" fmla="*/ 230 h 455"/>
              <a:gd name="T78" fmla="*/ 449 w 852"/>
              <a:gd name="T79" fmla="*/ 230 h 455"/>
              <a:gd name="T80" fmla="*/ 430 w 852"/>
              <a:gd name="T81" fmla="*/ 236 h 455"/>
              <a:gd name="T82" fmla="*/ 357 w 852"/>
              <a:gd name="T83" fmla="*/ 246 h 455"/>
              <a:gd name="T84" fmla="*/ 47 w 852"/>
              <a:gd name="T85" fmla="*/ 83 h 455"/>
              <a:gd name="T86" fmla="*/ 85 w 852"/>
              <a:gd name="T87" fmla="*/ 82 h 455"/>
              <a:gd name="T88" fmla="*/ 0 w 852"/>
              <a:gd name="T89"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2" h="455">
                <a:moveTo>
                  <a:pt x="0" y="0"/>
                </a:moveTo>
                <a:cubicBezTo>
                  <a:pt x="25" y="115"/>
                  <a:pt x="25" y="115"/>
                  <a:pt x="25" y="115"/>
                </a:cubicBezTo>
                <a:cubicBezTo>
                  <a:pt x="40" y="87"/>
                  <a:pt x="40" y="87"/>
                  <a:pt x="40" y="87"/>
                </a:cubicBezTo>
                <a:cubicBezTo>
                  <a:pt x="98" y="205"/>
                  <a:pt x="223" y="285"/>
                  <a:pt x="364" y="280"/>
                </a:cubicBezTo>
                <a:cubicBezTo>
                  <a:pt x="387" y="279"/>
                  <a:pt x="410" y="276"/>
                  <a:pt x="432" y="271"/>
                </a:cubicBezTo>
                <a:cubicBezTo>
                  <a:pt x="447" y="376"/>
                  <a:pt x="539" y="455"/>
                  <a:pt x="647" y="451"/>
                </a:cubicBezTo>
                <a:cubicBezTo>
                  <a:pt x="762" y="447"/>
                  <a:pt x="852" y="350"/>
                  <a:pt x="848" y="235"/>
                </a:cubicBezTo>
                <a:cubicBezTo>
                  <a:pt x="845" y="137"/>
                  <a:pt x="774" y="57"/>
                  <a:pt x="682" y="38"/>
                </a:cubicBezTo>
                <a:cubicBezTo>
                  <a:pt x="677" y="37"/>
                  <a:pt x="672" y="36"/>
                  <a:pt x="667" y="35"/>
                </a:cubicBezTo>
                <a:cubicBezTo>
                  <a:pt x="665" y="38"/>
                  <a:pt x="664" y="42"/>
                  <a:pt x="662" y="45"/>
                </a:cubicBezTo>
                <a:cubicBezTo>
                  <a:pt x="661" y="47"/>
                  <a:pt x="660" y="49"/>
                  <a:pt x="659" y="52"/>
                </a:cubicBezTo>
                <a:cubicBezTo>
                  <a:pt x="658" y="53"/>
                  <a:pt x="657" y="55"/>
                  <a:pt x="656" y="57"/>
                </a:cubicBezTo>
                <a:cubicBezTo>
                  <a:pt x="655" y="61"/>
                  <a:pt x="653" y="64"/>
                  <a:pt x="651" y="67"/>
                </a:cubicBezTo>
                <a:cubicBezTo>
                  <a:pt x="650" y="69"/>
                  <a:pt x="649" y="71"/>
                  <a:pt x="648" y="73"/>
                </a:cubicBezTo>
                <a:cubicBezTo>
                  <a:pt x="646" y="75"/>
                  <a:pt x="645" y="77"/>
                  <a:pt x="644" y="79"/>
                </a:cubicBezTo>
                <a:cubicBezTo>
                  <a:pt x="642" y="82"/>
                  <a:pt x="640" y="85"/>
                  <a:pt x="638" y="88"/>
                </a:cubicBezTo>
                <a:cubicBezTo>
                  <a:pt x="637" y="90"/>
                  <a:pt x="635" y="92"/>
                  <a:pt x="634" y="94"/>
                </a:cubicBezTo>
                <a:cubicBezTo>
                  <a:pt x="633" y="96"/>
                  <a:pt x="632" y="97"/>
                  <a:pt x="631" y="99"/>
                </a:cubicBezTo>
                <a:cubicBezTo>
                  <a:pt x="628" y="102"/>
                  <a:pt x="626" y="106"/>
                  <a:pt x="623" y="109"/>
                </a:cubicBezTo>
                <a:cubicBezTo>
                  <a:pt x="622" y="110"/>
                  <a:pt x="621" y="112"/>
                  <a:pt x="620" y="113"/>
                </a:cubicBezTo>
                <a:cubicBezTo>
                  <a:pt x="618" y="115"/>
                  <a:pt x="617" y="117"/>
                  <a:pt x="615" y="119"/>
                </a:cubicBezTo>
                <a:cubicBezTo>
                  <a:pt x="614" y="121"/>
                  <a:pt x="613" y="122"/>
                  <a:pt x="611" y="123"/>
                </a:cubicBezTo>
                <a:cubicBezTo>
                  <a:pt x="609" y="127"/>
                  <a:pt x="606" y="130"/>
                  <a:pt x="603" y="133"/>
                </a:cubicBezTo>
                <a:cubicBezTo>
                  <a:pt x="602" y="134"/>
                  <a:pt x="601" y="135"/>
                  <a:pt x="600" y="137"/>
                </a:cubicBezTo>
                <a:cubicBezTo>
                  <a:pt x="596" y="140"/>
                  <a:pt x="593" y="143"/>
                  <a:pt x="590" y="147"/>
                </a:cubicBezTo>
                <a:cubicBezTo>
                  <a:pt x="589" y="147"/>
                  <a:pt x="588" y="148"/>
                  <a:pt x="587" y="149"/>
                </a:cubicBezTo>
                <a:cubicBezTo>
                  <a:pt x="585" y="151"/>
                  <a:pt x="583" y="153"/>
                  <a:pt x="581" y="155"/>
                </a:cubicBezTo>
                <a:cubicBezTo>
                  <a:pt x="580" y="156"/>
                  <a:pt x="579" y="157"/>
                  <a:pt x="578" y="157"/>
                </a:cubicBezTo>
                <a:cubicBezTo>
                  <a:pt x="574" y="161"/>
                  <a:pt x="570" y="164"/>
                  <a:pt x="566" y="167"/>
                </a:cubicBezTo>
                <a:cubicBezTo>
                  <a:pt x="566" y="168"/>
                  <a:pt x="565" y="169"/>
                  <a:pt x="564" y="170"/>
                </a:cubicBezTo>
                <a:cubicBezTo>
                  <a:pt x="556" y="175"/>
                  <a:pt x="549" y="181"/>
                  <a:pt x="541" y="186"/>
                </a:cubicBezTo>
                <a:cubicBezTo>
                  <a:pt x="541" y="186"/>
                  <a:pt x="540" y="187"/>
                  <a:pt x="540" y="187"/>
                </a:cubicBezTo>
                <a:cubicBezTo>
                  <a:pt x="535" y="190"/>
                  <a:pt x="530" y="193"/>
                  <a:pt x="525" y="196"/>
                </a:cubicBezTo>
                <a:cubicBezTo>
                  <a:pt x="525" y="197"/>
                  <a:pt x="524" y="197"/>
                  <a:pt x="523" y="197"/>
                </a:cubicBezTo>
                <a:cubicBezTo>
                  <a:pt x="515" y="202"/>
                  <a:pt x="507" y="207"/>
                  <a:pt x="498" y="211"/>
                </a:cubicBezTo>
                <a:cubicBezTo>
                  <a:pt x="497" y="211"/>
                  <a:pt x="497" y="212"/>
                  <a:pt x="497" y="212"/>
                </a:cubicBezTo>
                <a:cubicBezTo>
                  <a:pt x="491" y="214"/>
                  <a:pt x="485" y="217"/>
                  <a:pt x="480" y="219"/>
                </a:cubicBezTo>
                <a:cubicBezTo>
                  <a:pt x="479" y="219"/>
                  <a:pt x="479" y="220"/>
                  <a:pt x="479" y="220"/>
                </a:cubicBezTo>
                <a:cubicBezTo>
                  <a:pt x="470" y="223"/>
                  <a:pt x="460" y="227"/>
                  <a:pt x="451" y="230"/>
                </a:cubicBezTo>
                <a:cubicBezTo>
                  <a:pt x="450" y="230"/>
                  <a:pt x="450" y="230"/>
                  <a:pt x="449" y="230"/>
                </a:cubicBezTo>
                <a:cubicBezTo>
                  <a:pt x="443" y="232"/>
                  <a:pt x="437" y="234"/>
                  <a:pt x="430" y="236"/>
                </a:cubicBezTo>
                <a:cubicBezTo>
                  <a:pt x="407" y="242"/>
                  <a:pt x="382" y="245"/>
                  <a:pt x="357" y="246"/>
                </a:cubicBezTo>
                <a:cubicBezTo>
                  <a:pt x="227" y="251"/>
                  <a:pt x="112" y="185"/>
                  <a:pt x="47" y="83"/>
                </a:cubicBezTo>
                <a:cubicBezTo>
                  <a:pt x="85" y="82"/>
                  <a:pt x="85" y="82"/>
                  <a:pt x="85" y="82"/>
                </a:cubicBezTo>
                <a:lnTo>
                  <a:pt x="0" y="0"/>
                </a:lnTo>
                <a:close/>
              </a:path>
            </a:pathLst>
          </a:custGeom>
          <a:solidFill>
            <a:schemeClr val="accent3">
              <a:lumMod val="40000"/>
              <a:lumOff val="60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8" name="Freeform 11">
            <a:extLst>
              <a:ext uri="{FF2B5EF4-FFF2-40B4-BE49-F238E27FC236}">
                <a16:creationId xmlns:a16="http://schemas.microsoft.com/office/drawing/2014/main" xmlns="" id="{46C3F9EC-424E-4D40-9D00-6948007D586F}"/>
              </a:ext>
            </a:extLst>
          </p:cNvPr>
          <p:cNvSpPr/>
          <p:nvPr/>
        </p:nvSpPr>
        <p:spPr bwMode="auto">
          <a:xfrm>
            <a:off x="7595069" y="2803517"/>
            <a:ext cx="1336675" cy="2485204"/>
          </a:xfrm>
          <a:custGeom>
            <a:avLst/>
            <a:gdLst>
              <a:gd name="T0" fmla="*/ 458 w 458"/>
              <a:gd name="T1" fmla="*/ 0 h 851"/>
              <a:gd name="T2" fmla="*/ 342 w 458"/>
              <a:gd name="T3" fmla="*/ 25 h 851"/>
              <a:gd name="T4" fmla="*/ 371 w 458"/>
              <a:gd name="T5" fmla="*/ 40 h 851"/>
              <a:gd name="T6" fmla="*/ 176 w 458"/>
              <a:gd name="T7" fmla="*/ 362 h 851"/>
              <a:gd name="T8" fmla="*/ 185 w 458"/>
              <a:gd name="T9" fmla="*/ 431 h 851"/>
              <a:gd name="T10" fmla="*/ 4 w 458"/>
              <a:gd name="T11" fmla="*/ 645 h 851"/>
              <a:gd name="T12" fmla="*/ 219 w 458"/>
              <a:gd name="T13" fmla="*/ 847 h 851"/>
              <a:gd name="T14" fmla="*/ 417 w 458"/>
              <a:gd name="T15" fmla="*/ 682 h 851"/>
              <a:gd name="T16" fmla="*/ 420 w 458"/>
              <a:gd name="T17" fmla="*/ 667 h 851"/>
              <a:gd name="T18" fmla="*/ 410 w 458"/>
              <a:gd name="T19" fmla="*/ 662 h 851"/>
              <a:gd name="T20" fmla="*/ 403 w 458"/>
              <a:gd name="T21" fmla="*/ 659 h 851"/>
              <a:gd name="T22" fmla="*/ 398 w 458"/>
              <a:gd name="T23" fmla="*/ 656 h 851"/>
              <a:gd name="T24" fmla="*/ 387 w 458"/>
              <a:gd name="T25" fmla="*/ 651 h 851"/>
              <a:gd name="T26" fmla="*/ 382 w 458"/>
              <a:gd name="T27" fmla="*/ 647 h 851"/>
              <a:gd name="T28" fmla="*/ 376 w 458"/>
              <a:gd name="T29" fmla="*/ 644 h 851"/>
              <a:gd name="T30" fmla="*/ 367 w 458"/>
              <a:gd name="T31" fmla="*/ 638 h 851"/>
              <a:gd name="T32" fmla="*/ 361 w 458"/>
              <a:gd name="T33" fmla="*/ 634 h 851"/>
              <a:gd name="T34" fmla="*/ 356 w 458"/>
              <a:gd name="T35" fmla="*/ 630 h 851"/>
              <a:gd name="T36" fmla="*/ 346 w 458"/>
              <a:gd name="T37" fmla="*/ 623 h 851"/>
              <a:gd name="T38" fmla="*/ 342 w 458"/>
              <a:gd name="T39" fmla="*/ 619 h 851"/>
              <a:gd name="T40" fmla="*/ 336 w 458"/>
              <a:gd name="T41" fmla="*/ 614 h 851"/>
              <a:gd name="T42" fmla="*/ 332 w 458"/>
              <a:gd name="T43" fmla="*/ 611 h 851"/>
              <a:gd name="T44" fmla="*/ 322 w 458"/>
              <a:gd name="T45" fmla="*/ 602 h 851"/>
              <a:gd name="T46" fmla="*/ 318 w 458"/>
              <a:gd name="T47" fmla="*/ 599 h 851"/>
              <a:gd name="T48" fmla="*/ 309 w 458"/>
              <a:gd name="T49" fmla="*/ 589 h 851"/>
              <a:gd name="T50" fmla="*/ 306 w 458"/>
              <a:gd name="T51" fmla="*/ 586 h 851"/>
              <a:gd name="T52" fmla="*/ 300 w 458"/>
              <a:gd name="T53" fmla="*/ 580 h 851"/>
              <a:gd name="T54" fmla="*/ 298 w 458"/>
              <a:gd name="T55" fmla="*/ 577 h 851"/>
              <a:gd name="T56" fmla="*/ 288 w 458"/>
              <a:gd name="T57" fmla="*/ 566 h 851"/>
              <a:gd name="T58" fmla="*/ 286 w 458"/>
              <a:gd name="T59" fmla="*/ 563 h 851"/>
              <a:gd name="T60" fmla="*/ 269 w 458"/>
              <a:gd name="T61" fmla="*/ 541 h 851"/>
              <a:gd name="T62" fmla="*/ 268 w 458"/>
              <a:gd name="T63" fmla="*/ 539 h 851"/>
              <a:gd name="T64" fmla="*/ 259 w 458"/>
              <a:gd name="T65" fmla="*/ 524 h 851"/>
              <a:gd name="T66" fmla="*/ 258 w 458"/>
              <a:gd name="T67" fmla="*/ 522 h 851"/>
              <a:gd name="T68" fmla="*/ 244 w 458"/>
              <a:gd name="T69" fmla="*/ 497 h 851"/>
              <a:gd name="T70" fmla="*/ 244 w 458"/>
              <a:gd name="T71" fmla="*/ 496 h 851"/>
              <a:gd name="T72" fmla="*/ 236 w 458"/>
              <a:gd name="T73" fmla="*/ 479 h 851"/>
              <a:gd name="T74" fmla="*/ 236 w 458"/>
              <a:gd name="T75" fmla="*/ 478 h 851"/>
              <a:gd name="T76" fmla="*/ 226 w 458"/>
              <a:gd name="T77" fmla="*/ 450 h 851"/>
              <a:gd name="T78" fmla="*/ 225 w 458"/>
              <a:gd name="T79" fmla="*/ 448 h 851"/>
              <a:gd name="T80" fmla="*/ 220 w 458"/>
              <a:gd name="T81" fmla="*/ 429 h 851"/>
              <a:gd name="T82" fmla="*/ 210 w 458"/>
              <a:gd name="T83" fmla="*/ 356 h 851"/>
              <a:gd name="T84" fmla="*/ 375 w 458"/>
              <a:gd name="T85" fmla="*/ 47 h 851"/>
              <a:gd name="T86" fmla="*/ 376 w 458"/>
              <a:gd name="T87" fmla="*/ 85 h 851"/>
              <a:gd name="T88" fmla="*/ 458 w 458"/>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8" h="851">
                <a:moveTo>
                  <a:pt x="458" y="0"/>
                </a:moveTo>
                <a:cubicBezTo>
                  <a:pt x="342" y="25"/>
                  <a:pt x="342" y="25"/>
                  <a:pt x="342" y="25"/>
                </a:cubicBezTo>
                <a:cubicBezTo>
                  <a:pt x="371" y="40"/>
                  <a:pt x="371" y="40"/>
                  <a:pt x="371" y="40"/>
                </a:cubicBezTo>
                <a:cubicBezTo>
                  <a:pt x="252" y="98"/>
                  <a:pt x="172" y="221"/>
                  <a:pt x="176" y="362"/>
                </a:cubicBezTo>
                <a:cubicBezTo>
                  <a:pt x="177" y="386"/>
                  <a:pt x="180" y="409"/>
                  <a:pt x="185" y="431"/>
                </a:cubicBezTo>
                <a:cubicBezTo>
                  <a:pt x="80" y="445"/>
                  <a:pt x="0" y="537"/>
                  <a:pt x="4" y="645"/>
                </a:cubicBezTo>
                <a:cubicBezTo>
                  <a:pt x="7" y="760"/>
                  <a:pt x="104" y="851"/>
                  <a:pt x="219" y="847"/>
                </a:cubicBezTo>
                <a:cubicBezTo>
                  <a:pt x="317" y="844"/>
                  <a:pt x="397" y="774"/>
                  <a:pt x="417" y="682"/>
                </a:cubicBezTo>
                <a:cubicBezTo>
                  <a:pt x="418" y="677"/>
                  <a:pt x="419" y="672"/>
                  <a:pt x="420" y="667"/>
                </a:cubicBezTo>
                <a:cubicBezTo>
                  <a:pt x="416" y="665"/>
                  <a:pt x="413" y="664"/>
                  <a:pt x="410" y="662"/>
                </a:cubicBezTo>
                <a:cubicBezTo>
                  <a:pt x="408" y="661"/>
                  <a:pt x="405" y="660"/>
                  <a:pt x="403" y="659"/>
                </a:cubicBezTo>
                <a:cubicBezTo>
                  <a:pt x="401" y="658"/>
                  <a:pt x="399" y="657"/>
                  <a:pt x="398" y="656"/>
                </a:cubicBezTo>
                <a:cubicBezTo>
                  <a:pt x="394" y="654"/>
                  <a:pt x="391" y="652"/>
                  <a:pt x="387" y="651"/>
                </a:cubicBezTo>
                <a:cubicBezTo>
                  <a:pt x="386" y="650"/>
                  <a:pt x="384" y="649"/>
                  <a:pt x="382" y="647"/>
                </a:cubicBezTo>
                <a:cubicBezTo>
                  <a:pt x="380" y="646"/>
                  <a:pt x="378" y="645"/>
                  <a:pt x="376" y="644"/>
                </a:cubicBezTo>
                <a:cubicBezTo>
                  <a:pt x="373" y="642"/>
                  <a:pt x="370" y="640"/>
                  <a:pt x="367" y="638"/>
                </a:cubicBezTo>
                <a:cubicBezTo>
                  <a:pt x="365" y="636"/>
                  <a:pt x="363" y="635"/>
                  <a:pt x="361" y="634"/>
                </a:cubicBezTo>
                <a:cubicBezTo>
                  <a:pt x="359" y="632"/>
                  <a:pt x="357" y="631"/>
                  <a:pt x="356" y="630"/>
                </a:cubicBezTo>
                <a:cubicBezTo>
                  <a:pt x="353" y="628"/>
                  <a:pt x="349" y="625"/>
                  <a:pt x="346" y="623"/>
                </a:cubicBezTo>
                <a:cubicBezTo>
                  <a:pt x="345" y="622"/>
                  <a:pt x="343" y="621"/>
                  <a:pt x="342" y="619"/>
                </a:cubicBezTo>
                <a:cubicBezTo>
                  <a:pt x="340" y="618"/>
                  <a:pt x="338" y="616"/>
                  <a:pt x="336" y="614"/>
                </a:cubicBezTo>
                <a:cubicBezTo>
                  <a:pt x="334" y="613"/>
                  <a:pt x="333" y="612"/>
                  <a:pt x="332" y="611"/>
                </a:cubicBezTo>
                <a:cubicBezTo>
                  <a:pt x="328" y="608"/>
                  <a:pt x="325" y="605"/>
                  <a:pt x="322" y="602"/>
                </a:cubicBezTo>
                <a:cubicBezTo>
                  <a:pt x="321" y="601"/>
                  <a:pt x="320" y="600"/>
                  <a:pt x="318" y="599"/>
                </a:cubicBezTo>
                <a:cubicBezTo>
                  <a:pt x="315" y="596"/>
                  <a:pt x="312" y="593"/>
                  <a:pt x="309" y="589"/>
                </a:cubicBezTo>
                <a:cubicBezTo>
                  <a:pt x="308" y="588"/>
                  <a:pt x="307" y="587"/>
                  <a:pt x="306" y="586"/>
                </a:cubicBezTo>
                <a:cubicBezTo>
                  <a:pt x="304" y="584"/>
                  <a:pt x="302" y="582"/>
                  <a:pt x="300" y="580"/>
                </a:cubicBezTo>
                <a:cubicBezTo>
                  <a:pt x="299" y="579"/>
                  <a:pt x="298" y="578"/>
                  <a:pt x="298" y="577"/>
                </a:cubicBezTo>
                <a:cubicBezTo>
                  <a:pt x="294" y="574"/>
                  <a:pt x="291" y="570"/>
                  <a:pt x="288" y="566"/>
                </a:cubicBezTo>
                <a:cubicBezTo>
                  <a:pt x="287" y="565"/>
                  <a:pt x="286" y="564"/>
                  <a:pt x="286" y="563"/>
                </a:cubicBezTo>
                <a:cubicBezTo>
                  <a:pt x="280" y="556"/>
                  <a:pt x="274" y="548"/>
                  <a:pt x="269" y="541"/>
                </a:cubicBezTo>
                <a:cubicBezTo>
                  <a:pt x="269" y="540"/>
                  <a:pt x="268" y="539"/>
                  <a:pt x="268" y="539"/>
                </a:cubicBezTo>
                <a:cubicBezTo>
                  <a:pt x="265" y="534"/>
                  <a:pt x="262" y="529"/>
                  <a:pt x="259" y="524"/>
                </a:cubicBezTo>
                <a:cubicBezTo>
                  <a:pt x="259" y="524"/>
                  <a:pt x="258" y="523"/>
                  <a:pt x="258" y="522"/>
                </a:cubicBezTo>
                <a:cubicBezTo>
                  <a:pt x="253" y="514"/>
                  <a:pt x="249" y="506"/>
                  <a:pt x="244" y="497"/>
                </a:cubicBezTo>
                <a:cubicBezTo>
                  <a:pt x="244" y="497"/>
                  <a:pt x="244" y="496"/>
                  <a:pt x="244" y="496"/>
                </a:cubicBezTo>
                <a:cubicBezTo>
                  <a:pt x="241" y="490"/>
                  <a:pt x="239" y="484"/>
                  <a:pt x="236" y="479"/>
                </a:cubicBezTo>
                <a:cubicBezTo>
                  <a:pt x="236" y="478"/>
                  <a:pt x="236" y="478"/>
                  <a:pt x="236" y="478"/>
                </a:cubicBezTo>
                <a:cubicBezTo>
                  <a:pt x="232" y="469"/>
                  <a:pt x="229" y="459"/>
                  <a:pt x="226" y="450"/>
                </a:cubicBezTo>
                <a:cubicBezTo>
                  <a:pt x="226" y="449"/>
                  <a:pt x="226" y="449"/>
                  <a:pt x="225" y="448"/>
                </a:cubicBezTo>
                <a:cubicBezTo>
                  <a:pt x="223" y="442"/>
                  <a:pt x="222" y="436"/>
                  <a:pt x="220" y="429"/>
                </a:cubicBezTo>
                <a:cubicBezTo>
                  <a:pt x="214" y="406"/>
                  <a:pt x="211" y="381"/>
                  <a:pt x="210" y="356"/>
                </a:cubicBezTo>
                <a:cubicBezTo>
                  <a:pt x="206" y="226"/>
                  <a:pt x="272" y="111"/>
                  <a:pt x="375" y="47"/>
                </a:cubicBezTo>
                <a:cubicBezTo>
                  <a:pt x="376" y="85"/>
                  <a:pt x="376" y="85"/>
                  <a:pt x="376" y="85"/>
                </a:cubicBezTo>
                <a:lnTo>
                  <a:pt x="458" y="0"/>
                </a:lnTo>
                <a:close/>
              </a:path>
            </a:pathLst>
          </a:custGeom>
          <a:solidFill>
            <a:schemeClr val="tx1">
              <a:lumMod val="50000"/>
              <a:lumOff val="50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9" name="Oval 12">
            <a:extLst>
              <a:ext uri="{FF2B5EF4-FFF2-40B4-BE49-F238E27FC236}">
                <a16:creationId xmlns:a16="http://schemas.microsoft.com/office/drawing/2014/main" xmlns="" id="{F8046EB4-FB7A-439A-9405-9FBB5447AEDA}"/>
              </a:ext>
            </a:extLst>
          </p:cNvPr>
          <p:cNvSpPr>
            <a:spLocks noChangeArrowheads="1"/>
          </p:cNvSpPr>
          <p:nvPr/>
        </p:nvSpPr>
        <p:spPr bwMode="auto">
          <a:xfrm>
            <a:off x="8663455" y="3079827"/>
            <a:ext cx="1074738" cy="1075069"/>
          </a:xfrm>
          <a:prstGeom prst="ellipse">
            <a:avLst/>
          </a:prstGeom>
          <a:solidFill>
            <a:srgbClr val="FFFFFF">
              <a:lumMod val="85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 name="Freeform 13">
            <a:extLst>
              <a:ext uri="{FF2B5EF4-FFF2-40B4-BE49-F238E27FC236}">
                <a16:creationId xmlns:a16="http://schemas.microsoft.com/office/drawing/2014/main" xmlns="" id="{962D2C55-672F-44A3-8E56-F68DCF41E382}"/>
              </a:ext>
            </a:extLst>
          </p:cNvPr>
          <p:cNvSpPr>
            <a:spLocks noEditPoints="1"/>
          </p:cNvSpPr>
          <p:nvPr/>
        </p:nvSpPr>
        <p:spPr bwMode="auto">
          <a:xfrm>
            <a:off x="10181105" y="4475669"/>
            <a:ext cx="266700" cy="300131"/>
          </a:xfrm>
          <a:custGeom>
            <a:avLst/>
            <a:gdLst>
              <a:gd name="T0" fmla="*/ 85 w 91"/>
              <a:gd name="T1" fmla="*/ 0 h 103"/>
              <a:gd name="T2" fmla="*/ 7 w 91"/>
              <a:gd name="T3" fmla="*/ 0 h 103"/>
              <a:gd name="T4" fmla="*/ 0 w 91"/>
              <a:gd name="T5" fmla="*/ 6 h 103"/>
              <a:gd name="T6" fmla="*/ 0 w 91"/>
              <a:gd name="T7" fmla="*/ 97 h 103"/>
              <a:gd name="T8" fmla="*/ 7 w 91"/>
              <a:gd name="T9" fmla="*/ 103 h 103"/>
              <a:gd name="T10" fmla="*/ 85 w 91"/>
              <a:gd name="T11" fmla="*/ 103 h 103"/>
              <a:gd name="T12" fmla="*/ 91 w 91"/>
              <a:gd name="T13" fmla="*/ 97 h 103"/>
              <a:gd name="T14" fmla="*/ 91 w 91"/>
              <a:gd name="T15" fmla="*/ 6 h 103"/>
              <a:gd name="T16" fmla="*/ 85 w 91"/>
              <a:gd name="T17" fmla="*/ 0 h 103"/>
              <a:gd name="T18" fmla="*/ 13 w 91"/>
              <a:gd name="T19" fmla="*/ 6 h 103"/>
              <a:gd name="T20" fmla="*/ 20 w 91"/>
              <a:gd name="T21" fmla="*/ 13 h 103"/>
              <a:gd name="T22" fmla="*/ 13 w 91"/>
              <a:gd name="T23" fmla="*/ 19 h 103"/>
              <a:gd name="T24" fmla="*/ 7 w 91"/>
              <a:gd name="T25" fmla="*/ 13 h 103"/>
              <a:gd name="T26" fmla="*/ 13 w 91"/>
              <a:gd name="T27" fmla="*/ 6 h 103"/>
              <a:gd name="T28" fmla="*/ 85 w 91"/>
              <a:gd name="T29" fmla="*/ 97 h 103"/>
              <a:gd name="T30" fmla="*/ 7 w 91"/>
              <a:gd name="T31" fmla="*/ 97 h 103"/>
              <a:gd name="T32" fmla="*/ 7 w 91"/>
              <a:gd name="T33" fmla="*/ 26 h 103"/>
              <a:gd name="T34" fmla="*/ 85 w 91"/>
              <a:gd name="T35" fmla="*/ 26 h 103"/>
              <a:gd name="T36" fmla="*/ 85 w 91"/>
              <a:gd name="T37" fmla="*/ 97 h 103"/>
              <a:gd name="T38" fmla="*/ 78 w 91"/>
              <a:gd name="T39" fmla="*/ 19 h 103"/>
              <a:gd name="T40" fmla="*/ 72 w 91"/>
              <a:gd name="T41" fmla="*/ 13 h 103"/>
              <a:gd name="T42" fmla="*/ 78 w 91"/>
              <a:gd name="T43" fmla="*/ 6 h 103"/>
              <a:gd name="T44" fmla="*/ 85 w 91"/>
              <a:gd name="T45" fmla="*/ 13 h 103"/>
              <a:gd name="T46" fmla="*/ 78 w 91"/>
              <a:gd name="T47" fmla="*/ 19 h 103"/>
              <a:gd name="T48" fmla="*/ 13 w 91"/>
              <a:gd name="T49" fmla="*/ 42 h 103"/>
              <a:gd name="T50" fmla="*/ 17 w 91"/>
              <a:gd name="T51" fmla="*/ 39 h 103"/>
              <a:gd name="T52" fmla="*/ 75 w 91"/>
              <a:gd name="T53" fmla="*/ 39 h 103"/>
              <a:gd name="T54" fmla="*/ 78 w 91"/>
              <a:gd name="T55" fmla="*/ 42 h 103"/>
              <a:gd name="T56" fmla="*/ 75 w 91"/>
              <a:gd name="T57" fmla="*/ 45 h 103"/>
              <a:gd name="T58" fmla="*/ 17 w 91"/>
              <a:gd name="T59" fmla="*/ 45 h 103"/>
              <a:gd name="T60" fmla="*/ 13 w 91"/>
              <a:gd name="T61" fmla="*/ 42 h 103"/>
              <a:gd name="T62" fmla="*/ 13 w 91"/>
              <a:gd name="T63" fmla="*/ 61 h 103"/>
              <a:gd name="T64" fmla="*/ 17 w 91"/>
              <a:gd name="T65" fmla="*/ 58 h 103"/>
              <a:gd name="T66" fmla="*/ 75 w 91"/>
              <a:gd name="T67" fmla="*/ 58 h 103"/>
              <a:gd name="T68" fmla="*/ 78 w 91"/>
              <a:gd name="T69" fmla="*/ 61 h 103"/>
              <a:gd name="T70" fmla="*/ 75 w 91"/>
              <a:gd name="T71" fmla="*/ 65 h 103"/>
              <a:gd name="T72" fmla="*/ 17 w 91"/>
              <a:gd name="T73" fmla="*/ 65 h 103"/>
              <a:gd name="T74" fmla="*/ 13 w 91"/>
              <a:gd name="T75" fmla="*/ 61 h 103"/>
              <a:gd name="T76" fmla="*/ 13 w 91"/>
              <a:gd name="T77" fmla="*/ 81 h 103"/>
              <a:gd name="T78" fmla="*/ 17 w 91"/>
              <a:gd name="T79" fmla="*/ 77 h 103"/>
              <a:gd name="T80" fmla="*/ 75 w 91"/>
              <a:gd name="T81" fmla="*/ 77 h 103"/>
              <a:gd name="T82" fmla="*/ 78 w 91"/>
              <a:gd name="T83" fmla="*/ 81 h 103"/>
              <a:gd name="T84" fmla="*/ 75 w 91"/>
              <a:gd name="T85" fmla="*/ 84 h 103"/>
              <a:gd name="T86" fmla="*/ 17 w 91"/>
              <a:gd name="T87" fmla="*/ 84 h 103"/>
              <a:gd name="T88" fmla="*/ 13 w 91"/>
              <a:gd name="T89" fmla="*/ 8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103">
                <a:moveTo>
                  <a:pt x="85" y="0"/>
                </a:moveTo>
                <a:cubicBezTo>
                  <a:pt x="7" y="0"/>
                  <a:pt x="7" y="0"/>
                  <a:pt x="7" y="0"/>
                </a:cubicBezTo>
                <a:cubicBezTo>
                  <a:pt x="3" y="0"/>
                  <a:pt x="0" y="3"/>
                  <a:pt x="0" y="6"/>
                </a:cubicBezTo>
                <a:cubicBezTo>
                  <a:pt x="0" y="97"/>
                  <a:pt x="0" y="97"/>
                  <a:pt x="0" y="97"/>
                </a:cubicBezTo>
                <a:cubicBezTo>
                  <a:pt x="0" y="100"/>
                  <a:pt x="3" y="103"/>
                  <a:pt x="7" y="103"/>
                </a:cubicBezTo>
                <a:cubicBezTo>
                  <a:pt x="85" y="103"/>
                  <a:pt x="85" y="103"/>
                  <a:pt x="85" y="103"/>
                </a:cubicBezTo>
                <a:cubicBezTo>
                  <a:pt x="88" y="103"/>
                  <a:pt x="91" y="100"/>
                  <a:pt x="91" y="97"/>
                </a:cubicBezTo>
                <a:cubicBezTo>
                  <a:pt x="91" y="6"/>
                  <a:pt x="91" y="6"/>
                  <a:pt x="91" y="6"/>
                </a:cubicBezTo>
                <a:cubicBezTo>
                  <a:pt x="91" y="3"/>
                  <a:pt x="88" y="0"/>
                  <a:pt x="85" y="0"/>
                </a:cubicBezTo>
                <a:close/>
                <a:moveTo>
                  <a:pt x="13" y="6"/>
                </a:moveTo>
                <a:cubicBezTo>
                  <a:pt x="17" y="6"/>
                  <a:pt x="20" y="9"/>
                  <a:pt x="20" y="13"/>
                </a:cubicBezTo>
                <a:cubicBezTo>
                  <a:pt x="20" y="16"/>
                  <a:pt x="17" y="19"/>
                  <a:pt x="13" y="19"/>
                </a:cubicBezTo>
                <a:cubicBezTo>
                  <a:pt x="10" y="19"/>
                  <a:pt x="7" y="16"/>
                  <a:pt x="7" y="13"/>
                </a:cubicBezTo>
                <a:cubicBezTo>
                  <a:pt x="7" y="9"/>
                  <a:pt x="10" y="6"/>
                  <a:pt x="13" y="6"/>
                </a:cubicBezTo>
                <a:close/>
                <a:moveTo>
                  <a:pt x="85" y="97"/>
                </a:moveTo>
                <a:cubicBezTo>
                  <a:pt x="7" y="97"/>
                  <a:pt x="7" y="97"/>
                  <a:pt x="7" y="97"/>
                </a:cubicBezTo>
                <a:cubicBezTo>
                  <a:pt x="7" y="26"/>
                  <a:pt x="7" y="26"/>
                  <a:pt x="7" y="26"/>
                </a:cubicBezTo>
                <a:cubicBezTo>
                  <a:pt x="85" y="26"/>
                  <a:pt x="85" y="26"/>
                  <a:pt x="85" y="26"/>
                </a:cubicBezTo>
                <a:lnTo>
                  <a:pt x="85" y="97"/>
                </a:lnTo>
                <a:close/>
                <a:moveTo>
                  <a:pt x="78" y="19"/>
                </a:moveTo>
                <a:cubicBezTo>
                  <a:pt x="75" y="19"/>
                  <a:pt x="72" y="16"/>
                  <a:pt x="72" y="13"/>
                </a:cubicBezTo>
                <a:cubicBezTo>
                  <a:pt x="72" y="9"/>
                  <a:pt x="75" y="6"/>
                  <a:pt x="78" y="6"/>
                </a:cubicBezTo>
                <a:cubicBezTo>
                  <a:pt x="82" y="6"/>
                  <a:pt x="85" y="9"/>
                  <a:pt x="85" y="13"/>
                </a:cubicBezTo>
                <a:cubicBezTo>
                  <a:pt x="85" y="16"/>
                  <a:pt x="82" y="19"/>
                  <a:pt x="78" y="19"/>
                </a:cubicBezTo>
                <a:close/>
                <a:moveTo>
                  <a:pt x="13" y="42"/>
                </a:moveTo>
                <a:cubicBezTo>
                  <a:pt x="13" y="40"/>
                  <a:pt x="15" y="39"/>
                  <a:pt x="17" y="39"/>
                </a:cubicBezTo>
                <a:cubicBezTo>
                  <a:pt x="75" y="39"/>
                  <a:pt x="75" y="39"/>
                  <a:pt x="75" y="39"/>
                </a:cubicBezTo>
                <a:cubicBezTo>
                  <a:pt x="77" y="39"/>
                  <a:pt x="78" y="40"/>
                  <a:pt x="78" y="42"/>
                </a:cubicBezTo>
                <a:cubicBezTo>
                  <a:pt x="78" y="44"/>
                  <a:pt x="77" y="45"/>
                  <a:pt x="75" y="45"/>
                </a:cubicBezTo>
                <a:cubicBezTo>
                  <a:pt x="17" y="45"/>
                  <a:pt x="17" y="45"/>
                  <a:pt x="17" y="45"/>
                </a:cubicBezTo>
                <a:cubicBezTo>
                  <a:pt x="15" y="45"/>
                  <a:pt x="13" y="44"/>
                  <a:pt x="13" y="42"/>
                </a:cubicBezTo>
                <a:close/>
                <a:moveTo>
                  <a:pt x="13" y="61"/>
                </a:moveTo>
                <a:cubicBezTo>
                  <a:pt x="13" y="59"/>
                  <a:pt x="15" y="58"/>
                  <a:pt x="17" y="58"/>
                </a:cubicBezTo>
                <a:cubicBezTo>
                  <a:pt x="75" y="58"/>
                  <a:pt x="75" y="58"/>
                  <a:pt x="75" y="58"/>
                </a:cubicBezTo>
                <a:cubicBezTo>
                  <a:pt x="77" y="58"/>
                  <a:pt x="78" y="59"/>
                  <a:pt x="78" y="61"/>
                </a:cubicBezTo>
                <a:cubicBezTo>
                  <a:pt x="78" y="63"/>
                  <a:pt x="77" y="65"/>
                  <a:pt x="75" y="65"/>
                </a:cubicBezTo>
                <a:cubicBezTo>
                  <a:pt x="17" y="65"/>
                  <a:pt x="17" y="65"/>
                  <a:pt x="17" y="65"/>
                </a:cubicBezTo>
                <a:cubicBezTo>
                  <a:pt x="15" y="65"/>
                  <a:pt x="13" y="63"/>
                  <a:pt x="13" y="61"/>
                </a:cubicBezTo>
                <a:close/>
                <a:moveTo>
                  <a:pt x="13" y="81"/>
                </a:moveTo>
                <a:cubicBezTo>
                  <a:pt x="13" y="79"/>
                  <a:pt x="15" y="77"/>
                  <a:pt x="17" y="77"/>
                </a:cubicBezTo>
                <a:cubicBezTo>
                  <a:pt x="75" y="77"/>
                  <a:pt x="75" y="77"/>
                  <a:pt x="75" y="77"/>
                </a:cubicBezTo>
                <a:cubicBezTo>
                  <a:pt x="77" y="77"/>
                  <a:pt x="78" y="79"/>
                  <a:pt x="78" y="81"/>
                </a:cubicBezTo>
                <a:cubicBezTo>
                  <a:pt x="78" y="82"/>
                  <a:pt x="77" y="84"/>
                  <a:pt x="75" y="84"/>
                </a:cubicBezTo>
                <a:cubicBezTo>
                  <a:pt x="17" y="84"/>
                  <a:pt x="17" y="84"/>
                  <a:pt x="17" y="84"/>
                </a:cubicBezTo>
                <a:cubicBezTo>
                  <a:pt x="15" y="84"/>
                  <a:pt x="13" y="82"/>
                  <a:pt x="13" y="81"/>
                </a:cubicBezTo>
                <a:close/>
              </a:path>
            </a:pathLst>
          </a:custGeom>
          <a:solidFill>
            <a:srgbClr val="F8F8F8"/>
          </a:solidFill>
          <a:ln>
            <a:noFill/>
          </a:ln>
        </p:spPr>
        <p:txBody>
          <a:bodyPr/>
          <a:lstStyle/>
          <a:p>
            <a:pPr defTabSz="914400"/>
            <a:endParaRPr lang="zh-CN" altLang="en-US">
              <a:solidFill>
                <a:prstClr val="black"/>
              </a:solidFill>
              <a:ea typeface="宋体" panose="02010600030101010101" pitchFamily="2" charset="-122"/>
            </a:endParaRPr>
          </a:p>
        </p:txBody>
      </p:sp>
      <p:sp>
        <p:nvSpPr>
          <p:cNvPr id="11" name="Freeform 14">
            <a:extLst>
              <a:ext uri="{FF2B5EF4-FFF2-40B4-BE49-F238E27FC236}">
                <a16:creationId xmlns:a16="http://schemas.microsoft.com/office/drawing/2014/main" xmlns="" id="{00EAE015-248D-47F4-8B19-248AAFB253E1}"/>
              </a:ext>
            </a:extLst>
          </p:cNvPr>
          <p:cNvSpPr/>
          <p:nvPr/>
        </p:nvSpPr>
        <p:spPr bwMode="auto">
          <a:xfrm>
            <a:off x="10228731" y="2166732"/>
            <a:ext cx="269875" cy="292190"/>
          </a:xfrm>
          <a:custGeom>
            <a:avLst/>
            <a:gdLst>
              <a:gd name="T0" fmla="*/ 4 w 92"/>
              <a:gd name="T1" fmla="*/ 100 h 100"/>
              <a:gd name="T2" fmla="*/ 1 w 92"/>
              <a:gd name="T3" fmla="*/ 100 h 100"/>
              <a:gd name="T4" fmla="*/ 0 w 92"/>
              <a:gd name="T5" fmla="*/ 97 h 100"/>
              <a:gd name="T6" fmla="*/ 5 w 92"/>
              <a:gd name="T7" fmla="*/ 56 h 100"/>
              <a:gd name="T8" fmla="*/ 6 w 92"/>
              <a:gd name="T9" fmla="*/ 54 h 100"/>
              <a:gd name="T10" fmla="*/ 56 w 92"/>
              <a:gd name="T11" fmla="*/ 3 h 100"/>
              <a:gd name="T12" fmla="*/ 70 w 92"/>
              <a:gd name="T13" fmla="*/ 3 h 100"/>
              <a:gd name="T14" fmla="*/ 88 w 92"/>
              <a:gd name="T15" fmla="*/ 22 h 100"/>
              <a:gd name="T16" fmla="*/ 88 w 92"/>
              <a:gd name="T17" fmla="*/ 35 h 100"/>
              <a:gd name="T18" fmla="*/ 52 w 92"/>
              <a:gd name="T19" fmla="*/ 72 h 100"/>
              <a:gd name="T20" fmla="*/ 49 w 92"/>
              <a:gd name="T21" fmla="*/ 73 h 100"/>
              <a:gd name="T22" fmla="*/ 31 w 92"/>
              <a:gd name="T23" fmla="*/ 73 h 100"/>
              <a:gd name="T24" fmla="*/ 28 w 92"/>
              <a:gd name="T25" fmla="*/ 70 h 100"/>
              <a:gd name="T26" fmla="*/ 28 w 92"/>
              <a:gd name="T27" fmla="*/ 51 h 100"/>
              <a:gd name="T28" fmla="*/ 29 w 92"/>
              <a:gd name="T29" fmla="*/ 49 h 100"/>
              <a:gd name="T30" fmla="*/ 56 w 92"/>
              <a:gd name="T31" fmla="*/ 22 h 100"/>
              <a:gd name="T32" fmla="*/ 61 w 92"/>
              <a:gd name="T33" fmla="*/ 22 h 100"/>
              <a:gd name="T34" fmla="*/ 61 w 92"/>
              <a:gd name="T35" fmla="*/ 26 h 100"/>
              <a:gd name="T36" fmla="*/ 34 w 92"/>
              <a:gd name="T37" fmla="*/ 53 h 100"/>
              <a:gd name="T38" fmla="*/ 34 w 92"/>
              <a:gd name="T39" fmla="*/ 67 h 100"/>
              <a:gd name="T40" fmla="*/ 48 w 92"/>
              <a:gd name="T41" fmla="*/ 67 h 100"/>
              <a:gd name="T42" fmla="*/ 84 w 92"/>
              <a:gd name="T43" fmla="*/ 31 h 100"/>
              <a:gd name="T44" fmla="*/ 84 w 92"/>
              <a:gd name="T45" fmla="*/ 26 h 100"/>
              <a:gd name="T46" fmla="*/ 65 w 92"/>
              <a:gd name="T47" fmla="*/ 8 h 100"/>
              <a:gd name="T48" fmla="*/ 61 w 92"/>
              <a:gd name="T49" fmla="*/ 8 h 100"/>
              <a:gd name="T50" fmla="*/ 11 w 92"/>
              <a:gd name="T51" fmla="*/ 58 h 100"/>
              <a:gd name="T52" fmla="*/ 7 w 92"/>
              <a:gd name="T53" fmla="*/ 94 h 100"/>
              <a:gd name="T54" fmla="*/ 43 w 92"/>
              <a:gd name="T55" fmla="*/ 90 h 100"/>
              <a:gd name="T56" fmla="*/ 84 w 92"/>
              <a:gd name="T57" fmla="*/ 49 h 100"/>
              <a:gd name="T58" fmla="*/ 88 w 92"/>
              <a:gd name="T59" fmla="*/ 49 h 100"/>
              <a:gd name="T60" fmla="*/ 88 w 92"/>
              <a:gd name="T61" fmla="*/ 54 h 100"/>
              <a:gd name="T62" fmla="*/ 47 w 92"/>
              <a:gd name="T63" fmla="*/ 95 h 100"/>
              <a:gd name="T64" fmla="*/ 45 w 92"/>
              <a:gd name="T65" fmla="*/ 96 h 100"/>
              <a:gd name="T66" fmla="*/ 4 w 92"/>
              <a:gd name="T67" fmla="*/ 100 h 100"/>
              <a:gd name="T68" fmla="*/ 4 w 92"/>
              <a:gd name="T6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100">
                <a:moveTo>
                  <a:pt x="4" y="100"/>
                </a:moveTo>
                <a:cubicBezTo>
                  <a:pt x="3" y="100"/>
                  <a:pt x="2" y="100"/>
                  <a:pt x="1" y="100"/>
                </a:cubicBezTo>
                <a:cubicBezTo>
                  <a:pt x="1" y="99"/>
                  <a:pt x="0" y="98"/>
                  <a:pt x="0" y="97"/>
                </a:cubicBezTo>
                <a:cubicBezTo>
                  <a:pt x="5" y="56"/>
                  <a:pt x="5" y="56"/>
                  <a:pt x="5" y="56"/>
                </a:cubicBezTo>
                <a:cubicBezTo>
                  <a:pt x="5" y="55"/>
                  <a:pt x="5" y="54"/>
                  <a:pt x="6" y="54"/>
                </a:cubicBezTo>
                <a:cubicBezTo>
                  <a:pt x="56" y="3"/>
                  <a:pt x="56" y="3"/>
                  <a:pt x="56" y="3"/>
                </a:cubicBezTo>
                <a:cubicBezTo>
                  <a:pt x="60" y="0"/>
                  <a:pt x="66" y="0"/>
                  <a:pt x="70" y="3"/>
                </a:cubicBezTo>
                <a:cubicBezTo>
                  <a:pt x="88" y="22"/>
                  <a:pt x="88" y="22"/>
                  <a:pt x="88" y="22"/>
                </a:cubicBezTo>
                <a:cubicBezTo>
                  <a:pt x="92" y="25"/>
                  <a:pt x="92" y="32"/>
                  <a:pt x="88" y="35"/>
                </a:cubicBezTo>
                <a:cubicBezTo>
                  <a:pt x="52" y="72"/>
                  <a:pt x="52" y="72"/>
                  <a:pt x="52" y="72"/>
                </a:cubicBezTo>
                <a:cubicBezTo>
                  <a:pt x="51" y="73"/>
                  <a:pt x="50" y="73"/>
                  <a:pt x="49" y="73"/>
                </a:cubicBezTo>
                <a:cubicBezTo>
                  <a:pt x="31" y="73"/>
                  <a:pt x="31" y="73"/>
                  <a:pt x="31" y="73"/>
                </a:cubicBezTo>
                <a:cubicBezTo>
                  <a:pt x="29" y="73"/>
                  <a:pt x="28" y="72"/>
                  <a:pt x="28" y="70"/>
                </a:cubicBezTo>
                <a:cubicBezTo>
                  <a:pt x="28" y="51"/>
                  <a:pt x="28" y="51"/>
                  <a:pt x="28" y="51"/>
                </a:cubicBezTo>
                <a:cubicBezTo>
                  <a:pt x="28" y="51"/>
                  <a:pt x="28" y="50"/>
                  <a:pt x="29" y="49"/>
                </a:cubicBezTo>
                <a:cubicBezTo>
                  <a:pt x="56" y="22"/>
                  <a:pt x="56" y="22"/>
                  <a:pt x="56" y="22"/>
                </a:cubicBezTo>
                <a:cubicBezTo>
                  <a:pt x="58" y="20"/>
                  <a:pt x="60" y="20"/>
                  <a:pt x="61" y="22"/>
                </a:cubicBezTo>
                <a:cubicBezTo>
                  <a:pt x="62" y="23"/>
                  <a:pt x="62" y="25"/>
                  <a:pt x="61" y="26"/>
                </a:cubicBezTo>
                <a:cubicBezTo>
                  <a:pt x="34" y="53"/>
                  <a:pt x="34" y="53"/>
                  <a:pt x="34" y="53"/>
                </a:cubicBezTo>
                <a:cubicBezTo>
                  <a:pt x="34" y="67"/>
                  <a:pt x="34" y="67"/>
                  <a:pt x="34" y="67"/>
                </a:cubicBezTo>
                <a:cubicBezTo>
                  <a:pt x="48" y="67"/>
                  <a:pt x="48" y="67"/>
                  <a:pt x="48" y="67"/>
                </a:cubicBezTo>
                <a:cubicBezTo>
                  <a:pt x="84" y="31"/>
                  <a:pt x="84" y="31"/>
                  <a:pt x="84" y="31"/>
                </a:cubicBezTo>
                <a:cubicBezTo>
                  <a:pt x="85" y="30"/>
                  <a:pt x="85" y="28"/>
                  <a:pt x="84" y="26"/>
                </a:cubicBezTo>
                <a:cubicBezTo>
                  <a:pt x="65" y="8"/>
                  <a:pt x="65" y="8"/>
                  <a:pt x="65" y="8"/>
                </a:cubicBezTo>
                <a:cubicBezTo>
                  <a:pt x="64" y="7"/>
                  <a:pt x="62" y="7"/>
                  <a:pt x="61" y="8"/>
                </a:cubicBezTo>
                <a:cubicBezTo>
                  <a:pt x="11" y="58"/>
                  <a:pt x="11" y="58"/>
                  <a:pt x="11" y="58"/>
                </a:cubicBezTo>
                <a:cubicBezTo>
                  <a:pt x="7" y="94"/>
                  <a:pt x="7" y="94"/>
                  <a:pt x="7" y="94"/>
                </a:cubicBezTo>
                <a:cubicBezTo>
                  <a:pt x="43" y="90"/>
                  <a:pt x="43" y="90"/>
                  <a:pt x="43" y="90"/>
                </a:cubicBezTo>
                <a:cubicBezTo>
                  <a:pt x="84" y="49"/>
                  <a:pt x="84" y="49"/>
                  <a:pt x="84" y="49"/>
                </a:cubicBezTo>
                <a:cubicBezTo>
                  <a:pt x="85" y="48"/>
                  <a:pt x="87" y="48"/>
                  <a:pt x="88" y="49"/>
                </a:cubicBezTo>
                <a:cubicBezTo>
                  <a:pt x="90" y="50"/>
                  <a:pt x="90" y="52"/>
                  <a:pt x="88" y="54"/>
                </a:cubicBezTo>
                <a:cubicBezTo>
                  <a:pt x="47" y="95"/>
                  <a:pt x="47" y="95"/>
                  <a:pt x="47" y="95"/>
                </a:cubicBezTo>
                <a:cubicBezTo>
                  <a:pt x="47" y="95"/>
                  <a:pt x="46" y="96"/>
                  <a:pt x="45" y="96"/>
                </a:cubicBezTo>
                <a:cubicBezTo>
                  <a:pt x="4" y="100"/>
                  <a:pt x="4" y="100"/>
                  <a:pt x="4" y="100"/>
                </a:cubicBezTo>
                <a:cubicBezTo>
                  <a:pt x="4" y="100"/>
                  <a:pt x="4" y="100"/>
                  <a:pt x="4" y="100"/>
                </a:cubicBezTo>
                <a:close/>
              </a:path>
            </a:pathLst>
          </a:custGeom>
          <a:solidFill>
            <a:srgbClr val="F8F8F8"/>
          </a:solidFill>
          <a:ln>
            <a:noFill/>
          </a:ln>
        </p:spPr>
        <p:txBody>
          <a:bodyPr/>
          <a:lstStyle/>
          <a:p>
            <a:pPr defTabSz="914400"/>
            <a:endParaRPr lang="zh-CN" altLang="en-US">
              <a:solidFill>
                <a:prstClr val="black"/>
              </a:solidFill>
              <a:ea typeface="宋体" panose="02010600030101010101" pitchFamily="2" charset="-122"/>
            </a:endParaRPr>
          </a:p>
        </p:txBody>
      </p:sp>
      <p:sp>
        <p:nvSpPr>
          <p:cNvPr id="12" name="Freeform 15">
            <a:extLst>
              <a:ext uri="{FF2B5EF4-FFF2-40B4-BE49-F238E27FC236}">
                <a16:creationId xmlns:a16="http://schemas.microsoft.com/office/drawing/2014/main" xmlns="" id="{46755FA3-CF29-454C-B57D-F33D5E865908}"/>
              </a:ext>
            </a:extLst>
          </p:cNvPr>
          <p:cNvSpPr>
            <a:spLocks noEditPoints="1"/>
          </p:cNvSpPr>
          <p:nvPr/>
        </p:nvSpPr>
        <p:spPr bwMode="auto">
          <a:xfrm>
            <a:off x="8006230" y="4448674"/>
            <a:ext cx="306388" cy="303306"/>
          </a:xfrm>
          <a:custGeom>
            <a:avLst/>
            <a:gdLst>
              <a:gd name="T0" fmla="*/ 101 w 105"/>
              <a:gd name="T1" fmla="*/ 4 h 104"/>
              <a:gd name="T2" fmla="*/ 101 w 105"/>
              <a:gd name="T3" fmla="*/ 17 h 104"/>
              <a:gd name="T4" fmla="*/ 96 w 105"/>
              <a:gd name="T5" fmla="*/ 22 h 104"/>
              <a:gd name="T6" fmla="*/ 82 w 105"/>
              <a:gd name="T7" fmla="*/ 8 h 104"/>
              <a:gd name="T8" fmla="*/ 87 w 105"/>
              <a:gd name="T9" fmla="*/ 4 h 104"/>
              <a:gd name="T10" fmla="*/ 101 w 105"/>
              <a:gd name="T11" fmla="*/ 4 h 104"/>
              <a:gd name="T12" fmla="*/ 32 w 105"/>
              <a:gd name="T13" fmla="*/ 59 h 104"/>
              <a:gd name="T14" fmla="*/ 28 w 105"/>
              <a:gd name="T15" fmla="*/ 77 h 104"/>
              <a:gd name="T16" fmla="*/ 46 w 105"/>
              <a:gd name="T17" fmla="*/ 72 h 104"/>
              <a:gd name="T18" fmla="*/ 92 w 105"/>
              <a:gd name="T19" fmla="*/ 26 h 104"/>
              <a:gd name="T20" fmla="*/ 78 w 105"/>
              <a:gd name="T21" fmla="*/ 13 h 104"/>
              <a:gd name="T22" fmla="*/ 32 w 105"/>
              <a:gd name="T23" fmla="*/ 59 h 104"/>
              <a:gd name="T24" fmla="*/ 78 w 105"/>
              <a:gd name="T25" fmla="*/ 50 h 104"/>
              <a:gd name="T26" fmla="*/ 78 w 105"/>
              <a:gd name="T27" fmla="*/ 91 h 104"/>
              <a:gd name="T28" fmla="*/ 13 w 105"/>
              <a:gd name="T29" fmla="*/ 91 h 104"/>
              <a:gd name="T30" fmla="*/ 13 w 105"/>
              <a:gd name="T31" fmla="*/ 27 h 104"/>
              <a:gd name="T32" fmla="*/ 55 w 105"/>
              <a:gd name="T33" fmla="*/ 27 h 104"/>
              <a:gd name="T34" fmla="*/ 68 w 105"/>
              <a:gd name="T35" fmla="*/ 14 h 104"/>
              <a:gd name="T36" fmla="*/ 0 w 105"/>
              <a:gd name="T37" fmla="*/ 14 h 104"/>
              <a:gd name="T38" fmla="*/ 0 w 105"/>
              <a:gd name="T39" fmla="*/ 104 h 104"/>
              <a:gd name="T40" fmla="*/ 91 w 105"/>
              <a:gd name="T41" fmla="*/ 104 h 104"/>
              <a:gd name="T42" fmla="*/ 91 w 105"/>
              <a:gd name="T43" fmla="*/ 37 h 104"/>
              <a:gd name="T44" fmla="*/ 78 w 105"/>
              <a:gd name="T45"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04">
                <a:moveTo>
                  <a:pt x="101" y="4"/>
                </a:moveTo>
                <a:cubicBezTo>
                  <a:pt x="105" y="7"/>
                  <a:pt x="105" y="14"/>
                  <a:pt x="101" y="17"/>
                </a:cubicBezTo>
                <a:cubicBezTo>
                  <a:pt x="96" y="22"/>
                  <a:pt x="96" y="22"/>
                  <a:pt x="96" y="22"/>
                </a:cubicBezTo>
                <a:cubicBezTo>
                  <a:pt x="82" y="8"/>
                  <a:pt x="82" y="8"/>
                  <a:pt x="82" y="8"/>
                </a:cubicBezTo>
                <a:cubicBezTo>
                  <a:pt x="87" y="4"/>
                  <a:pt x="87" y="4"/>
                  <a:pt x="87" y="4"/>
                </a:cubicBezTo>
                <a:cubicBezTo>
                  <a:pt x="91" y="0"/>
                  <a:pt x="97" y="0"/>
                  <a:pt x="101" y="4"/>
                </a:cubicBezTo>
                <a:close/>
                <a:moveTo>
                  <a:pt x="32" y="59"/>
                </a:moveTo>
                <a:cubicBezTo>
                  <a:pt x="28" y="77"/>
                  <a:pt x="28" y="77"/>
                  <a:pt x="28" y="77"/>
                </a:cubicBezTo>
                <a:cubicBezTo>
                  <a:pt x="46" y="72"/>
                  <a:pt x="46" y="72"/>
                  <a:pt x="46" y="72"/>
                </a:cubicBezTo>
                <a:cubicBezTo>
                  <a:pt x="92" y="26"/>
                  <a:pt x="92" y="26"/>
                  <a:pt x="92" y="26"/>
                </a:cubicBezTo>
                <a:cubicBezTo>
                  <a:pt x="78" y="13"/>
                  <a:pt x="78" y="13"/>
                  <a:pt x="78" y="13"/>
                </a:cubicBezTo>
                <a:lnTo>
                  <a:pt x="32" y="59"/>
                </a:lnTo>
                <a:close/>
                <a:moveTo>
                  <a:pt x="78" y="50"/>
                </a:moveTo>
                <a:cubicBezTo>
                  <a:pt x="78" y="91"/>
                  <a:pt x="78" y="91"/>
                  <a:pt x="78" y="91"/>
                </a:cubicBezTo>
                <a:cubicBezTo>
                  <a:pt x="13" y="91"/>
                  <a:pt x="13" y="91"/>
                  <a:pt x="13" y="91"/>
                </a:cubicBezTo>
                <a:cubicBezTo>
                  <a:pt x="13" y="27"/>
                  <a:pt x="13" y="27"/>
                  <a:pt x="13" y="27"/>
                </a:cubicBezTo>
                <a:cubicBezTo>
                  <a:pt x="55" y="27"/>
                  <a:pt x="55" y="27"/>
                  <a:pt x="55" y="27"/>
                </a:cubicBezTo>
                <a:cubicBezTo>
                  <a:pt x="68" y="14"/>
                  <a:pt x="68" y="14"/>
                  <a:pt x="68" y="14"/>
                </a:cubicBezTo>
                <a:cubicBezTo>
                  <a:pt x="0" y="14"/>
                  <a:pt x="0" y="14"/>
                  <a:pt x="0" y="14"/>
                </a:cubicBezTo>
                <a:cubicBezTo>
                  <a:pt x="0" y="104"/>
                  <a:pt x="0" y="104"/>
                  <a:pt x="0" y="104"/>
                </a:cubicBezTo>
                <a:cubicBezTo>
                  <a:pt x="91" y="104"/>
                  <a:pt x="91" y="104"/>
                  <a:pt x="91" y="104"/>
                </a:cubicBezTo>
                <a:cubicBezTo>
                  <a:pt x="91" y="37"/>
                  <a:pt x="91" y="37"/>
                  <a:pt x="91" y="37"/>
                </a:cubicBezTo>
                <a:lnTo>
                  <a:pt x="78" y="50"/>
                </a:lnTo>
                <a:close/>
              </a:path>
            </a:pathLst>
          </a:custGeom>
          <a:solidFill>
            <a:srgbClr val="F8F8F8"/>
          </a:solidFill>
          <a:ln>
            <a:noFill/>
          </a:ln>
        </p:spPr>
        <p:txBody>
          <a:bodyPr/>
          <a:lstStyle/>
          <a:p>
            <a:pPr defTabSz="914400"/>
            <a:endParaRPr lang="zh-CN" altLang="en-US">
              <a:solidFill>
                <a:prstClr val="black"/>
              </a:solidFill>
              <a:ea typeface="宋体" panose="02010600030101010101" pitchFamily="2" charset="-122"/>
            </a:endParaRPr>
          </a:p>
        </p:txBody>
      </p:sp>
      <p:sp>
        <p:nvSpPr>
          <p:cNvPr id="13" name="Freeform 16">
            <a:extLst>
              <a:ext uri="{FF2B5EF4-FFF2-40B4-BE49-F238E27FC236}">
                <a16:creationId xmlns:a16="http://schemas.microsoft.com/office/drawing/2014/main" xmlns="" id="{7D07AC80-CC09-43D5-9FFF-71FE33AB6BD2}"/>
              </a:ext>
            </a:extLst>
          </p:cNvPr>
          <p:cNvSpPr>
            <a:spLocks noEditPoints="1"/>
          </p:cNvSpPr>
          <p:nvPr/>
        </p:nvSpPr>
        <p:spPr bwMode="auto">
          <a:xfrm>
            <a:off x="8044331" y="2163556"/>
            <a:ext cx="227013" cy="300131"/>
          </a:xfrm>
          <a:custGeom>
            <a:avLst/>
            <a:gdLst>
              <a:gd name="T0" fmla="*/ 71 w 78"/>
              <a:gd name="T1" fmla="*/ 6 h 103"/>
              <a:gd name="T2" fmla="*/ 78 w 78"/>
              <a:gd name="T3" fmla="*/ 6 h 103"/>
              <a:gd name="T4" fmla="*/ 78 w 78"/>
              <a:gd name="T5" fmla="*/ 0 h 103"/>
              <a:gd name="T6" fmla="*/ 0 w 78"/>
              <a:gd name="T7" fmla="*/ 0 h 103"/>
              <a:gd name="T8" fmla="*/ 0 w 78"/>
              <a:gd name="T9" fmla="*/ 6 h 103"/>
              <a:gd name="T10" fmla="*/ 6 w 78"/>
              <a:gd name="T11" fmla="*/ 6 h 103"/>
              <a:gd name="T12" fmla="*/ 6 w 78"/>
              <a:gd name="T13" fmla="*/ 13 h 103"/>
              <a:gd name="T14" fmla="*/ 10 w 78"/>
              <a:gd name="T15" fmla="*/ 13 h 103"/>
              <a:gd name="T16" fmla="*/ 20 w 78"/>
              <a:gd name="T17" fmla="*/ 48 h 103"/>
              <a:gd name="T18" fmla="*/ 25 w 78"/>
              <a:gd name="T19" fmla="*/ 52 h 103"/>
              <a:gd name="T20" fmla="*/ 20 w 78"/>
              <a:gd name="T21" fmla="*/ 55 h 103"/>
              <a:gd name="T22" fmla="*/ 10 w 78"/>
              <a:gd name="T23" fmla="*/ 90 h 103"/>
              <a:gd name="T24" fmla="*/ 6 w 78"/>
              <a:gd name="T25" fmla="*/ 90 h 103"/>
              <a:gd name="T26" fmla="*/ 6 w 78"/>
              <a:gd name="T27" fmla="*/ 97 h 103"/>
              <a:gd name="T28" fmla="*/ 0 w 78"/>
              <a:gd name="T29" fmla="*/ 97 h 103"/>
              <a:gd name="T30" fmla="*/ 0 w 78"/>
              <a:gd name="T31" fmla="*/ 103 h 103"/>
              <a:gd name="T32" fmla="*/ 78 w 78"/>
              <a:gd name="T33" fmla="*/ 103 h 103"/>
              <a:gd name="T34" fmla="*/ 78 w 78"/>
              <a:gd name="T35" fmla="*/ 97 h 103"/>
              <a:gd name="T36" fmla="*/ 71 w 78"/>
              <a:gd name="T37" fmla="*/ 97 h 103"/>
              <a:gd name="T38" fmla="*/ 71 w 78"/>
              <a:gd name="T39" fmla="*/ 90 h 103"/>
              <a:gd name="T40" fmla="*/ 68 w 78"/>
              <a:gd name="T41" fmla="*/ 90 h 103"/>
              <a:gd name="T42" fmla="*/ 58 w 78"/>
              <a:gd name="T43" fmla="*/ 55 h 103"/>
              <a:gd name="T44" fmla="*/ 53 w 78"/>
              <a:gd name="T45" fmla="*/ 52 h 103"/>
              <a:gd name="T46" fmla="*/ 58 w 78"/>
              <a:gd name="T47" fmla="*/ 48 h 103"/>
              <a:gd name="T48" fmla="*/ 68 w 78"/>
              <a:gd name="T49" fmla="*/ 13 h 103"/>
              <a:gd name="T50" fmla="*/ 71 w 78"/>
              <a:gd name="T51" fmla="*/ 13 h 103"/>
              <a:gd name="T52" fmla="*/ 71 w 78"/>
              <a:gd name="T53" fmla="*/ 6 h 103"/>
              <a:gd name="T54" fmla="*/ 62 w 78"/>
              <a:gd name="T55" fmla="*/ 14 h 103"/>
              <a:gd name="T56" fmla="*/ 54 w 78"/>
              <a:gd name="T57" fmla="*/ 43 h 103"/>
              <a:gd name="T58" fmla="*/ 45 w 78"/>
              <a:gd name="T59" fmla="*/ 47 h 103"/>
              <a:gd name="T60" fmla="*/ 45 w 78"/>
              <a:gd name="T61" fmla="*/ 56 h 103"/>
              <a:gd name="T62" fmla="*/ 54 w 78"/>
              <a:gd name="T63" fmla="*/ 60 h 103"/>
              <a:gd name="T64" fmla="*/ 62 w 78"/>
              <a:gd name="T65" fmla="*/ 89 h 103"/>
              <a:gd name="T66" fmla="*/ 61 w 78"/>
              <a:gd name="T67" fmla="*/ 90 h 103"/>
              <a:gd name="T68" fmla="*/ 55 w 78"/>
              <a:gd name="T69" fmla="*/ 90 h 103"/>
              <a:gd name="T70" fmla="*/ 50 w 78"/>
              <a:gd name="T71" fmla="*/ 75 h 103"/>
              <a:gd name="T72" fmla="*/ 42 w 78"/>
              <a:gd name="T73" fmla="*/ 71 h 103"/>
              <a:gd name="T74" fmla="*/ 42 w 78"/>
              <a:gd name="T75" fmla="*/ 45 h 103"/>
              <a:gd name="T76" fmla="*/ 53 w 78"/>
              <a:gd name="T77" fmla="*/ 40 h 103"/>
              <a:gd name="T78" fmla="*/ 59 w 78"/>
              <a:gd name="T79" fmla="*/ 32 h 103"/>
              <a:gd name="T80" fmla="*/ 19 w 78"/>
              <a:gd name="T81" fmla="*/ 32 h 103"/>
              <a:gd name="T82" fmla="*/ 25 w 78"/>
              <a:gd name="T83" fmla="*/ 40 h 103"/>
              <a:gd name="T84" fmla="*/ 36 w 78"/>
              <a:gd name="T85" fmla="*/ 45 h 103"/>
              <a:gd name="T86" fmla="*/ 36 w 78"/>
              <a:gd name="T87" fmla="*/ 71 h 103"/>
              <a:gd name="T88" fmla="*/ 28 w 78"/>
              <a:gd name="T89" fmla="*/ 75 h 103"/>
              <a:gd name="T90" fmla="*/ 23 w 78"/>
              <a:gd name="T91" fmla="*/ 90 h 103"/>
              <a:gd name="T92" fmla="*/ 16 w 78"/>
              <a:gd name="T93" fmla="*/ 90 h 103"/>
              <a:gd name="T94" fmla="*/ 16 w 78"/>
              <a:gd name="T95" fmla="*/ 89 h 103"/>
              <a:gd name="T96" fmla="*/ 24 w 78"/>
              <a:gd name="T97" fmla="*/ 60 h 103"/>
              <a:gd name="T98" fmla="*/ 32 w 78"/>
              <a:gd name="T99" fmla="*/ 56 h 103"/>
              <a:gd name="T100" fmla="*/ 32 w 78"/>
              <a:gd name="T101" fmla="*/ 47 h 103"/>
              <a:gd name="T102" fmla="*/ 24 w 78"/>
              <a:gd name="T103" fmla="*/ 43 h 103"/>
              <a:gd name="T104" fmla="*/ 16 w 78"/>
              <a:gd name="T105" fmla="*/ 14 h 103"/>
              <a:gd name="T106" fmla="*/ 16 w 78"/>
              <a:gd name="T107" fmla="*/ 13 h 103"/>
              <a:gd name="T108" fmla="*/ 61 w 78"/>
              <a:gd name="T109" fmla="*/ 13 h 103"/>
              <a:gd name="T110" fmla="*/ 62 w 78"/>
              <a:gd name="T111"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8" h="103">
                <a:moveTo>
                  <a:pt x="71" y="6"/>
                </a:moveTo>
                <a:cubicBezTo>
                  <a:pt x="78" y="6"/>
                  <a:pt x="78" y="6"/>
                  <a:pt x="78" y="6"/>
                </a:cubicBezTo>
                <a:cubicBezTo>
                  <a:pt x="78" y="0"/>
                  <a:pt x="78" y="0"/>
                  <a:pt x="78" y="0"/>
                </a:cubicBezTo>
                <a:cubicBezTo>
                  <a:pt x="0" y="0"/>
                  <a:pt x="0" y="0"/>
                  <a:pt x="0" y="0"/>
                </a:cubicBezTo>
                <a:cubicBezTo>
                  <a:pt x="0" y="6"/>
                  <a:pt x="0" y="6"/>
                  <a:pt x="0" y="6"/>
                </a:cubicBezTo>
                <a:cubicBezTo>
                  <a:pt x="6" y="6"/>
                  <a:pt x="6" y="6"/>
                  <a:pt x="6" y="6"/>
                </a:cubicBezTo>
                <a:cubicBezTo>
                  <a:pt x="6" y="13"/>
                  <a:pt x="6" y="13"/>
                  <a:pt x="6" y="13"/>
                </a:cubicBezTo>
                <a:cubicBezTo>
                  <a:pt x="10" y="13"/>
                  <a:pt x="10" y="13"/>
                  <a:pt x="10" y="13"/>
                </a:cubicBezTo>
                <a:cubicBezTo>
                  <a:pt x="5" y="25"/>
                  <a:pt x="9" y="40"/>
                  <a:pt x="20" y="48"/>
                </a:cubicBezTo>
                <a:cubicBezTo>
                  <a:pt x="21" y="50"/>
                  <a:pt x="23" y="51"/>
                  <a:pt x="25" y="52"/>
                </a:cubicBezTo>
                <a:cubicBezTo>
                  <a:pt x="23" y="52"/>
                  <a:pt x="21" y="53"/>
                  <a:pt x="20" y="55"/>
                </a:cubicBezTo>
                <a:cubicBezTo>
                  <a:pt x="9" y="63"/>
                  <a:pt x="5" y="78"/>
                  <a:pt x="10" y="90"/>
                </a:cubicBezTo>
                <a:cubicBezTo>
                  <a:pt x="6" y="90"/>
                  <a:pt x="6" y="90"/>
                  <a:pt x="6" y="90"/>
                </a:cubicBezTo>
                <a:cubicBezTo>
                  <a:pt x="6" y="97"/>
                  <a:pt x="6" y="97"/>
                  <a:pt x="6" y="97"/>
                </a:cubicBezTo>
                <a:cubicBezTo>
                  <a:pt x="0" y="97"/>
                  <a:pt x="0" y="97"/>
                  <a:pt x="0" y="97"/>
                </a:cubicBezTo>
                <a:cubicBezTo>
                  <a:pt x="0" y="103"/>
                  <a:pt x="0" y="103"/>
                  <a:pt x="0" y="103"/>
                </a:cubicBezTo>
                <a:cubicBezTo>
                  <a:pt x="78" y="103"/>
                  <a:pt x="78" y="103"/>
                  <a:pt x="78" y="103"/>
                </a:cubicBezTo>
                <a:cubicBezTo>
                  <a:pt x="78" y="97"/>
                  <a:pt x="78" y="97"/>
                  <a:pt x="78" y="97"/>
                </a:cubicBezTo>
                <a:cubicBezTo>
                  <a:pt x="71" y="97"/>
                  <a:pt x="71" y="97"/>
                  <a:pt x="71" y="97"/>
                </a:cubicBezTo>
                <a:cubicBezTo>
                  <a:pt x="71" y="90"/>
                  <a:pt x="71" y="90"/>
                  <a:pt x="71" y="90"/>
                </a:cubicBezTo>
                <a:cubicBezTo>
                  <a:pt x="68" y="90"/>
                  <a:pt x="68" y="90"/>
                  <a:pt x="68" y="90"/>
                </a:cubicBezTo>
                <a:cubicBezTo>
                  <a:pt x="73" y="78"/>
                  <a:pt x="69" y="63"/>
                  <a:pt x="58" y="55"/>
                </a:cubicBezTo>
                <a:cubicBezTo>
                  <a:pt x="56" y="53"/>
                  <a:pt x="54" y="52"/>
                  <a:pt x="53" y="52"/>
                </a:cubicBezTo>
                <a:cubicBezTo>
                  <a:pt x="54" y="51"/>
                  <a:pt x="56" y="50"/>
                  <a:pt x="58" y="48"/>
                </a:cubicBezTo>
                <a:cubicBezTo>
                  <a:pt x="69" y="40"/>
                  <a:pt x="73" y="25"/>
                  <a:pt x="68" y="13"/>
                </a:cubicBezTo>
                <a:cubicBezTo>
                  <a:pt x="71" y="13"/>
                  <a:pt x="71" y="13"/>
                  <a:pt x="71" y="13"/>
                </a:cubicBezTo>
                <a:lnTo>
                  <a:pt x="71" y="6"/>
                </a:lnTo>
                <a:close/>
                <a:moveTo>
                  <a:pt x="62" y="14"/>
                </a:moveTo>
                <a:cubicBezTo>
                  <a:pt x="66" y="24"/>
                  <a:pt x="63" y="36"/>
                  <a:pt x="54" y="43"/>
                </a:cubicBezTo>
                <a:cubicBezTo>
                  <a:pt x="51" y="45"/>
                  <a:pt x="48" y="47"/>
                  <a:pt x="45" y="47"/>
                </a:cubicBezTo>
                <a:cubicBezTo>
                  <a:pt x="45" y="56"/>
                  <a:pt x="45" y="56"/>
                  <a:pt x="45" y="56"/>
                </a:cubicBezTo>
                <a:cubicBezTo>
                  <a:pt x="48" y="57"/>
                  <a:pt x="51" y="58"/>
                  <a:pt x="54" y="60"/>
                </a:cubicBezTo>
                <a:cubicBezTo>
                  <a:pt x="63" y="67"/>
                  <a:pt x="66" y="79"/>
                  <a:pt x="62" y="89"/>
                </a:cubicBezTo>
                <a:cubicBezTo>
                  <a:pt x="61" y="90"/>
                  <a:pt x="61" y="90"/>
                  <a:pt x="61" y="90"/>
                </a:cubicBezTo>
                <a:cubicBezTo>
                  <a:pt x="55" y="90"/>
                  <a:pt x="55" y="90"/>
                  <a:pt x="55" y="90"/>
                </a:cubicBezTo>
                <a:cubicBezTo>
                  <a:pt x="56" y="85"/>
                  <a:pt x="54" y="79"/>
                  <a:pt x="50" y="75"/>
                </a:cubicBezTo>
                <a:cubicBezTo>
                  <a:pt x="47" y="73"/>
                  <a:pt x="45" y="72"/>
                  <a:pt x="42" y="71"/>
                </a:cubicBezTo>
                <a:cubicBezTo>
                  <a:pt x="42" y="45"/>
                  <a:pt x="42" y="45"/>
                  <a:pt x="42" y="45"/>
                </a:cubicBezTo>
                <a:cubicBezTo>
                  <a:pt x="46" y="44"/>
                  <a:pt x="50" y="43"/>
                  <a:pt x="53" y="40"/>
                </a:cubicBezTo>
                <a:cubicBezTo>
                  <a:pt x="55" y="38"/>
                  <a:pt x="57" y="35"/>
                  <a:pt x="59" y="32"/>
                </a:cubicBezTo>
                <a:cubicBezTo>
                  <a:pt x="19" y="32"/>
                  <a:pt x="19" y="32"/>
                  <a:pt x="19" y="32"/>
                </a:cubicBezTo>
                <a:cubicBezTo>
                  <a:pt x="20" y="35"/>
                  <a:pt x="22" y="38"/>
                  <a:pt x="25" y="40"/>
                </a:cubicBezTo>
                <a:cubicBezTo>
                  <a:pt x="28" y="43"/>
                  <a:pt x="32" y="44"/>
                  <a:pt x="36" y="45"/>
                </a:cubicBezTo>
                <a:cubicBezTo>
                  <a:pt x="36" y="71"/>
                  <a:pt x="36" y="71"/>
                  <a:pt x="36" y="71"/>
                </a:cubicBezTo>
                <a:cubicBezTo>
                  <a:pt x="33" y="72"/>
                  <a:pt x="30" y="73"/>
                  <a:pt x="28" y="75"/>
                </a:cubicBezTo>
                <a:cubicBezTo>
                  <a:pt x="24" y="79"/>
                  <a:pt x="22" y="85"/>
                  <a:pt x="23" y="90"/>
                </a:cubicBezTo>
                <a:cubicBezTo>
                  <a:pt x="16" y="90"/>
                  <a:pt x="16" y="90"/>
                  <a:pt x="16" y="90"/>
                </a:cubicBezTo>
                <a:cubicBezTo>
                  <a:pt x="16" y="89"/>
                  <a:pt x="16" y="89"/>
                  <a:pt x="16" y="89"/>
                </a:cubicBezTo>
                <a:cubicBezTo>
                  <a:pt x="12" y="79"/>
                  <a:pt x="15" y="67"/>
                  <a:pt x="24" y="60"/>
                </a:cubicBezTo>
                <a:cubicBezTo>
                  <a:pt x="26" y="58"/>
                  <a:pt x="29" y="57"/>
                  <a:pt x="32" y="56"/>
                </a:cubicBezTo>
                <a:cubicBezTo>
                  <a:pt x="32" y="47"/>
                  <a:pt x="32" y="47"/>
                  <a:pt x="32" y="47"/>
                </a:cubicBezTo>
                <a:cubicBezTo>
                  <a:pt x="29" y="47"/>
                  <a:pt x="26" y="45"/>
                  <a:pt x="24" y="43"/>
                </a:cubicBezTo>
                <a:cubicBezTo>
                  <a:pt x="15" y="36"/>
                  <a:pt x="12" y="24"/>
                  <a:pt x="16" y="14"/>
                </a:cubicBezTo>
                <a:cubicBezTo>
                  <a:pt x="16" y="13"/>
                  <a:pt x="16" y="13"/>
                  <a:pt x="16" y="13"/>
                </a:cubicBezTo>
                <a:cubicBezTo>
                  <a:pt x="61" y="13"/>
                  <a:pt x="61" y="13"/>
                  <a:pt x="61" y="13"/>
                </a:cubicBezTo>
                <a:lnTo>
                  <a:pt x="62" y="14"/>
                </a:lnTo>
                <a:close/>
              </a:path>
            </a:pathLst>
          </a:custGeom>
          <a:solidFill>
            <a:srgbClr val="F8F8F8"/>
          </a:solidFill>
          <a:ln>
            <a:noFill/>
          </a:ln>
        </p:spPr>
        <p:txBody>
          <a:bodyPr/>
          <a:lstStyle/>
          <a:p>
            <a:pPr defTabSz="914400"/>
            <a:endParaRPr lang="zh-CN" altLang="en-US">
              <a:solidFill>
                <a:prstClr val="black"/>
              </a:solidFill>
              <a:ea typeface="宋体" panose="02010600030101010101" pitchFamily="2" charset="-122"/>
            </a:endParaRPr>
          </a:p>
        </p:txBody>
      </p:sp>
      <p:sp>
        <p:nvSpPr>
          <p:cNvPr id="14" name="Rectangle 21">
            <a:extLst>
              <a:ext uri="{FF2B5EF4-FFF2-40B4-BE49-F238E27FC236}">
                <a16:creationId xmlns:a16="http://schemas.microsoft.com/office/drawing/2014/main" xmlns="" id="{D12A829E-2685-421E-8625-BDD0DC248AC8}"/>
              </a:ext>
            </a:extLst>
          </p:cNvPr>
          <p:cNvSpPr>
            <a:spLocks noChangeArrowheads="1"/>
          </p:cNvSpPr>
          <p:nvPr/>
        </p:nvSpPr>
        <p:spPr bwMode="auto">
          <a:xfrm>
            <a:off x="8754737" y="3547635"/>
            <a:ext cx="895350" cy="1539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defTabSz="914400">
              <a:buFont typeface="Arial" charset="0"/>
              <a:buNone/>
            </a:pPr>
            <a:r>
              <a:rPr lang="zh-CN" altLang="en-US" sz="1000" b="1" dirty="0">
                <a:solidFill>
                  <a:srgbClr val="FFFFFF"/>
                </a:solidFill>
                <a:latin typeface="微软雅黑 Light" panose="020B0502040204020203" pitchFamily="34" charset="-122"/>
                <a:ea typeface="微软雅黑 Light" panose="020B0502040204020203" pitchFamily="34" charset="-122"/>
              </a:rPr>
              <a:t>添加标题</a:t>
            </a:r>
            <a:endParaRPr lang="zh-CN" altLang="zh-CN" sz="1000" b="1" dirty="0">
              <a:solidFill>
                <a:srgbClr val="FFFFFF"/>
              </a:solidFill>
              <a:latin typeface="微软雅黑 Light" panose="020B0502040204020203" pitchFamily="34" charset="-122"/>
              <a:ea typeface="微软雅黑 Light" panose="020B0502040204020203" pitchFamily="34" charset="-122"/>
            </a:endParaRPr>
          </a:p>
        </p:txBody>
      </p:sp>
      <p:sp>
        <p:nvSpPr>
          <p:cNvPr id="15" name="文本框 14">
            <a:extLst>
              <a:ext uri="{FF2B5EF4-FFF2-40B4-BE49-F238E27FC236}">
                <a16:creationId xmlns:a16="http://schemas.microsoft.com/office/drawing/2014/main" xmlns="" id="{6CDD3AAF-A703-4476-80F0-314329E5A32A}"/>
              </a:ext>
            </a:extLst>
          </p:cNvPr>
          <p:cNvSpPr txBox="1"/>
          <p:nvPr/>
        </p:nvSpPr>
        <p:spPr>
          <a:xfrm>
            <a:off x="850627" y="2026083"/>
            <a:ext cx="726481" cy="646331"/>
          </a:xfrm>
          <a:prstGeom prst="rect">
            <a:avLst/>
          </a:prstGeom>
          <a:noFill/>
        </p:spPr>
        <p:txBody>
          <a:bodyPr wrap="none" rtlCol="0">
            <a:spAutoFit/>
          </a:bodyPr>
          <a:lstStyle/>
          <a:p>
            <a:r>
              <a:rPr lang="en-US" altLang="zh-CN"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6" name="文本框 15">
            <a:extLst>
              <a:ext uri="{FF2B5EF4-FFF2-40B4-BE49-F238E27FC236}">
                <a16:creationId xmlns:a16="http://schemas.microsoft.com/office/drawing/2014/main" xmlns="" id="{3A99DC25-DF91-4E0D-A73E-E33B3F5DD3C3}"/>
              </a:ext>
            </a:extLst>
          </p:cNvPr>
          <p:cNvSpPr txBox="1"/>
          <p:nvPr/>
        </p:nvSpPr>
        <p:spPr>
          <a:xfrm>
            <a:off x="1577108" y="2135381"/>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17" name="文本框 16">
            <a:extLst>
              <a:ext uri="{FF2B5EF4-FFF2-40B4-BE49-F238E27FC236}">
                <a16:creationId xmlns:a16="http://schemas.microsoft.com/office/drawing/2014/main" xmlns="" id="{35372D65-80B3-4A2B-A8F4-3927DCCBE79C}"/>
              </a:ext>
            </a:extLst>
          </p:cNvPr>
          <p:cNvSpPr txBox="1"/>
          <p:nvPr/>
        </p:nvSpPr>
        <p:spPr>
          <a:xfrm>
            <a:off x="850627" y="2552940"/>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
        <p:nvSpPr>
          <p:cNvPr id="18" name="文本框 17">
            <a:extLst>
              <a:ext uri="{FF2B5EF4-FFF2-40B4-BE49-F238E27FC236}">
                <a16:creationId xmlns:a16="http://schemas.microsoft.com/office/drawing/2014/main" xmlns="" id="{B95C4EE1-52AE-4E4B-81A2-41DC34984A45}"/>
              </a:ext>
            </a:extLst>
          </p:cNvPr>
          <p:cNvSpPr txBox="1"/>
          <p:nvPr/>
        </p:nvSpPr>
        <p:spPr>
          <a:xfrm>
            <a:off x="818406" y="3803306"/>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9" name="文本框 18">
            <a:extLst>
              <a:ext uri="{FF2B5EF4-FFF2-40B4-BE49-F238E27FC236}">
                <a16:creationId xmlns:a16="http://schemas.microsoft.com/office/drawing/2014/main" xmlns="" id="{BBEE9BE6-18AA-472F-9A6B-48D0A17D48D4}"/>
              </a:ext>
            </a:extLst>
          </p:cNvPr>
          <p:cNvSpPr txBox="1"/>
          <p:nvPr/>
        </p:nvSpPr>
        <p:spPr>
          <a:xfrm>
            <a:off x="1544887" y="3912604"/>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20" name="文本框 19">
            <a:extLst>
              <a:ext uri="{FF2B5EF4-FFF2-40B4-BE49-F238E27FC236}">
                <a16:creationId xmlns:a16="http://schemas.microsoft.com/office/drawing/2014/main" xmlns="" id="{7C09EF38-5296-4814-A8E8-F161B971F80A}"/>
              </a:ext>
            </a:extLst>
          </p:cNvPr>
          <p:cNvSpPr txBox="1"/>
          <p:nvPr/>
        </p:nvSpPr>
        <p:spPr>
          <a:xfrm>
            <a:off x="818406" y="4330163"/>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p>
        </p:txBody>
      </p:sp>
      <p:sp>
        <p:nvSpPr>
          <p:cNvPr id="21" name="文本框 20">
            <a:extLst>
              <a:ext uri="{FF2B5EF4-FFF2-40B4-BE49-F238E27FC236}">
                <a16:creationId xmlns:a16="http://schemas.microsoft.com/office/drawing/2014/main" xmlns="" id="{2DF03CC7-7693-45BC-AFC0-4E719364ADE6}"/>
              </a:ext>
            </a:extLst>
          </p:cNvPr>
          <p:cNvSpPr txBox="1"/>
          <p:nvPr/>
        </p:nvSpPr>
        <p:spPr>
          <a:xfrm>
            <a:off x="4136100" y="2213933"/>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2" name="文本框 21">
            <a:extLst>
              <a:ext uri="{FF2B5EF4-FFF2-40B4-BE49-F238E27FC236}">
                <a16:creationId xmlns:a16="http://schemas.microsoft.com/office/drawing/2014/main" xmlns="" id="{713B6D05-0757-4DF0-8C17-4AF898632AA6}"/>
              </a:ext>
            </a:extLst>
          </p:cNvPr>
          <p:cNvSpPr txBox="1"/>
          <p:nvPr/>
        </p:nvSpPr>
        <p:spPr>
          <a:xfrm>
            <a:off x="4862581" y="2323231"/>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23" name="文本框 22">
            <a:extLst>
              <a:ext uri="{FF2B5EF4-FFF2-40B4-BE49-F238E27FC236}">
                <a16:creationId xmlns:a16="http://schemas.microsoft.com/office/drawing/2014/main" xmlns="" id="{435B35E6-A262-451F-BF72-391F223B8833}"/>
              </a:ext>
            </a:extLst>
          </p:cNvPr>
          <p:cNvSpPr txBox="1"/>
          <p:nvPr/>
        </p:nvSpPr>
        <p:spPr>
          <a:xfrm>
            <a:off x="4136100" y="2740790"/>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p>
        </p:txBody>
      </p:sp>
      <p:sp>
        <p:nvSpPr>
          <p:cNvPr id="24" name="文本框 23">
            <a:extLst>
              <a:ext uri="{FF2B5EF4-FFF2-40B4-BE49-F238E27FC236}">
                <a16:creationId xmlns:a16="http://schemas.microsoft.com/office/drawing/2014/main" xmlns="" id="{E466DBA0-1E8F-4D4F-97C4-1B84A21A0C47}"/>
              </a:ext>
            </a:extLst>
          </p:cNvPr>
          <p:cNvSpPr txBox="1"/>
          <p:nvPr/>
        </p:nvSpPr>
        <p:spPr>
          <a:xfrm>
            <a:off x="4129272" y="3771889"/>
            <a:ext cx="726481" cy="646331"/>
          </a:xfrm>
          <a:prstGeom prst="rect">
            <a:avLst/>
          </a:prstGeom>
          <a:noFill/>
        </p:spPr>
        <p:txBody>
          <a:bodyPr wrap="none" rtlCol="0">
            <a:spAutoFit/>
          </a:bodyPr>
          <a:lstStyle/>
          <a:p>
            <a:r>
              <a:rPr lang="en-US" altLang="zh-CN"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5" name="文本框 24">
            <a:extLst>
              <a:ext uri="{FF2B5EF4-FFF2-40B4-BE49-F238E27FC236}">
                <a16:creationId xmlns:a16="http://schemas.microsoft.com/office/drawing/2014/main" xmlns="" id="{3B8CB2EC-F861-4497-A8DD-20261886DCEC}"/>
              </a:ext>
            </a:extLst>
          </p:cNvPr>
          <p:cNvSpPr txBox="1"/>
          <p:nvPr/>
        </p:nvSpPr>
        <p:spPr>
          <a:xfrm>
            <a:off x="4855753" y="3881187"/>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26" name="文本框 25">
            <a:extLst>
              <a:ext uri="{FF2B5EF4-FFF2-40B4-BE49-F238E27FC236}">
                <a16:creationId xmlns:a16="http://schemas.microsoft.com/office/drawing/2014/main" xmlns="" id="{6E46FDFA-6DF9-4870-BC39-1A1E594FE89F}"/>
              </a:ext>
            </a:extLst>
          </p:cNvPr>
          <p:cNvSpPr txBox="1"/>
          <p:nvPr/>
        </p:nvSpPr>
        <p:spPr>
          <a:xfrm>
            <a:off x="4129272" y="4298746"/>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Tree>
    <p:extLst>
      <p:ext uri="{BB962C8B-B14F-4D97-AF65-F5344CB8AC3E}">
        <p14:creationId xmlns:p14="http://schemas.microsoft.com/office/powerpoint/2010/main" xmlns="" val="3027344994"/>
      </p:ext>
    </p:extLst>
  </p:cSld>
  <p:clrMapOvr>
    <a:masterClrMapping/>
  </p:clrMapOvr>
  <mc:AlternateContent xmlns:mc="http://schemas.openxmlformats.org/markup-compatibility/2006">
    <mc:Choice xmlns:p14="http://schemas.microsoft.com/office/powerpoint/2010/main" xmlns=""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up)">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up)">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ppt_x"/>
                                          </p:val>
                                        </p:tav>
                                        <p:tav tm="100000">
                                          <p:val>
                                            <p:strVal val="#ppt_x"/>
                                          </p:val>
                                        </p:tav>
                                      </p:tavLst>
                                    </p:anim>
                                    <p:anim calcmode="lin" valueType="num">
                                      <p:cBhvr additive="base">
                                        <p:cTn id="51" dur="500" fill="hold"/>
                                        <p:tgtEl>
                                          <p:spTgt spid="1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500" fill="hold"/>
                                        <p:tgtEl>
                                          <p:spTgt spid="16"/>
                                        </p:tgtEl>
                                        <p:attrNameLst>
                                          <p:attrName>ppt_x</p:attrName>
                                        </p:attrNameLst>
                                      </p:cBhvr>
                                      <p:tavLst>
                                        <p:tav tm="0">
                                          <p:val>
                                            <p:strVal val="#ppt_x"/>
                                          </p:val>
                                        </p:tav>
                                        <p:tav tm="100000">
                                          <p:val>
                                            <p:strVal val="#ppt_x"/>
                                          </p:val>
                                        </p:tav>
                                      </p:tavLst>
                                    </p:anim>
                                    <p:anim calcmode="lin" valueType="num">
                                      <p:cBhvr additive="base">
                                        <p:cTn id="55" dur="500" fill="hold"/>
                                        <p:tgtEl>
                                          <p:spTgt spid="16"/>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00" fill="hold"/>
                                        <p:tgtEl>
                                          <p:spTgt spid="17"/>
                                        </p:tgtEl>
                                        <p:attrNameLst>
                                          <p:attrName>ppt_x</p:attrName>
                                        </p:attrNameLst>
                                      </p:cBhvr>
                                      <p:tavLst>
                                        <p:tav tm="0">
                                          <p:val>
                                            <p:strVal val="#ppt_x"/>
                                          </p:val>
                                        </p:tav>
                                        <p:tav tm="100000">
                                          <p:val>
                                            <p:strVal val="#ppt_x"/>
                                          </p:val>
                                        </p:tav>
                                      </p:tavLst>
                                    </p:anim>
                                    <p:anim calcmode="lin" valueType="num">
                                      <p:cBhvr additive="base">
                                        <p:cTn id="5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fill="hold"/>
                                        <p:tgtEl>
                                          <p:spTgt spid="18"/>
                                        </p:tgtEl>
                                        <p:attrNameLst>
                                          <p:attrName>ppt_x</p:attrName>
                                        </p:attrNameLst>
                                      </p:cBhvr>
                                      <p:tavLst>
                                        <p:tav tm="0">
                                          <p:val>
                                            <p:strVal val="#ppt_x"/>
                                          </p:val>
                                        </p:tav>
                                        <p:tav tm="100000">
                                          <p:val>
                                            <p:strVal val="#ppt_x"/>
                                          </p:val>
                                        </p:tav>
                                      </p:tavLst>
                                    </p:anim>
                                    <p:anim calcmode="lin" valueType="num">
                                      <p:cBhvr additive="base">
                                        <p:cTn id="65" dur="500" fill="hold"/>
                                        <p:tgtEl>
                                          <p:spTgt spid="1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fill="hold"/>
                                        <p:tgtEl>
                                          <p:spTgt spid="19"/>
                                        </p:tgtEl>
                                        <p:attrNameLst>
                                          <p:attrName>ppt_x</p:attrName>
                                        </p:attrNameLst>
                                      </p:cBhvr>
                                      <p:tavLst>
                                        <p:tav tm="0">
                                          <p:val>
                                            <p:strVal val="#ppt_x"/>
                                          </p:val>
                                        </p:tav>
                                        <p:tav tm="100000">
                                          <p:val>
                                            <p:strVal val="#ppt_x"/>
                                          </p:val>
                                        </p:tav>
                                      </p:tavLst>
                                    </p:anim>
                                    <p:anim calcmode="lin" valueType="num">
                                      <p:cBhvr additive="base">
                                        <p:cTn id="69" dur="500" fill="hold"/>
                                        <p:tgtEl>
                                          <p:spTgt spid="19"/>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fill="hold"/>
                                        <p:tgtEl>
                                          <p:spTgt spid="20"/>
                                        </p:tgtEl>
                                        <p:attrNameLst>
                                          <p:attrName>ppt_x</p:attrName>
                                        </p:attrNameLst>
                                      </p:cBhvr>
                                      <p:tavLst>
                                        <p:tav tm="0">
                                          <p:val>
                                            <p:strVal val="#ppt_x"/>
                                          </p:val>
                                        </p:tav>
                                        <p:tav tm="100000">
                                          <p:val>
                                            <p:strVal val="#ppt_x"/>
                                          </p:val>
                                        </p:tav>
                                      </p:tavLst>
                                    </p:anim>
                                    <p:anim calcmode="lin" valueType="num">
                                      <p:cBhvr additive="base">
                                        <p:cTn id="7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500" fill="hold"/>
                                        <p:tgtEl>
                                          <p:spTgt spid="21"/>
                                        </p:tgtEl>
                                        <p:attrNameLst>
                                          <p:attrName>ppt_x</p:attrName>
                                        </p:attrNameLst>
                                      </p:cBhvr>
                                      <p:tavLst>
                                        <p:tav tm="0">
                                          <p:val>
                                            <p:strVal val="#ppt_x"/>
                                          </p:val>
                                        </p:tav>
                                        <p:tav tm="100000">
                                          <p:val>
                                            <p:strVal val="#ppt_x"/>
                                          </p:val>
                                        </p:tav>
                                      </p:tavLst>
                                    </p:anim>
                                    <p:anim calcmode="lin" valueType="num">
                                      <p:cBhvr additive="base">
                                        <p:cTn id="79" dur="500" fill="hold"/>
                                        <p:tgtEl>
                                          <p:spTgt spid="2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additive="base">
                                        <p:cTn id="82" dur="500" fill="hold"/>
                                        <p:tgtEl>
                                          <p:spTgt spid="22"/>
                                        </p:tgtEl>
                                        <p:attrNameLst>
                                          <p:attrName>ppt_x</p:attrName>
                                        </p:attrNameLst>
                                      </p:cBhvr>
                                      <p:tavLst>
                                        <p:tav tm="0">
                                          <p:val>
                                            <p:strVal val="#ppt_x"/>
                                          </p:val>
                                        </p:tav>
                                        <p:tav tm="100000">
                                          <p:val>
                                            <p:strVal val="#ppt_x"/>
                                          </p:val>
                                        </p:tav>
                                      </p:tavLst>
                                    </p:anim>
                                    <p:anim calcmode="lin" valueType="num">
                                      <p:cBhvr additive="base">
                                        <p:cTn id="83" dur="500" fill="hold"/>
                                        <p:tgtEl>
                                          <p:spTgt spid="22"/>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additive="base">
                                        <p:cTn id="86" dur="500" fill="hold"/>
                                        <p:tgtEl>
                                          <p:spTgt spid="23"/>
                                        </p:tgtEl>
                                        <p:attrNameLst>
                                          <p:attrName>ppt_x</p:attrName>
                                        </p:attrNameLst>
                                      </p:cBhvr>
                                      <p:tavLst>
                                        <p:tav tm="0">
                                          <p:val>
                                            <p:strVal val="#ppt_x"/>
                                          </p:val>
                                        </p:tav>
                                        <p:tav tm="100000">
                                          <p:val>
                                            <p:strVal val="#ppt_x"/>
                                          </p:val>
                                        </p:tav>
                                      </p:tavLst>
                                    </p:anim>
                                    <p:anim calcmode="lin" valueType="num">
                                      <p:cBhvr additive="base">
                                        <p:cTn id="8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grpId="0" nodeType="clickEffect">
                                  <p:stCondLst>
                                    <p:cond delay="0"/>
                                  </p:stCondLst>
                                  <p:childTnLst>
                                    <p:set>
                                      <p:cBhvr>
                                        <p:cTn id="91" dur="1" fill="hold">
                                          <p:stCondLst>
                                            <p:cond delay="0"/>
                                          </p:stCondLst>
                                        </p:cTn>
                                        <p:tgtEl>
                                          <p:spTgt spid="24"/>
                                        </p:tgtEl>
                                        <p:attrNameLst>
                                          <p:attrName>style.visibility</p:attrName>
                                        </p:attrNameLst>
                                      </p:cBhvr>
                                      <p:to>
                                        <p:strVal val="visible"/>
                                      </p:to>
                                    </p:set>
                                    <p:anim calcmode="lin" valueType="num">
                                      <p:cBhvr additive="base">
                                        <p:cTn id="92" dur="500" fill="hold"/>
                                        <p:tgtEl>
                                          <p:spTgt spid="24"/>
                                        </p:tgtEl>
                                        <p:attrNameLst>
                                          <p:attrName>ppt_x</p:attrName>
                                        </p:attrNameLst>
                                      </p:cBhvr>
                                      <p:tavLst>
                                        <p:tav tm="0">
                                          <p:val>
                                            <p:strVal val="#ppt_x"/>
                                          </p:val>
                                        </p:tav>
                                        <p:tav tm="100000">
                                          <p:val>
                                            <p:strVal val="#ppt_x"/>
                                          </p:val>
                                        </p:tav>
                                      </p:tavLst>
                                    </p:anim>
                                    <p:anim calcmode="lin" valueType="num">
                                      <p:cBhvr additive="base">
                                        <p:cTn id="93" dur="500" fill="hold"/>
                                        <p:tgtEl>
                                          <p:spTgt spid="24"/>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500" fill="hold"/>
                                        <p:tgtEl>
                                          <p:spTgt spid="25"/>
                                        </p:tgtEl>
                                        <p:attrNameLst>
                                          <p:attrName>ppt_x</p:attrName>
                                        </p:attrNameLst>
                                      </p:cBhvr>
                                      <p:tavLst>
                                        <p:tav tm="0">
                                          <p:val>
                                            <p:strVal val="#ppt_x"/>
                                          </p:val>
                                        </p:tav>
                                        <p:tav tm="100000">
                                          <p:val>
                                            <p:strVal val="#ppt_x"/>
                                          </p:val>
                                        </p:tav>
                                      </p:tavLst>
                                    </p:anim>
                                    <p:anim calcmode="lin" valueType="num">
                                      <p:cBhvr additive="base">
                                        <p:cTn id="97" dur="500" fill="hold"/>
                                        <p:tgtEl>
                                          <p:spTgt spid="25"/>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additive="base">
                                        <p:cTn id="100" dur="500" fill="hold"/>
                                        <p:tgtEl>
                                          <p:spTgt spid="26"/>
                                        </p:tgtEl>
                                        <p:attrNameLst>
                                          <p:attrName>ppt_x</p:attrName>
                                        </p:attrNameLst>
                                      </p:cBhvr>
                                      <p:tavLst>
                                        <p:tav tm="0">
                                          <p:val>
                                            <p:strVal val="#ppt_x"/>
                                          </p:val>
                                        </p:tav>
                                        <p:tav tm="100000">
                                          <p:val>
                                            <p:strVal val="#ppt_x"/>
                                          </p:val>
                                        </p:tav>
                                      </p:tavLst>
                                    </p:anim>
                                    <p:anim calcmode="lin" valueType="num">
                                      <p:cBhvr additive="base">
                                        <p:cTn id="10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animBg="1"/>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E1E4083A-12EB-4D8F-B97E-8A5C5124913B}"/>
              </a:ext>
            </a:extLst>
          </p:cNvPr>
          <p:cNvSpPr/>
          <p:nvPr/>
        </p:nvSpPr>
        <p:spPr>
          <a:xfrm>
            <a:off x="190551" y="196235"/>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15162E36-FD8A-43BC-B6DF-1441AA6F6676}"/>
              </a:ext>
            </a:extLst>
          </p:cNvPr>
          <p:cNvSpPr txBox="1"/>
          <p:nvPr/>
        </p:nvSpPr>
        <p:spPr>
          <a:xfrm>
            <a:off x="1092107" y="261822"/>
            <a:ext cx="3146612" cy="461665"/>
          </a:xfrm>
          <a:prstGeom prst="rect">
            <a:avLst/>
          </a:prstGeom>
          <a:noFill/>
        </p:spPr>
        <p:txBody>
          <a:bodyPr wrap="square" rtlCol="0">
            <a:spAutoFit/>
          </a:bodyPr>
          <a:lstStyle/>
          <a:p>
            <a:r>
              <a:rPr lang="zh-CN" altLang="en-US" sz="2400" dirty="0">
                <a:solidFill>
                  <a:srgbClr val="3F746B"/>
                </a:solidFill>
              </a:rPr>
              <a:t>工作不足地方</a:t>
            </a:r>
          </a:p>
        </p:txBody>
      </p:sp>
      <p:sp>
        <p:nvSpPr>
          <p:cNvPr id="4" name="椭圆 3">
            <a:extLst>
              <a:ext uri="{FF2B5EF4-FFF2-40B4-BE49-F238E27FC236}">
                <a16:creationId xmlns:a16="http://schemas.microsoft.com/office/drawing/2014/main" xmlns="" id="{87D52A6A-7FC3-498B-94EE-B29B125CF186}"/>
              </a:ext>
            </a:extLst>
          </p:cNvPr>
          <p:cNvSpPr/>
          <p:nvPr/>
        </p:nvSpPr>
        <p:spPr>
          <a:xfrm>
            <a:off x="554845" y="465898"/>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31">
            <a:extLst>
              <a:ext uri="{FF2B5EF4-FFF2-40B4-BE49-F238E27FC236}">
                <a16:creationId xmlns:a16="http://schemas.microsoft.com/office/drawing/2014/main" xmlns="" id="{1657EC81-7E0A-4E62-AD77-0CE66F03B9A9}"/>
              </a:ext>
            </a:extLst>
          </p:cNvPr>
          <p:cNvSpPr>
            <a:spLocks noChangeArrowheads="1"/>
          </p:cNvSpPr>
          <p:nvPr/>
        </p:nvSpPr>
        <p:spPr bwMode="auto">
          <a:xfrm flipH="1">
            <a:off x="850900" y="2422525"/>
            <a:ext cx="10356850" cy="44450"/>
          </a:xfrm>
          <a:custGeom>
            <a:avLst/>
            <a:gdLst>
              <a:gd name="T0" fmla="*/ 13446616 w 7977051"/>
              <a:gd name="T1" fmla="*/ 0 h 31619"/>
              <a:gd name="T2" fmla="*/ 0 w 7977051"/>
              <a:gd name="T3" fmla="*/ 0 h 31619"/>
              <a:gd name="T4" fmla="*/ 0 w 7977051"/>
              <a:gd name="T5" fmla="*/ 62488 h 31619"/>
              <a:gd name="T6" fmla="*/ 13446616 w 7977051"/>
              <a:gd name="T7" fmla="*/ 62488 h 31619"/>
              <a:gd name="T8" fmla="*/ 13446616 w 7977051"/>
              <a:gd name="T9" fmla="*/ 31245 h 31619"/>
              <a:gd name="T10" fmla="*/ 0 60000 65536"/>
              <a:gd name="T11" fmla="*/ 0 60000 65536"/>
              <a:gd name="T12" fmla="*/ 0 60000 65536"/>
              <a:gd name="T13" fmla="*/ 0 60000 65536"/>
              <a:gd name="T14" fmla="*/ 0 60000 65536"/>
              <a:gd name="T15" fmla="*/ 0 w 7977051"/>
              <a:gd name="T16" fmla="*/ 0 h 31619"/>
              <a:gd name="T17" fmla="*/ 7977051 w 7977051"/>
              <a:gd name="T18" fmla="*/ 31619 h 31619"/>
            </a:gdLst>
            <a:ahLst/>
            <a:cxnLst>
              <a:cxn ang="T10">
                <a:pos x="T0" y="T1"/>
              </a:cxn>
              <a:cxn ang="T11">
                <a:pos x="T2" y="T3"/>
              </a:cxn>
              <a:cxn ang="T12">
                <a:pos x="T4" y="T5"/>
              </a:cxn>
              <a:cxn ang="T13">
                <a:pos x="T6" y="T7"/>
              </a:cxn>
              <a:cxn ang="T14">
                <a:pos x="T8" y="T9"/>
              </a:cxn>
            </a:cxnLst>
            <a:rect l="T15" t="T16" r="T17" b="T18"/>
            <a:pathLst>
              <a:path w="7977051" h="31619">
                <a:moveTo>
                  <a:pt x="7977051" y="0"/>
                </a:moveTo>
                <a:lnTo>
                  <a:pt x="0" y="0"/>
                </a:lnTo>
                <a:lnTo>
                  <a:pt x="0" y="31619"/>
                </a:lnTo>
                <a:lnTo>
                  <a:pt x="7977051" y="31619"/>
                </a:lnTo>
                <a:lnTo>
                  <a:pt x="7977051" y="15810"/>
                </a:lnTo>
                <a:lnTo>
                  <a:pt x="7977051" y="0"/>
                </a:lnTo>
                <a:close/>
              </a:path>
            </a:pathLst>
          </a:custGeom>
          <a:solidFill>
            <a:srgbClr val="3F746B"/>
          </a:solidFill>
          <a:ln w="12700" cap="flat" cmpd="sng">
            <a:solidFill>
              <a:schemeClr val="bg1"/>
            </a:solidFill>
            <a:bevel/>
            <a:headEnd/>
            <a:tailEnd/>
          </a:ln>
        </p:spPr>
        <p:txBody>
          <a:bodyPr anchor="ctr"/>
          <a:lstStyle/>
          <a:p>
            <a:endParaRPr lang="zh-CN" altLang="en-US"/>
          </a:p>
        </p:txBody>
      </p:sp>
      <p:sp>
        <p:nvSpPr>
          <p:cNvPr id="6" name="Straight Connector 32">
            <a:extLst>
              <a:ext uri="{FF2B5EF4-FFF2-40B4-BE49-F238E27FC236}">
                <a16:creationId xmlns:a16="http://schemas.microsoft.com/office/drawing/2014/main" xmlns="" id="{17101617-7394-4997-A264-089ED2434F0D}"/>
              </a:ext>
            </a:extLst>
          </p:cNvPr>
          <p:cNvSpPr>
            <a:spLocks noChangeShapeType="1"/>
          </p:cNvSpPr>
          <p:nvPr/>
        </p:nvSpPr>
        <p:spPr bwMode="auto">
          <a:xfrm flipV="1">
            <a:off x="2647950" y="2436813"/>
            <a:ext cx="1588" cy="601662"/>
          </a:xfrm>
          <a:prstGeom prst="line">
            <a:avLst/>
          </a:prstGeom>
          <a:noFill/>
          <a:ln w="19050">
            <a:solidFill>
              <a:srgbClr val="E39A1D"/>
            </a:solidFill>
            <a:bevel/>
            <a:headEnd type="oval" w="med" len="med"/>
            <a:tailEnd type="oval" w="med" len="med"/>
          </a:ln>
          <a:extLst>
            <a:ext uri="{909E8E84-426E-40DD-AFC4-6F175D3DCCD1}">
              <a14:hiddenFill xmlns:a14="http://schemas.microsoft.com/office/drawing/2010/main" xmlns="">
                <a:noFill/>
              </a14:hiddenFill>
            </a:ext>
          </a:extLst>
        </p:spPr>
        <p:txBody>
          <a:bodyPr/>
          <a:lstStyle/>
          <a:p>
            <a:endParaRPr lang="zh-CN" altLang="en-US"/>
          </a:p>
        </p:txBody>
      </p:sp>
      <p:sp>
        <p:nvSpPr>
          <p:cNvPr id="7" name="Straight Connector 32">
            <a:extLst>
              <a:ext uri="{FF2B5EF4-FFF2-40B4-BE49-F238E27FC236}">
                <a16:creationId xmlns:a16="http://schemas.microsoft.com/office/drawing/2014/main" xmlns="" id="{A134CD22-9488-4D80-B157-2657C693A979}"/>
              </a:ext>
            </a:extLst>
          </p:cNvPr>
          <p:cNvSpPr>
            <a:spLocks noChangeShapeType="1"/>
          </p:cNvSpPr>
          <p:nvPr/>
        </p:nvSpPr>
        <p:spPr bwMode="auto">
          <a:xfrm flipV="1">
            <a:off x="4937125" y="2436813"/>
            <a:ext cx="1588" cy="601662"/>
          </a:xfrm>
          <a:prstGeom prst="line">
            <a:avLst/>
          </a:prstGeom>
          <a:noFill/>
          <a:ln w="19050">
            <a:solidFill>
              <a:srgbClr val="BDA16D"/>
            </a:solidFill>
            <a:bevel/>
            <a:headEnd type="oval" w="med" len="med"/>
            <a:tailEnd type="oval" w="med" len="med"/>
          </a:ln>
          <a:extLst>
            <a:ext uri="{909E8E84-426E-40DD-AFC4-6F175D3DCCD1}">
              <a14:hiddenFill xmlns:a14="http://schemas.microsoft.com/office/drawing/2010/main" xmlns="">
                <a:noFill/>
              </a14:hiddenFill>
            </a:ext>
          </a:extLst>
        </p:spPr>
        <p:txBody>
          <a:bodyPr/>
          <a:lstStyle/>
          <a:p>
            <a:endParaRPr lang="zh-CN" altLang="en-US"/>
          </a:p>
        </p:txBody>
      </p:sp>
      <p:sp>
        <p:nvSpPr>
          <p:cNvPr id="8" name="Straight Connector 32">
            <a:extLst>
              <a:ext uri="{FF2B5EF4-FFF2-40B4-BE49-F238E27FC236}">
                <a16:creationId xmlns:a16="http://schemas.microsoft.com/office/drawing/2014/main" xmlns="" id="{44DDD682-B3FB-4519-89E1-DC30EC4F9946}"/>
              </a:ext>
            </a:extLst>
          </p:cNvPr>
          <p:cNvSpPr>
            <a:spLocks noChangeShapeType="1"/>
          </p:cNvSpPr>
          <p:nvPr/>
        </p:nvSpPr>
        <p:spPr bwMode="auto">
          <a:xfrm flipV="1">
            <a:off x="7258050" y="2436813"/>
            <a:ext cx="0" cy="601662"/>
          </a:xfrm>
          <a:prstGeom prst="line">
            <a:avLst/>
          </a:prstGeom>
          <a:noFill/>
          <a:ln w="19050">
            <a:solidFill>
              <a:srgbClr val="E39A1D"/>
            </a:solidFill>
            <a:bevel/>
            <a:headEnd type="oval" w="med" len="med"/>
            <a:tailEnd type="oval" w="med" len="med"/>
          </a:ln>
          <a:extLst>
            <a:ext uri="{909E8E84-426E-40DD-AFC4-6F175D3DCCD1}">
              <a14:hiddenFill xmlns:a14="http://schemas.microsoft.com/office/drawing/2010/main" xmlns="">
                <a:noFill/>
              </a14:hiddenFill>
            </a:ext>
          </a:extLst>
        </p:spPr>
        <p:txBody>
          <a:bodyPr/>
          <a:lstStyle/>
          <a:p>
            <a:endParaRPr lang="zh-CN" altLang="en-US"/>
          </a:p>
        </p:txBody>
      </p:sp>
      <p:sp>
        <p:nvSpPr>
          <p:cNvPr id="9" name="圆角矩形 10">
            <a:extLst>
              <a:ext uri="{FF2B5EF4-FFF2-40B4-BE49-F238E27FC236}">
                <a16:creationId xmlns:a16="http://schemas.microsoft.com/office/drawing/2014/main" xmlns="" id="{5D1273DC-A683-4881-899D-B0D9F57A02A8}"/>
              </a:ext>
            </a:extLst>
          </p:cNvPr>
          <p:cNvSpPr>
            <a:spLocks noChangeArrowheads="1"/>
          </p:cNvSpPr>
          <p:nvPr/>
        </p:nvSpPr>
        <p:spPr bwMode="auto">
          <a:xfrm>
            <a:off x="1838325" y="3144838"/>
            <a:ext cx="1612900" cy="344487"/>
          </a:xfrm>
          <a:prstGeom prst="roundRect">
            <a:avLst>
              <a:gd name="adj" fmla="val 16667"/>
            </a:avLst>
          </a:prstGeom>
          <a:solidFill>
            <a:srgbClr val="3F746B"/>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dirty="0">
              <a:solidFill>
                <a:schemeClr val="bg1"/>
              </a:solidFill>
            </a:endParaRPr>
          </a:p>
        </p:txBody>
      </p:sp>
      <p:sp>
        <p:nvSpPr>
          <p:cNvPr id="10" name="圆角矩形 11">
            <a:extLst>
              <a:ext uri="{FF2B5EF4-FFF2-40B4-BE49-F238E27FC236}">
                <a16:creationId xmlns:a16="http://schemas.microsoft.com/office/drawing/2014/main" xmlns="" id="{4564671B-31FE-4B23-9F30-F756BE7FB5F9}"/>
              </a:ext>
            </a:extLst>
          </p:cNvPr>
          <p:cNvSpPr>
            <a:spLocks noChangeArrowheads="1"/>
          </p:cNvSpPr>
          <p:nvPr/>
        </p:nvSpPr>
        <p:spPr bwMode="auto">
          <a:xfrm>
            <a:off x="4130675" y="3144838"/>
            <a:ext cx="1612900" cy="344487"/>
          </a:xfrm>
          <a:prstGeom prst="roundRect">
            <a:avLst>
              <a:gd name="adj" fmla="val 16667"/>
            </a:avLst>
          </a:prstGeom>
          <a:solidFill>
            <a:schemeClr val="tx1">
              <a:lumMod val="50000"/>
              <a:lumOff val="50000"/>
            </a:schemeClr>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dirty="0">
              <a:solidFill>
                <a:schemeClr val="bg1"/>
              </a:solidFill>
            </a:endParaRPr>
          </a:p>
        </p:txBody>
      </p:sp>
      <p:sp>
        <p:nvSpPr>
          <p:cNvPr id="11" name="圆角矩形 12">
            <a:extLst>
              <a:ext uri="{FF2B5EF4-FFF2-40B4-BE49-F238E27FC236}">
                <a16:creationId xmlns:a16="http://schemas.microsoft.com/office/drawing/2014/main" xmlns="" id="{27AF1595-B448-4C53-A994-2481ACE90CA5}"/>
              </a:ext>
            </a:extLst>
          </p:cNvPr>
          <p:cNvSpPr>
            <a:spLocks noChangeArrowheads="1"/>
          </p:cNvSpPr>
          <p:nvPr/>
        </p:nvSpPr>
        <p:spPr bwMode="auto">
          <a:xfrm>
            <a:off x="6426200" y="3144838"/>
            <a:ext cx="1612900" cy="344487"/>
          </a:xfrm>
          <a:prstGeom prst="roundRect">
            <a:avLst>
              <a:gd name="adj" fmla="val 16667"/>
            </a:avLst>
          </a:prstGeom>
          <a:solidFill>
            <a:srgbClr val="3F746B"/>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dirty="0">
              <a:solidFill>
                <a:schemeClr val="bg1"/>
              </a:solidFill>
            </a:endParaRPr>
          </a:p>
        </p:txBody>
      </p:sp>
      <p:sp>
        <p:nvSpPr>
          <p:cNvPr id="12" name="Sev01">
            <a:extLst>
              <a:ext uri="{FF2B5EF4-FFF2-40B4-BE49-F238E27FC236}">
                <a16:creationId xmlns:a16="http://schemas.microsoft.com/office/drawing/2014/main" xmlns="" id="{B4C758C5-1CD8-4C0A-A658-06A8F8F00F04}"/>
              </a:ext>
            </a:extLst>
          </p:cNvPr>
          <p:cNvSpPr>
            <a:spLocks noChangeAspect="1" noChangeArrowheads="1"/>
          </p:cNvSpPr>
          <p:nvPr/>
        </p:nvSpPr>
        <p:spPr bwMode="auto">
          <a:xfrm>
            <a:off x="6972300" y="1701800"/>
            <a:ext cx="520700" cy="520700"/>
          </a:xfrm>
          <a:prstGeom prst="ellipse">
            <a:avLst/>
          </a:prstGeom>
          <a:solidFill>
            <a:srgbClr val="3F746B"/>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4000">
              <a:solidFill>
                <a:schemeClr val="bg1"/>
              </a:solidFill>
              <a:latin typeface="FontAwesome" pitchFamily="2" charset="0"/>
              <a:sym typeface="FontAwesome" pitchFamily="2" charset="0"/>
            </a:endParaRPr>
          </a:p>
        </p:txBody>
      </p:sp>
      <p:sp>
        <p:nvSpPr>
          <p:cNvPr id="13" name="Freeform 105">
            <a:extLst>
              <a:ext uri="{FF2B5EF4-FFF2-40B4-BE49-F238E27FC236}">
                <a16:creationId xmlns:a16="http://schemas.microsoft.com/office/drawing/2014/main" xmlns="" id="{CA8BF02C-8470-4277-AB77-5FF7FE9A5931}"/>
              </a:ext>
            </a:extLst>
          </p:cNvPr>
          <p:cNvSpPr>
            <a:spLocks noEditPoints="1" noChangeArrowheads="1"/>
          </p:cNvSpPr>
          <p:nvPr/>
        </p:nvSpPr>
        <p:spPr bwMode="auto">
          <a:xfrm>
            <a:off x="7086600" y="1819275"/>
            <a:ext cx="292100" cy="285750"/>
          </a:xfrm>
          <a:custGeom>
            <a:avLst/>
            <a:gdLst>
              <a:gd name="T0" fmla="*/ 1229010750 w 64"/>
              <a:gd name="T1" fmla="*/ 1296080357 h 63"/>
              <a:gd name="T2" fmla="*/ 1145684661 w 64"/>
              <a:gd name="T3" fmla="*/ 1254936893 h 63"/>
              <a:gd name="T4" fmla="*/ 874889705 w 64"/>
              <a:gd name="T5" fmla="*/ 987488500 h 63"/>
              <a:gd name="T6" fmla="*/ 562429422 w 64"/>
              <a:gd name="T7" fmla="*/ 1090353964 h 63"/>
              <a:gd name="T8" fmla="*/ 0 w 64"/>
              <a:gd name="T9" fmla="*/ 534892250 h 63"/>
              <a:gd name="T10" fmla="*/ 562429422 w 64"/>
              <a:gd name="T11" fmla="*/ 0 h 63"/>
              <a:gd name="T12" fmla="*/ 1124854280 w 64"/>
              <a:gd name="T13" fmla="*/ 534892250 h 63"/>
              <a:gd name="T14" fmla="*/ 1020702373 w 64"/>
              <a:gd name="T15" fmla="*/ 843479571 h 63"/>
              <a:gd name="T16" fmla="*/ 1291501894 w 64"/>
              <a:gd name="T17" fmla="*/ 1110927964 h 63"/>
              <a:gd name="T18" fmla="*/ 1333162656 w 64"/>
              <a:gd name="T19" fmla="*/ 1193214893 h 63"/>
              <a:gd name="T20" fmla="*/ 1229010750 w 64"/>
              <a:gd name="T21" fmla="*/ 1296080357 h 63"/>
              <a:gd name="T22" fmla="*/ 562429422 w 64"/>
              <a:gd name="T23" fmla="*/ 185152393 h 63"/>
              <a:gd name="T24" fmla="*/ 208308377 w 64"/>
              <a:gd name="T25" fmla="*/ 534892250 h 63"/>
              <a:gd name="T26" fmla="*/ 562429422 w 64"/>
              <a:gd name="T27" fmla="*/ 884627571 h 63"/>
              <a:gd name="T28" fmla="*/ 916550467 w 64"/>
              <a:gd name="T29" fmla="*/ 534892250 h 63"/>
              <a:gd name="T30" fmla="*/ 562429422 w 64"/>
              <a:gd name="T31" fmla="*/ 185152393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4"/>
              <a:gd name="T49" fmla="*/ 0 h 63"/>
              <a:gd name="T50" fmla="*/ 64 w 64"/>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a:noFill/>
          </a:ln>
        </p:spPr>
        <p:txBody>
          <a:bodyPr/>
          <a:lstStyle/>
          <a:p>
            <a:endParaRPr lang="zh-CN" altLang="en-US"/>
          </a:p>
        </p:txBody>
      </p:sp>
      <p:sp>
        <p:nvSpPr>
          <p:cNvPr id="14" name="Sev01">
            <a:extLst>
              <a:ext uri="{FF2B5EF4-FFF2-40B4-BE49-F238E27FC236}">
                <a16:creationId xmlns:a16="http://schemas.microsoft.com/office/drawing/2014/main" xmlns="" id="{170D279C-1819-4856-9CDA-60A602F52444}"/>
              </a:ext>
            </a:extLst>
          </p:cNvPr>
          <p:cNvSpPr>
            <a:spLocks noChangeAspect="1" noChangeArrowheads="1"/>
          </p:cNvSpPr>
          <p:nvPr/>
        </p:nvSpPr>
        <p:spPr bwMode="auto">
          <a:xfrm>
            <a:off x="2387600" y="1701800"/>
            <a:ext cx="520700" cy="520700"/>
          </a:xfrm>
          <a:prstGeom prst="ellipse">
            <a:avLst/>
          </a:prstGeom>
          <a:solidFill>
            <a:srgbClr val="3F746B"/>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4000">
              <a:solidFill>
                <a:schemeClr val="bg1"/>
              </a:solidFill>
              <a:latin typeface="FontAwesome" pitchFamily="2" charset="0"/>
              <a:sym typeface="FontAwesome" pitchFamily="2" charset="0"/>
            </a:endParaRPr>
          </a:p>
        </p:txBody>
      </p:sp>
      <p:sp>
        <p:nvSpPr>
          <p:cNvPr id="15" name="Freeform 62">
            <a:extLst>
              <a:ext uri="{FF2B5EF4-FFF2-40B4-BE49-F238E27FC236}">
                <a16:creationId xmlns:a16="http://schemas.microsoft.com/office/drawing/2014/main" xmlns="" id="{B127B594-A2C0-466D-9ED6-E3CD33865CDC}"/>
              </a:ext>
            </a:extLst>
          </p:cNvPr>
          <p:cNvSpPr>
            <a:spLocks noEditPoints="1" noChangeArrowheads="1"/>
          </p:cNvSpPr>
          <p:nvPr/>
        </p:nvSpPr>
        <p:spPr bwMode="auto">
          <a:xfrm>
            <a:off x="2501900" y="1814513"/>
            <a:ext cx="292100" cy="295275"/>
          </a:xfrm>
          <a:custGeom>
            <a:avLst/>
            <a:gdLst>
              <a:gd name="T0" fmla="*/ 1471076034 w 58"/>
              <a:gd name="T1" fmla="*/ 855284401 h 58"/>
              <a:gd name="T2" fmla="*/ 1445713697 w 58"/>
              <a:gd name="T3" fmla="*/ 881202419 h 58"/>
              <a:gd name="T4" fmla="*/ 1268167259 w 58"/>
              <a:gd name="T5" fmla="*/ 907120437 h 58"/>
              <a:gd name="T6" fmla="*/ 1242804921 w 58"/>
              <a:gd name="T7" fmla="*/ 1010792507 h 58"/>
              <a:gd name="T8" fmla="*/ 1344259309 w 58"/>
              <a:gd name="T9" fmla="*/ 1140382596 h 58"/>
              <a:gd name="T10" fmla="*/ 1344259309 w 58"/>
              <a:gd name="T11" fmla="*/ 1166300613 h 58"/>
              <a:gd name="T12" fmla="*/ 1344259309 w 58"/>
              <a:gd name="T13" fmla="*/ 1192218631 h 58"/>
              <a:gd name="T14" fmla="*/ 1141350533 w 58"/>
              <a:gd name="T15" fmla="*/ 1373639664 h 58"/>
              <a:gd name="T16" fmla="*/ 1115988195 w 58"/>
              <a:gd name="T17" fmla="*/ 1347721646 h 58"/>
              <a:gd name="T18" fmla="*/ 989171469 w 58"/>
              <a:gd name="T19" fmla="*/ 1244054666 h 58"/>
              <a:gd name="T20" fmla="*/ 913079419 w 58"/>
              <a:gd name="T21" fmla="*/ 1295885611 h 58"/>
              <a:gd name="T22" fmla="*/ 862354743 w 58"/>
              <a:gd name="T23" fmla="*/ 1477311734 h 58"/>
              <a:gd name="T24" fmla="*/ 836992405 w 58"/>
              <a:gd name="T25" fmla="*/ 1503229752 h 58"/>
              <a:gd name="T26" fmla="*/ 634083629 w 58"/>
              <a:gd name="T27" fmla="*/ 1503229752 h 58"/>
              <a:gd name="T28" fmla="*/ 583358953 w 58"/>
              <a:gd name="T29" fmla="*/ 1477311734 h 58"/>
              <a:gd name="T30" fmla="*/ 557996616 w 58"/>
              <a:gd name="T31" fmla="*/ 1295885611 h 58"/>
              <a:gd name="T32" fmla="*/ 481904566 w 58"/>
              <a:gd name="T33" fmla="*/ 1244054666 h 58"/>
              <a:gd name="T34" fmla="*/ 355087840 w 58"/>
              <a:gd name="T35" fmla="*/ 1347721646 h 58"/>
              <a:gd name="T36" fmla="*/ 329725502 w 58"/>
              <a:gd name="T37" fmla="*/ 1373639664 h 58"/>
              <a:gd name="T38" fmla="*/ 304358128 w 58"/>
              <a:gd name="T39" fmla="*/ 1347721646 h 58"/>
              <a:gd name="T40" fmla="*/ 126816726 w 58"/>
              <a:gd name="T41" fmla="*/ 1192218631 h 58"/>
              <a:gd name="T42" fmla="*/ 126816726 w 58"/>
              <a:gd name="T43" fmla="*/ 1166300613 h 58"/>
              <a:gd name="T44" fmla="*/ 126816726 w 58"/>
              <a:gd name="T45" fmla="*/ 1140382596 h 58"/>
              <a:gd name="T46" fmla="*/ 228271114 w 58"/>
              <a:gd name="T47" fmla="*/ 1010792507 h 58"/>
              <a:gd name="T48" fmla="*/ 202908776 w 58"/>
              <a:gd name="T49" fmla="*/ 907120437 h 58"/>
              <a:gd name="T50" fmla="*/ 25362338 w 58"/>
              <a:gd name="T51" fmla="*/ 881202419 h 58"/>
              <a:gd name="T52" fmla="*/ 0 w 58"/>
              <a:gd name="T53" fmla="*/ 855284401 h 58"/>
              <a:gd name="T54" fmla="*/ 0 w 58"/>
              <a:gd name="T55" fmla="*/ 622027333 h 58"/>
              <a:gd name="T56" fmla="*/ 25362338 w 58"/>
              <a:gd name="T57" fmla="*/ 596109316 h 58"/>
              <a:gd name="T58" fmla="*/ 202908776 w 58"/>
              <a:gd name="T59" fmla="*/ 570191298 h 58"/>
              <a:gd name="T60" fmla="*/ 228271114 w 58"/>
              <a:gd name="T61" fmla="*/ 466519227 h 58"/>
              <a:gd name="T62" fmla="*/ 126816726 w 58"/>
              <a:gd name="T63" fmla="*/ 336929139 h 58"/>
              <a:gd name="T64" fmla="*/ 126816726 w 58"/>
              <a:gd name="T65" fmla="*/ 311011121 h 58"/>
              <a:gd name="T66" fmla="*/ 126816726 w 58"/>
              <a:gd name="T67" fmla="*/ 285093103 h 58"/>
              <a:gd name="T68" fmla="*/ 329725502 w 58"/>
              <a:gd name="T69" fmla="*/ 129590088 h 58"/>
              <a:gd name="T70" fmla="*/ 355087840 w 58"/>
              <a:gd name="T71" fmla="*/ 129590088 h 58"/>
              <a:gd name="T72" fmla="*/ 481904566 w 58"/>
              <a:gd name="T73" fmla="*/ 233262159 h 58"/>
              <a:gd name="T74" fmla="*/ 557996616 w 58"/>
              <a:gd name="T75" fmla="*/ 207344141 h 58"/>
              <a:gd name="T76" fmla="*/ 583358953 w 58"/>
              <a:gd name="T77" fmla="*/ 25918018 h 58"/>
              <a:gd name="T78" fmla="*/ 634083629 w 58"/>
              <a:gd name="T79" fmla="*/ 0 h 58"/>
              <a:gd name="T80" fmla="*/ 836992405 w 58"/>
              <a:gd name="T81" fmla="*/ 0 h 58"/>
              <a:gd name="T82" fmla="*/ 862354743 w 58"/>
              <a:gd name="T83" fmla="*/ 25918018 h 58"/>
              <a:gd name="T84" fmla="*/ 913079419 w 58"/>
              <a:gd name="T85" fmla="*/ 207344141 h 58"/>
              <a:gd name="T86" fmla="*/ 989171469 w 58"/>
              <a:gd name="T87" fmla="*/ 233262159 h 58"/>
              <a:gd name="T88" fmla="*/ 1115988195 w 58"/>
              <a:gd name="T89" fmla="*/ 129590088 h 58"/>
              <a:gd name="T90" fmla="*/ 1141350533 w 58"/>
              <a:gd name="T91" fmla="*/ 129590088 h 58"/>
              <a:gd name="T92" fmla="*/ 1166717907 w 58"/>
              <a:gd name="T93" fmla="*/ 129590088 h 58"/>
              <a:gd name="T94" fmla="*/ 1318896971 w 58"/>
              <a:gd name="T95" fmla="*/ 311011121 h 58"/>
              <a:gd name="T96" fmla="*/ 1344259309 w 58"/>
              <a:gd name="T97" fmla="*/ 311011121 h 58"/>
              <a:gd name="T98" fmla="*/ 1318896971 w 58"/>
              <a:gd name="T99" fmla="*/ 336929139 h 58"/>
              <a:gd name="T100" fmla="*/ 1217442583 w 58"/>
              <a:gd name="T101" fmla="*/ 466519227 h 58"/>
              <a:gd name="T102" fmla="*/ 1268167259 w 58"/>
              <a:gd name="T103" fmla="*/ 570191298 h 58"/>
              <a:gd name="T104" fmla="*/ 1445713697 w 58"/>
              <a:gd name="T105" fmla="*/ 596109316 h 58"/>
              <a:gd name="T106" fmla="*/ 1471076034 w 58"/>
              <a:gd name="T107" fmla="*/ 647945351 h 58"/>
              <a:gd name="T108" fmla="*/ 1471076034 w 58"/>
              <a:gd name="T109" fmla="*/ 855284401 h 58"/>
              <a:gd name="T110" fmla="*/ 735538017 w 58"/>
              <a:gd name="T111" fmla="*/ 492437245 h 58"/>
              <a:gd name="T112" fmla="*/ 481904566 w 58"/>
              <a:gd name="T113" fmla="*/ 751617422 h 58"/>
              <a:gd name="T114" fmla="*/ 735538017 w 58"/>
              <a:gd name="T115" fmla="*/ 984874490 h 58"/>
              <a:gd name="T116" fmla="*/ 989171469 w 58"/>
              <a:gd name="T117" fmla="*/ 751617422 h 58"/>
              <a:gd name="T118" fmla="*/ 735538017 w 58"/>
              <a:gd name="T119" fmla="*/ 492437245 h 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8"/>
              <a:gd name="T181" fmla="*/ 0 h 58"/>
              <a:gd name="T182" fmla="*/ 58 w 58"/>
              <a:gd name="T183" fmla="*/ 58 h 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a:noFill/>
          </a:ln>
        </p:spPr>
        <p:txBody>
          <a:bodyPr/>
          <a:lstStyle/>
          <a:p>
            <a:endParaRPr lang="zh-CN" altLang="en-US"/>
          </a:p>
        </p:txBody>
      </p:sp>
      <p:sp>
        <p:nvSpPr>
          <p:cNvPr id="16" name="Sev01">
            <a:extLst>
              <a:ext uri="{FF2B5EF4-FFF2-40B4-BE49-F238E27FC236}">
                <a16:creationId xmlns:a16="http://schemas.microsoft.com/office/drawing/2014/main" xmlns="" id="{A4FE711A-6FCD-48C5-9F9B-539D2E958EDB}"/>
              </a:ext>
            </a:extLst>
          </p:cNvPr>
          <p:cNvSpPr>
            <a:spLocks noChangeAspect="1" noChangeArrowheads="1"/>
          </p:cNvSpPr>
          <p:nvPr/>
        </p:nvSpPr>
        <p:spPr bwMode="auto">
          <a:xfrm>
            <a:off x="4679950" y="1701800"/>
            <a:ext cx="520700" cy="520700"/>
          </a:xfrm>
          <a:prstGeom prst="ellipse">
            <a:avLst/>
          </a:prstGeom>
          <a:solidFill>
            <a:schemeClr val="tx1">
              <a:lumMod val="50000"/>
              <a:lumOff val="50000"/>
            </a:schemeClr>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4000">
              <a:solidFill>
                <a:schemeClr val="bg1"/>
              </a:solidFill>
              <a:latin typeface="FontAwesome" pitchFamily="2" charset="0"/>
              <a:sym typeface="FontAwesome" pitchFamily="2" charset="0"/>
            </a:endParaRPr>
          </a:p>
        </p:txBody>
      </p:sp>
      <p:sp>
        <p:nvSpPr>
          <p:cNvPr id="17" name="Freeform 135">
            <a:extLst>
              <a:ext uri="{FF2B5EF4-FFF2-40B4-BE49-F238E27FC236}">
                <a16:creationId xmlns:a16="http://schemas.microsoft.com/office/drawing/2014/main" xmlns="" id="{70ECE5C5-C64E-44D5-8BB5-71D3DED25A19}"/>
              </a:ext>
            </a:extLst>
          </p:cNvPr>
          <p:cNvSpPr>
            <a:spLocks noEditPoints="1" noChangeArrowheads="1"/>
          </p:cNvSpPr>
          <p:nvPr/>
        </p:nvSpPr>
        <p:spPr bwMode="auto">
          <a:xfrm>
            <a:off x="4784725" y="1816100"/>
            <a:ext cx="311150" cy="292100"/>
          </a:xfrm>
          <a:custGeom>
            <a:avLst/>
            <a:gdLst>
              <a:gd name="T0" fmla="*/ 236175637 w 73"/>
              <a:gd name="T1" fmla="*/ 719631306 h 68"/>
              <a:gd name="T2" fmla="*/ 145341149 w 73"/>
              <a:gd name="T3" fmla="*/ 719631306 h 68"/>
              <a:gd name="T4" fmla="*/ 0 w 73"/>
              <a:gd name="T5" fmla="*/ 608916815 h 68"/>
              <a:gd name="T6" fmla="*/ 90838751 w 73"/>
              <a:gd name="T7" fmla="*/ 350588729 h 68"/>
              <a:gd name="T8" fmla="*/ 272511990 w 73"/>
              <a:gd name="T9" fmla="*/ 405945975 h 68"/>
              <a:gd name="T10" fmla="*/ 363350740 w 73"/>
              <a:gd name="T11" fmla="*/ 387492128 h 68"/>
              <a:gd name="T12" fmla="*/ 363350740 w 73"/>
              <a:gd name="T13" fmla="*/ 442849374 h 68"/>
              <a:gd name="T14" fmla="*/ 417853138 w 73"/>
              <a:gd name="T15" fmla="*/ 627370662 h 68"/>
              <a:gd name="T16" fmla="*/ 236175637 w 73"/>
              <a:gd name="T17" fmla="*/ 719631306 h 68"/>
              <a:gd name="T18" fmla="*/ 272511990 w 73"/>
              <a:gd name="T19" fmla="*/ 350588729 h 68"/>
              <a:gd name="T20" fmla="*/ 90838751 w 73"/>
              <a:gd name="T21" fmla="*/ 166067441 h 68"/>
              <a:gd name="T22" fmla="*/ 272511990 w 73"/>
              <a:gd name="T23" fmla="*/ 0 h 68"/>
              <a:gd name="T24" fmla="*/ 454185229 w 73"/>
              <a:gd name="T25" fmla="*/ 166067441 h 68"/>
              <a:gd name="T26" fmla="*/ 272511990 w 73"/>
              <a:gd name="T27" fmla="*/ 350588729 h 68"/>
              <a:gd name="T28" fmla="*/ 962872855 w 73"/>
              <a:gd name="T29" fmla="*/ 1254741324 h 68"/>
              <a:gd name="T30" fmla="*/ 363350740 w 73"/>
              <a:gd name="T31" fmla="*/ 1254741324 h 68"/>
              <a:gd name="T32" fmla="*/ 181673239 w 73"/>
              <a:gd name="T33" fmla="*/ 1070220035 h 68"/>
              <a:gd name="T34" fmla="*/ 417853138 w 73"/>
              <a:gd name="T35" fmla="*/ 664274060 h 68"/>
              <a:gd name="T36" fmla="*/ 672194821 w 73"/>
              <a:gd name="T37" fmla="*/ 756534704 h 68"/>
              <a:gd name="T38" fmla="*/ 908370458 w 73"/>
              <a:gd name="T39" fmla="*/ 664274060 h 68"/>
              <a:gd name="T40" fmla="*/ 1162716402 w 73"/>
              <a:gd name="T41" fmla="*/ 1070220035 h 68"/>
              <a:gd name="T42" fmla="*/ 962872855 w 73"/>
              <a:gd name="T43" fmla="*/ 1254741324 h 68"/>
              <a:gd name="T44" fmla="*/ 672194821 w 73"/>
              <a:gd name="T45" fmla="*/ 719631306 h 68"/>
              <a:gd name="T46" fmla="*/ 399682831 w 73"/>
              <a:gd name="T47" fmla="*/ 442849374 h 68"/>
              <a:gd name="T48" fmla="*/ 672194821 w 73"/>
              <a:gd name="T49" fmla="*/ 166067441 h 68"/>
              <a:gd name="T50" fmla="*/ 926540765 w 73"/>
              <a:gd name="T51" fmla="*/ 442849374 h 68"/>
              <a:gd name="T52" fmla="*/ 672194821 w 73"/>
              <a:gd name="T53" fmla="*/ 719631306 h 68"/>
              <a:gd name="T54" fmla="*/ 1071877651 w 73"/>
              <a:gd name="T55" fmla="*/ 350588729 h 68"/>
              <a:gd name="T56" fmla="*/ 890204412 w 73"/>
              <a:gd name="T57" fmla="*/ 166067441 h 68"/>
              <a:gd name="T58" fmla="*/ 1071877651 w 73"/>
              <a:gd name="T59" fmla="*/ 0 h 68"/>
              <a:gd name="T60" fmla="*/ 1235384845 w 73"/>
              <a:gd name="T61" fmla="*/ 166067441 h 68"/>
              <a:gd name="T62" fmla="*/ 1071877651 w 73"/>
              <a:gd name="T63" fmla="*/ 350588729 h 68"/>
              <a:gd name="T64" fmla="*/ 1199052755 w 73"/>
              <a:gd name="T65" fmla="*/ 719631306 h 68"/>
              <a:gd name="T66" fmla="*/ 1108214004 w 73"/>
              <a:gd name="T67" fmla="*/ 719631306 h 68"/>
              <a:gd name="T68" fmla="*/ 926540765 w 73"/>
              <a:gd name="T69" fmla="*/ 627370662 h 68"/>
              <a:gd name="T70" fmla="*/ 981043163 w 73"/>
              <a:gd name="T71" fmla="*/ 442849374 h 68"/>
              <a:gd name="T72" fmla="*/ 981043163 w 73"/>
              <a:gd name="T73" fmla="*/ 387492128 h 68"/>
              <a:gd name="T74" fmla="*/ 1071877651 w 73"/>
              <a:gd name="T75" fmla="*/ 405945975 h 68"/>
              <a:gd name="T76" fmla="*/ 1253555153 w 73"/>
              <a:gd name="T77" fmla="*/ 350588729 h 68"/>
              <a:gd name="T78" fmla="*/ 1326223596 w 73"/>
              <a:gd name="T79" fmla="*/ 608916815 h 68"/>
              <a:gd name="T80" fmla="*/ 1199052755 w 73"/>
              <a:gd name="T81" fmla="*/ 719631306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
              <a:gd name="T124" fmla="*/ 0 h 68"/>
              <a:gd name="T125" fmla="*/ 73 w 73"/>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a:noFill/>
          </a:ln>
        </p:spPr>
        <p:txBody>
          <a:bodyPr/>
          <a:lstStyle/>
          <a:p>
            <a:endParaRPr lang="zh-CN" altLang="en-US"/>
          </a:p>
        </p:txBody>
      </p:sp>
      <p:sp>
        <p:nvSpPr>
          <p:cNvPr id="18" name="Straight Connector 32">
            <a:extLst>
              <a:ext uri="{FF2B5EF4-FFF2-40B4-BE49-F238E27FC236}">
                <a16:creationId xmlns:a16="http://schemas.microsoft.com/office/drawing/2014/main" xmlns="" id="{5B18C602-7C33-4376-AAE9-0686C777D55C}"/>
              </a:ext>
            </a:extLst>
          </p:cNvPr>
          <p:cNvSpPr>
            <a:spLocks noChangeShapeType="1"/>
          </p:cNvSpPr>
          <p:nvPr/>
        </p:nvSpPr>
        <p:spPr bwMode="auto">
          <a:xfrm flipV="1">
            <a:off x="9601200" y="2436813"/>
            <a:ext cx="1588" cy="601662"/>
          </a:xfrm>
          <a:prstGeom prst="line">
            <a:avLst/>
          </a:prstGeom>
          <a:noFill/>
          <a:ln w="19050">
            <a:solidFill>
              <a:srgbClr val="BDA16D"/>
            </a:solidFill>
            <a:bevel/>
            <a:headEnd type="oval" w="med" len="med"/>
            <a:tailEnd type="oval" w="med" len="med"/>
          </a:ln>
          <a:extLst>
            <a:ext uri="{909E8E84-426E-40DD-AFC4-6F175D3DCCD1}">
              <a14:hiddenFill xmlns:a14="http://schemas.microsoft.com/office/drawing/2010/main" xmlns="">
                <a:noFill/>
              </a14:hiddenFill>
            </a:ext>
          </a:extLst>
        </p:spPr>
        <p:txBody>
          <a:bodyPr/>
          <a:lstStyle/>
          <a:p>
            <a:endParaRPr lang="zh-CN" altLang="en-US"/>
          </a:p>
        </p:txBody>
      </p:sp>
      <p:sp>
        <p:nvSpPr>
          <p:cNvPr id="19" name="圆角矩形 25">
            <a:extLst>
              <a:ext uri="{FF2B5EF4-FFF2-40B4-BE49-F238E27FC236}">
                <a16:creationId xmlns:a16="http://schemas.microsoft.com/office/drawing/2014/main" xmlns="" id="{A5DD7838-77C9-40D9-AC52-F59DB6F1FE4D}"/>
              </a:ext>
            </a:extLst>
          </p:cNvPr>
          <p:cNvSpPr>
            <a:spLocks noChangeArrowheads="1"/>
          </p:cNvSpPr>
          <p:nvPr/>
        </p:nvSpPr>
        <p:spPr bwMode="auto">
          <a:xfrm>
            <a:off x="8769350" y="3144838"/>
            <a:ext cx="1612900" cy="344487"/>
          </a:xfrm>
          <a:prstGeom prst="roundRect">
            <a:avLst>
              <a:gd name="adj" fmla="val 16667"/>
            </a:avLst>
          </a:prstGeom>
          <a:solidFill>
            <a:srgbClr val="7F7F7F"/>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dirty="0">
              <a:solidFill>
                <a:schemeClr val="bg1"/>
              </a:solidFill>
            </a:endParaRPr>
          </a:p>
        </p:txBody>
      </p:sp>
      <p:sp>
        <p:nvSpPr>
          <p:cNvPr id="20" name="Sev01">
            <a:extLst>
              <a:ext uri="{FF2B5EF4-FFF2-40B4-BE49-F238E27FC236}">
                <a16:creationId xmlns:a16="http://schemas.microsoft.com/office/drawing/2014/main" xmlns="" id="{82F1CB8E-FC60-4040-A276-64A6BAE69032}"/>
              </a:ext>
            </a:extLst>
          </p:cNvPr>
          <p:cNvSpPr>
            <a:spLocks noChangeAspect="1" noChangeArrowheads="1"/>
          </p:cNvSpPr>
          <p:nvPr/>
        </p:nvSpPr>
        <p:spPr bwMode="auto">
          <a:xfrm>
            <a:off x="9315450" y="1701800"/>
            <a:ext cx="520700" cy="520700"/>
          </a:xfrm>
          <a:prstGeom prst="ellipse">
            <a:avLst/>
          </a:prstGeom>
          <a:solidFill>
            <a:srgbClr val="7F7F7F"/>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4000">
              <a:solidFill>
                <a:schemeClr val="bg1"/>
              </a:solidFill>
              <a:latin typeface="FontAwesome" pitchFamily="2" charset="0"/>
              <a:sym typeface="FontAwesome" pitchFamily="2" charset="0"/>
            </a:endParaRPr>
          </a:p>
        </p:txBody>
      </p:sp>
      <p:sp>
        <p:nvSpPr>
          <p:cNvPr id="21" name="TextBox 15">
            <a:extLst>
              <a:ext uri="{FF2B5EF4-FFF2-40B4-BE49-F238E27FC236}">
                <a16:creationId xmlns:a16="http://schemas.microsoft.com/office/drawing/2014/main" xmlns="" id="{B6828102-1015-4EBA-A5CD-8E02FDA93228}"/>
              </a:ext>
            </a:extLst>
          </p:cNvPr>
          <p:cNvSpPr>
            <a:spLocks noChangeArrowheads="1"/>
          </p:cNvSpPr>
          <p:nvPr/>
        </p:nvSpPr>
        <p:spPr bwMode="auto">
          <a:xfrm>
            <a:off x="1481138" y="3714750"/>
            <a:ext cx="2243137"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15">
            <a:extLst>
              <a:ext uri="{FF2B5EF4-FFF2-40B4-BE49-F238E27FC236}">
                <a16:creationId xmlns:a16="http://schemas.microsoft.com/office/drawing/2014/main" xmlns="" id="{30F17842-C06A-4C68-8558-9EDC75809AFE}"/>
              </a:ext>
            </a:extLst>
          </p:cNvPr>
          <p:cNvSpPr>
            <a:spLocks noChangeArrowheads="1"/>
          </p:cNvSpPr>
          <p:nvPr/>
        </p:nvSpPr>
        <p:spPr bwMode="auto">
          <a:xfrm>
            <a:off x="6029325" y="3714750"/>
            <a:ext cx="2243138"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rgbClr val="3F746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15">
            <a:extLst>
              <a:ext uri="{FF2B5EF4-FFF2-40B4-BE49-F238E27FC236}">
                <a16:creationId xmlns:a16="http://schemas.microsoft.com/office/drawing/2014/main" xmlns="" id="{F81D879F-99C0-4D71-ACD3-014279F590F9}"/>
              </a:ext>
            </a:extLst>
          </p:cNvPr>
          <p:cNvSpPr>
            <a:spLocks noChangeArrowheads="1"/>
          </p:cNvSpPr>
          <p:nvPr/>
        </p:nvSpPr>
        <p:spPr bwMode="auto">
          <a:xfrm>
            <a:off x="3756025" y="3714750"/>
            <a:ext cx="2243138"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5">
            <a:extLst>
              <a:ext uri="{FF2B5EF4-FFF2-40B4-BE49-F238E27FC236}">
                <a16:creationId xmlns:a16="http://schemas.microsoft.com/office/drawing/2014/main" xmlns="" id="{B23EBAD0-8C9C-4D9E-A43E-E158E5245D87}"/>
              </a:ext>
            </a:extLst>
          </p:cNvPr>
          <p:cNvSpPr>
            <a:spLocks noChangeArrowheads="1"/>
          </p:cNvSpPr>
          <p:nvPr/>
        </p:nvSpPr>
        <p:spPr bwMode="auto">
          <a:xfrm>
            <a:off x="8374063" y="3714750"/>
            <a:ext cx="2243137"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buFont typeface="Arial" panose="020B0604020202020204" pitchFamily="34" charset="0"/>
              <a:buNone/>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buFont typeface="Arial" panose="020B0604020202020204" pitchFamily="34" charset="0"/>
              <a:buNone/>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流程图: 联系 13">
            <a:extLst>
              <a:ext uri="{FF2B5EF4-FFF2-40B4-BE49-F238E27FC236}">
                <a16:creationId xmlns:a16="http://schemas.microsoft.com/office/drawing/2014/main" xmlns="" id="{732E6756-7952-4E82-B12C-4038896BE21A}"/>
              </a:ext>
            </a:extLst>
          </p:cNvPr>
          <p:cNvSpPr>
            <a:spLocks noChangeArrowheads="1"/>
          </p:cNvSpPr>
          <p:nvPr/>
        </p:nvSpPr>
        <p:spPr bwMode="auto">
          <a:xfrm>
            <a:off x="9494838" y="2320925"/>
            <a:ext cx="234950" cy="234950"/>
          </a:xfrm>
          <a:prstGeom prst="flowChartConnector">
            <a:avLst/>
          </a:prstGeom>
          <a:solidFill>
            <a:srgbClr val="7F7F7F"/>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6" name="流程图: 联系 35">
            <a:extLst>
              <a:ext uri="{FF2B5EF4-FFF2-40B4-BE49-F238E27FC236}">
                <a16:creationId xmlns:a16="http://schemas.microsoft.com/office/drawing/2014/main" xmlns="" id="{7D0DAE82-D5BB-41A2-B64B-05935F6BCAE4}"/>
              </a:ext>
            </a:extLst>
          </p:cNvPr>
          <p:cNvSpPr>
            <a:spLocks noChangeArrowheads="1"/>
          </p:cNvSpPr>
          <p:nvPr/>
        </p:nvSpPr>
        <p:spPr bwMode="auto">
          <a:xfrm>
            <a:off x="7137400" y="2320925"/>
            <a:ext cx="234950" cy="234950"/>
          </a:xfrm>
          <a:prstGeom prst="flowChartConnector">
            <a:avLst/>
          </a:prstGeom>
          <a:solidFill>
            <a:srgbClr val="3F746B"/>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7" name="流程图: 联系 36">
            <a:extLst>
              <a:ext uri="{FF2B5EF4-FFF2-40B4-BE49-F238E27FC236}">
                <a16:creationId xmlns:a16="http://schemas.microsoft.com/office/drawing/2014/main" xmlns="" id="{02B36FFE-35C2-4408-B24A-09C2843727C9}"/>
              </a:ext>
            </a:extLst>
          </p:cNvPr>
          <p:cNvSpPr>
            <a:spLocks noChangeArrowheads="1"/>
          </p:cNvSpPr>
          <p:nvPr/>
        </p:nvSpPr>
        <p:spPr bwMode="auto">
          <a:xfrm>
            <a:off x="4832350" y="2320925"/>
            <a:ext cx="234950" cy="234950"/>
          </a:xfrm>
          <a:prstGeom prst="flowChartConnector">
            <a:avLst/>
          </a:prstGeom>
          <a:solidFill>
            <a:schemeClr val="tx1">
              <a:lumMod val="50000"/>
              <a:lumOff val="50000"/>
            </a:schemeClr>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8" name="流程图: 联系 37">
            <a:extLst>
              <a:ext uri="{FF2B5EF4-FFF2-40B4-BE49-F238E27FC236}">
                <a16:creationId xmlns:a16="http://schemas.microsoft.com/office/drawing/2014/main" xmlns="" id="{40D461A5-9CF6-4BF3-8026-8F60F4B4E0F1}"/>
              </a:ext>
            </a:extLst>
          </p:cNvPr>
          <p:cNvSpPr>
            <a:spLocks noChangeArrowheads="1"/>
          </p:cNvSpPr>
          <p:nvPr/>
        </p:nvSpPr>
        <p:spPr bwMode="auto">
          <a:xfrm>
            <a:off x="2547938" y="2336800"/>
            <a:ext cx="234950" cy="234950"/>
          </a:xfrm>
          <a:prstGeom prst="flowChartConnector">
            <a:avLst/>
          </a:prstGeom>
          <a:solidFill>
            <a:srgbClr val="3F746B"/>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9" name="KSO_Shape">
            <a:extLst>
              <a:ext uri="{FF2B5EF4-FFF2-40B4-BE49-F238E27FC236}">
                <a16:creationId xmlns:a16="http://schemas.microsoft.com/office/drawing/2014/main" xmlns="" id="{82E92DE3-F612-443E-B43B-AA606C3A267B}"/>
              </a:ext>
            </a:extLst>
          </p:cNvPr>
          <p:cNvSpPr>
            <a:spLocks noChangeArrowheads="1"/>
          </p:cNvSpPr>
          <p:nvPr/>
        </p:nvSpPr>
        <p:spPr bwMode="auto">
          <a:xfrm>
            <a:off x="9447213" y="1790700"/>
            <a:ext cx="258762" cy="352425"/>
          </a:xfrm>
          <a:custGeom>
            <a:avLst/>
            <a:gdLst>
              <a:gd name="T0" fmla="*/ 2147483646 w 4423"/>
              <a:gd name="T1" fmla="*/ 126055674 h 6016"/>
              <a:gd name="T2" fmla="*/ 2147483646 w 4423"/>
              <a:gd name="T3" fmla="*/ 548777277 h 6016"/>
              <a:gd name="T4" fmla="*/ 2147483646 w 4423"/>
              <a:gd name="T5" fmla="*/ 1157322166 h 6016"/>
              <a:gd name="T6" fmla="*/ 2147483646 w 4423"/>
              <a:gd name="T7" fmla="*/ 1977771784 h 6016"/>
              <a:gd name="T8" fmla="*/ 2147483646 w 4423"/>
              <a:gd name="T9" fmla="*/ 2147483646 h 6016"/>
              <a:gd name="T10" fmla="*/ 2147483646 w 4423"/>
              <a:gd name="T11" fmla="*/ 2147483646 h 6016"/>
              <a:gd name="T12" fmla="*/ 2147483646 w 4423"/>
              <a:gd name="T13" fmla="*/ 2147483646 h 6016"/>
              <a:gd name="T14" fmla="*/ 2147483646 w 4423"/>
              <a:gd name="T15" fmla="*/ 2147483646 h 6016"/>
              <a:gd name="T16" fmla="*/ 2147483646 w 4423"/>
              <a:gd name="T17" fmla="*/ 2147483646 h 6016"/>
              <a:gd name="T18" fmla="*/ 1462329118 w 4423"/>
              <a:gd name="T19" fmla="*/ 2147483646 h 6016"/>
              <a:gd name="T20" fmla="*/ 741997373 w 4423"/>
              <a:gd name="T21" fmla="*/ 2147483646 h 6016"/>
              <a:gd name="T22" fmla="*/ 261051719 w 4423"/>
              <a:gd name="T23" fmla="*/ 2147483646 h 6016"/>
              <a:gd name="T24" fmla="*/ 10832785 w 4423"/>
              <a:gd name="T25" fmla="*/ 2147483646 h 6016"/>
              <a:gd name="T26" fmla="*/ 74741207 w 4423"/>
              <a:gd name="T27" fmla="*/ 1803901305 h 6016"/>
              <a:gd name="T28" fmla="*/ 440865977 w 4423"/>
              <a:gd name="T29" fmla="*/ 1012793294 h 6016"/>
              <a:gd name="T30" fmla="*/ 1008467181 w 4423"/>
              <a:gd name="T31" fmla="*/ 443367111 h 6016"/>
              <a:gd name="T32" fmla="*/ 1795958869 w 4423"/>
              <a:gd name="T33" fmla="*/ 76068558 h 6016"/>
              <a:gd name="T34" fmla="*/ 1923775713 w 4423"/>
              <a:gd name="T35" fmla="*/ 2147483646 h 6016"/>
              <a:gd name="T36" fmla="*/ 2147483646 w 4423"/>
              <a:gd name="T37" fmla="*/ 2115780266 h 6016"/>
              <a:gd name="T38" fmla="*/ 2147483646 w 4423"/>
              <a:gd name="T39" fmla="*/ 1809337238 h 6016"/>
              <a:gd name="T40" fmla="*/ 2147483646 w 4423"/>
              <a:gd name="T41" fmla="*/ 1838675447 h 6016"/>
              <a:gd name="T42" fmla="*/ 1927027233 w 4423"/>
              <a:gd name="T43" fmla="*/ 2090786737 h 6016"/>
              <a:gd name="T44" fmla="*/ 1817624497 w 4423"/>
              <a:gd name="T45" fmla="*/ 2147483646 h 6016"/>
              <a:gd name="T46" fmla="*/ 2147483646 w 4423"/>
              <a:gd name="T47" fmla="*/ 2147483646 h 6016"/>
              <a:gd name="T48" fmla="*/ 2147483646 w 4423"/>
              <a:gd name="T49" fmla="*/ 2147483646 h 6016"/>
              <a:gd name="T50" fmla="*/ 2147483646 w 4423"/>
              <a:gd name="T51" fmla="*/ 1306199057 h 6016"/>
              <a:gd name="T52" fmla="*/ 1697385524 w 4423"/>
              <a:gd name="T53" fmla="*/ 1556138036 h 6016"/>
              <a:gd name="T54" fmla="*/ 1321512920 w 4423"/>
              <a:gd name="T55" fmla="*/ 2147483646 h 6016"/>
              <a:gd name="T56" fmla="*/ 1321512920 w 4423"/>
              <a:gd name="T57" fmla="*/ 2147483646 h 6016"/>
              <a:gd name="T58" fmla="*/ 1697385524 w 4423"/>
              <a:gd name="T59" fmla="*/ 2147483646 h 6016"/>
              <a:gd name="T60" fmla="*/ 2147483646 w 4423"/>
              <a:gd name="T61" fmla="*/ 2147483646 h 6016"/>
              <a:gd name="T62" fmla="*/ 2147483646 w 4423"/>
              <a:gd name="T63" fmla="*/ 2147483646 h 6016"/>
              <a:gd name="T64" fmla="*/ 2147483646 w 4423"/>
              <a:gd name="T65" fmla="*/ 2147483646 h 6016"/>
              <a:gd name="T66" fmla="*/ 2147483646 w 4423"/>
              <a:gd name="T67" fmla="*/ 2147483646 h 6016"/>
              <a:gd name="T68" fmla="*/ 2147483646 w 4423"/>
              <a:gd name="T69" fmla="*/ 1705014986 h 6016"/>
              <a:gd name="T70" fmla="*/ 2147483646 w 4423"/>
              <a:gd name="T71" fmla="*/ 1326844566 h 6016"/>
              <a:gd name="T72" fmla="*/ 2147483646 w 4423"/>
              <a:gd name="T73" fmla="*/ 1753914189 h 6016"/>
              <a:gd name="T74" fmla="*/ 2147483646 w 4423"/>
              <a:gd name="T75" fmla="*/ 1651764248 h 6016"/>
              <a:gd name="T76" fmla="*/ 1833871977 w 4423"/>
              <a:gd name="T77" fmla="*/ 1893010584 h 6016"/>
              <a:gd name="T78" fmla="*/ 1636728680 w 4423"/>
              <a:gd name="T79" fmla="*/ 2147483646 h 6016"/>
              <a:gd name="T80" fmla="*/ 1810039839 w 4423"/>
              <a:gd name="T81" fmla="*/ 2147483646 h 6016"/>
              <a:gd name="T82" fmla="*/ 2147483646 w 4423"/>
              <a:gd name="T83" fmla="*/ 2147483646 h 6016"/>
              <a:gd name="T84" fmla="*/ 2147483646 w 4423"/>
              <a:gd name="T85" fmla="*/ 2147483646 h 6016"/>
              <a:gd name="T86" fmla="*/ 2147483646 w 4423"/>
              <a:gd name="T87" fmla="*/ 2147483646 h 6016"/>
              <a:gd name="T88" fmla="*/ 2147483646 w 4423"/>
              <a:gd name="T89" fmla="*/ 2147483646 h 6016"/>
              <a:gd name="T90" fmla="*/ 2147483646 w 4423"/>
              <a:gd name="T91" fmla="*/ 1292070482 h 6016"/>
              <a:gd name="T92" fmla="*/ 2147483646 w 4423"/>
              <a:gd name="T93" fmla="*/ 1006272963 h 6016"/>
              <a:gd name="T94" fmla="*/ 2147483646 w 4423"/>
              <a:gd name="T95" fmla="*/ 903038507 h 6016"/>
              <a:gd name="T96" fmla="*/ 1881532919 w 4423"/>
              <a:gd name="T97" fmla="*/ 994320097 h 6016"/>
              <a:gd name="T98" fmla="*/ 1415753187 w 4423"/>
              <a:gd name="T99" fmla="*/ 1269252662 h 6016"/>
              <a:gd name="T100" fmla="*/ 1097289300 w 4423"/>
              <a:gd name="T101" fmla="*/ 1656112268 h 6016"/>
              <a:gd name="T102" fmla="*/ 916393483 w 4423"/>
              <a:gd name="T103" fmla="*/ 2147483646 h 6016"/>
              <a:gd name="T104" fmla="*/ 930474454 w 4423"/>
              <a:gd name="T105" fmla="*/ 2147483646 h 6016"/>
              <a:gd name="T106" fmla="*/ 1135202408 w 4423"/>
              <a:gd name="T107" fmla="*/ 2147483646 h 6016"/>
              <a:gd name="T108" fmla="*/ 1472080344 w 4423"/>
              <a:gd name="T109" fmla="*/ 2147483646 h 6016"/>
              <a:gd name="T110" fmla="*/ 1949774420 w 4423"/>
              <a:gd name="T111" fmla="*/ 2147483646 h 6016"/>
              <a:gd name="T112" fmla="*/ 2147483646 w 4423"/>
              <a:gd name="T113" fmla="*/ 2147483646 h 6016"/>
              <a:gd name="T114" fmla="*/ 2147483646 w 4423"/>
              <a:gd name="T115" fmla="*/ 2147483646 h 6016"/>
              <a:gd name="T116" fmla="*/ 2147483646 w 4423"/>
              <a:gd name="T117" fmla="*/ 2147483646 h 6016"/>
              <a:gd name="T118" fmla="*/ 2147483646 w 4423"/>
              <a:gd name="T119" fmla="*/ 2147483646 h 6016"/>
              <a:gd name="T120" fmla="*/ 2147483646 w 4423"/>
              <a:gd name="T121" fmla="*/ 2147483646 h 6016"/>
              <a:gd name="T122" fmla="*/ 2147483646 w 4423"/>
              <a:gd name="T123" fmla="*/ 1992984816 h 6016"/>
              <a:gd name="T124" fmla="*/ 2147483646 w 4423"/>
              <a:gd name="T125" fmla="*/ 1506150919 h 60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423"/>
              <a:gd name="T190" fmla="*/ 0 h 6016"/>
              <a:gd name="T191" fmla="*/ 4423 w 4423"/>
              <a:gd name="T192" fmla="*/ 6016 h 601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423" h="6016">
                <a:moveTo>
                  <a:pt x="2211" y="0"/>
                </a:moveTo>
                <a:lnTo>
                  <a:pt x="2211" y="0"/>
                </a:lnTo>
                <a:lnTo>
                  <a:pt x="2268" y="1"/>
                </a:lnTo>
                <a:lnTo>
                  <a:pt x="2325" y="4"/>
                </a:lnTo>
                <a:lnTo>
                  <a:pt x="2382" y="7"/>
                </a:lnTo>
                <a:lnTo>
                  <a:pt x="2437" y="12"/>
                </a:lnTo>
                <a:lnTo>
                  <a:pt x="2492" y="18"/>
                </a:lnTo>
                <a:lnTo>
                  <a:pt x="2548" y="26"/>
                </a:lnTo>
                <a:lnTo>
                  <a:pt x="2603" y="34"/>
                </a:lnTo>
                <a:lnTo>
                  <a:pt x="2657" y="45"/>
                </a:lnTo>
                <a:lnTo>
                  <a:pt x="2710" y="57"/>
                </a:lnTo>
                <a:lnTo>
                  <a:pt x="2764" y="70"/>
                </a:lnTo>
                <a:lnTo>
                  <a:pt x="2817" y="84"/>
                </a:lnTo>
                <a:lnTo>
                  <a:pt x="2869" y="99"/>
                </a:lnTo>
                <a:lnTo>
                  <a:pt x="2920" y="116"/>
                </a:lnTo>
                <a:lnTo>
                  <a:pt x="2971" y="134"/>
                </a:lnTo>
                <a:lnTo>
                  <a:pt x="3022" y="154"/>
                </a:lnTo>
                <a:lnTo>
                  <a:pt x="3072" y="174"/>
                </a:lnTo>
                <a:lnTo>
                  <a:pt x="3121" y="195"/>
                </a:lnTo>
                <a:lnTo>
                  <a:pt x="3170" y="219"/>
                </a:lnTo>
                <a:lnTo>
                  <a:pt x="3218" y="242"/>
                </a:lnTo>
                <a:lnTo>
                  <a:pt x="3265" y="267"/>
                </a:lnTo>
                <a:lnTo>
                  <a:pt x="3312" y="293"/>
                </a:lnTo>
                <a:lnTo>
                  <a:pt x="3357" y="321"/>
                </a:lnTo>
                <a:lnTo>
                  <a:pt x="3403" y="348"/>
                </a:lnTo>
                <a:lnTo>
                  <a:pt x="3448" y="378"/>
                </a:lnTo>
                <a:lnTo>
                  <a:pt x="3492" y="408"/>
                </a:lnTo>
                <a:lnTo>
                  <a:pt x="3534" y="440"/>
                </a:lnTo>
                <a:lnTo>
                  <a:pt x="3577" y="472"/>
                </a:lnTo>
                <a:lnTo>
                  <a:pt x="3618" y="505"/>
                </a:lnTo>
                <a:lnTo>
                  <a:pt x="3659" y="540"/>
                </a:lnTo>
                <a:lnTo>
                  <a:pt x="3698" y="575"/>
                </a:lnTo>
                <a:lnTo>
                  <a:pt x="3736" y="611"/>
                </a:lnTo>
                <a:lnTo>
                  <a:pt x="3775" y="649"/>
                </a:lnTo>
                <a:lnTo>
                  <a:pt x="3812" y="686"/>
                </a:lnTo>
                <a:lnTo>
                  <a:pt x="3848" y="725"/>
                </a:lnTo>
                <a:lnTo>
                  <a:pt x="3883" y="765"/>
                </a:lnTo>
                <a:lnTo>
                  <a:pt x="3917" y="805"/>
                </a:lnTo>
                <a:lnTo>
                  <a:pt x="3951" y="846"/>
                </a:lnTo>
                <a:lnTo>
                  <a:pt x="3983" y="889"/>
                </a:lnTo>
                <a:lnTo>
                  <a:pt x="4014" y="932"/>
                </a:lnTo>
                <a:lnTo>
                  <a:pt x="4045" y="975"/>
                </a:lnTo>
                <a:lnTo>
                  <a:pt x="4074" y="1020"/>
                </a:lnTo>
                <a:lnTo>
                  <a:pt x="4102" y="1065"/>
                </a:lnTo>
                <a:lnTo>
                  <a:pt x="4130" y="1111"/>
                </a:lnTo>
                <a:lnTo>
                  <a:pt x="4156" y="1157"/>
                </a:lnTo>
                <a:lnTo>
                  <a:pt x="4181" y="1205"/>
                </a:lnTo>
                <a:lnTo>
                  <a:pt x="4205" y="1253"/>
                </a:lnTo>
                <a:lnTo>
                  <a:pt x="4227" y="1302"/>
                </a:lnTo>
                <a:lnTo>
                  <a:pt x="4249" y="1351"/>
                </a:lnTo>
                <a:lnTo>
                  <a:pt x="4270" y="1401"/>
                </a:lnTo>
                <a:lnTo>
                  <a:pt x="4289" y="1451"/>
                </a:lnTo>
                <a:lnTo>
                  <a:pt x="4307" y="1502"/>
                </a:lnTo>
                <a:lnTo>
                  <a:pt x="4323" y="1554"/>
                </a:lnTo>
                <a:lnTo>
                  <a:pt x="4339" y="1606"/>
                </a:lnTo>
                <a:lnTo>
                  <a:pt x="4353" y="1660"/>
                </a:lnTo>
                <a:lnTo>
                  <a:pt x="4366" y="1713"/>
                </a:lnTo>
                <a:lnTo>
                  <a:pt x="4378" y="1766"/>
                </a:lnTo>
                <a:lnTo>
                  <a:pt x="4388" y="1820"/>
                </a:lnTo>
                <a:lnTo>
                  <a:pt x="4397" y="1875"/>
                </a:lnTo>
                <a:lnTo>
                  <a:pt x="4405" y="1930"/>
                </a:lnTo>
                <a:lnTo>
                  <a:pt x="4411" y="1985"/>
                </a:lnTo>
                <a:lnTo>
                  <a:pt x="4416" y="2042"/>
                </a:lnTo>
                <a:lnTo>
                  <a:pt x="4420" y="2098"/>
                </a:lnTo>
                <a:lnTo>
                  <a:pt x="4422" y="2155"/>
                </a:lnTo>
                <a:lnTo>
                  <a:pt x="4423" y="2212"/>
                </a:lnTo>
                <a:lnTo>
                  <a:pt x="4422" y="2270"/>
                </a:lnTo>
                <a:lnTo>
                  <a:pt x="4420" y="2326"/>
                </a:lnTo>
                <a:lnTo>
                  <a:pt x="4416" y="2382"/>
                </a:lnTo>
                <a:lnTo>
                  <a:pt x="4411" y="2438"/>
                </a:lnTo>
                <a:lnTo>
                  <a:pt x="4405" y="2494"/>
                </a:lnTo>
                <a:lnTo>
                  <a:pt x="4397" y="2548"/>
                </a:lnTo>
                <a:lnTo>
                  <a:pt x="4388" y="2604"/>
                </a:lnTo>
                <a:lnTo>
                  <a:pt x="4378" y="2658"/>
                </a:lnTo>
                <a:lnTo>
                  <a:pt x="4366" y="2711"/>
                </a:lnTo>
                <a:lnTo>
                  <a:pt x="4353" y="2764"/>
                </a:lnTo>
                <a:lnTo>
                  <a:pt x="4339" y="2818"/>
                </a:lnTo>
                <a:lnTo>
                  <a:pt x="4323" y="2870"/>
                </a:lnTo>
                <a:lnTo>
                  <a:pt x="4307" y="2921"/>
                </a:lnTo>
                <a:lnTo>
                  <a:pt x="4289" y="2972"/>
                </a:lnTo>
                <a:lnTo>
                  <a:pt x="4270" y="3023"/>
                </a:lnTo>
                <a:lnTo>
                  <a:pt x="4249" y="3073"/>
                </a:lnTo>
                <a:lnTo>
                  <a:pt x="4227" y="3122"/>
                </a:lnTo>
                <a:lnTo>
                  <a:pt x="4205" y="3171"/>
                </a:lnTo>
                <a:lnTo>
                  <a:pt x="4181" y="3219"/>
                </a:lnTo>
                <a:lnTo>
                  <a:pt x="4156" y="3267"/>
                </a:lnTo>
                <a:lnTo>
                  <a:pt x="4130" y="3313"/>
                </a:lnTo>
                <a:lnTo>
                  <a:pt x="4102" y="3359"/>
                </a:lnTo>
                <a:lnTo>
                  <a:pt x="4074" y="3404"/>
                </a:lnTo>
                <a:lnTo>
                  <a:pt x="4045" y="3449"/>
                </a:lnTo>
                <a:lnTo>
                  <a:pt x="4014" y="3492"/>
                </a:lnTo>
                <a:lnTo>
                  <a:pt x="3983" y="3535"/>
                </a:lnTo>
                <a:lnTo>
                  <a:pt x="3951" y="3578"/>
                </a:lnTo>
                <a:lnTo>
                  <a:pt x="3917" y="3619"/>
                </a:lnTo>
                <a:lnTo>
                  <a:pt x="3883" y="3660"/>
                </a:lnTo>
                <a:lnTo>
                  <a:pt x="3848" y="3699"/>
                </a:lnTo>
                <a:lnTo>
                  <a:pt x="3812" y="3738"/>
                </a:lnTo>
                <a:lnTo>
                  <a:pt x="3775" y="3776"/>
                </a:lnTo>
                <a:lnTo>
                  <a:pt x="3736" y="3813"/>
                </a:lnTo>
                <a:lnTo>
                  <a:pt x="3698" y="3849"/>
                </a:lnTo>
                <a:lnTo>
                  <a:pt x="3659" y="3884"/>
                </a:lnTo>
                <a:lnTo>
                  <a:pt x="3618" y="3919"/>
                </a:lnTo>
                <a:lnTo>
                  <a:pt x="3577" y="3952"/>
                </a:lnTo>
                <a:lnTo>
                  <a:pt x="3534" y="3984"/>
                </a:lnTo>
                <a:lnTo>
                  <a:pt x="3492" y="4016"/>
                </a:lnTo>
                <a:lnTo>
                  <a:pt x="3448" y="4046"/>
                </a:lnTo>
                <a:lnTo>
                  <a:pt x="3403" y="4076"/>
                </a:lnTo>
                <a:lnTo>
                  <a:pt x="3357" y="4103"/>
                </a:lnTo>
                <a:lnTo>
                  <a:pt x="3312" y="4131"/>
                </a:lnTo>
                <a:lnTo>
                  <a:pt x="3265" y="4157"/>
                </a:lnTo>
                <a:lnTo>
                  <a:pt x="3218" y="4182"/>
                </a:lnTo>
                <a:lnTo>
                  <a:pt x="3170" y="4206"/>
                </a:lnTo>
                <a:lnTo>
                  <a:pt x="3121" y="4229"/>
                </a:lnTo>
                <a:lnTo>
                  <a:pt x="3072" y="4250"/>
                </a:lnTo>
                <a:lnTo>
                  <a:pt x="3022" y="4270"/>
                </a:lnTo>
                <a:lnTo>
                  <a:pt x="2971" y="4290"/>
                </a:lnTo>
                <a:lnTo>
                  <a:pt x="2920" y="4308"/>
                </a:lnTo>
                <a:lnTo>
                  <a:pt x="2869" y="4325"/>
                </a:lnTo>
                <a:lnTo>
                  <a:pt x="2817" y="4340"/>
                </a:lnTo>
                <a:lnTo>
                  <a:pt x="2764" y="4355"/>
                </a:lnTo>
                <a:lnTo>
                  <a:pt x="2710" y="4367"/>
                </a:lnTo>
                <a:lnTo>
                  <a:pt x="2657" y="4379"/>
                </a:lnTo>
                <a:lnTo>
                  <a:pt x="2603" y="4390"/>
                </a:lnTo>
                <a:lnTo>
                  <a:pt x="2548" y="4398"/>
                </a:lnTo>
                <a:lnTo>
                  <a:pt x="2492" y="4406"/>
                </a:lnTo>
                <a:lnTo>
                  <a:pt x="2437" y="4412"/>
                </a:lnTo>
                <a:lnTo>
                  <a:pt x="2382" y="4417"/>
                </a:lnTo>
                <a:lnTo>
                  <a:pt x="2325" y="4421"/>
                </a:lnTo>
                <a:lnTo>
                  <a:pt x="2268" y="4423"/>
                </a:lnTo>
                <a:lnTo>
                  <a:pt x="2211" y="4424"/>
                </a:lnTo>
                <a:lnTo>
                  <a:pt x="2154" y="4423"/>
                </a:lnTo>
                <a:lnTo>
                  <a:pt x="2097" y="4421"/>
                </a:lnTo>
                <a:lnTo>
                  <a:pt x="2041" y="4417"/>
                </a:lnTo>
                <a:lnTo>
                  <a:pt x="1985" y="4412"/>
                </a:lnTo>
                <a:lnTo>
                  <a:pt x="1929" y="4406"/>
                </a:lnTo>
                <a:lnTo>
                  <a:pt x="1874" y="4398"/>
                </a:lnTo>
                <a:lnTo>
                  <a:pt x="1820" y="4390"/>
                </a:lnTo>
                <a:lnTo>
                  <a:pt x="1765" y="4379"/>
                </a:lnTo>
                <a:lnTo>
                  <a:pt x="1711" y="4367"/>
                </a:lnTo>
                <a:lnTo>
                  <a:pt x="1658" y="4355"/>
                </a:lnTo>
                <a:lnTo>
                  <a:pt x="1606" y="4340"/>
                </a:lnTo>
                <a:lnTo>
                  <a:pt x="1554" y="4325"/>
                </a:lnTo>
                <a:lnTo>
                  <a:pt x="1501" y="4308"/>
                </a:lnTo>
                <a:lnTo>
                  <a:pt x="1450" y="4290"/>
                </a:lnTo>
                <a:lnTo>
                  <a:pt x="1400" y="4270"/>
                </a:lnTo>
                <a:lnTo>
                  <a:pt x="1350" y="4250"/>
                </a:lnTo>
                <a:lnTo>
                  <a:pt x="1301" y="4229"/>
                </a:lnTo>
                <a:lnTo>
                  <a:pt x="1252" y="4206"/>
                </a:lnTo>
                <a:lnTo>
                  <a:pt x="1204" y="4182"/>
                </a:lnTo>
                <a:lnTo>
                  <a:pt x="1157" y="4157"/>
                </a:lnTo>
                <a:lnTo>
                  <a:pt x="1110" y="4131"/>
                </a:lnTo>
                <a:lnTo>
                  <a:pt x="1064" y="4103"/>
                </a:lnTo>
                <a:lnTo>
                  <a:pt x="1019" y="4076"/>
                </a:lnTo>
                <a:lnTo>
                  <a:pt x="975" y="4046"/>
                </a:lnTo>
                <a:lnTo>
                  <a:pt x="931" y="4016"/>
                </a:lnTo>
                <a:lnTo>
                  <a:pt x="887" y="3984"/>
                </a:lnTo>
                <a:lnTo>
                  <a:pt x="846" y="3952"/>
                </a:lnTo>
                <a:lnTo>
                  <a:pt x="804" y="3919"/>
                </a:lnTo>
                <a:lnTo>
                  <a:pt x="764" y="3884"/>
                </a:lnTo>
                <a:lnTo>
                  <a:pt x="725" y="3849"/>
                </a:lnTo>
                <a:lnTo>
                  <a:pt x="685" y="3813"/>
                </a:lnTo>
                <a:lnTo>
                  <a:pt x="647" y="3776"/>
                </a:lnTo>
                <a:lnTo>
                  <a:pt x="611" y="3738"/>
                </a:lnTo>
                <a:lnTo>
                  <a:pt x="574" y="3699"/>
                </a:lnTo>
                <a:lnTo>
                  <a:pt x="538" y="3660"/>
                </a:lnTo>
                <a:lnTo>
                  <a:pt x="504" y="3619"/>
                </a:lnTo>
                <a:lnTo>
                  <a:pt x="471" y="3578"/>
                </a:lnTo>
                <a:lnTo>
                  <a:pt x="439" y="3535"/>
                </a:lnTo>
                <a:lnTo>
                  <a:pt x="407" y="3492"/>
                </a:lnTo>
                <a:lnTo>
                  <a:pt x="378" y="3449"/>
                </a:lnTo>
                <a:lnTo>
                  <a:pt x="348" y="3404"/>
                </a:lnTo>
                <a:lnTo>
                  <a:pt x="320" y="3359"/>
                </a:lnTo>
                <a:lnTo>
                  <a:pt x="292" y="3313"/>
                </a:lnTo>
                <a:lnTo>
                  <a:pt x="267" y="3267"/>
                </a:lnTo>
                <a:lnTo>
                  <a:pt x="241" y="3219"/>
                </a:lnTo>
                <a:lnTo>
                  <a:pt x="218" y="3171"/>
                </a:lnTo>
                <a:lnTo>
                  <a:pt x="195" y="3122"/>
                </a:lnTo>
                <a:lnTo>
                  <a:pt x="173" y="3073"/>
                </a:lnTo>
                <a:lnTo>
                  <a:pt x="153" y="3023"/>
                </a:lnTo>
                <a:lnTo>
                  <a:pt x="134" y="2972"/>
                </a:lnTo>
                <a:lnTo>
                  <a:pt x="116" y="2921"/>
                </a:lnTo>
                <a:lnTo>
                  <a:pt x="99" y="2870"/>
                </a:lnTo>
                <a:lnTo>
                  <a:pt x="84" y="2818"/>
                </a:lnTo>
                <a:lnTo>
                  <a:pt x="69" y="2764"/>
                </a:lnTo>
                <a:lnTo>
                  <a:pt x="56" y="2711"/>
                </a:lnTo>
                <a:lnTo>
                  <a:pt x="44" y="2658"/>
                </a:lnTo>
                <a:lnTo>
                  <a:pt x="34" y="2604"/>
                </a:lnTo>
                <a:lnTo>
                  <a:pt x="25" y="2548"/>
                </a:lnTo>
                <a:lnTo>
                  <a:pt x="17" y="2494"/>
                </a:lnTo>
                <a:lnTo>
                  <a:pt x="10" y="2438"/>
                </a:lnTo>
                <a:lnTo>
                  <a:pt x="6" y="2382"/>
                </a:lnTo>
                <a:lnTo>
                  <a:pt x="2" y="2326"/>
                </a:lnTo>
                <a:lnTo>
                  <a:pt x="0" y="2270"/>
                </a:lnTo>
                <a:lnTo>
                  <a:pt x="0" y="2212"/>
                </a:lnTo>
                <a:lnTo>
                  <a:pt x="0" y="2155"/>
                </a:lnTo>
                <a:lnTo>
                  <a:pt x="2" y="2098"/>
                </a:lnTo>
                <a:lnTo>
                  <a:pt x="6" y="2042"/>
                </a:lnTo>
                <a:lnTo>
                  <a:pt x="10" y="1985"/>
                </a:lnTo>
                <a:lnTo>
                  <a:pt x="17" y="1930"/>
                </a:lnTo>
                <a:lnTo>
                  <a:pt x="25" y="1875"/>
                </a:lnTo>
                <a:lnTo>
                  <a:pt x="34" y="1820"/>
                </a:lnTo>
                <a:lnTo>
                  <a:pt x="44" y="1766"/>
                </a:lnTo>
                <a:lnTo>
                  <a:pt x="56" y="1713"/>
                </a:lnTo>
                <a:lnTo>
                  <a:pt x="69" y="1660"/>
                </a:lnTo>
                <a:lnTo>
                  <a:pt x="84" y="1606"/>
                </a:lnTo>
                <a:lnTo>
                  <a:pt x="99" y="1554"/>
                </a:lnTo>
                <a:lnTo>
                  <a:pt x="116" y="1502"/>
                </a:lnTo>
                <a:lnTo>
                  <a:pt x="134" y="1451"/>
                </a:lnTo>
                <a:lnTo>
                  <a:pt x="153" y="1401"/>
                </a:lnTo>
                <a:lnTo>
                  <a:pt x="173" y="1351"/>
                </a:lnTo>
                <a:lnTo>
                  <a:pt x="195" y="1302"/>
                </a:lnTo>
                <a:lnTo>
                  <a:pt x="218" y="1253"/>
                </a:lnTo>
                <a:lnTo>
                  <a:pt x="241" y="1205"/>
                </a:lnTo>
                <a:lnTo>
                  <a:pt x="267" y="1157"/>
                </a:lnTo>
                <a:lnTo>
                  <a:pt x="292" y="1111"/>
                </a:lnTo>
                <a:lnTo>
                  <a:pt x="320" y="1065"/>
                </a:lnTo>
                <a:lnTo>
                  <a:pt x="348" y="1020"/>
                </a:lnTo>
                <a:lnTo>
                  <a:pt x="378" y="975"/>
                </a:lnTo>
                <a:lnTo>
                  <a:pt x="407" y="932"/>
                </a:lnTo>
                <a:lnTo>
                  <a:pt x="439" y="889"/>
                </a:lnTo>
                <a:lnTo>
                  <a:pt x="471" y="846"/>
                </a:lnTo>
                <a:lnTo>
                  <a:pt x="504" y="805"/>
                </a:lnTo>
                <a:lnTo>
                  <a:pt x="538" y="765"/>
                </a:lnTo>
                <a:lnTo>
                  <a:pt x="574" y="725"/>
                </a:lnTo>
                <a:lnTo>
                  <a:pt x="611" y="686"/>
                </a:lnTo>
                <a:lnTo>
                  <a:pt x="647" y="649"/>
                </a:lnTo>
                <a:lnTo>
                  <a:pt x="685" y="611"/>
                </a:lnTo>
                <a:lnTo>
                  <a:pt x="725" y="575"/>
                </a:lnTo>
                <a:lnTo>
                  <a:pt x="764" y="540"/>
                </a:lnTo>
                <a:lnTo>
                  <a:pt x="804" y="505"/>
                </a:lnTo>
                <a:lnTo>
                  <a:pt x="846" y="472"/>
                </a:lnTo>
                <a:lnTo>
                  <a:pt x="887" y="440"/>
                </a:lnTo>
                <a:lnTo>
                  <a:pt x="931" y="408"/>
                </a:lnTo>
                <a:lnTo>
                  <a:pt x="975" y="378"/>
                </a:lnTo>
                <a:lnTo>
                  <a:pt x="1019" y="348"/>
                </a:lnTo>
                <a:lnTo>
                  <a:pt x="1064" y="321"/>
                </a:lnTo>
                <a:lnTo>
                  <a:pt x="1110" y="293"/>
                </a:lnTo>
                <a:lnTo>
                  <a:pt x="1157" y="267"/>
                </a:lnTo>
                <a:lnTo>
                  <a:pt x="1204" y="242"/>
                </a:lnTo>
                <a:lnTo>
                  <a:pt x="1252" y="219"/>
                </a:lnTo>
                <a:lnTo>
                  <a:pt x="1301" y="195"/>
                </a:lnTo>
                <a:lnTo>
                  <a:pt x="1350" y="174"/>
                </a:lnTo>
                <a:lnTo>
                  <a:pt x="1400" y="154"/>
                </a:lnTo>
                <a:lnTo>
                  <a:pt x="1450" y="134"/>
                </a:lnTo>
                <a:lnTo>
                  <a:pt x="1501" y="116"/>
                </a:lnTo>
                <a:lnTo>
                  <a:pt x="1554" y="99"/>
                </a:lnTo>
                <a:lnTo>
                  <a:pt x="1606" y="84"/>
                </a:lnTo>
                <a:lnTo>
                  <a:pt x="1658" y="70"/>
                </a:lnTo>
                <a:lnTo>
                  <a:pt x="1711" y="57"/>
                </a:lnTo>
                <a:lnTo>
                  <a:pt x="1765" y="45"/>
                </a:lnTo>
                <a:lnTo>
                  <a:pt x="1820" y="34"/>
                </a:lnTo>
                <a:lnTo>
                  <a:pt x="1874" y="26"/>
                </a:lnTo>
                <a:lnTo>
                  <a:pt x="1929" y="18"/>
                </a:lnTo>
                <a:lnTo>
                  <a:pt x="1985" y="12"/>
                </a:lnTo>
                <a:lnTo>
                  <a:pt x="2041" y="7"/>
                </a:lnTo>
                <a:lnTo>
                  <a:pt x="2097" y="4"/>
                </a:lnTo>
                <a:lnTo>
                  <a:pt x="2154" y="1"/>
                </a:lnTo>
                <a:lnTo>
                  <a:pt x="2211" y="0"/>
                </a:lnTo>
                <a:close/>
                <a:moveTo>
                  <a:pt x="1730" y="2519"/>
                </a:moveTo>
                <a:lnTo>
                  <a:pt x="1730" y="2519"/>
                </a:lnTo>
                <a:lnTo>
                  <a:pt x="1753" y="2453"/>
                </a:lnTo>
                <a:lnTo>
                  <a:pt x="1776" y="2389"/>
                </a:lnTo>
                <a:lnTo>
                  <a:pt x="1802" y="2327"/>
                </a:lnTo>
                <a:lnTo>
                  <a:pt x="1814" y="2297"/>
                </a:lnTo>
                <a:lnTo>
                  <a:pt x="1828" y="2267"/>
                </a:lnTo>
                <a:lnTo>
                  <a:pt x="1843" y="2238"/>
                </a:lnTo>
                <a:lnTo>
                  <a:pt x="1858" y="2210"/>
                </a:lnTo>
                <a:lnTo>
                  <a:pt x="1874" y="2181"/>
                </a:lnTo>
                <a:lnTo>
                  <a:pt x="1890" y="2153"/>
                </a:lnTo>
                <a:lnTo>
                  <a:pt x="1907" y="2126"/>
                </a:lnTo>
                <a:lnTo>
                  <a:pt x="1924" y="2099"/>
                </a:lnTo>
                <a:lnTo>
                  <a:pt x="1942" y="2073"/>
                </a:lnTo>
                <a:lnTo>
                  <a:pt x="1961" y="2047"/>
                </a:lnTo>
                <a:lnTo>
                  <a:pt x="1981" y="2022"/>
                </a:lnTo>
                <a:lnTo>
                  <a:pt x="2002" y="1996"/>
                </a:lnTo>
                <a:lnTo>
                  <a:pt x="2023" y="1971"/>
                </a:lnTo>
                <a:lnTo>
                  <a:pt x="2045" y="1947"/>
                </a:lnTo>
                <a:lnTo>
                  <a:pt x="2069" y="1923"/>
                </a:lnTo>
                <a:lnTo>
                  <a:pt x="2093" y="1899"/>
                </a:lnTo>
                <a:lnTo>
                  <a:pt x="2118" y="1875"/>
                </a:lnTo>
                <a:lnTo>
                  <a:pt x="2144" y="1852"/>
                </a:lnTo>
                <a:lnTo>
                  <a:pt x="2171" y="1829"/>
                </a:lnTo>
                <a:lnTo>
                  <a:pt x="2198" y="1807"/>
                </a:lnTo>
                <a:lnTo>
                  <a:pt x="2228" y="1784"/>
                </a:lnTo>
                <a:lnTo>
                  <a:pt x="2258" y="1762"/>
                </a:lnTo>
                <a:lnTo>
                  <a:pt x="2290" y="1739"/>
                </a:lnTo>
                <a:lnTo>
                  <a:pt x="2322" y="1718"/>
                </a:lnTo>
                <a:lnTo>
                  <a:pt x="2356" y="1696"/>
                </a:lnTo>
                <a:lnTo>
                  <a:pt x="2391" y="1675"/>
                </a:lnTo>
                <a:lnTo>
                  <a:pt x="2372" y="1669"/>
                </a:lnTo>
                <a:lnTo>
                  <a:pt x="2353" y="1665"/>
                </a:lnTo>
                <a:lnTo>
                  <a:pt x="2334" y="1662"/>
                </a:lnTo>
                <a:lnTo>
                  <a:pt x="2314" y="1660"/>
                </a:lnTo>
                <a:lnTo>
                  <a:pt x="2295" y="1658"/>
                </a:lnTo>
                <a:lnTo>
                  <a:pt x="2276" y="1656"/>
                </a:lnTo>
                <a:lnTo>
                  <a:pt x="2256" y="1655"/>
                </a:lnTo>
                <a:lnTo>
                  <a:pt x="2237" y="1656"/>
                </a:lnTo>
                <a:lnTo>
                  <a:pt x="2218" y="1658"/>
                </a:lnTo>
                <a:lnTo>
                  <a:pt x="2198" y="1659"/>
                </a:lnTo>
                <a:lnTo>
                  <a:pt x="2180" y="1662"/>
                </a:lnTo>
                <a:lnTo>
                  <a:pt x="2161" y="1665"/>
                </a:lnTo>
                <a:lnTo>
                  <a:pt x="2142" y="1669"/>
                </a:lnTo>
                <a:lnTo>
                  <a:pt x="2124" y="1673"/>
                </a:lnTo>
                <a:lnTo>
                  <a:pt x="2105" y="1679"/>
                </a:lnTo>
                <a:lnTo>
                  <a:pt x="2087" y="1684"/>
                </a:lnTo>
                <a:lnTo>
                  <a:pt x="2069" y="1692"/>
                </a:lnTo>
                <a:lnTo>
                  <a:pt x="2051" y="1698"/>
                </a:lnTo>
                <a:lnTo>
                  <a:pt x="2032" y="1706"/>
                </a:lnTo>
                <a:lnTo>
                  <a:pt x="2015" y="1715"/>
                </a:lnTo>
                <a:lnTo>
                  <a:pt x="1997" y="1723"/>
                </a:lnTo>
                <a:lnTo>
                  <a:pt x="1980" y="1733"/>
                </a:lnTo>
                <a:lnTo>
                  <a:pt x="1947" y="1754"/>
                </a:lnTo>
                <a:lnTo>
                  <a:pt x="1915" y="1778"/>
                </a:lnTo>
                <a:lnTo>
                  <a:pt x="1885" y="1802"/>
                </a:lnTo>
                <a:lnTo>
                  <a:pt x="1856" y="1830"/>
                </a:lnTo>
                <a:lnTo>
                  <a:pt x="1842" y="1845"/>
                </a:lnTo>
                <a:lnTo>
                  <a:pt x="1828" y="1860"/>
                </a:lnTo>
                <a:lnTo>
                  <a:pt x="1815" y="1875"/>
                </a:lnTo>
                <a:lnTo>
                  <a:pt x="1803" y="1891"/>
                </a:lnTo>
                <a:lnTo>
                  <a:pt x="1791" y="1907"/>
                </a:lnTo>
                <a:lnTo>
                  <a:pt x="1779" y="1924"/>
                </a:lnTo>
                <a:lnTo>
                  <a:pt x="1769" y="1941"/>
                </a:lnTo>
                <a:lnTo>
                  <a:pt x="1758" y="1958"/>
                </a:lnTo>
                <a:lnTo>
                  <a:pt x="1748" y="1976"/>
                </a:lnTo>
                <a:lnTo>
                  <a:pt x="1739" y="1994"/>
                </a:lnTo>
                <a:lnTo>
                  <a:pt x="1730" y="2013"/>
                </a:lnTo>
                <a:lnTo>
                  <a:pt x="1722" y="2032"/>
                </a:lnTo>
                <a:lnTo>
                  <a:pt x="1714" y="2051"/>
                </a:lnTo>
                <a:lnTo>
                  <a:pt x="1708" y="2070"/>
                </a:lnTo>
                <a:lnTo>
                  <a:pt x="1701" y="2091"/>
                </a:lnTo>
                <a:lnTo>
                  <a:pt x="1695" y="2111"/>
                </a:lnTo>
                <a:lnTo>
                  <a:pt x="1691" y="2132"/>
                </a:lnTo>
                <a:lnTo>
                  <a:pt x="1687" y="2152"/>
                </a:lnTo>
                <a:lnTo>
                  <a:pt x="1683" y="2174"/>
                </a:lnTo>
                <a:lnTo>
                  <a:pt x="1680" y="2195"/>
                </a:lnTo>
                <a:lnTo>
                  <a:pt x="1678" y="2217"/>
                </a:lnTo>
                <a:lnTo>
                  <a:pt x="1677" y="2240"/>
                </a:lnTo>
                <a:lnTo>
                  <a:pt x="1677" y="2261"/>
                </a:lnTo>
                <a:lnTo>
                  <a:pt x="1677" y="2284"/>
                </a:lnTo>
                <a:lnTo>
                  <a:pt x="1679" y="2307"/>
                </a:lnTo>
                <a:lnTo>
                  <a:pt x="1680" y="2329"/>
                </a:lnTo>
                <a:lnTo>
                  <a:pt x="1683" y="2353"/>
                </a:lnTo>
                <a:lnTo>
                  <a:pt x="1688" y="2376"/>
                </a:lnTo>
                <a:lnTo>
                  <a:pt x="1692" y="2399"/>
                </a:lnTo>
                <a:lnTo>
                  <a:pt x="1698" y="2423"/>
                </a:lnTo>
                <a:lnTo>
                  <a:pt x="1705" y="2446"/>
                </a:lnTo>
                <a:lnTo>
                  <a:pt x="1712" y="2471"/>
                </a:lnTo>
                <a:lnTo>
                  <a:pt x="1721" y="2494"/>
                </a:lnTo>
                <a:lnTo>
                  <a:pt x="1730" y="2519"/>
                </a:lnTo>
                <a:close/>
                <a:moveTo>
                  <a:pt x="2609" y="4676"/>
                </a:moveTo>
                <a:lnTo>
                  <a:pt x="2609" y="5036"/>
                </a:lnTo>
                <a:lnTo>
                  <a:pt x="3991" y="5281"/>
                </a:lnTo>
                <a:lnTo>
                  <a:pt x="3991" y="6016"/>
                </a:lnTo>
                <a:lnTo>
                  <a:pt x="501" y="6016"/>
                </a:lnTo>
                <a:lnTo>
                  <a:pt x="501" y="5281"/>
                </a:lnTo>
                <a:lnTo>
                  <a:pt x="1813" y="5036"/>
                </a:lnTo>
                <a:lnTo>
                  <a:pt x="1813" y="4676"/>
                </a:lnTo>
                <a:lnTo>
                  <a:pt x="1861" y="4686"/>
                </a:lnTo>
                <a:lnTo>
                  <a:pt x="1910" y="4695"/>
                </a:lnTo>
                <a:lnTo>
                  <a:pt x="1959" y="4703"/>
                </a:lnTo>
                <a:lnTo>
                  <a:pt x="2009" y="4709"/>
                </a:lnTo>
                <a:lnTo>
                  <a:pt x="2059" y="4713"/>
                </a:lnTo>
                <a:lnTo>
                  <a:pt x="2109" y="4717"/>
                </a:lnTo>
                <a:lnTo>
                  <a:pt x="2160" y="4720"/>
                </a:lnTo>
                <a:lnTo>
                  <a:pt x="2211" y="4720"/>
                </a:lnTo>
                <a:lnTo>
                  <a:pt x="2262" y="4720"/>
                </a:lnTo>
                <a:lnTo>
                  <a:pt x="2312" y="4717"/>
                </a:lnTo>
                <a:lnTo>
                  <a:pt x="2363" y="4713"/>
                </a:lnTo>
                <a:lnTo>
                  <a:pt x="2413" y="4709"/>
                </a:lnTo>
                <a:lnTo>
                  <a:pt x="2462" y="4703"/>
                </a:lnTo>
                <a:lnTo>
                  <a:pt x="2511" y="4695"/>
                </a:lnTo>
                <a:lnTo>
                  <a:pt x="2560" y="4686"/>
                </a:lnTo>
                <a:lnTo>
                  <a:pt x="2609" y="4676"/>
                </a:lnTo>
                <a:close/>
                <a:moveTo>
                  <a:pt x="2211" y="1201"/>
                </a:moveTo>
                <a:lnTo>
                  <a:pt x="2211" y="1201"/>
                </a:lnTo>
                <a:lnTo>
                  <a:pt x="2185" y="1201"/>
                </a:lnTo>
                <a:lnTo>
                  <a:pt x="2159" y="1202"/>
                </a:lnTo>
                <a:lnTo>
                  <a:pt x="2134" y="1204"/>
                </a:lnTo>
                <a:lnTo>
                  <a:pt x="2108" y="1206"/>
                </a:lnTo>
                <a:lnTo>
                  <a:pt x="2082" y="1209"/>
                </a:lnTo>
                <a:lnTo>
                  <a:pt x="2057" y="1213"/>
                </a:lnTo>
                <a:lnTo>
                  <a:pt x="2007" y="1221"/>
                </a:lnTo>
                <a:lnTo>
                  <a:pt x="1958" y="1233"/>
                </a:lnTo>
                <a:lnTo>
                  <a:pt x="1910" y="1247"/>
                </a:lnTo>
                <a:lnTo>
                  <a:pt x="1863" y="1263"/>
                </a:lnTo>
                <a:lnTo>
                  <a:pt x="1817" y="1281"/>
                </a:lnTo>
                <a:lnTo>
                  <a:pt x="1773" y="1301"/>
                </a:lnTo>
                <a:lnTo>
                  <a:pt x="1729" y="1323"/>
                </a:lnTo>
                <a:lnTo>
                  <a:pt x="1687" y="1347"/>
                </a:lnTo>
                <a:lnTo>
                  <a:pt x="1646" y="1373"/>
                </a:lnTo>
                <a:lnTo>
                  <a:pt x="1606" y="1402"/>
                </a:lnTo>
                <a:lnTo>
                  <a:pt x="1567" y="1432"/>
                </a:lnTo>
                <a:lnTo>
                  <a:pt x="1531" y="1464"/>
                </a:lnTo>
                <a:lnTo>
                  <a:pt x="1496" y="1497"/>
                </a:lnTo>
                <a:lnTo>
                  <a:pt x="1463" y="1532"/>
                </a:lnTo>
                <a:lnTo>
                  <a:pt x="1431" y="1569"/>
                </a:lnTo>
                <a:lnTo>
                  <a:pt x="1400" y="1607"/>
                </a:lnTo>
                <a:lnTo>
                  <a:pt x="1373" y="1647"/>
                </a:lnTo>
                <a:lnTo>
                  <a:pt x="1346" y="1687"/>
                </a:lnTo>
                <a:lnTo>
                  <a:pt x="1322" y="1730"/>
                </a:lnTo>
                <a:lnTo>
                  <a:pt x="1299" y="1774"/>
                </a:lnTo>
                <a:lnTo>
                  <a:pt x="1279" y="1818"/>
                </a:lnTo>
                <a:lnTo>
                  <a:pt x="1261" y="1864"/>
                </a:lnTo>
                <a:lnTo>
                  <a:pt x="1245" y="1911"/>
                </a:lnTo>
                <a:lnTo>
                  <a:pt x="1232" y="1960"/>
                </a:lnTo>
                <a:lnTo>
                  <a:pt x="1220" y="2009"/>
                </a:lnTo>
                <a:lnTo>
                  <a:pt x="1212" y="2058"/>
                </a:lnTo>
                <a:lnTo>
                  <a:pt x="1208" y="2083"/>
                </a:lnTo>
                <a:lnTo>
                  <a:pt x="1206" y="2109"/>
                </a:lnTo>
                <a:lnTo>
                  <a:pt x="1202" y="2134"/>
                </a:lnTo>
                <a:lnTo>
                  <a:pt x="1201" y="2160"/>
                </a:lnTo>
                <a:lnTo>
                  <a:pt x="1200" y="2185"/>
                </a:lnTo>
                <a:lnTo>
                  <a:pt x="1200" y="2212"/>
                </a:lnTo>
                <a:lnTo>
                  <a:pt x="1200" y="2238"/>
                </a:lnTo>
                <a:lnTo>
                  <a:pt x="1201" y="2264"/>
                </a:lnTo>
                <a:lnTo>
                  <a:pt x="1202" y="2290"/>
                </a:lnTo>
                <a:lnTo>
                  <a:pt x="1206" y="2315"/>
                </a:lnTo>
                <a:lnTo>
                  <a:pt x="1208" y="2341"/>
                </a:lnTo>
                <a:lnTo>
                  <a:pt x="1212" y="2366"/>
                </a:lnTo>
                <a:lnTo>
                  <a:pt x="1220" y="2415"/>
                </a:lnTo>
                <a:lnTo>
                  <a:pt x="1232" y="2464"/>
                </a:lnTo>
                <a:lnTo>
                  <a:pt x="1245" y="2512"/>
                </a:lnTo>
                <a:lnTo>
                  <a:pt x="1261" y="2560"/>
                </a:lnTo>
                <a:lnTo>
                  <a:pt x="1279" y="2606"/>
                </a:lnTo>
                <a:lnTo>
                  <a:pt x="1299" y="2651"/>
                </a:lnTo>
                <a:lnTo>
                  <a:pt x="1322" y="2694"/>
                </a:lnTo>
                <a:lnTo>
                  <a:pt x="1346" y="2737"/>
                </a:lnTo>
                <a:lnTo>
                  <a:pt x="1373" y="2777"/>
                </a:lnTo>
                <a:lnTo>
                  <a:pt x="1400" y="2817"/>
                </a:lnTo>
                <a:lnTo>
                  <a:pt x="1431" y="2855"/>
                </a:lnTo>
                <a:lnTo>
                  <a:pt x="1463" y="2892"/>
                </a:lnTo>
                <a:lnTo>
                  <a:pt x="1496" y="2927"/>
                </a:lnTo>
                <a:lnTo>
                  <a:pt x="1531" y="2960"/>
                </a:lnTo>
                <a:lnTo>
                  <a:pt x="1567" y="2992"/>
                </a:lnTo>
                <a:lnTo>
                  <a:pt x="1606" y="3022"/>
                </a:lnTo>
                <a:lnTo>
                  <a:pt x="1646" y="3051"/>
                </a:lnTo>
                <a:lnTo>
                  <a:pt x="1687" y="3077"/>
                </a:lnTo>
                <a:lnTo>
                  <a:pt x="1729" y="3101"/>
                </a:lnTo>
                <a:lnTo>
                  <a:pt x="1773" y="3123"/>
                </a:lnTo>
                <a:lnTo>
                  <a:pt x="1817" y="3143"/>
                </a:lnTo>
                <a:lnTo>
                  <a:pt x="1863" y="3161"/>
                </a:lnTo>
                <a:lnTo>
                  <a:pt x="1910" y="3177"/>
                </a:lnTo>
                <a:lnTo>
                  <a:pt x="1958" y="3191"/>
                </a:lnTo>
                <a:lnTo>
                  <a:pt x="2007" y="3203"/>
                </a:lnTo>
                <a:lnTo>
                  <a:pt x="2057" y="3211"/>
                </a:lnTo>
                <a:lnTo>
                  <a:pt x="2082" y="3215"/>
                </a:lnTo>
                <a:lnTo>
                  <a:pt x="2108" y="3218"/>
                </a:lnTo>
                <a:lnTo>
                  <a:pt x="2134" y="3220"/>
                </a:lnTo>
                <a:lnTo>
                  <a:pt x="2159" y="3222"/>
                </a:lnTo>
                <a:lnTo>
                  <a:pt x="2185" y="3223"/>
                </a:lnTo>
                <a:lnTo>
                  <a:pt x="2211" y="3223"/>
                </a:lnTo>
                <a:lnTo>
                  <a:pt x="2237" y="3223"/>
                </a:lnTo>
                <a:lnTo>
                  <a:pt x="2263" y="3222"/>
                </a:lnTo>
                <a:lnTo>
                  <a:pt x="2289" y="3220"/>
                </a:lnTo>
                <a:lnTo>
                  <a:pt x="2314" y="3218"/>
                </a:lnTo>
                <a:lnTo>
                  <a:pt x="2340" y="3215"/>
                </a:lnTo>
                <a:lnTo>
                  <a:pt x="2365" y="3211"/>
                </a:lnTo>
                <a:lnTo>
                  <a:pt x="2415" y="3203"/>
                </a:lnTo>
                <a:lnTo>
                  <a:pt x="2463" y="3191"/>
                </a:lnTo>
                <a:lnTo>
                  <a:pt x="2511" y="3177"/>
                </a:lnTo>
                <a:lnTo>
                  <a:pt x="2558" y="3161"/>
                </a:lnTo>
                <a:lnTo>
                  <a:pt x="2605" y="3143"/>
                </a:lnTo>
                <a:lnTo>
                  <a:pt x="2650" y="3123"/>
                </a:lnTo>
                <a:lnTo>
                  <a:pt x="2693" y="3101"/>
                </a:lnTo>
                <a:lnTo>
                  <a:pt x="2735" y="3077"/>
                </a:lnTo>
                <a:lnTo>
                  <a:pt x="2776" y="3051"/>
                </a:lnTo>
                <a:lnTo>
                  <a:pt x="2816" y="3022"/>
                </a:lnTo>
                <a:lnTo>
                  <a:pt x="2854" y="2992"/>
                </a:lnTo>
                <a:lnTo>
                  <a:pt x="2891" y="2960"/>
                </a:lnTo>
                <a:lnTo>
                  <a:pt x="2926" y="2927"/>
                </a:lnTo>
                <a:lnTo>
                  <a:pt x="2959" y="2892"/>
                </a:lnTo>
                <a:lnTo>
                  <a:pt x="2991" y="2855"/>
                </a:lnTo>
                <a:lnTo>
                  <a:pt x="3021" y="2817"/>
                </a:lnTo>
                <a:lnTo>
                  <a:pt x="3050" y="2777"/>
                </a:lnTo>
                <a:lnTo>
                  <a:pt x="3075" y="2737"/>
                </a:lnTo>
                <a:lnTo>
                  <a:pt x="3100" y="2694"/>
                </a:lnTo>
                <a:lnTo>
                  <a:pt x="3122" y="2651"/>
                </a:lnTo>
                <a:lnTo>
                  <a:pt x="3142" y="2606"/>
                </a:lnTo>
                <a:lnTo>
                  <a:pt x="3161" y="2560"/>
                </a:lnTo>
                <a:lnTo>
                  <a:pt x="3177" y="2512"/>
                </a:lnTo>
                <a:lnTo>
                  <a:pt x="3190" y="2464"/>
                </a:lnTo>
                <a:lnTo>
                  <a:pt x="3202" y="2415"/>
                </a:lnTo>
                <a:lnTo>
                  <a:pt x="3211" y="2366"/>
                </a:lnTo>
                <a:lnTo>
                  <a:pt x="3214" y="2341"/>
                </a:lnTo>
                <a:lnTo>
                  <a:pt x="3217" y="2315"/>
                </a:lnTo>
                <a:lnTo>
                  <a:pt x="3219" y="2290"/>
                </a:lnTo>
                <a:lnTo>
                  <a:pt x="3221" y="2264"/>
                </a:lnTo>
                <a:lnTo>
                  <a:pt x="3221" y="2238"/>
                </a:lnTo>
                <a:lnTo>
                  <a:pt x="3222" y="2212"/>
                </a:lnTo>
                <a:lnTo>
                  <a:pt x="3221" y="2185"/>
                </a:lnTo>
                <a:lnTo>
                  <a:pt x="3221" y="2160"/>
                </a:lnTo>
                <a:lnTo>
                  <a:pt x="3219" y="2134"/>
                </a:lnTo>
                <a:lnTo>
                  <a:pt x="3217" y="2109"/>
                </a:lnTo>
                <a:lnTo>
                  <a:pt x="3214" y="2083"/>
                </a:lnTo>
                <a:lnTo>
                  <a:pt x="3211" y="2058"/>
                </a:lnTo>
                <a:lnTo>
                  <a:pt x="3202" y="2009"/>
                </a:lnTo>
                <a:lnTo>
                  <a:pt x="3190" y="1960"/>
                </a:lnTo>
                <a:lnTo>
                  <a:pt x="3177" y="1911"/>
                </a:lnTo>
                <a:lnTo>
                  <a:pt x="3161" y="1864"/>
                </a:lnTo>
                <a:lnTo>
                  <a:pt x="3142" y="1818"/>
                </a:lnTo>
                <a:lnTo>
                  <a:pt x="3122" y="1774"/>
                </a:lnTo>
                <a:lnTo>
                  <a:pt x="3100" y="1730"/>
                </a:lnTo>
                <a:lnTo>
                  <a:pt x="3075" y="1687"/>
                </a:lnTo>
                <a:lnTo>
                  <a:pt x="3050" y="1647"/>
                </a:lnTo>
                <a:lnTo>
                  <a:pt x="3021" y="1607"/>
                </a:lnTo>
                <a:lnTo>
                  <a:pt x="2991" y="1569"/>
                </a:lnTo>
                <a:lnTo>
                  <a:pt x="2959" y="1532"/>
                </a:lnTo>
                <a:lnTo>
                  <a:pt x="2926" y="1497"/>
                </a:lnTo>
                <a:lnTo>
                  <a:pt x="2891" y="1464"/>
                </a:lnTo>
                <a:lnTo>
                  <a:pt x="2854" y="1432"/>
                </a:lnTo>
                <a:lnTo>
                  <a:pt x="2816" y="1402"/>
                </a:lnTo>
                <a:lnTo>
                  <a:pt x="2776" y="1373"/>
                </a:lnTo>
                <a:lnTo>
                  <a:pt x="2735" y="1347"/>
                </a:lnTo>
                <a:lnTo>
                  <a:pt x="2693" y="1323"/>
                </a:lnTo>
                <a:lnTo>
                  <a:pt x="2650" y="1301"/>
                </a:lnTo>
                <a:lnTo>
                  <a:pt x="2605" y="1281"/>
                </a:lnTo>
                <a:lnTo>
                  <a:pt x="2558" y="1263"/>
                </a:lnTo>
                <a:lnTo>
                  <a:pt x="2511" y="1247"/>
                </a:lnTo>
                <a:lnTo>
                  <a:pt x="2463" y="1233"/>
                </a:lnTo>
                <a:lnTo>
                  <a:pt x="2415" y="1221"/>
                </a:lnTo>
                <a:lnTo>
                  <a:pt x="2365" y="1213"/>
                </a:lnTo>
                <a:lnTo>
                  <a:pt x="2340" y="1209"/>
                </a:lnTo>
                <a:lnTo>
                  <a:pt x="2314" y="1206"/>
                </a:lnTo>
                <a:lnTo>
                  <a:pt x="2289" y="1204"/>
                </a:lnTo>
                <a:lnTo>
                  <a:pt x="2263" y="1202"/>
                </a:lnTo>
                <a:lnTo>
                  <a:pt x="2237" y="1201"/>
                </a:lnTo>
                <a:lnTo>
                  <a:pt x="2211" y="1201"/>
                </a:lnTo>
                <a:close/>
                <a:moveTo>
                  <a:pt x="2706" y="1717"/>
                </a:moveTo>
                <a:lnTo>
                  <a:pt x="2706" y="1717"/>
                </a:lnTo>
                <a:lnTo>
                  <a:pt x="2682" y="1694"/>
                </a:lnTo>
                <a:lnTo>
                  <a:pt x="2656" y="1672"/>
                </a:lnTo>
                <a:lnTo>
                  <a:pt x="2630" y="1651"/>
                </a:lnTo>
                <a:lnTo>
                  <a:pt x="2602" y="1632"/>
                </a:lnTo>
                <a:lnTo>
                  <a:pt x="2574" y="1614"/>
                </a:lnTo>
                <a:lnTo>
                  <a:pt x="2544" y="1597"/>
                </a:lnTo>
                <a:lnTo>
                  <a:pt x="2515" y="1581"/>
                </a:lnTo>
                <a:lnTo>
                  <a:pt x="2484" y="1567"/>
                </a:lnTo>
                <a:lnTo>
                  <a:pt x="2452" y="1554"/>
                </a:lnTo>
                <a:lnTo>
                  <a:pt x="2419" y="1544"/>
                </a:lnTo>
                <a:lnTo>
                  <a:pt x="2386" y="1534"/>
                </a:lnTo>
                <a:lnTo>
                  <a:pt x="2352" y="1527"/>
                </a:lnTo>
                <a:lnTo>
                  <a:pt x="2318" y="1520"/>
                </a:lnTo>
                <a:lnTo>
                  <a:pt x="2283" y="1516"/>
                </a:lnTo>
                <a:lnTo>
                  <a:pt x="2247" y="1513"/>
                </a:lnTo>
                <a:lnTo>
                  <a:pt x="2211" y="1513"/>
                </a:lnTo>
                <a:lnTo>
                  <a:pt x="2175" y="1513"/>
                </a:lnTo>
                <a:lnTo>
                  <a:pt x="2140" y="1516"/>
                </a:lnTo>
                <a:lnTo>
                  <a:pt x="2105" y="1520"/>
                </a:lnTo>
                <a:lnTo>
                  <a:pt x="2070" y="1527"/>
                </a:lnTo>
                <a:lnTo>
                  <a:pt x="2036" y="1534"/>
                </a:lnTo>
                <a:lnTo>
                  <a:pt x="2003" y="1544"/>
                </a:lnTo>
                <a:lnTo>
                  <a:pt x="1971" y="1554"/>
                </a:lnTo>
                <a:lnTo>
                  <a:pt x="1939" y="1567"/>
                </a:lnTo>
                <a:lnTo>
                  <a:pt x="1908" y="1581"/>
                </a:lnTo>
                <a:lnTo>
                  <a:pt x="1877" y="1597"/>
                </a:lnTo>
                <a:lnTo>
                  <a:pt x="1848" y="1614"/>
                </a:lnTo>
                <a:lnTo>
                  <a:pt x="1820" y="1632"/>
                </a:lnTo>
                <a:lnTo>
                  <a:pt x="1792" y="1651"/>
                </a:lnTo>
                <a:lnTo>
                  <a:pt x="1766" y="1672"/>
                </a:lnTo>
                <a:lnTo>
                  <a:pt x="1741" y="1694"/>
                </a:lnTo>
                <a:lnTo>
                  <a:pt x="1716" y="1717"/>
                </a:lnTo>
                <a:lnTo>
                  <a:pt x="1693" y="1742"/>
                </a:lnTo>
                <a:lnTo>
                  <a:pt x="1671" y="1767"/>
                </a:lnTo>
                <a:lnTo>
                  <a:pt x="1650" y="1794"/>
                </a:lnTo>
                <a:lnTo>
                  <a:pt x="1631" y="1820"/>
                </a:lnTo>
                <a:lnTo>
                  <a:pt x="1613" y="1849"/>
                </a:lnTo>
                <a:lnTo>
                  <a:pt x="1596" y="1879"/>
                </a:lnTo>
                <a:lnTo>
                  <a:pt x="1580" y="1909"/>
                </a:lnTo>
                <a:lnTo>
                  <a:pt x="1566" y="1940"/>
                </a:lnTo>
                <a:lnTo>
                  <a:pt x="1554" y="1971"/>
                </a:lnTo>
                <a:lnTo>
                  <a:pt x="1543" y="2003"/>
                </a:lnTo>
                <a:lnTo>
                  <a:pt x="1533" y="2037"/>
                </a:lnTo>
                <a:lnTo>
                  <a:pt x="1526" y="2070"/>
                </a:lnTo>
                <a:lnTo>
                  <a:pt x="1520" y="2106"/>
                </a:lnTo>
                <a:lnTo>
                  <a:pt x="1515" y="2141"/>
                </a:lnTo>
                <a:lnTo>
                  <a:pt x="1512" y="2176"/>
                </a:lnTo>
                <a:lnTo>
                  <a:pt x="1511" y="2212"/>
                </a:lnTo>
                <a:lnTo>
                  <a:pt x="1512" y="2248"/>
                </a:lnTo>
                <a:lnTo>
                  <a:pt x="1515" y="2283"/>
                </a:lnTo>
                <a:lnTo>
                  <a:pt x="1520" y="2318"/>
                </a:lnTo>
                <a:lnTo>
                  <a:pt x="1526" y="2353"/>
                </a:lnTo>
                <a:lnTo>
                  <a:pt x="1533" y="2387"/>
                </a:lnTo>
                <a:lnTo>
                  <a:pt x="1543" y="2420"/>
                </a:lnTo>
                <a:lnTo>
                  <a:pt x="1554" y="2453"/>
                </a:lnTo>
                <a:lnTo>
                  <a:pt x="1566" y="2485"/>
                </a:lnTo>
                <a:lnTo>
                  <a:pt x="1580" y="2515"/>
                </a:lnTo>
                <a:lnTo>
                  <a:pt x="1596" y="2545"/>
                </a:lnTo>
                <a:lnTo>
                  <a:pt x="1613" y="2575"/>
                </a:lnTo>
                <a:lnTo>
                  <a:pt x="1631" y="2604"/>
                </a:lnTo>
                <a:lnTo>
                  <a:pt x="1650" y="2630"/>
                </a:lnTo>
                <a:lnTo>
                  <a:pt x="1671" y="2657"/>
                </a:lnTo>
                <a:lnTo>
                  <a:pt x="1693" y="2682"/>
                </a:lnTo>
                <a:lnTo>
                  <a:pt x="1716" y="2707"/>
                </a:lnTo>
                <a:lnTo>
                  <a:pt x="1741" y="2730"/>
                </a:lnTo>
                <a:lnTo>
                  <a:pt x="1766" y="2752"/>
                </a:lnTo>
                <a:lnTo>
                  <a:pt x="1792" y="2773"/>
                </a:lnTo>
                <a:lnTo>
                  <a:pt x="1820" y="2792"/>
                </a:lnTo>
                <a:lnTo>
                  <a:pt x="1848" y="2810"/>
                </a:lnTo>
                <a:lnTo>
                  <a:pt x="1877" y="2827"/>
                </a:lnTo>
                <a:lnTo>
                  <a:pt x="1908" y="2843"/>
                </a:lnTo>
                <a:lnTo>
                  <a:pt x="1939" y="2857"/>
                </a:lnTo>
                <a:lnTo>
                  <a:pt x="1971" y="2870"/>
                </a:lnTo>
                <a:lnTo>
                  <a:pt x="2003" y="2880"/>
                </a:lnTo>
                <a:lnTo>
                  <a:pt x="2036" y="2890"/>
                </a:lnTo>
                <a:lnTo>
                  <a:pt x="2070" y="2897"/>
                </a:lnTo>
                <a:lnTo>
                  <a:pt x="2105" y="2904"/>
                </a:lnTo>
                <a:lnTo>
                  <a:pt x="2140" y="2908"/>
                </a:lnTo>
                <a:lnTo>
                  <a:pt x="2175" y="2911"/>
                </a:lnTo>
                <a:lnTo>
                  <a:pt x="2211" y="2911"/>
                </a:lnTo>
                <a:lnTo>
                  <a:pt x="2247" y="2911"/>
                </a:lnTo>
                <a:lnTo>
                  <a:pt x="2283" y="2908"/>
                </a:lnTo>
                <a:lnTo>
                  <a:pt x="2318" y="2904"/>
                </a:lnTo>
                <a:lnTo>
                  <a:pt x="2352" y="2897"/>
                </a:lnTo>
                <a:lnTo>
                  <a:pt x="2386" y="2890"/>
                </a:lnTo>
                <a:lnTo>
                  <a:pt x="2419" y="2880"/>
                </a:lnTo>
                <a:lnTo>
                  <a:pt x="2452" y="2870"/>
                </a:lnTo>
                <a:lnTo>
                  <a:pt x="2484" y="2857"/>
                </a:lnTo>
                <a:lnTo>
                  <a:pt x="2515" y="2843"/>
                </a:lnTo>
                <a:lnTo>
                  <a:pt x="2544" y="2827"/>
                </a:lnTo>
                <a:lnTo>
                  <a:pt x="2574" y="2810"/>
                </a:lnTo>
                <a:lnTo>
                  <a:pt x="2602" y="2792"/>
                </a:lnTo>
                <a:lnTo>
                  <a:pt x="2630" y="2773"/>
                </a:lnTo>
                <a:lnTo>
                  <a:pt x="2656" y="2752"/>
                </a:lnTo>
                <a:lnTo>
                  <a:pt x="2682" y="2730"/>
                </a:lnTo>
                <a:lnTo>
                  <a:pt x="2706" y="2707"/>
                </a:lnTo>
                <a:lnTo>
                  <a:pt x="2728" y="2682"/>
                </a:lnTo>
                <a:lnTo>
                  <a:pt x="2751" y="2657"/>
                </a:lnTo>
                <a:lnTo>
                  <a:pt x="2772" y="2630"/>
                </a:lnTo>
                <a:lnTo>
                  <a:pt x="2791" y="2604"/>
                </a:lnTo>
                <a:lnTo>
                  <a:pt x="2809" y="2575"/>
                </a:lnTo>
                <a:lnTo>
                  <a:pt x="2826" y="2545"/>
                </a:lnTo>
                <a:lnTo>
                  <a:pt x="2841" y="2515"/>
                </a:lnTo>
                <a:lnTo>
                  <a:pt x="2856" y="2485"/>
                </a:lnTo>
                <a:lnTo>
                  <a:pt x="2868" y="2453"/>
                </a:lnTo>
                <a:lnTo>
                  <a:pt x="2880" y="2420"/>
                </a:lnTo>
                <a:lnTo>
                  <a:pt x="2888" y="2387"/>
                </a:lnTo>
                <a:lnTo>
                  <a:pt x="2897" y="2353"/>
                </a:lnTo>
                <a:lnTo>
                  <a:pt x="2903" y="2318"/>
                </a:lnTo>
                <a:lnTo>
                  <a:pt x="2907" y="2283"/>
                </a:lnTo>
                <a:lnTo>
                  <a:pt x="2909" y="2248"/>
                </a:lnTo>
                <a:lnTo>
                  <a:pt x="2910" y="2212"/>
                </a:lnTo>
                <a:lnTo>
                  <a:pt x="2909" y="2176"/>
                </a:lnTo>
                <a:lnTo>
                  <a:pt x="2907" y="2141"/>
                </a:lnTo>
                <a:lnTo>
                  <a:pt x="2903" y="2106"/>
                </a:lnTo>
                <a:lnTo>
                  <a:pt x="2897" y="2070"/>
                </a:lnTo>
                <a:lnTo>
                  <a:pt x="2888" y="2037"/>
                </a:lnTo>
                <a:lnTo>
                  <a:pt x="2880" y="2003"/>
                </a:lnTo>
                <a:lnTo>
                  <a:pt x="2868" y="1971"/>
                </a:lnTo>
                <a:lnTo>
                  <a:pt x="2856" y="1940"/>
                </a:lnTo>
                <a:lnTo>
                  <a:pt x="2841" y="1909"/>
                </a:lnTo>
                <a:lnTo>
                  <a:pt x="2826" y="1879"/>
                </a:lnTo>
                <a:lnTo>
                  <a:pt x="2809" y="1849"/>
                </a:lnTo>
                <a:lnTo>
                  <a:pt x="2791" y="1820"/>
                </a:lnTo>
                <a:lnTo>
                  <a:pt x="2772" y="1794"/>
                </a:lnTo>
                <a:lnTo>
                  <a:pt x="2751" y="1767"/>
                </a:lnTo>
                <a:lnTo>
                  <a:pt x="2728" y="1742"/>
                </a:lnTo>
                <a:lnTo>
                  <a:pt x="2706" y="1717"/>
                </a:lnTo>
                <a:close/>
                <a:moveTo>
                  <a:pt x="3187" y="1235"/>
                </a:moveTo>
                <a:lnTo>
                  <a:pt x="3187" y="1235"/>
                </a:lnTo>
                <a:lnTo>
                  <a:pt x="3164" y="1213"/>
                </a:lnTo>
                <a:lnTo>
                  <a:pt x="3139" y="1189"/>
                </a:lnTo>
                <a:lnTo>
                  <a:pt x="3115" y="1168"/>
                </a:lnTo>
                <a:lnTo>
                  <a:pt x="3089" y="1147"/>
                </a:lnTo>
                <a:lnTo>
                  <a:pt x="3064" y="1125"/>
                </a:lnTo>
                <a:lnTo>
                  <a:pt x="3037" y="1105"/>
                </a:lnTo>
                <a:lnTo>
                  <a:pt x="3011" y="1086"/>
                </a:lnTo>
                <a:lnTo>
                  <a:pt x="2983" y="1067"/>
                </a:lnTo>
                <a:lnTo>
                  <a:pt x="2955" y="1049"/>
                </a:lnTo>
                <a:lnTo>
                  <a:pt x="2927" y="1031"/>
                </a:lnTo>
                <a:lnTo>
                  <a:pt x="2899" y="1014"/>
                </a:lnTo>
                <a:lnTo>
                  <a:pt x="2869" y="998"/>
                </a:lnTo>
                <a:lnTo>
                  <a:pt x="2840" y="982"/>
                </a:lnTo>
                <a:lnTo>
                  <a:pt x="2809" y="967"/>
                </a:lnTo>
                <a:lnTo>
                  <a:pt x="2780" y="953"/>
                </a:lnTo>
                <a:lnTo>
                  <a:pt x="2749" y="939"/>
                </a:lnTo>
                <a:lnTo>
                  <a:pt x="2718" y="926"/>
                </a:lnTo>
                <a:lnTo>
                  <a:pt x="2686" y="915"/>
                </a:lnTo>
                <a:lnTo>
                  <a:pt x="2654" y="904"/>
                </a:lnTo>
                <a:lnTo>
                  <a:pt x="2622" y="893"/>
                </a:lnTo>
                <a:lnTo>
                  <a:pt x="2589" y="884"/>
                </a:lnTo>
                <a:lnTo>
                  <a:pt x="2556" y="874"/>
                </a:lnTo>
                <a:lnTo>
                  <a:pt x="2523" y="867"/>
                </a:lnTo>
                <a:lnTo>
                  <a:pt x="2489" y="859"/>
                </a:lnTo>
                <a:lnTo>
                  <a:pt x="2455" y="853"/>
                </a:lnTo>
                <a:lnTo>
                  <a:pt x="2421" y="846"/>
                </a:lnTo>
                <a:lnTo>
                  <a:pt x="2387" y="842"/>
                </a:lnTo>
                <a:lnTo>
                  <a:pt x="2352" y="838"/>
                </a:lnTo>
                <a:lnTo>
                  <a:pt x="2318" y="835"/>
                </a:lnTo>
                <a:lnTo>
                  <a:pt x="2283" y="833"/>
                </a:lnTo>
                <a:lnTo>
                  <a:pt x="2246" y="832"/>
                </a:lnTo>
                <a:lnTo>
                  <a:pt x="2211" y="831"/>
                </a:lnTo>
                <a:lnTo>
                  <a:pt x="2175" y="832"/>
                </a:lnTo>
                <a:lnTo>
                  <a:pt x="2140" y="833"/>
                </a:lnTo>
                <a:lnTo>
                  <a:pt x="2105" y="835"/>
                </a:lnTo>
                <a:lnTo>
                  <a:pt x="2070" y="838"/>
                </a:lnTo>
                <a:lnTo>
                  <a:pt x="2035" y="842"/>
                </a:lnTo>
                <a:lnTo>
                  <a:pt x="2001" y="846"/>
                </a:lnTo>
                <a:lnTo>
                  <a:pt x="1966" y="853"/>
                </a:lnTo>
                <a:lnTo>
                  <a:pt x="1932" y="859"/>
                </a:lnTo>
                <a:lnTo>
                  <a:pt x="1899" y="867"/>
                </a:lnTo>
                <a:lnTo>
                  <a:pt x="1865" y="874"/>
                </a:lnTo>
                <a:lnTo>
                  <a:pt x="1832" y="884"/>
                </a:lnTo>
                <a:lnTo>
                  <a:pt x="1800" y="893"/>
                </a:lnTo>
                <a:lnTo>
                  <a:pt x="1769" y="904"/>
                </a:lnTo>
                <a:lnTo>
                  <a:pt x="1737" y="915"/>
                </a:lnTo>
                <a:lnTo>
                  <a:pt x="1705" y="926"/>
                </a:lnTo>
                <a:lnTo>
                  <a:pt x="1674" y="939"/>
                </a:lnTo>
                <a:lnTo>
                  <a:pt x="1643" y="953"/>
                </a:lnTo>
                <a:lnTo>
                  <a:pt x="1612" y="967"/>
                </a:lnTo>
                <a:lnTo>
                  <a:pt x="1582" y="982"/>
                </a:lnTo>
                <a:lnTo>
                  <a:pt x="1552" y="998"/>
                </a:lnTo>
                <a:lnTo>
                  <a:pt x="1524" y="1014"/>
                </a:lnTo>
                <a:lnTo>
                  <a:pt x="1495" y="1031"/>
                </a:lnTo>
                <a:lnTo>
                  <a:pt x="1466" y="1049"/>
                </a:lnTo>
                <a:lnTo>
                  <a:pt x="1439" y="1067"/>
                </a:lnTo>
                <a:lnTo>
                  <a:pt x="1411" y="1086"/>
                </a:lnTo>
                <a:lnTo>
                  <a:pt x="1384" y="1105"/>
                </a:lnTo>
                <a:lnTo>
                  <a:pt x="1359" y="1125"/>
                </a:lnTo>
                <a:lnTo>
                  <a:pt x="1332" y="1147"/>
                </a:lnTo>
                <a:lnTo>
                  <a:pt x="1307" y="1168"/>
                </a:lnTo>
                <a:lnTo>
                  <a:pt x="1282" y="1189"/>
                </a:lnTo>
                <a:lnTo>
                  <a:pt x="1258" y="1213"/>
                </a:lnTo>
                <a:lnTo>
                  <a:pt x="1234" y="1235"/>
                </a:lnTo>
                <a:lnTo>
                  <a:pt x="1211" y="1259"/>
                </a:lnTo>
                <a:lnTo>
                  <a:pt x="1189" y="1283"/>
                </a:lnTo>
                <a:lnTo>
                  <a:pt x="1167" y="1308"/>
                </a:lnTo>
                <a:lnTo>
                  <a:pt x="1145" y="1334"/>
                </a:lnTo>
                <a:lnTo>
                  <a:pt x="1125" y="1359"/>
                </a:lnTo>
                <a:lnTo>
                  <a:pt x="1104" y="1386"/>
                </a:lnTo>
                <a:lnTo>
                  <a:pt x="1084" y="1413"/>
                </a:lnTo>
                <a:lnTo>
                  <a:pt x="1066" y="1439"/>
                </a:lnTo>
                <a:lnTo>
                  <a:pt x="1048" y="1468"/>
                </a:lnTo>
                <a:lnTo>
                  <a:pt x="1030" y="1496"/>
                </a:lnTo>
                <a:lnTo>
                  <a:pt x="1013" y="1524"/>
                </a:lnTo>
                <a:lnTo>
                  <a:pt x="997" y="1553"/>
                </a:lnTo>
                <a:lnTo>
                  <a:pt x="981" y="1583"/>
                </a:lnTo>
                <a:lnTo>
                  <a:pt x="966" y="1613"/>
                </a:lnTo>
                <a:lnTo>
                  <a:pt x="952" y="1644"/>
                </a:lnTo>
                <a:lnTo>
                  <a:pt x="938" y="1675"/>
                </a:lnTo>
                <a:lnTo>
                  <a:pt x="926" y="1705"/>
                </a:lnTo>
                <a:lnTo>
                  <a:pt x="914" y="1737"/>
                </a:lnTo>
                <a:lnTo>
                  <a:pt x="902" y="1769"/>
                </a:lnTo>
                <a:lnTo>
                  <a:pt x="892" y="1801"/>
                </a:lnTo>
                <a:lnTo>
                  <a:pt x="882" y="1834"/>
                </a:lnTo>
                <a:lnTo>
                  <a:pt x="874" y="1867"/>
                </a:lnTo>
                <a:lnTo>
                  <a:pt x="865" y="1900"/>
                </a:lnTo>
                <a:lnTo>
                  <a:pt x="859" y="1933"/>
                </a:lnTo>
                <a:lnTo>
                  <a:pt x="851" y="1967"/>
                </a:lnTo>
                <a:lnTo>
                  <a:pt x="846" y="2001"/>
                </a:lnTo>
                <a:lnTo>
                  <a:pt x="842" y="2036"/>
                </a:lnTo>
                <a:lnTo>
                  <a:pt x="837" y="2070"/>
                </a:lnTo>
                <a:lnTo>
                  <a:pt x="834" y="2106"/>
                </a:lnTo>
                <a:lnTo>
                  <a:pt x="832" y="2141"/>
                </a:lnTo>
                <a:lnTo>
                  <a:pt x="831" y="2176"/>
                </a:lnTo>
                <a:lnTo>
                  <a:pt x="830" y="2212"/>
                </a:lnTo>
                <a:lnTo>
                  <a:pt x="831" y="2247"/>
                </a:lnTo>
                <a:lnTo>
                  <a:pt x="832" y="2283"/>
                </a:lnTo>
                <a:lnTo>
                  <a:pt x="834" y="2318"/>
                </a:lnTo>
                <a:lnTo>
                  <a:pt x="837" y="2354"/>
                </a:lnTo>
                <a:lnTo>
                  <a:pt x="842" y="2388"/>
                </a:lnTo>
                <a:lnTo>
                  <a:pt x="846" y="2423"/>
                </a:lnTo>
                <a:lnTo>
                  <a:pt x="851" y="2457"/>
                </a:lnTo>
                <a:lnTo>
                  <a:pt x="859" y="2491"/>
                </a:lnTo>
                <a:lnTo>
                  <a:pt x="865" y="2524"/>
                </a:lnTo>
                <a:lnTo>
                  <a:pt x="874" y="2557"/>
                </a:lnTo>
                <a:lnTo>
                  <a:pt x="882" y="2590"/>
                </a:lnTo>
                <a:lnTo>
                  <a:pt x="892" y="2623"/>
                </a:lnTo>
                <a:lnTo>
                  <a:pt x="902" y="2655"/>
                </a:lnTo>
                <a:lnTo>
                  <a:pt x="914" y="2687"/>
                </a:lnTo>
                <a:lnTo>
                  <a:pt x="926" y="2719"/>
                </a:lnTo>
                <a:lnTo>
                  <a:pt x="938" y="2750"/>
                </a:lnTo>
                <a:lnTo>
                  <a:pt x="952" y="2780"/>
                </a:lnTo>
                <a:lnTo>
                  <a:pt x="966" y="2811"/>
                </a:lnTo>
                <a:lnTo>
                  <a:pt x="981" y="2841"/>
                </a:lnTo>
                <a:lnTo>
                  <a:pt x="997" y="2871"/>
                </a:lnTo>
                <a:lnTo>
                  <a:pt x="1013" y="2900"/>
                </a:lnTo>
                <a:lnTo>
                  <a:pt x="1030" y="2928"/>
                </a:lnTo>
                <a:lnTo>
                  <a:pt x="1048" y="2956"/>
                </a:lnTo>
                <a:lnTo>
                  <a:pt x="1066" y="2985"/>
                </a:lnTo>
                <a:lnTo>
                  <a:pt x="1084" y="3011"/>
                </a:lnTo>
                <a:lnTo>
                  <a:pt x="1104" y="3038"/>
                </a:lnTo>
                <a:lnTo>
                  <a:pt x="1125" y="3065"/>
                </a:lnTo>
                <a:lnTo>
                  <a:pt x="1145" y="3090"/>
                </a:lnTo>
                <a:lnTo>
                  <a:pt x="1167" y="3116"/>
                </a:lnTo>
                <a:lnTo>
                  <a:pt x="1189" y="3141"/>
                </a:lnTo>
                <a:lnTo>
                  <a:pt x="1211" y="3165"/>
                </a:lnTo>
                <a:lnTo>
                  <a:pt x="1234" y="3189"/>
                </a:lnTo>
                <a:lnTo>
                  <a:pt x="1258" y="3211"/>
                </a:lnTo>
                <a:lnTo>
                  <a:pt x="1282" y="3235"/>
                </a:lnTo>
                <a:lnTo>
                  <a:pt x="1307" y="3256"/>
                </a:lnTo>
                <a:lnTo>
                  <a:pt x="1332" y="3277"/>
                </a:lnTo>
                <a:lnTo>
                  <a:pt x="1359" y="3299"/>
                </a:lnTo>
                <a:lnTo>
                  <a:pt x="1384" y="3319"/>
                </a:lnTo>
                <a:lnTo>
                  <a:pt x="1411" y="3338"/>
                </a:lnTo>
                <a:lnTo>
                  <a:pt x="1439" y="3357"/>
                </a:lnTo>
                <a:lnTo>
                  <a:pt x="1466" y="3375"/>
                </a:lnTo>
                <a:lnTo>
                  <a:pt x="1495" y="3393"/>
                </a:lnTo>
                <a:lnTo>
                  <a:pt x="1524" y="3410"/>
                </a:lnTo>
                <a:lnTo>
                  <a:pt x="1552" y="3426"/>
                </a:lnTo>
                <a:lnTo>
                  <a:pt x="1582" y="3442"/>
                </a:lnTo>
                <a:lnTo>
                  <a:pt x="1612" y="3457"/>
                </a:lnTo>
                <a:lnTo>
                  <a:pt x="1643" y="3471"/>
                </a:lnTo>
                <a:lnTo>
                  <a:pt x="1674" y="3485"/>
                </a:lnTo>
                <a:lnTo>
                  <a:pt x="1705" y="3498"/>
                </a:lnTo>
                <a:lnTo>
                  <a:pt x="1737" y="3509"/>
                </a:lnTo>
                <a:lnTo>
                  <a:pt x="1769" y="3520"/>
                </a:lnTo>
                <a:lnTo>
                  <a:pt x="1800" y="3531"/>
                </a:lnTo>
                <a:lnTo>
                  <a:pt x="1832" y="3540"/>
                </a:lnTo>
                <a:lnTo>
                  <a:pt x="1865" y="3550"/>
                </a:lnTo>
                <a:lnTo>
                  <a:pt x="1899" y="3557"/>
                </a:lnTo>
                <a:lnTo>
                  <a:pt x="1932" y="3565"/>
                </a:lnTo>
                <a:lnTo>
                  <a:pt x="1966" y="3571"/>
                </a:lnTo>
                <a:lnTo>
                  <a:pt x="2001" y="3578"/>
                </a:lnTo>
                <a:lnTo>
                  <a:pt x="2035" y="3582"/>
                </a:lnTo>
                <a:lnTo>
                  <a:pt x="2070" y="3586"/>
                </a:lnTo>
                <a:lnTo>
                  <a:pt x="2105" y="3589"/>
                </a:lnTo>
                <a:lnTo>
                  <a:pt x="2140" y="3591"/>
                </a:lnTo>
                <a:lnTo>
                  <a:pt x="2175" y="3592"/>
                </a:lnTo>
                <a:lnTo>
                  <a:pt x="2211" y="3594"/>
                </a:lnTo>
                <a:lnTo>
                  <a:pt x="2246" y="3592"/>
                </a:lnTo>
                <a:lnTo>
                  <a:pt x="2283" y="3591"/>
                </a:lnTo>
                <a:lnTo>
                  <a:pt x="2318" y="3589"/>
                </a:lnTo>
                <a:lnTo>
                  <a:pt x="2352" y="3586"/>
                </a:lnTo>
                <a:lnTo>
                  <a:pt x="2387" y="3582"/>
                </a:lnTo>
                <a:lnTo>
                  <a:pt x="2421" y="3578"/>
                </a:lnTo>
                <a:lnTo>
                  <a:pt x="2455" y="3571"/>
                </a:lnTo>
                <a:lnTo>
                  <a:pt x="2489" y="3565"/>
                </a:lnTo>
                <a:lnTo>
                  <a:pt x="2523" y="3557"/>
                </a:lnTo>
                <a:lnTo>
                  <a:pt x="2556" y="3550"/>
                </a:lnTo>
                <a:lnTo>
                  <a:pt x="2589" y="3540"/>
                </a:lnTo>
                <a:lnTo>
                  <a:pt x="2622" y="3531"/>
                </a:lnTo>
                <a:lnTo>
                  <a:pt x="2654" y="3520"/>
                </a:lnTo>
                <a:lnTo>
                  <a:pt x="2686" y="3509"/>
                </a:lnTo>
                <a:lnTo>
                  <a:pt x="2718" y="3498"/>
                </a:lnTo>
                <a:lnTo>
                  <a:pt x="2749" y="3485"/>
                </a:lnTo>
                <a:lnTo>
                  <a:pt x="2780" y="3471"/>
                </a:lnTo>
                <a:lnTo>
                  <a:pt x="2809" y="3457"/>
                </a:lnTo>
                <a:lnTo>
                  <a:pt x="2840" y="3442"/>
                </a:lnTo>
                <a:lnTo>
                  <a:pt x="2869" y="3426"/>
                </a:lnTo>
                <a:lnTo>
                  <a:pt x="2899" y="3410"/>
                </a:lnTo>
                <a:lnTo>
                  <a:pt x="2927" y="3393"/>
                </a:lnTo>
                <a:lnTo>
                  <a:pt x="2955" y="3375"/>
                </a:lnTo>
                <a:lnTo>
                  <a:pt x="2983" y="3357"/>
                </a:lnTo>
                <a:lnTo>
                  <a:pt x="3011" y="3338"/>
                </a:lnTo>
                <a:lnTo>
                  <a:pt x="3037" y="3319"/>
                </a:lnTo>
                <a:lnTo>
                  <a:pt x="3064" y="3299"/>
                </a:lnTo>
                <a:lnTo>
                  <a:pt x="3089" y="3277"/>
                </a:lnTo>
                <a:lnTo>
                  <a:pt x="3115" y="3256"/>
                </a:lnTo>
                <a:lnTo>
                  <a:pt x="3139" y="3235"/>
                </a:lnTo>
                <a:lnTo>
                  <a:pt x="3164" y="3211"/>
                </a:lnTo>
                <a:lnTo>
                  <a:pt x="3187" y="3189"/>
                </a:lnTo>
                <a:lnTo>
                  <a:pt x="3211" y="3165"/>
                </a:lnTo>
                <a:lnTo>
                  <a:pt x="3233" y="3141"/>
                </a:lnTo>
                <a:lnTo>
                  <a:pt x="3255" y="3116"/>
                </a:lnTo>
                <a:lnTo>
                  <a:pt x="3277" y="3090"/>
                </a:lnTo>
                <a:lnTo>
                  <a:pt x="3298" y="3065"/>
                </a:lnTo>
                <a:lnTo>
                  <a:pt x="3318" y="3038"/>
                </a:lnTo>
                <a:lnTo>
                  <a:pt x="3337" y="3011"/>
                </a:lnTo>
                <a:lnTo>
                  <a:pt x="3356" y="2985"/>
                </a:lnTo>
                <a:lnTo>
                  <a:pt x="3374" y="2956"/>
                </a:lnTo>
                <a:lnTo>
                  <a:pt x="3393" y="2928"/>
                </a:lnTo>
                <a:lnTo>
                  <a:pt x="3409" y="2900"/>
                </a:lnTo>
                <a:lnTo>
                  <a:pt x="3426" y="2871"/>
                </a:lnTo>
                <a:lnTo>
                  <a:pt x="3440" y="2841"/>
                </a:lnTo>
                <a:lnTo>
                  <a:pt x="3455" y="2811"/>
                </a:lnTo>
                <a:lnTo>
                  <a:pt x="3470" y="2780"/>
                </a:lnTo>
                <a:lnTo>
                  <a:pt x="3483" y="2750"/>
                </a:lnTo>
                <a:lnTo>
                  <a:pt x="3496" y="2719"/>
                </a:lnTo>
                <a:lnTo>
                  <a:pt x="3509" y="2687"/>
                </a:lnTo>
                <a:lnTo>
                  <a:pt x="3519" y="2655"/>
                </a:lnTo>
                <a:lnTo>
                  <a:pt x="3530" y="2623"/>
                </a:lnTo>
                <a:lnTo>
                  <a:pt x="3539" y="2590"/>
                </a:lnTo>
                <a:lnTo>
                  <a:pt x="3549" y="2557"/>
                </a:lnTo>
                <a:lnTo>
                  <a:pt x="3556" y="2524"/>
                </a:lnTo>
                <a:lnTo>
                  <a:pt x="3564" y="2491"/>
                </a:lnTo>
                <a:lnTo>
                  <a:pt x="3570" y="2457"/>
                </a:lnTo>
                <a:lnTo>
                  <a:pt x="3576" y="2423"/>
                </a:lnTo>
                <a:lnTo>
                  <a:pt x="3581" y="2388"/>
                </a:lnTo>
                <a:lnTo>
                  <a:pt x="3585" y="2354"/>
                </a:lnTo>
                <a:lnTo>
                  <a:pt x="3588" y="2318"/>
                </a:lnTo>
                <a:lnTo>
                  <a:pt x="3591" y="2283"/>
                </a:lnTo>
                <a:lnTo>
                  <a:pt x="3592" y="2247"/>
                </a:lnTo>
                <a:lnTo>
                  <a:pt x="3592" y="2212"/>
                </a:lnTo>
                <a:lnTo>
                  <a:pt x="3592" y="2176"/>
                </a:lnTo>
                <a:lnTo>
                  <a:pt x="3591" y="2141"/>
                </a:lnTo>
                <a:lnTo>
                  <a:pt x="3588" y="2106"/>
                </a:lnTo>
                <a:lnTo>
                  <a:pt x="3585" y="2070"/>
                </a:lnTo>
                <a:lnTo>
                  <a:pt x="3581" y="2036"/>
                </a:lnTo>
                <a:lnTo>
                  <a:pt x="3576" y="2001"/>
                </a:lnTo>
                <a:lnTo>
                  <a:pt x="3570" y="1967"/>
                </a:lnTo>
                <a:lnTo>
                  <a:pt x="3564" y="1933"/>
                </a:lnTo>
                <a:lnTo>
                  <a:pt x="3556" y="1900"/>
                </a:lnTo>
                <a:lnTo>
                  <a:pt x="3549" y="1867"/>
                </a:lnTo>
                <a:lnTo>
                  <a:pt x="3539" y="1834"/>
                </a:lnTo>
                <a:lnTo>
                  <a:pt x="3530" y="1801"/>
                </a:lnTo>
                <a:lnTo>
                  <a:pt x="3519" y="1769"/>
                </a:lnTo>
                <a:lnTo>
                  <a:pt x="3509" y="1737"/>
                </a:lnTo>
                <a:lnTo>
                  <a:pt x="3496" y="1705"/>
                </a:lnTo>
                <a:lnTo>
                  <a:pt x="3483" y="1675"/>
                </a:lnTo>
                <a:lnTo>
                  <a:pt x="3470" y="1644"/>
                </a:lnTo>
                <a:lnTo>
                  <a:pt x="3455" y="1613"/>
                </a:lnTo>
                <a:lnTo>
                  <a:pt x="3440" y="1583"/>
                </a:lnTo>
                <a:lnTo>
                  <a:pt x="3426" y="1553"/>
                </a:lnTo>
                <a:lnTo>
                  <a:pt x="3409" y="1524"/>
                </a:lnTo>
                <a:lnTo>
                  <a:pt x="3393" y="1496"/>
                </a:lnTo>
                <a:lnTo>
                  <a:pt x="3374" y="1468"/>
                </a:lnTo>
                <a:lnTo>
                  <a:pt x="3356" y="1439"/>
                </a:lnTo>
                <a:lnTo>
                  <a:pt x="3337" y="1413"/>
                </a:lnTo>
                <a:lnTo>
                  <a:pt x="3318" y="1386"/>
                </a:lnTo>
                <a:lnTo>
                  <a:pt x="3298" y="1359"/>
                </a:lnTo>
                <a:lnTo>
                  <a:pt x="3277" y="1334"/>
                </a:lnTo>
                <a:lnTo>
                  <a:pt x="3255" y="1308"/>
                </a:lnTo>
                <a:lnTo>
                  <a:pt x="3233" y="1283"/>
                </a:lnTo>
                <a:lnTo>
                  <a:pt x="3211" y="1259"/>
                </a:lnTo>
                <a:lnTo>
                  <a:pt x="3187" y="1235"/>
                </a:lnTo>
                <a:close/>
              </a:path>
            </a:pathLst>
          </a:custGeom>
          <a:solidFill>
            <a:schemeClr val="bg1"/>
          </a:solidFill>
          <a:ln>
            <a:noFill/>
          </a:ln>
        </p:spPr>
        <p:txBody>
          <a:bodyPr anchor="ctr"/>
          <a:lstStyle/>
          <a:p>
            <a:endParaRPr lang="zh-CN" altLang="en-US"/>
          </a:p>
        </p:txBody>
      </p:sp>
    </p:spTree>
    <p:extLst>
      <p:ext uri="{BB962C8B-B14F-4D97-AF65-F5344CB8AC3E}">
        <p14:creationId xmlns:p14="http://schemas.microsoft.com/office/powerpoint/2010/main" xmlns="" val="3306400319"/>
      </p:ext>
    </p:extLst>
  </p:cSld>
  <p:clrMapOvr>
    <a:masterClrMapping/>
  </p:clrMapOvr>
  <mc:AlternateContent xmlns:mc="http://schemas.openxmlformats.org/markup-compatibility/2006">
    <mc:Choice xmlns:p14="http://schemas.microsoft.com/office/powerpoint/2010/main" xmlns=""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500"/>
                                        <p:tgtEl>
                                          <p:spTgt spid="9"/>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down)">
                                      <p:cBhvr>
                                        <p:cTn id="43" dur="500"/>
                                        <p:tgtEl>
                                          <p:spTgt spid="21"/>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down)">
                                      <p:cBhvr>
                                        <p:cTn id="46" dur="500"/>
                                        <p:tgtEl>
                                          <p:spTgt spid="2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down)">
                                      <p:cBhvr>
                                        <p:cTn id="51" dur="500"/>
                                        <p:tgtEl>
                                          <p:spTgt spid="7"/>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down)">
                                      <p:cBhvr>
                                        <p:cTn id="54" dur="500"/>
                                        <p:tgtEl>
                                          <p:spTgt spid="10"/>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down)">
                                      <p:cBhvr>
                                        <p:cTn id="57" dur="500"/>
                                        <p:tgtEl>
                                          <p:spTgt spid="16"/>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down)">
                                      <p:cBhvr>
                                        <p:cTn id="60" dur="500"/>
                                        <p:tgtEl>
                                          <p:spTgt spid="17"/>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down)">
                                      <p:cBhvr>
                                        <p:cTn id="63" dur="500"/>
                                        <p:tgtEl>
                                          <p:spTgt spid="23"/>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down)">
                                      <p:cBhvr>
                                        <p:cTn id="71" dur="500"/>
                                        <p:tgtEl>
                                          <p:spTgt spid="8"/>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wipe(down)">
                                      <p:cBhvr>
                                        <p:cTn id="74" dur="500"/>
                                        <p:tgtEl>
                                          <p:spTgt spid="11"/>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down)">
                                      <p:cBhvr>
                                        <p:cTn id="77" dur="500"/>
                                        <p:tgtEl>
                                          <p:spTgt spid="12"/>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wipe(down)">
                                      <p:cBhvr>
                                        <p:cTn id="80" dur="500"/>
                                        <p:tgtEl>
                                          <p:spTgt spid="13"/>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down)">
                                      <p:cBhvr>
                                        <p:cTn id="83" dur="500"/>
                                        <p:tgtEl>
                                          <p:spTgt spid="22"/>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26"/>
                                        </p:tgtEl>
                                        <p:attrNameLst>
                                          <p:attrName>style.visibility</p:attrName>
                                        </p:attrNameLst>
                                      </p:cBhvr>
                                      <p:to>
                                        <p:strVal val="visible"/>
                                      </p:to>
                                    </p:set>
                                    <p:animEffect transition="in" filter="wipe(down)">
                                      <p:cBhvr>
                                        <p:cTn id="86" dur="500"/>
                                        <p:tgtEl>
                                          <p:spTgt spid="26"/>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wipe(down)">
                                      <p:cBhvr>
                                        <p:cTn id="91" dur="500"/>
                                        <p:tgtEl>
                                          <p:spTgt spid="18"/>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wipe(down)">
                                      <p:cBhvr>
                                        <p:cTn id="94" dur="500"/>
                                        <p:tgtEl>
                                          <p:spTgt spid="19"/>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ipe(down)">
                                      <p:cBhvr>
                                        <p:cTn id="97" dur="500"/>
                                        <p:tgtEl>
                                          <p:spTgt spid="20"/>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24"/>
                                        </p:tgtEl>
                                        <p:attrNameLst>
                                          <p:attrName>style.visibility</p:attrName>
                                        </p:attrNameLst>
                                      </p:cBhvr>
                                      <p:to>
                                        <p:strVal val="visible"/>
                                      </p:to>
                                    </p:set>
                                    <p:animEffect transition="in" filter="wipe(down)">
                                      <p:cBhvr>
                                        <p:cTn id="100" dur="500"/>
                                        <p:tgtEl>
                                          <p:spTgt spid="24"/>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wipe(down)">
                                      <p:cBhvr>
                                        <p:cTn id="103" dur="500"/>
                                        <p:tgtEl>
                                          <p:spTgt spid="25"/>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wipe(down)">
                                      <p:cBhvr>
                                        <p:cTn id="10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animBg="1"/>
      <p:bldP spid="26" grpId="0" animBg="1"/>
      <p:bldP spid="27" grpId="0" animBg="1"/>
      <p:bldP spid="28" grpId="0" animBg="1"/>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51A39E5-0848-4DAD-B5BE-59A774961189}"/>
              </a:ext>
            </a:extLst>
          </p:cNvPr>
          <p:cNvPicPr>
            <a:picLocks noChangeAspect="1"/>
          </p:cNvPicPr>
          <p:nvPr/>
        </p:nvPicPr>
        <p:blipFill>
          <a:blip r:embed="rId3" cstate="print">
            <a:extLst>
              <a:ext uri="{BEBA8EAE-BF5A-486C-A8C5-ECC9F3942E4B}">
                <a14:imgProps xmlns:a14="http://schemas.microsoft.com/office/drawing/2010/main" xmlns="">
                  <a14:imgLayer r:embed="rId4">
                    <a14:imgEffect>
                      <a14:artisticBlur radius="49"/>
                    </a14:imgEffect>
                  </a14:imgLayer>
                </a14:imgProps>
              </a:ex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6" name="椭圆 5">
            <a:extLst>
              <a:ext uri="{FF2B5EF4-FFF2-40B4-BE49-F238E27FC236}">
                <a16:creationId xmlns:a16="http://schemas.microsoft.com/office/drawing/2014/main" xmlns="" id="{79E47D92-03DB-4D11-8582-9278C7ACA67D}"/>
              </a:ext>
            </a:extLst>
          </p:cNvPr>
          <p:cNvSpPr/>
          <p:nvPr/>
        </p:nvSpPr>
        <p:spPr>
          <a:xfrm>
            <a:off x="3380935" y="713935"/>
            <a:ext cx="4969413" cy="49694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42142B19-0964-4258-9AA2-EE528BC30EFD}"/>
              </a:ext>
            </a:extLst>
          </p:cNvPr>
          <p:cNvSpPr/>
          <p:nvPr/>
        </p:nvSpPr>
        <p:spPr>
          <a:xfrm>
            <a:off x="3150576" y="483576"/>
            <a:ext cx="5430129" cy="54301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xmlns="" id="{AE137AC4-8309-4340-875E-C27838F480F4}"/>
              </a:ext>
            </a:extLst>
          </p:cNvPr>
          <p:cNvSpPr txBox="1"/>
          <p:nvPr/>
        </p:nvSpPr>
        <p:spPr>
          <a:xfrm>
            <a:off x="4115602" y="2130751"/>
            <a:ext cx="3602157" cy="769441"/>
          </a:xfrm>
          <a:prstGeom prst="rect">
            <a:avLst/>
          </a:prstGeom>
          <a:noFill/>
        </p:spPr>
        <p:txBody>
          <a:bodyPr wrap="square" rtlCol="0">
            <a:spAutoFit/>
          </a:bodyPr>
          <a:lstStyle/>
          <a:p>
            <a:r>
              <a:rPr lang="en-US" altLang="zh-CN" sz="4400" dirty="0">
                <a:solidFill>
                  <a:srgbClr val="3F746B"/>
                </a:solidFill>
                <a:latin typeface="华文中宋" panose="02010600040101010101" pitchFamily="2" charset="-122"/>
                <a:ea typeface="华文中宋" panose="02010600040101010101" pitchFamily="2" charset="-122"/>
              </a:rPr>
              <a:t>PART FOUR</a:t>
            </a:r>
            <a:endParaRPr lang="zh-CN" altLang="en-US" sz="4400" dirty="0">
              <a:solidFill>
                <a:srgbClr val="3F746B"/>
              </a:solidFill>
              <a:latin typeface="华文中宋" panose="02010600040101010101" pitchFamily="2" charset="-122"/>
              <a:ea typeface="华文中宋" panose="02010600040101010101" pitchFamily="2" charset="-122"/>
            </a:endParaRPr>
          </a:p>
        </p:txBody>
      </p:sp>
      <p:sp>
        <p:nvSpPr>
          <p:cNvPr id="9" name="文本框 8">
            <a:extLst>
              <a:ext uri="{FF2B5EF4-FFF2-40B4-BE49-F238E27FC236}">
                <a16:creationId xmlns:a16="http://schemas.microsoft.com/office/drawing/2014/main" xmlns="" id="{B2FE8562-4010-4AA6-809B-FBBA0AAE0B1A}"/>
              </a:ext>
            </a:extLst>
          </p:cNvPr>
          <p:cNvSpPr txBox="1"/>
          <p:nvPr/>
        </p:nvSpPr>
        <p:spPr>
          <a:xfrm>
            <a:off x="4437480" y="2960664"/>
            <a:ext cx="2958402" cy="646331"/>
          </a:xfrm>
          <a:prstGeom prst="rect">
            <a:avLst/>
          </a:prstGeom>
          <a:noFill/>
        </p:spPr>
        <p:txBody>
          <a:bodyPr wrap="square" rtlCol="0">
            <a:spAutoFit/>
          </a:bodyPr>
          <a:lstStyle/>
          <a:p>
            <a:r>
              <a:rPr lang="zh-CN" altLang="en-US" sz="3600" dirty="0">
                <a:solidFill>
                  <a:srgbClr val="3F746B"/>
                </a:solidFill>
                <a:latin typeface="华文中宋" panose="02010600040101010101" pitchFamily="2" charset="-122"/>
                <a:ea typeface="华文中宋" panose="02010600040101010101" pitchFamily="2" charset="-122"/>
              </a:rPr>
              <a:t>明年工作计划</a:t>
            </a:r>
            <a:endParaRPr lang="zh-CN" altLang="en-US" sz="3600" dirty="0">
              <a:solidFill>
                <a:schemeClr val="tx1">
                  <a:lumMod val="50000"/>
                  <a:lumOff val="50000"/>
                </a:schemeClr>
              </a:solidFill>
              <a:latin typeface="华文中宋" panose="02010600040101010101" pitchFamily="2" charset="-122"/>
              <a:ea typeface="华文中宋" panose="02010600040101010101" pitchFamily="2" charset="-122"/>
            </a:endParaRPr>
          </a:p>
        </p:txBody>
      </p:sp>
      <p:cxnSp>
        <p:nvCxnSpPr>
          <p:cNvPr id="11" name="直接连接符 10">
            <a:extLst>
              <a:ext uri="{FF2B5EF4-FFF2-40B4-BE49-F238E27FC236}">
                <a16:creationId xmlns:a16="http://schemas.microsoft.com/office/drawing/2014/main" xmlns="" id="{7624AE79-E6C8-4E65-A7BD-2ED446815DA7}"/>
              </a:ext>
            </a:extLst>
          </p:cNvPr>
          <p:cNvCxnSpPr/>
          <p:nvPr/>
        </p:nvCxnSpPr>
        <p:spPr>
          <a:xfrm>
            <a:off x="4684542" y="3727938"/>
            <a:ext cx="2363372" cy="0"/>
          </a:xfrm>
          <a:prstGeom prst="line">
            <a:avLst/>
          </a:prstGeom>
          <a:ln>
            <a:solidFill>
              <a:srgbClr val="3F746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2736405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54A3ACBD-143D-42FF-ADFE-642FDCFA405E}"/>
              </a:ext>
            </a:extLst>
          </p:cNvPr>
          <p:cNvSpPr/>
          <p:nvPr/>
        </p:nvSpPr>
        <p:spPr>
          <a:xfrm>
            <a:off x="109869" y="132005"/>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234B2988-85B0-4387-BE4C-8D49518AFE03}"/>
              </a:ext>
            </a:extLst>
          </p:cNvPr>
          <p:cNvSpPr txBox="1"/>
          <p:nvPr/>
        </p:nvSpPr>
        <p:spPr>
          <a:xfrm>
            <a:off x="930362" y="239430"/>
            <a:ext cx="3146612" cy="461665"/>
          </a:xfrm>
          <a:prstGeom prst="rect">
            <a:avLst/>
          </a:prstGeom>
          <a:noFill/>
        </p:spPr>
        <p:txBody>
          <a:bodyPr wrap="square" rtlCol="0">
            <a:spAutoFit/>
          </a:bodyPr>
          <a:lstStyle/>
          <a:p>
            <a:r>
              <a:rPr lang="zh-CN" altLang="en-US" sz="2400" dirty="0">
                <a:solidFill>
                  <a:srgbClr val="3F746B"/>
                </a:solidFill>
              </a:rPr>
              <a:t>明年工作计划</a:t>
            </a:r>
          </a:p>
        </p:txBody>
      </p:sp>
      <p:sp>
        <p:nvSpPr>
          <p:cNvPr id="4" name="椭圆 3">
            <a:extLst>
              <a:ext uri="{FF2B5EF4-FFF2-40B4-BE49-F238E27FC236}">
                <a16:creationId xmlns:a16="http://schemas.microsoft.com/office/drawing/2014/main" xmlns="" id="{187682FC-D39D-4954-8975-E76EEB06E9B5}"/>
              </a:ext>
            </a:extLst>
          </p:cNvPr>
          <p:cNvSpPr/>
          <p:nvPr/>
        </p:nvSpPr>
        <p:spPr>
          <a:xfrm>
            <a:off x="468697" y="470263"/>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
            <a:extLst>
              <a:ext uri="{FF2B5EF4-FFF2-40B4-BE49-F238E27FC236}">
                <a16:creationId xmlns:a16="http://schemas.microsoft.com/office/drawing/2014/main" xmlns="" id="{7F427809-13A9-4D48-86D9-A11395AFD895}"/>
              </a:ext>
            </a:extLst>
          </p:cNvPr>
          <p:cNvSpPr>
            <a:spLocks/>
          </p:cNvSpPr>
          <p:nvPr/>
        </p:nvSpPr>
        <p:spPr bwMode="auto">
          <a:xfrm rot="19397468">
            <a:off x="4884551" y="1799572"/>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3F746B"/>
          </a:solidFill>
          <a:ln>
            <a:noFill/>
          </a:ln>
          <a:extLst/>
        </p:spPr>
        <p:txBody>
          <a:bodyPr wrap="none" anchor="ctr"/>
          <a:lstStyle/>
          <a:p>
            <a:endParaRPr lang="zh-CN" altLang="en-US"/>
          </a:p>
        </p:txBody>
      </p:sp>
      <p:sp>
        <p:nvSpPr>
          <p:cNvPr id="30" name="Freeform 3">
            <a:extLst>
              <a:ext uri="{FF2B5EF4-FFF2-40B4-BE49-F238E27FC236}">
                <a16:creationId xmlns:a16="http://schemas.microsoft.com/office/drawing/2014/main" xmlns="" id="{ACBF1A19-EF9D-4716-903E-29DECA224849}"/>
              </a:ext>
            </a:extLst>
          </p:cNvPr>
          <p:cNvSpPr>
            <a:spLocks/>
          </p:cNvSpPr>
          <p:nvPr/>
        </p:nvSpPr>
        <p:spPr bwMode="auto">
          <a:xfrm rot="3202081">
            <a:off x="6105338" y="2207559"/>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tx1">
              <a:lumMod val="65000"/>
              <a:lumOff val="35000"/>
            </a:schemeClr>
          </a:solidFill>
          <a:ln>
            <a:noFill/>
          </a:ln>
          <a:extLst/>
        </p:spPr>
        <p:txBody>
          <a:bodyPr wrap="none" anchor="ctr"/>
          <a:lstStyle/>
          <a:p>
            <a:endParaRPr lang="zh-CN" altLang="en-US"/>
          </a:p>
        </p:txBody>
      </p:sp>
      <p:sp>
        <p:nvSpPr>
          <p:cNvPr id="31" name="Freeform 3">
            <a:extLst>
              <a:ext uri="{FF2B5EF4-FFF2-40B4-BE49-F238E27FC236}">
                <a16:creationId xmlns:a16="http://schemas.microsoft.com/office/drawing/2014/main" xmlns="" id="{CBE333E2-BF6B-44BD-9146-713652855976}"/>
              </a:ext>
            </a:extLst>
          </p:cNvPr>
          <p:cNvSpPr>
            <a:spLocks/>
          </p:cNvSpPr>
          <p:nvPr/>
        </p:nvSpPr>
        <p:spPr bwMode="auto">
          <a:xfrm rot="8579122">
            <a:off x="5692588" y="3431522"/>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3F746B"/>
          </a:solidFill>
          <a:ln w="9525" cmpd="sng">
            <a:solidFill>
              <a:srgbClr val="FFFFFF"/>
            </a:solidFill>
            <a:round/>
            <a:headEnd/>
            <a:tailEnd/>
          </a:ln>
        </p:spPr>
        <p:txBody>
          <a:bodyPr wrap="none" anchor="ctr"/>
          <a:lstStyle/>
          <a:p>
            <a:endParaRPr lang="zh-CN" altLang="en-US"/>
          </a:p>
        </p:txBody>
      </p:sp>
      <p:sp>
        <p:nvSpPr>
          <p:cNvPr id="32" name="Freeform 3">
            <a:extLst>
              <a:ext uri="{FF2B5EF4-FFF2-40B4-BE49-F238E27FC236}">
                <a16:creationId xmlns:a16="http://schemas.microsoft.com/office/drawing/2014/main" xmlns="" id="{5B1B2BD6-B266-4EDF-BFDB-3DFD4B9D214C}"/>
              </a:ext>
            </a:extLst>
          </p:cNvPr>
          <p:cNvSpPr>
            <a:spLocks/>
          </p:cNvSpPr>
          <p:nvPr/>
        </p:nvSpPr>
        <p:spPr bwMode="auto">
          <a:xfrm rot="13978264">
            <a:off x="4472594" y="3032266"/>
            <a:ext cx="1730375" cy="1754188"/>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tx1">
              <a:lumMod val="65000"/>
              <a:lumOff val="35000"/>
            </a:schemeClr>
          </a:solidFill>
          <a:ln>
            <a:noFill/>
          </a:ln>
          <a:extLst/>
        </p:spPr>
        <p:txBody>
          <a:bodyPr wrap="none" anchor="ctr"/>
          <a:lstStyle/>
          <a:p>
            <a:endParaRPr lang="zh-CN" altLang="en-US"/>
          </a:p>
        </p:txBody>
      </p:sp>
      <p:sp>
        <p:nvSpPr>
          <p:cNvPr id="33" name="TextBox 19">
            <a:extLst>
              <a:ext uri="{FF2B5EF4-FFF2-40B4-BE49-F238E27FC236}">
                <a16:creationId xmlns:a16="http://schemas.microsoft.com/office/drawing/2014/main" xmlns="" id="{C1D14916-8E6D-4D72-972A-7383056859EF}"/>
              </a:ext>
            </a:extLst>
          </p:cNvPr>
          <p:cNvSpPr txBox="1">
            <a:spLocks noChangeArrowheads="1"/>
          </p:cNvSpPr>
          <p:nvPr/>
        </p:nvSpPr>
        <p:spPr bwMode="auto">
          <a:xfrm>
            <a:off x="5214751" y="2140884"/>
            <a:ext cx="1093787"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5400" b="1" dirty="0">
                <a:solidFill>
                  <a:srgbClr val="FFFFFF"/>
                </a:solidFill>
                <a:latin typeface="Arial" panose="020B0604020202020204" pitchFamily="34" charset="0"/>
                <a:ea typeface="微软雅黑" panose="020B0503020204020204" pitchFamily="34" charset="-122"/>
                <a:sym typeface="Arial" panose="020B0604020202020204" pitchFamily="34" charset="0"/>
              </a:rPr>
              <a:t>S</a:t>
            </a:r>
            <a:endParaRPr lang="ru-RU" altLang="en-US" sz="54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20">
            <a:extLst>
              <a:ext uri="{FF2B5EF4-FFF2-40B4-BE49-F238E27FC236}">
                <a16:creationId xmlns:a16="http://schemas.microsoft.com/office/drawing/2014/main" xmlns="" id="{D6D9CDE2-0FCF-4DC7-94B9-58E75BC75A8F}"/>
              </a:ext>
            </a:extLst>
          </p:cNvPr>
          <p:cNvSpPr txBox="1">
            <a:spLocks noChangeArrowheads="1"/>
          </p:cNvSpPr>
          <p:nvPr/>
        </p:nvSpPr>
        <p:spPr bwMode="auto">
          <a:xfrm>
            <a:off x="6481576" y="2650472"/>
            <a:ext cx="1093787"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id-ID"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rPr>
              <a:t>O</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21">
            <a:extLst>
              <a:ext uri="{FF2B5EF4-FFF2-40B4-BE49-F238E27FC236}">
                <a16:creationId xmlns:a16="http://schemas.microsoft.com/office/drawing/2014/main" xmlns="" id="{867BC709-E38C-445F-917F-442F5BAC55B7}"/>
              </a:ext>
            </a:extLst>
          </p:cNvPr>
          <p:cNvSpPr txBox="1">
            <a:spLocks noChangeArrowheads="1"/>
          </p:cNvSpPr>
          <p:nvPr/>
        </p:nvSpPr>
        <p:spPr bwMode="auto">
          <a:xfrm>
            <a:off x="6000563" y="3990322"/>
            <a:ext cx="1093788" cy="922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T</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22">
            <a:extLst>
              <a:ext uri="{FF2B5EF4-FFF2-40B4-BE49-F238E27FC236}">
                <a16:creationId xmlns:a16="http://schemas.microsoft.com/office/drawing/2014/main" xmlns="" id="{692FF044-ED9A-438C-B7D9-C8D667127527}"/>
              </a:ext>
            </a:extLst>
          </p:cNvPr>
          <p:cNvSpPr txBox="1">
            <a:spLocks noChangeArrowheads="1"/>
          </p:cNvSpPr>
          <p:nvPr/>
        </p:nvSpPr>
        <p:spPr bwMode="auto">
          <a:xfrm>
            <a:off x="4711513" y="3434697"/>
            <a:ext cx="1093788"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W</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36">
            <a:extLst>
              <a:ext uri="{FF2B5EF4-FFF2-40B4-BE49-F238E27FC236}">
                <a16:creationId xmlns:a16="http://schemas.microsoft.com/office/drawing/2014/main" xmlns="" id="{23FB8D52-7B25-4747-98A3-2B85522A5D62}"/>
              </a:ext>
            </a:extLst>
          </p:cNvPr>
          <p:cNvSpPr txBox="1"/>
          <p:nvPr/>
        </p:nvSpPr>
        <p:spPr>
          <a:xfrm>
            <a:off x="1680594" y="1952575"/>
            <a:ext cx="726481" cy="646331"/>
          </a:xfrm>
          <a:prstGeom prst="rect">
            <a:avLst/>
          </a:prstGeom>
          <a:noFill/>
        </p:spPr>
        <p:txBody>
          <a:bodyPr wrap="none" rtlCol="0">
            <a:spAutoFit/>
          </a:bodyPr>
          <a:lstStyle/>
          <a:p>
            <a:r>
              <a:rPr lang="en-US" altLang="zh-CN"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8" name="文本框 37">
            <a:extLst>
              <a:ext uri="{FF2B5EF4-FFF2-40B4-BE49-F238E27FC236}">
                <a16:creationId xmlns:a16="http://schemas.microsoft.com/office/drawing/2014/main" xmlns="" id="{7307B6C2-19AB-4044-8E27-113964EAD48F}"/>
              </a:ext>
            </a:extLst>
          </p:cNvPr>
          <p:cNvSpPr txBox="1"/>
          <p:nvPr/>
        </p:nvSpPr>
        <p:spPr>
          <a:xfrm>
            <a:off x="2407075" y="2061873"/>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39" name="文本框 38">
            <a:extLst>
              <a:ext uri="{FF2B5EF4-FFF2-40B4-BE49-F238E27FC236}">
                <a16:creationId xmlns:a16="http://schemas.microsoft.com/office/drawing/2014/main" xmlns="" id="{C59F8E2B-6377-4F0B-B4AF-4D7E465E4F1C}"/>
              </a:ext>
            </a:extLst>
          </p:cNvPr>
          <p:cNvSpPr txBox="1"/>
          <p:nvPr/>
        </p:nvSpPr>
        <p:spPr>
          <a:xfrm>
            <a:off x="1680594" y="2479432"/>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
        <p:nvSpPr>
          <p:cNvPr id="40" name="文本框 39">
            <a:extLst>
              <a:ext uri="{FF2B5EF4-FFF2-40B4-BE49-F238E27FC236}">
                <a16:creationId xmlns:a16="http://schemas.microsoft.com/office/drawing/2014/main" xmlns="" id="{C00C0CB3-AC08-4F4C-985A-C0F7F234C91B}"/>
              </a:ext>
            </a:extLst>
          </p:cNvPr>
          <p:cNvSpPr txBox="1"/>
          <p:nvPr/>
        </p:nvSpPr>
        <p:spPr>
          <a:xfrm>
            <a:off x="1648373" y="3729798"/>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1" name="文本框 40">
            <a:extLst>
              <a:ext uri="{FF2B5EF4-FFF2-40B4-BE49-F238E27FC236}">
                <a16:creationId xmlns:a16="http://schemas.microsoft.com/office/drawing/2014/main" xmlns="" id="{F32C4628-6449-4FCF-A8A8-444F8DD384D6}"/>
              </a:ext>
            </a:extLst>
          </p:cNvPr>
          <p:cNvSpPr txBox="1"/>
          <p:nvPr/>
        </p:nvSpPr>
        <p:spPr>
          <a:xfrm>
            <a:off x="2374854" y="3839096"/>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42" name="文本框 41">
            <a:extLst>
              <a:ext uri="{FF2B5EF4-FFF2-40B4-BE49-F238E27FC236}">
                <a16:creationId xmlns:a16="http://schemas.microsoft.com/office/drawing/2014/main" xmlns="" id="{7557D1F5-B8DA-4070-AB42-A6FF9804C5CC}"/>
              </a:ext>
            </a:extLst>
          </p:cNvPr>
          <p:cNvSpPr txBox="1"/>
          <p:nvPr/>
        </p:nvSpPr>
        <p:spPr>
          <a:xfrm>
            <a:off x="1648373" y="4256655"/>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p>
        </p:txBody>
      </p:sp>
      <p:sp>
        <p:nvSpPr>
          <p:cNvPr id="43" name="文本框 42">
            <a:extLst>
              <a:ext uri="{FF2B5EF4-FFF2-40B4-BE49-F238E27FC236}">
                <a16:creationId xmlns:a16="http://schemas.microsoft.com/office/drawing/2014/main" xmlns="" id="{BB460163-762C-4C74-97C7-9248EC184A93}"/>
              </a:ext>
            </a:extLst>
          </p:cNvPr>
          <p:cNvSpPr txBox="1"/>
          <p:nvPr/>
        </p:nvSpPr>
        <p:spPr>
          <a:xfrm>
            <a:off x="8036841" y="2123615"/>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4" name="文本框 43">
            <a:extLst>
              <a:ext uri="{FF2B5EF4-FFF2-40B4-BE49-F238E27FC236}">
                <a16:creationId xmlns:a16="http://schemas.microsoft.com/office/drawing/2014/main" xmlns="" id="{74D1A7F6-403E-45B5-B566-334A24CB6CDA}"/>
              </a:ext>
            </a:extLst>
          </p:cNvPr>
          <p:cNvSpPr txBox="1"/>
          <p:nvPr/>
        </p:nvSpPr>
        <p:spPr>
          <a:xfrm>
            <a:off x="8763322" y="2232913"/>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45" name="文本框 44">
            <a:extLst>
              <a:ext uri="{FF2B5EF4-FFF2-40B4-BE49-F238E27FC236}">
                <a16:creationId xmlns:a16="http://schemas.microsoft.com/office/drawing/2014/main" xmlns="" id="{A01C5469-B98E-4CC2-90EF-2ED365E714F9}"/>
              </a:ext>
            </a:extLst>
          </p:cNvPr>
          <p:cNvSpPr txBox="1"/>
          <p:nvPr/>
        </p:nvSpPr>
        <p:spPr>
          <a:xfrm>
            <a:off x="8036841" y="2650472"/>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p>
        </p:txBody>
      </p:sp>
      <p:sp>
        <p:nvSpPr>
          <p:cNvPr id="46" name="文本框 45">
            <a:extLst>
              <a:ext uri="{FF2B5EF4-FFF2-40B4-BE49-F238E27FC236}">
                <a16:creationId xmlns:a16="http://schemas.microsoft.com/office/drawing/2014/main" xmlns="" id="{3A31DBB4-3437-4493-BFE4-1CFC835B8515}"/>
              </a:ext>
            </a:extLst>
          </p:cNvPr>
          <p:cNvSpPr txBox="1"/>
          <p:nvPr/>
        </p:nvSpPr>
        <p:spPr>
          <a:xfrm>
            <a:off x="8030013" y="3681571"/>
            <a:ext cx="726481" cy="646331"/>
          </a:xfrm>
          <a:prstGeom prst="rect">
            <a:avLst/>
          </a:prstGeom>
          <a:noFill/>
        </p:spPr>
        <p:txBody>
          <a:bodyPr wrap="none" rtlCol="0">
            <a:spAutoFit/>
          </a:bodyPr>
          <a:lstStyle/>
          <a:p>
            <a:r>
              <a:rPr lang="en-US" altLang="zh-CN"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7" name="文本框 46">
            <a:extLst>
              <a:ext uri="{FF2B5EF4-FFF2-40B4-BE49-F238E27FC236}">
                <a16:creationId xmlns:a16="http://schemas.microsoft.com/office/drawing/2014/main" xmlns="" id="{C676631F-D38C-44EC-94BD-4BC609FEF2BB}"/>
              </a:ext>
            </a:extLst>
          </p:cNvPr>
          <p:cNvSpPr txBox="1"/>
          <p:nvPr/>
        </p:nvSpPr>
        <p:spPr>
          <a:xfrm>
            <a:off x="8756494" y="3790869"/>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48" name="文本框 47">
            <a:extLst>
              <a:ext uri="{FF2B5EF4-FFF2-40B4-BE49-F238E27FC236}">
                <a16:creationId xmlns:a16="http://schemas.microsoft.com/office/drawing/2014/main" xmlns="" id="{700E4F9F-DE62-41FC-8B8F-4DFC08E95243}"/>
              </a:ext>
            </a:extLst>
          </p:cNvPr>
          <p:cNvSpPr txBox="1"/>
          <p:nvPr/>
        </p:nvSpPr>
        <p:spPr>
          <a:xfrm>
            <a:off x="8030013" y="4208428"/>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Tree>
    <p:extLst>
      <p:ext uri="{BB962C8B-B14F-4D97-AF65-F5344CB8AC3E}">
        <p14:creationId xmlns:p14="http://schemas.microsoft.com/office/powerpoint/2010/main" xmlns="" val="1175719136"/>
      </p:ext>
    </p:extLst>
  </p:cSld>
  <p:clrMapOvr>
    <a:masterClrMapping/>
  </p:clrMapOvr>
  <mc:AlternateContent xmlns:mc="http://schemas.openxmlformats.org/markup-compatibility/2006">
    <mc:Choice xmlns:p14="http://schemas.microsoft.com/office/powerpoint/2010/main" xmlns=""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500" fill="hold"/>
                                        <p:tgtEl>
                                          <p:spTgt spid="39"/>
                                        </p:tgtEl>
                                        <p:attrNameLst>
                                          <p:attrName>ppt_x</p:attrName>
                                        </p:attrNameLst>
                                      </p:cBhvr>
                                      <p:tavLst>
                                        <p:tav tm="0">
                                          <p:val>
                                            <p:strVal val="#ppt_x"/>
                                          </p:val>
                                        </p:tav>
                                        <p:tav tm="100000">
                                          <p:val>
                                            <p:strVal val="#ppt_x"/>
                                          </p:val>
                                        </p:tav>
                                      </p:tavLst>
                                    </p:anim>
                                    <p:anim calcmode="lin" valueType="num">
                                      <p:cBhvr additive="base">
                                        <p:cTn id="51"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fill="hold"/>
                                        <p:tgtEl>
                                          <p:spTgt spid="40"/>
                                        </p:tgtEl>
                                        <p:attrNameLst>
                                          <p:attrName>ppt_x</p:attrName>
                                        </p:attrNameLst>
                                      </p:cBhvr>
                                      <p:tavLst>
                                        <p:tav tm="0">
                                          <p:val>
                                            <p:strVal val="#ppt_x"/>
                                          </p:val>
                                        </p:tav>
                                        <p:tav tm="100000">
                                          <p:val>
                                            <p:strVal val="#ppt_x"/>
                                          </p:val>
                                        </p:tav>
                                      </p:tavLst>
                                    </p:anim>
                                    <p:anim calcmode="lin" valueType="num">
                                      <p:cBhvr additive="base">
                                        <p:cTn id="57" dur="500" fill="hold"/>
                                        <p:tgtEl>
                                          <p:spTgt spid="40"/>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additive="base">
                                        <p:cTn id="60" dur="500" fill="hold"/>
                                        <p:tgtEl>
                                          <p:spTgt spid="41"/>
                                        </p:tgtEl>
                                        <p:attrNameLst>
                                          <p:attrName>ppt_x</p:attrName>
                                        </p:attrNameLst>
                                      </p:cBhvr>
                                      <p:tavLst>
                                        <p:tav tm="0">
                                          <p:val>
                                            <p:strVal val="#ppt_x"/>
                                          </p:val>
                                        </p:tav>
                                        <p:tav tm="100000">
                                          <p:val>
                                            <p:strVal val="#ppt_x"/>
                                          </p:val>
                                        </p:tav>
                                      </p:tavLst>
                                    </p:anim>
                                    <p:anim calcmode="lin" valueType="num">
                                      <p:cBhvr additive="base">
                                        <p:cTn id="61" dur="500" fill="hold"/>
                                        <p:tgtEl>
                                          <p:spTgt spid="41"/>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additive="base">
                                        <p:cTn id="64" dur="500" fill="hold"/>
                                        <p:tgtEl>
                                          <p:spTgt spid="42"/>
                                        </p:tgtEl>
                                        <p:attrNameLst>
                                          <p:attrName>ppt_x</p:attrName>
                                        </p:attrNameLst>
                                      </p:cBhvr>
                                      <p:tavLst>
                                        <p:tav tm="0">
                                          <p:val>
                                            <p:strVal val="#ppt_x"/>
                                          </p:val>
                                        </p:tav>
                                        <p:tav tm="100000">
                                          <p:val>
                                            <p:strVal val="#ppt_x"/>
                                          </p:val>
                                        </p:tav>
                                      </p:tavLst>
                                    </p:anim>
                                    <p:anim calcmode="lin" valueType="num">
                                      <p:cBhvr additive="base">
                                        <p:cTn id="65"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additive="base">
                                        <p:cTn id="70" dur="500" fill="hold"/>
                                        <p:tgtEl>
                                          <p:spTgt spid="43"/>
                                        </p:tgtEl>
                                        <p:attrNameLst>
                                          <p:attrName>ppt_x</p:attrName>
                                        </p:attrNameLst>
                                      </p:cBhvr>
                                      <p:tavLst>
                                        <p:tav tm="0">
                                          <p:val>
                                            <p:strVal val="#ppt_x"/>
                                          </p:val>
                                        </p:tav>
                                        <p:tav tm="100000">
                                          <p:val>
                                            <p:strVal val="#ppt_x"/>
                                          </p:val>
                                        </p:tav>
                                      </p:tavLst>
                                    </p:anim>
                                    <p:anim calcmode="lin" valueType="num">
                                      <p:cBhvr additive="base">
                                        <p:cTn id="71" dur="500" fill="hold"/>
                                        <p:tgtEl>
                                          <p:spTgt spid="43"/>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44"/>
                                        </p:tgtEl>
                                        <p:attrNameLst>
                                          <p:attrName>style.visibility</p:attrName>
                                        </p:attrNameLst>
                                      </p:cBhvr>
                                      <p:to>
                                        <p:strVal val="visible"/>
                                      </p:to>
                                    </p:set>
                                    <p:anim calcmode="lin" valueType="num">
                                      <p:cBhvr additive="base">
                                        <p:cTn id="74" dur="500" fill="hold"/>
                                        <p:tgtEl>
                                          <p:spTgt spid="44"/>
                                        </p:tgtEl>
                                        <p:attrNameLst>
                                          <p:attrName>ppt_x</p:attrName>
                                        </p:attrNameLst>
                                      </p:cBhvr>
                                      <p:tavLst>
                                        <p:tav tm="0">
                                          <p:val>
                                            <p:strVal val="#ppt_x"/>
                                          </p:val>
                                        </p:tav>
                                        <p:tav tm="100000">
                                          <p:val>
                                            <p:strVal val="#ppt_x"/>
                                          </p:val>
                                        </p:tav>
                                      </p:tavLst>
                                    </p:anim>
                                    <p:anim calcmode="lin" valueType="num">
                                      <p:cBhvr additive="base">
                                        <p:cTn id="75" dur="500" fill="hold"/>
                                        <p:tgtEl>
                                          <p:spTgt spid="44"/>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45"/>
                                        </p:tgtEl>
                                        <p:attrNameLst>
                                          <p:attrName>style.visibility</p:attrName>
                                        </p:attrNameLst>
                                      </p:cBhvr>
                                      <p:to>
                                        <p:strVal val="visible"/>
                                      </p:to>
                                    </p:set>
                                    <p:anim calcmode="lin" valueType="num">
                                      <p:cBhvr additive="base">
                                        <p:cTn id="78" dur="500" fill="hold"/>
                                        <p:tgtEl>
                                          <p:spTgt spid="45"/>
                                        </p:tgtEl>
                                        <p:attrNameLst>
                                          <p:attrName>ppt_x</p:attrName>
                                        </p:attrNameLst>
                                      </p:cBhvr>
                                      <p:tavLst>
                                        <p:tav tm="0">
                                          <p:val>
                                            <p:strVal val="#ppt_x"/>
                                          </p:val>
                                        </p:tav>
                                        <p:tav tm="100000">
                                          <p:val>
                                            <p:strVal val="#ppt_x"/>
                                          </p:val>
                                        </p:tav>
                                      </p:tavLst>
                                    </p:anim>
                                    <p:anim calcmode="lin" valueType="num">
                                      <p:cBhvr additive="base">
                                        <p:cTn id="79"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46"/>
                                        </p:tgtEl>
                                        <p:attrNameLst>
                                          <p:attrName>style.visibility</p:attrName>
                                        </p:attrNameLst>
                                      </p:cBhvr>
                                      <p:to>
                                        <p:strVal val="visible"/>
                                      </p:to>
                                    </p:set>
                                    <p:anim calcmode="lin" valueType="num">
                                      <p:cBhvr additive="base">
                                        <p:cTn id="84" dur="500" fill="hold"/>
                                        <p:tgtEl>
                                          <p:spTgt spid="46"/>
                                        </p:tgtEl>
                                        <p:attrNameLst>
                                          <p:attrName>ppt_x</p:attrName>
                                        </p:attrNameLst>
                                      </p:cBhvr>
                                      <p:tavLst>
                                        <p:tav tm="0">
                                          <p:val>
                                            <p:strVal val="#ppt_x"/>
                                          </p:val>
                                        </p:tav>
                                        <p:tav tm="100000">
                                          <p:val>
                                            <p:strVal val="#ppt_x"/>
                                          </p:val>
                                        </p:tav>
                                      </p:tavLst>
                                    </p:anim>
                                    <p:anim calcmode="lin" valueType="num">
                                      <p:cBhvr additive="base">
                                        <p:cTn id="85" dur="500" fill="hold"/>
                                        <p:tgtEl>
                                          <p:spTgt spid="46"/>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47"/>
                                        </p:tgtEl>
                                        <p:attrNameLst>
                                          <p:attrName>style.visibility</p:attrName>
                                        </p:attrNameLst>
                                      </p:cBhvr>
                                      <p:to>
                                        <p:strVal val="visible"/>
                                      </p:to>
                                    </p:set>
                                    <p:anim calcmode="lin" valueType="num">
                                      <p:cBhvr additive="base">
                                        <p:cTn id="88" dur="500" fill="hold"/>
                                        <p:tgtEl>
                                          <p:spTgt spid="47"/>
                                        </p:tgtEl>
                                        <p:attrNameLst>
                                          <p:attrName>ppt_x</p:attrName>
                                        </p:attrNameLst>
                                      </p:cBhvr>
                                      <p:tavLst>
                                        <p:tav tm="0">
                                          <p:val>
                                            <p:strVal val="#ppt_x"/>
                                          </p:val>
                                        </p:tav>
                                        <p:tav tm="100000">
                                          <p:val>
                                            <p:strVal val="#ppt_x"/>
                                          </p:val>
                                        </p:tav>
                                      </p:tavLst>
                                    </p:anim>
                                    <p:anim calcmode="lin" valueType="num">
                                      <p:cBhvr additive="base">
                                        <p:cTn id="89" dur="500" fill="hold"/>
                                        <p:tgtEl>
                                          <p:spTgt spid="47"/>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48"/>
                                        </p:tgtEl>
                                        <p:attrNameLst>
                                          <p:attrName>style.visibility</p:attrName>
                                        </p:attrNameLst>
                                      </p:cBhvr>
                                      <p:to>
                                        <p:strVal val="visible"/>
                                      </p:to>
                                    </p:set>
                                    <p:anim calcmode="lin" valueType="num">
                                      <p:cBhvr additive="base">
                                        <p:cTn id="92" dur="500" fill="hold"/>
                                        <p:tgtEl>
                                          <p:spTgt spid="48"/>
                                        </p:tgtEl>
                                        <p:attrNameLst>
                                          <p:attrName>ppt_x</p:attrName>
                                        </p:attrNameLst>
                                      </p:cBhvr>
                                      <p:tavLst>
                                        <p:tav tm="0">
                                          <p:val>
                                            <p:strVal val="#ppt_x"/>
                                          </p:val>
                                        </p:tav>
                                        <p:tav tm="100000">
                                          <p:val>
                                            <p:strVal val="#ppt_x"/>
                                          </p:val>
                                        </p:tav>
                                      </p:tavLst>
                                    </p:anim>
                                    <p:anim calcmode="lin" valueType="num">
                                      <p:cBhvr additive="base">
                                        <p:cTn id="93"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29" grpId="0" animBg="1"/>
      <p:bldP spid="30" grpId="0" animBg="1"/>
      <p:bldP spid="31" grpId="0" animBg="1"/>
      <p:bldP spid="33" grpId="0"/>
      <p:bldP spid="36" grpId="0"/>
      <p:bldP spid="37" grpId="0"/>
      <p:bldP spid="38" grpId="0"/>
      <p:bldP spid="39" grpId="0"/>
      <p:bldP spid="40" grpId="0"/>
      <p:bldP spid="41" grpId="0"/>
      <p:bldP spid="42" grpId="0"/>
      <p:bldP spid="43" grpId="0"/>
      <p:bldP spid="44" grpId="0"/>
      <p:bldP spid="45" grpId="0"/>
      <p:bldP spid="46" grpId="0"/>
      <p:bldP spid="47"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54A3ACBD-143D-42FF-ADFE-642FDCFA405E}"/>
              </a:ext>
            </a:extLst>
          </p:cNvPr>
          <p:cNvSpPr/>
          <p:nvPr/>
        </p:nvSpPr>
        <p:spPr>
          <a:xfrm>
            <a:off x="109869" y="132005"/>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234B2988-85B0-4387-BE4C-8D49518AFE03}"/>
              </a:ext>
            </a:extLst>
          </p:cNvPr>
          <p:cNvSpPr txBox="1"/>
          <p:nvPr/>
        </p:nvSpPr>
        <p:spPr>
          <a:xfrm>
            <a:off x="930362" y="239430"/>
            <a:ext cx="3146612" cy="461665"/>
          </a:xfrm>
          <a:prstGeom prst="rect">
            <a:avLst/>
          </a:prstGeom>
          <a:noFill/>
        </p:spPr>
        <p:txBody>
          <a:bodyPr wrap="square" rtlCol="0">
            <a:spAutoFit/>
          </a:bodyPr>
          <a:lstStyle/>
          <a:p>
            <a:r>
              <a:rPr lang="zh-CN" altLang="en-US" sz="2400" dirty="0">
                <a:solidFill>
                  <a:srgbClr val="3F746B"/>
                </a:solidFill>
              </a:rPr>
              <a:t>明年工作计划</a:t>
            </a:r>
          </a:p>
        </p:txBody>
      </p:sp>
      <p:sp>
        <p:nvSpPr>
          <p:cNvPr id="4" name="椭圆 3">
            <a:extLst>
              <a:ext uri="{FF2B5EF4-FFF2-40B4-BE49-F238E27FC236}">
                <a16:creationId xmlns:a16="http://schemas.microsoft.com/office/drawing/2014/main" xmlns="" id="{187682FC-D39D-4954-8975-E76EEB06E9B5}"/>
              </a:ext>
            </a:extLst>
          </p:cNvPr>
          <p:cNvSpPr/>
          <p:nvPr/>
        </p:nvSpPr>
        <p:spPr>
          <a:xfrm>
            <a:off x="468697" y="470263"/>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DAEF83B8-8C57-43E1-90FD-56E353209379}"/>
              </a:ext>
            </a:extLst>
          </p:cNvPr>
          <p:cNvGrpSpPr/>
          <p:nvPr/>
        </p:nvGrpSpPr>
        <p:grpSpPr>
          <a:xfrm>
            <a:off x="403122" y="2169155"/>
            <a:ext cx="11385755" cy="2139660"/>
            <a:chOff x="427704" y="1436430"/>
            <a:chExt cx="11385755" cy="2139660"/>
          </a:xfrm>
        </p:grpSpPr>
        <p:cxnSp>
          <p:nvCxnSpPr>
            <p:cNvPr id="6" name="直接连接符 5">
              <a:extLst>
                <a:ext uri="{FF2B5EF4-FFF2-40B4-BE49-F238E27FC236}">
                  <a16:creationId xmlns:a16="http://schemas.microsoft.com/office/drawing/2014/main" xmlns="" id="{91F8585E-0883-46C4-9958-B17112EE0DB6}"/>
                </a:ext>
              </a:extLst>
            </p:cNvPr>
            <p:cNvCxnSpPr/>
            <p:nvPr/>
          </p:nvCxnSpPr>
          <p:spPr>
            <a:xfrm>
              <a:off x="427704" y="3564946"/>
              <a:ext cx="11385755" cy="0"/>
            </a:xfrm>
            <a:prstGeom prst="line">
              <a:avLst/>
            </a:prstGeom>
            <a:ln w="19050">
              <a:solidFill>
                <a:srgbClr val="585858"/>
              </a:solidFill>
            </a:ln>
          </p:spPr>
          <p:style>
            <a:lnRef idx="1">
              <a:schemeClr val="accent1"/>
            </a:lnRef>
            <a:fillRef idx="0">
              <a:schemeClr val="accent1"/>
            </a:fillRef>
            <a:effectRef idx="0">
              <a:schemeClr val="accent1"/>
            </a:effectRef>
            <a:fontRef idx="minor">
              <a:schemeClr val="tx1"/>
            </a:fontRef>
          </p:style>
        </p:cxnSp>
        <p:sp>
          <p:nvSpPr>
            <p:cNvPr id="7" name="等腰三角形 6">
              <a:extLst>
                <a:ext uri="{FF2B5EF4-FFF2-40B4-BE49-F238E27FC236}">
                  <a16:creationId xmlns:a16="http://schemas.microsoft.com/office/drawing/2014/main" xmlns="" id="{2155691A-15BF-4278-A6A7-D245583D4886}"/>
                </a:ext>
              </a:extLst>
            </p:cNvPr>
            <p:cNvSpPr/>
            <p:nvPr/>
          </p:nvSpPr>
          <p:spPr>
            <a:xfrm>
              <a:off x="2607391" y="1609053"/>
              <a:ext cx="2686051" cy="1965418"/>
            </a:xfrm>
            <a:prstGeom prst="triangle">
              <a:avLst>
                <a:gd name="adj" fmla="val 48127"/>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等腰三角形 7">
              <a:extLst>
                <a:ext uri="{FF2B5EF4-FFF2-40B4-BE49-F238E27FC236}">
                  <a16:creationId xmlns:a16="http://schemas.microsoft.com/office/drawing/2014/main" xmlns="" id="{19DE0319-0CBC-402D-8BC5-434934EC790D}"/>
                </a:ext>
              </a:extLst>
            </p:cNvPr>
            <p:cNvSpPr/>
            <p:nvPr/>
          </p:nvSpPr>
          <p:spPr>
            <a:xfrm>
              <a:off x="3826590" y="1436430"/>
              <a:ext cx="2924178" cy="2139659"/>
            </a:xfrm>
            <a:prstGeom prst="triangle">
              <a:avLst>
                <a:gd name="adj" fmla="val 48127"/>
              </a:avLst>
            </a:prstGeom>
            <a:solidFill>
              <a:srgbClr val="69696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等腰三角形 8">
              <a:extLst>
                <a:ext uri="{FF2B5EF4-FFF2-40B4-BE49-F238E27FC236}">
                  <a16:creationId xmlns:a16="http://schemas.microsoft.com/office/drawing/2014/main" xmlns="" id="{72D00D0F-B81A-47F7-A337-38F792963FFA}"/>
                </a:ext>
              </a:extLst>
            </p:cNvPr>
            <p:cNvSpPr/>
            <p:nvPr/>
          </p:nvSpPr>
          <p:spPr>
            <a:xfrm>
              <a:off x="5388694" y="2167889"/>
              <a:ext cx="1924050" cy="1407852"/>
            </a:xfrm>
            <a:prstGeom prst="triangle">
              <a:avLst>
                <a:gd name="adj" fmla="val 48127"/>
              </a:avLst>
            </a:prstGeom>
            <a:solidFill>
              <a:srgbClr val="C2C2C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等腰三角形 9">
              <a:extLst>
                <a:ext uri="{FF2B5EF4-FFF2-40B4-BE49-F238E27FC236}">
                  <a16:creationId xmlns:a16="http://schemas.microsoft.com/office/drawing/2014/main" xmlns="" id="{79F9A030-9C0E-49E4-BE4D-CB02E2E5F82B}"/>
                </a:ext>
              </a:extLst>
            </p:cNvPr>
            <p:cNvSpPr/>
            <p:nvPr/>
          </p:nvSpPr>
          <p:spPr>
            <a:xfrm>
              <a:off x="7760418" y="1634139"/>
              <a:ext cx="2628900" cy="1941602"/>
            </a:xfrm>
            <a:prstGeom prst="triangle">
              <a:avLst>
                <a:gd name="adj" fmla="val 48127"/>
              </a:avLst>
            </a:prstGeom>
            <a:solidFill>
              <a:srgbClr val="9E9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等腰三角形 10">
              <a:extLst>
                <a:ext uri="{FF2B5EF4-FFF2-40B4-BE49-F238E27FC236}">
                  <a16:creationId xmlns:a16="http://schemas.microsoft.com/office/drawing/2014/main" xmlns="" id="{98113B20-A462-4DE8-92D1-A6D8E7655814}"/>
                </a:ext>
              </a:extLst>
            </p:cNvPr>
            <p:cNvSpPr/>
            <p:nvPr/>
          </p:nvSpPr>
          <p:spPr>
            <a:xfrm>
              <a:off x="1969217" y="2563885"/>
              <a:ext cx="1381125" cy="1010587"/>
            </a:xfrm>
            <a:prstGeom prst="triangle">
              <a:avLst>
                <a:gd name="adj" fmla="val 48127"/>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等腰三角形 11">
              <a:extLst>
                <a:ext uri="{FF2B5EF4-FFF2-40B4-BE49-F238E27FC236}">
                  <a16:creationId xmlns:a16="http://schemas.microsoft.com/office/drawing/2014/main" xmlns="" id="{00D62A0D-BC2A-4818-BF64-FF718062FB5A}"/>
                </a:ext>
              </a:extLst>
            </p:cNvPr>
            <p:cNvSpPr/>
            <p:nvPr/>
          </p:nvSpPr>
          <p:spPr>
            <a:xfrm>
              <a:off x="6398344" y="1882487"/>
              <a:ext cx="2314574" cy="1693603"/>
            </a:xfrm>
            <a:prstGeom prst="triangle">
              <a:avLst>
                <a:gd name="adj" fmla="val 48127"/>
              </a:avLst>
            </a:prstGeom>
            <a:solidFill>
              <a:srgbClr val="3F74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13" name="文本框 12">
            <a:extLst>
              <a:ext uri="{FF2B5EF4-FFF2-40B4-BE49-F238E27FC236}">
                <a16:creationId xmlns:a16="http://schemas.microsoft.com/office/drawing/2014/main" xmlns="" id="{55881131-99D5-4EEF-8D4D-EF4A920B7B9D}"/>
              </a:ext>
            </a:extLst>
          </p:cNvPr>
          <p:cNvSpPr txBox="1"/>
          <p:nvPr/>
        </p:nvSpPr>
        <p:spPr>
          <a:xfrm>
            <a:off x="2068807" y="2769730"/>
            <a:ext cx="1199367" cy="338554"/>
          </a:xfrm>
          <a:prstGeom prst="rect">
            <a:avLst/>
          </a:prstGeom>
          <a:noFill/>
        </p:spPr>
        <p:txBody>
          <a:bodyPr wrap="none" rtlCol="0">
            <a:spAutoFit/>
          </a:bodyPr>
          <a:lstStyle/>
          <a:p>
            <a:r>
              <a:rPr lang="en-US" altLang="zh-CN" sz="1600" b="1" dirty="0">
                <a:solidFill>
                  <a:srgbClr val="3F746B"/>
                </a:solidFill>
                <a:latin typeface="微软雅黑" panose="020B0503020204020204" pitchFamily="34" charset="-122"/>
                <a:ea typeface="微软雅黑" panose="020B0503020204020204" pitchFamily="34" charset="-122"/>
              </a:rPr>
              <a:t>Plan 2011</a:t>
            </a:r>
            <a:endParaRPr lang="zh-CN" altLang="en-US" sz="1600" b="1" dirty="0">
              <a:solidFill>
                <a:srgbClr val="3F746B"/>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xmlns="" id="{2B0E6AFA-BB8E-448E-8F11-0227229A0D71}"/>
              </a:ext>
            </a:extLst>
          </p:cNvPr>
          <p:cNvSpPr txBox="1"/>
          <p:nvPr/>
        </p:nvSpPr>
        <p:spPr>
          <a:xfrm>
            <a:off x="4717151" y="1653496"/>
            <a:ext cx="1199367" cy="338554"/>
          </a:xfrm>
          <a:prstGeom prst="rect">
            <a:avLst/>
          </a:prstGeom>
          <a:noFill/>
        </p:spPr>
        <p:txBody>
          <a:bodyPr wrap="none" rtlCol="0">
            <a:spAutoFit/>
          </a:bodyPr>
          <a:lstStyle/>
          <a:p>
            <a:r>
              <a:rPr lang="en-US" altLang="zh-CN" sz="1600" b="1" dirty="0">
                <a:solidFill>
                  <a:srgbClr val="3F746B"/>
                </a:solidFill>
                <a:latin typeface="微软雅黑" panose="020B0503020204020204" pitchFamily="34" charset="-122"/>
                <a:ea typeface="微软雅黑" panose="020B0503020204020204" pitchFamily="34" charset="-122"/>
              </a:rPr>
              <a:t>Plan 2013</a:t>
            </a:r>
            <a:endParaRPr lang="zh-CN" altLang="en-US" sz="1600" b="1" dirty="0">
              <a:solidFill>
                <a:srgbClr val="3F746B"/>
              </a:solidFill>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xmlns="" id="{3EA1A234-5D30-499D-8B11-BCDEBC9C3DB9}"/>
              </a:ext>
            </a:extLst>
          </p:cNvPr>
          <p:cNvSpPr txBox="1"/>
          <p:nvPr/>
        </p:nvSpPr>
        <p:spPr>
          <a:xfrm>
            <a:off x="5813987" y="2431187"/>
            <a:ext cx="1199367" cy="338554"/>
          </a:xfrm>
          <a:prstGeom prst="rect">
            <a:avLst/>
          </a:prstGeom>
          <a:noFill/>
        </p:spPr>
        <p:txBody>
          <a:bodyPr wrap="none" rtlCol="0">
            <a:spAutoFit/>
          </a:bodyPr>
          <a:lstStyle/>
          <a:p>
            <a:r>
              <a:rPr lang="en-US" altLang="zh-CN" sz="1600" b="1" dirty="0">
                <a:solidFill>
                  <a:srgbClr val="3F746B"/>
                </a:solidFill>
                <a:latin typeface="微软雅黑" panose="020B0503020204020204" pitchFamily="34" charset="-122"/>
                <a:ea typeface="微软雅黑" panose="020B0503020204020204" pitchFamily="34" charset="-122"/>
              </a:rPr>
              <a:t>Plan 2014</a:t>
            </a:r>
            <a:endParaRPr lang="zh-CN" altLang="en-US" sz="1600" b="1" dirty="0">
              <a:solidFill>
                <a:srgbClr val="3F746B"/>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xmlns="" id="{4B9F5DCC-D6E4-45B5-A2DE-B9F1D62BB9CE}"/>
              </a:ext>
            </a:extLst>
          </p:cNvPr>
          <p:cNvSpPr txBox="1"/>
          <p:nvPr/>
        </p:nvSpPr>
        <p:spPr>
          <a:xfrm>
            <a:off x="6998851" y="2041945"/>
            <a:ext cx="1199367" cy="338554"/>
          </a:xfrm>
          <a:prstGeom prst="rect">
            <a:avLst/>
          </a:prstGeom>
          <a:noFill/>
        </p:spPr>
        <p:txBody>
          <a:bodyPr wrap="none" rtlCol="0">
            <a:spAutoFit/>
          </a:bodyPr>
          <a:lstStyle/>
          <a:p>
            <a:r>
              <a:rPr lang="en-US" altLang="zh-CN" sz="1600" b="1" dirty="0">
                <a:solidFill>
                  <a:srgbClr val="3F746B"/>
                </a:solidFill>
                <a:latin typeface="微软雅黑" panose="020B0503020204020204" pitchFamily="34" charset="-122"/>
                <a:ea typeface="微软雅黑" panose="020B0503020204020204" pitchFamily="34" charset="-122"/>
              </a:rPr>
              <a:t>Plan 2015</a:t>
            </a:r>
            <a:endParaRPr lang="zh-CN" altLang="en-US" sz="1600" b="1" dirty="0">
              <a:solidFill>
                <a:srgbClr val="3F746B"/>
              </a:solidFill>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xmlns="" id="{41E10AA3-82F0-42D0-A1D5-DF0174CA95D6}"/>
              </a:ext>
            </a:extLst>
          </p:cNvPr>
          <p:cNvSpPr txBox="1"/>
          <p:nvPr/>
        </p:nvSpPr>
        <p:spPr>
          <a:xfrm>
            <a:off x="8505652" y="1793149"/>
            <a:ext cx="1199367" cy="338554"/>
          </a:xfrm>
          <a:prstGeom prst="rect">
            <a:avLst/>
          </a:prstGeom>
          <a:noFill/>
        </p:spPr>
        <p:txBody>
          <a:bodyPr wrap="none" rtlCol="0">
            <a:spAutoFit/>
          </a:bodyPr>
          <a:lstStyle/>
          <a:p>
            <a:r>
              <a:rPr lang="en-US" altLang="zh-CN" sz="1600" b="1" dirty="0">
                <a:solidFill>
                  <a:srgbClr val="3F746B"/>
                </a:solidFill>
                <a:latin typeface="微软雅黑" panose="020B0503020204020204" pitchFamily="34" charset="-122"/>
                <a:ea typeface="微软雅黑" panose="020B0503020204020204" pitchFamily="34" charset="-122"/>
              </a:rPr>
              <a:t>Plan 2016</a:t>
            </a:r>
            <a:endParaRPr lang="zh-CN" altLang="en-US" sz="1600" b="1" dirty="0">
              <a:solidFill>
                <a:srgbClr val="3F746B"/>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xmlns="" id="{4090DB3A-2EC6-43D0-9E3D-12F4E9FF1816}"/>
              </a:ext>
            </a:extLst>
          </p:cNvPr>
          <p:cNvSpPr txBox="1"/>
          <p:nvPr/>
        </p:nvSpPr>
        <p:spPr>
          <a:xfrm>
            <a:off x="3167220" y="1874945"/>
            <a:ext cx="1199367" cy="338554"/>
          </a:xfrm>
          <a:prstGeom prst="rect">
            <a:avLst/>
          </a:prstGeom>
          <a:noFill/>
        </p:spPr>
        <p:txBody>
          <a:bodyPr wrap="none" rtlCol="0">
            <a:spAutoFit/>
          </a:bodyPr>
          <a:lstStyle/>
          <a:p>
            <a:r>
              <a:rPr lang="en-US" altLang="zh-CN" sz="1600" b="1" dirty="0">
                <a:solidFill>
                  <a:srgbClr val="3F746B"/>
                </a:solidFill>
                <a:latin typeface="微软雅黑" panose="020B0503020204020204" pitchFamily="34" charset="-122"/>
                <a:ea typeface="微软雅黑" panose="020B0503020204020204" pitchFamily="34" charset="-122"/>
              </a:rPr>
              <a:t>Plan 2012</a:t>
            </a:r>
            <a:endParaRPr lang="zh-CN" altLang="en-US" sz="1600" b="1" dirty="0">
              <a:solidFill>
                <a:srgbClr val="3F746B"/>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xmlns="" id="{70DD5335-2913-4D21-8D35-0E9D36AD9CB2}"/>
              </a:ext>
            </a:extLst>
          </p:cNvPr>
          <p:cNvSpPr/>
          <p:nvPr/>
        </p:nvSpPr>
        <p:spPr>
          <a:xfrm>
            <a:off x="2635197" y="4977183"/>
            <a:ext cx="7656155" cy="923330"/>
          </a:xfrm>
          <a:prstGeom prst="rect">
            <a:avLst/>
          </a:prstGeom>
        </p:spPr>
        <p:txBody>
          <a:bodyPr wrap="square">
            <a:spAutoFit/>
          </a:bodyPr>
          <a:lstStyle/>
          <a:p>
            <a:pPr algn="ctr"/>
            <a:r>
              <a:rPr lang="zh-CN" altLang="en-US" dirty="0">
                <a:solidFill>
                  <a:srgbClr val="3F746B"/>
                </a:solidFill>
              </a:rPr>
              <a:t>添加文本添加文本添加文本添加文本添加文本添加文本</a:t>
            </a:r>
            <a:endParaRPr lang="en-US" altLang="zh-CN" dirty="0">
              <a:solidFill>
                <a:srgbClr val="3F746B"/>
              </a:solidFill>
            </a:endParaRPr>
          </a:p>
          <a:p>
            <a:pPr algn="ctr"/>
            <a:r>
              <a:rPr lang="zh-CN" altLang="en-US" dirty="0">
                <a:solidFill>
                  <a:srgbClr val="3F746B"/>
                </a:solidFill>
              </a:rPr>
              <a:t>添加文本添加文本添加文本添加文本添加文本添加文本添加文本添加文本</a:t>
            </a:r>
          </a:p>
          <a:p>
            <a:endParaRPr lang="zh-CN" altLang="en-US" dirty="0">
              <a:solidFill>
                <a:srgbClr val="3F746B"/>
              </a:solidFill>
            </a:endParaRPr>
          </a:p>
        </p:txBody>
      </p:sp>
    </p:spTree>
    <p:extLst>
      <p:ext uri="{BB962C8B-B14F-4D97-AF65-F5344CB8AC3E}">
        <p14:creationId xmlns:p14="http://schemas.microsoft.com/office/powerpoint/2010/main" xmlns="" val="3661492325"/>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ppt_x"/>
                                          </p:val>
                                        </p:tav>
                                        <p:tav tm="100000">
                                          <p:val>
                                            <p:strVal val="#ppt_x"/>
                                          </p:val>
                                        </p:tav>
                                      </p:tavLst>
                                    </p:anim>
                                    <p:anim calcmode="lin" valueType="num">
                                      <p:cBhvr additive="base">
                                        <p:cTn id="3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54A3ACBD-143D-42FF-ADFE-642FDCFA405E}"/>
              </a:ext>
            </a:extLst>
          </p:cNvPr>
          <p:cNvSpPr/>
          <p:nvPr/>
        </p:nvSpPr>
        <p:spPr>
          <a:xfrm>
            <a:off x="109869" y="132005"/>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234B2988-85B0-4387-BE4C-8D49518AFE03}"/>
              </a:ext>
            </a:extLst>
          </p:cNvPr>
          <p:cNvSpPr txBox="1"/>
          <p:nvPr/>
        </p:nvSpPr>
        <p:spPr>
          <a:xfrm>
            <a:off x="930362" y="239430"/>
            <a:ext cx="3146612" cy="461665"/>
          </a:xfrm>
          <a:prstGeom prst="rect">
            <a:avLst/>
          </a:prstGeom>
          <a:noFill/>
        </p:spPr>
        <p:txBody>
          <a:bodyPr wrap="square" rtlCol="0">
            <a:spAutoFit/>
          </a:bodyPr>
          <a:lstStyle/>
          <a:p>
            <a:r>
              <a:rPr lang="zh-CN" altLang="en-US" sz="2400" dirty="0">
                <a:solidFill>
                  <a:srgbClr val="3F746B"/>
                </a:solidFill>
              </a:rPr>
              <a:t>明年工作计划</a:t>
            </a:r>
          </a:p>
        </p:txBody>
      </p:sp>
      <p:sp>
        <p:nvSpPr>
          <p:cNvPr id="4" name="椭圆 3">
            <a:extLst>
              <a:ext uri="{FF2B5EF4-FFF2-40B4-BE49-F238E27FC236}">
                <a16:creationId xmlns:a16="http://schemas.microsoft.com/office/drawing/2014/main" xmlns="" id="{187682FC-D39D-4954-8975-E76EEB06E9B5}"/>
              </a:ext>
            </a:extLst>
          </p:cNvPr>
          <p:cNvSpPr/>
          <p:nvPr/>
        </p:nvSpPr>
        <p:spPr>
          <a:xfrm>
            <a:off x="468697" y="470263"/>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0A644C28-9FB8-4B4A-937C-9ED5B1EF10E4}"/>
              </a:ext>
            </a:extLst>
          </p:cNvPr>
          <p:cNvGrpSpPr/>
          <p:nvPr/>
        </p:nvGrpSpPr>
        <p:grpSpPr>
          <a:xfrm>
            <a:off x="468697" y="1640334"/>
            <a:ext cx="4555340" cy="5799908"/>
            <a:chOff x="-306429" y="309715"/>
            <a:chExt cx="6212747" cy="7064865"/>
          </a:xfrm>
        </p:grpSpPr>
        <p:pic>
          <p:nvPicPr>
            <p:cNvPr id="9" name="图片 8">
              <a:extLst>
                <a:ext uri="{FF2B5EF4-FFF2-40B4-BE49-F238E27FC236}">
                  <a16:creationId xmlns:a16="http://schemas.microsoft.com/office/drawing/2014/main" xmlns="" id="{9857C5FE-D8F1-47CE-B443-49A1953A2827}"/>
                </a:ext>
              </a:extLst>
            </p:cNvPr>
            <p:cNvPicPr>
              <a:picLocks noChangeAspect="1"/>
            </p:cNvPicPr>
            <p:nvPr/>
          </p:nvPicPr>
          <p:blipFill>
            <a:blip r:embed="rId3" cstate="print">
              <a:extLst>
                <a:ext uri="{BEBA8EAE-BF5A-486C-A8C5-ECC9F3942E4B}">
                  <a14:imgProps xmlns:a14="http://schemas.microsoft.com/office/drawing/2010/main" xmlns="">
                    <a14:imgLayer r:embed="rId4">
                      <a14:imgEffect>
                        <a14:backgroundRemoval t="1152" b="93939" l="0" r="97042"/>
                      </a14:imgEffect>
                    </a14:imgLayer>
                  </a14:imgProps>
                </a:ext>
                <a:ext uri="{28A0092B-C50C-407E-A947-70E740481C1C}">
                  <a14:useLocalDpi xmlns:a14="http://schemas.microsoft.com/office/drawing/2010/main" xmlns="" val="0"/>
                </a:ext>
              </a:extLst>
            </a:blip>
            <a:stretch>
              <a:fillRect/>
            </a:stretch>
          </p:blipFill>
          <p:spPr>
            <a:xfrm>
              <a:off x="-306429" y="516581"/>
              <a:ext cx="5760721" cy="6857999"/>
            </a:xfrm>
            <a:prstGeom prst="rect">
              <a:avLst/>
            </a:prstGeom>
          </p:spPr>
        </p:pic>
        <p:sp>
          <p:nvSpPr>
            <p:cNvPr id="6" name="椭圆 5">
              <a:extLst>
                <a:ext uri="{FF2B5EF4-FFF2-40B4-BE49-F238E27FC236}">
                  <a16:creationId xmlns:a16="http://schemas.microsoft.com/office/drawing/2014/main" xmlns="" id="{767E143E-3AA3-43EB-9326-24DB6A8286E7}"/>
                </a:ext>
              </a:extLst>
            </p:cNvPr>
            <p:cNvSpPr/>
            <p:nvPr/>
          </p:nvSpPr>
          <p:spPr>
            <a:xfrm>
              <a:off x="-147486" y="1839441"/>
              <a:ext cx="2072715" cy="2072715"/>
            </a:xfrm>
            <a:prstGeom prst="ellipse">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7" name="椭圆 6">
              <a:extLst>
                <a:ext uri="{FF2B5EF4-FFF2-40B4-BE49-F238E27FC236}">
                  <a16:creationId xmlns:a16="http://schemas.microsoft.com/office/drawing/2014/main" xmlns="" id="{EB29CF59-40F5-458B-ABFA-324928500446}"/>
                </a:ext>
              </a:extLst>
            </p:cNvPr>
            <p:cNvSpPr/>
            <p:nvPr/>
          </p:nvSpPr>
          <p:spPr>
            <a:xfrm>
              <a:off x="2932985" y="1342278"/>
              <a:ext cx="2452312" cy="2452312"/>
            </a:xfrm>
            <a:prstGeom prst="ellipse">
              <a:avLst/>
            </a:prstGeom>
            <a:solidFill>
              <a:srgbClr val="3F7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椭圆 7">
              <a:extLst>
                <a:ext uri="{FF2B5EF4-FFF2-40B4-BE49-F238E27FC236}">
                  <a16:creationId xmlns:a16="http://schemas.microsoft.com/office/drawing/2014/main" xmlns="" id="{3DD166C8-D85C-4F47-9613-8AC3A9DFE944}"/>
                </a:ext>
              </a:extLst>
            </p:cNvPr>
            <p:cNvSpPr/>
            <p:nvPr/>
          </p:nvSpPr>
          <p:spPr>
            <a:xfrm>
              <a:off x="3922607" y="1396991"/>
              <a:ext cx="1983711" cy="1983711"/>
            </a:xfrm>
            <a:prstGeom prst="ellipse">
              <a:avLst/>
            </a:prstGeom>
            <a:solidFill>
              <a:schemeClr val="bg2">
                <a:lumMod val="9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椭圆 9">
              <a:extLst>
                <a:ext uri="{FF2B5EF4-FFF2-40B4-BE49-F238E27FC236}">
                  <a16:creationId xmlns:a16="http://schemas.microsoft.com/office/drawing/2014/main" xmlns="" id="{2FB17EEF-6BAD-47AC-B549-C2D5499A7741}"/>
                </a:ext>
              </a:extLst>
            </p:cNvPr>
            <p:cNvSpPr/>
            <p:nvPr/>
          </p:nvSpPr>
          <p:spPr>
            <a:xfrm>
              <a:off x="-88493" y="777495"/>
              <a:ext cx="2116961" cy="2116961"/>
            </a:xfrm>
            <a:prstGeom prst="ellipse">
              <a:avLst/>
            </a:prstGeom>
            <a:solidFill>
              <a:schemeClr val="bg2">
                <a:lumMod val="9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椭圆 10">
              <a:extLst>
                <a:ext uri="{FF2B5EF4-FFF2-40B4-BE49-F238E27FC236}">
                  <a16:creationId xmlns:a16="http://schemas.microsoft.com/office/drawing/2014/main" xmlns="" id="{BC925415-E773-4477-85C3-8892519D8B27}"/>
                </a:ext>
              </a:extLst>
            </p:cNvPr>
            <p:cNvSpPr/>
            <p:nvPr/>
          </p:nvSpPr>
          <p:spPr>
            <a:xfrm>
              <a:off x="854082" y="309715"/>
              <a:ext cx="2555245" cy="2555245"/>
            </a:xfrm>
            <a:prstGeom prst="ellipse">
              <a:avLst/>
            </a:prstGeom>
            <a:solidFill>
              <a:schemeClr val="accent3">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2" name="椭圆 11">
              <a:extLst>
                <a:ext uri="{FF2B5EF4-FFF2-40B4-BE49-F238E27FC236}">
                  <a16:creationId xmlns:a16="http://schemas.microsoft.com/office/drawing/2014/main" xmlns="" id="{3FC77442-60E3-4D8D-9F4D-92A91E0A0048}"/>
                </a:ext>
              </a:extLst>
            </p:cNvPr>
            <p:cNvSpPr/>
            <p:nvPr/>
          </p:nvSpPr>
          <p:spPr>
            <a:xfrm>
              <a:off x="1568356" y="2470741"/>
              <a:ext cx="1474839" cy="1474839"/>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椭圆 12">
              <a:extLst>
                <a:ext uri="{FF2B5EF4-FFF2-40B4-BE49-F238E27FC236}">
                  <a16:creationId xmlns:a16="http://schemas.microsoft.com/office/drawing/2014/main" xmlns="" id="{87773A63-CE15-4BCA-8592-12A66E3CA65C}"/>
                </a:ext>
              </a:extLst>
            </p:cNvPr>
            <p:cNvSpPr/>
            <p:nvPr/>
          </p:nvSpPr>
          <p:spPr>
            <a:xfrm>
              <a:off x="3291895" y="581220"/>
              <a:ext cx="2516643" cy="2516643"/>
            </a:xfrm>
            <a:prstGeom prst="ellipse">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椭圆 13">
              <a:extLst>
                <a:ext uri="{FF2B5EF4-FFF2-40B4-BE49-F238E27FC236}">
                  <a16:creationId xmlns:a16="http://schemas.microsoft.com/office/drawing/2014/main" xmlns="" id="{B6D50FCB-A55D-4E29-B549-0AFC7268D808}"/>
                </a:ext>
              </a:extLst>
            </p:cNvPr>
            <p:cNvSpPr/>
            <p:nvPr/>
          </p:nvSpPr>
          <p:spPr>
            <a:xfrm>
              <a:off x="2570980" y="335612"/>
              <a:ext cx="1696064" cy="1696064"/>
            </a:xfrm>
            <a:prstGeom prst="ellipse">
              <a:avLst/>
            </a:prstGeom>
            <a:solidFill>
              <a:srgbClr val="3F746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pic>
          <p:nvPicPr>
            <p:cNvPr id="15" name="图片 14">
              <a:extLst>
                <a:ext uri="{FF2B5EF4-FFF2-40B4-BE49-F238E27FC236}">
                  <a16:creationId xmlns:a16="http://schemas.microsoft.com/office/drawing/2014/main" xmlns="" id="{A88B6A8F-C63A-4F98-9C22-259DB03F181D}"/>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037910" y="728704"/>
              <a:ext cx="635997" cy="757140"/>
            </a:xfrm>
            <a:prstGeom prst="rect">
              <a:avLst/>
            </a:prstGeom>
            <a:effectLst>
              <a:outerShdw blurRad="50800" dist="38100" dir="2700000" algn="tl" rotWithShape="0">
                <a:prstClr val="black">
                  <a:alpha val="40000"/>
                </a:prstClr>
              </a:outerShdw>
            </a:effectLst>
          </p:spPr>
        </p:pic>
        <p:pic>
          <p:nvPicPr>
            <p:cNvPr id="16" name="图片 15">
              <a:extLst>
                <a:ext uri="{FF2B5EF4-FFF2-40B4-BE49-F238E27FC236}">
                  <a16:creationId xmlns:a16="http://schemas.microsoft.com/office/drawing/2014/main" xmlns="" id="{F32D7C2C-382B-46CE-9B57-C64CE622A516}"/>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a:stretch/>
          </p:blipFill>
          <p:spPr>
            <a:xfrm>
              <a:off x="4260468" y="1097003"/>
              <a:ext cx="624687" cy="659881"/>
            </a:xfrm>
            <a:prstGeom prst="rect">
              <a:avLst/>
            </a:prstGeom>
            <a:effectLst>
              <a:outerShdw blurRad="50800" dist="38100" dir="2700000" algn="tl" rotWithShape="0">
                <a:prstClr val="black">
                  <a:alpha val="40000"/>
                </a:prstClr>
              </a:outerShdw>
            </a:effectLst>
          </p:spPr>
        </p:pic>
        <p:pic>
          <p:nvPicPr>
            <p:cNvPr id="17" name="图片 16">
              <a:extLst>
                <a:ext uri="{FF2B5EF4-FFF2-40B4-BE49-F238E27FC236}">
                  <a16:creationId xmlns:a16="http://schemas.microsoft.com/office/drawing/2014/main" xmlns="" id="{7B5F6018-8D98-4A0C-94FA-B748410CAB53}"/>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71097" y="2031676"/>
              <a:ext cx="985484" cy="1173195"/>
            </a:xfrm>
            <a:prstGeom prst="rect">
              <a:avLst/>
            </a:prstGeom>
            <a:effectLst>
              <a:outerShdw blurRad="50800" dist="38100" dir="2700000" algn="tl" rotWithShape="0">
                <a:prstClr val="black">
                  <a:alpha val="40000"/>
                </a:prstClr>
              </a:outerShdw>
            </a:effectLst>
          </p:spPr>
        </p:pic>
        <p:pic>
          <p:nvPicPr>
            <p:cNvPr id="18" name="图片 17">
              <a:extLst>
                <a:ext uri="{FF2B5EF4-FFF2-40B4-BE49-F238E27FC236}">
                  <a16:creationId xmlns:a16="http://schemas.microsoft.com/office/drawing/2014/main" xmlns="" id="{E9B359D5-2768-4E2D-BCF3-79B8E64F168D}"/>
                </a:ext>
              </a:extLst>
            </p:cNvPr>
            <p:cNvPicPr>
              <a:picLocks noChangeAspect="1"/>
            </p:cNvPicPr>
            <p:nvPr/>
          </p:nvPicPr>
          <p:blipFill rotWithShape="1">
            <a:blip r:embed="rId8" cstate="print">
              <a:extLst>
                <a:ext uri="{28A0092B-C50C-407E-A947-70E740481C1C}">
                  <a14:useLocalDpi xmlns:a14="http://schemas.microsoft.com/office/drawing/2010/main" xmlns="" val="0"/>
                </a:ext>
              </a:extLst>
            </a:blip>
            <a:srcRect/>
            <a:stretch/>
          </p:blipFill>
          <p:spPr>
            <a:xfrm>
              <a:off x="3542844" y="1959804"/>
              <a:ext cx="884347" cy="814792"/>
            </a:xfrm>
            <a:prstGeom prst="rect">
              <a:avLst/>
            </a:prstGeom>
            <a:effectLst>
              <a:outerShdw blurRad="50800" dist="38100" dir="2700000" algn="tl" rotWithShape="0">
                <a:prstClr val="black">
                  <a:alpha val="40000"/>
                </a:prstClr>
              </a:outerShdw>
            </a:effectLst>
          </p:spPr>
        </p:pic>
        <p:pic>
          <p:nvPicPr>
            <p:cNvPr id="19" name="图片 18">
              <a:extLst>
                <a:ext uri="{FF2B5EF4-FFF2-40B4-BE49-F238E27FC236}">
                  <a16:creationId xmlns:a16="http://schemas.microsoft.com/office/drawing/2014/main" xmlns="" id="{9D4E13D6-7036-49A3-9889-72B91327B76B}"/>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475164" y="1300686"/>
              <a:ext cx="1066581" cy="1269739"/>
            </a:xfrm>
            <a:prstGeom prst="rect">
              <a:avLst/>
            </a:prstGeom>
            <a:effectLst>
              <a:outerShdw blurRad="50800" dist="38100" dir="2700000" algn="tl" rotWithShape="0">
                <a:prstClr val="black">
                  <a:alpha val="40000"/>
                </a:prstClr>
              </a:outerShdw>
            </a:effectLst>
          </p:spPr>
        </p:pic>
      </p:grpSp>
      <p:sp>
        <p:nvSpPr>
          <p:cNvPr id="20" name="文本框 19">
            <a:extLst>
              <a:ext uri="{FF2B5EF4-FFF2-40B4-BE49-F238E27FC236}">
                <a16:creationId xmlns:a16="http://schemas.microsoft.com/office/drawing/2014/main" xmlns="" id="{47B0A6CF-A239-4859-A0F0-5BE2DD856ACB}"/>
              </a:ext>
            </a:extLst>
          </p:cNvPr>
          <p:cNvSpPr txBox="1"/>
          <p:nvPr/>
        </p:nvSpPr>
        <p:spPr>
          <a:xfrm>
            <a:off x="5486339" y="1810161"/>
            <a:ext cx="726481" cy="646331"/>
          </a:xfrm>
          <a:prstGeom prst="rect">
            <a:avLst/>
          </a:prstGeom>
          <a:noFill/>
        </p:spPr>
        <p:txBody>
          <a:bodyPr wrap="none" rtlCol="0">
            <a:spAutoFit/>
          </a:bodyPr>
          <a:lstStyle/>
          <a:p>
            <a:r>
              <a:rPr lang="en-US" altLang="zh-CN"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1" name="文本框 20">
            <a:extLst>
              <a:ext uri="{FF2B5EF4-FFF2-40B4-BE49-F238E27FC236}">
                <a16:creationId xmlns:a16="http://schemas.microsoft.com/office/drawing/2014/main" xmlns="" id="{7A72D106-BBFE-4C84-8A6C-F969F4C449C7}"/>
              </a:ext>
            </a:extLst>
          </p:cNvPr>
          <p:cNvSpPr txBox="1"/>
          <p:nvPr/>
        </p:nvSpPr>
        <p:spPr>
          <a:xfrm>
            <a:off x="6212820" y="1919459"/>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22" name="文本框 21">
            <a:extLst>
              <a:ext uri="{FF2B5EF4-FFF2-40B4-BE49-F238E27FC236}">
                <a16:creationId xmlns:a16="http://schemas.microsoft.com/office/drawing/2014/main" xmlns="" id="{02133C30-1269-4688-965D-C28EBB1530C7}"/>
              </a:ext>
            </a:extLst>
          </p:cNvPr>
          <p:cNvSpPr txBox="1"/>
          <p:nvPr/>
        </p:nvSpPr>
        <p:spPr>
          <a:xfrm>
            <a:off x="5486339" y="2337018"/>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
        <p:nvSpPr>
          <p:cNvPr id="23" name="文本框 22">
            <a:extLst>
              <a:ext uri="{FF2B5EF4-FFF2-40B4-BE49-F238E27FC236}">
                <a16:creationId xmlns:a16="http://schemas.microsoft.com/office/drawing/2014/main" xmlns="" id="{3A291752-A3D0-4F03-BDDB-68F84B677DD1}"/>
              </a:ext>
            </a:extLst>
          </p:cNvPr>
          <p:cNvSpPr txBox="1"/>
          <p:nvPr/>
        </p:nvSpPr>
        <p:spPr>
          <a:xfrm>
            <a:off x="5454118" y="3587384"/>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4" name="文本框 23">
            <a:extLst>
              <a:ext uri="{FF2B5EF4-FFF2-40B4-BE49-F238E27FC236}">
                <a16:creationId xmlns:a16="http://schemas.microsoft.com/office/drawing/2014/main" xmlns="" id="{7065369B-6C8C-4147-BB22-AF6C0BDA4DB6}"/>
              </a:ext>
            </a:extLst>
          </p:cNvPr>
          <p:cNvSpPr txBox="1"/>
          <p:nvPr/>
        </p:nvSpPr>
        <p:spPr>
          <a:xfrm>
            <a:off x="6180599" y="3696682"/>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25" name="文本框 24">
            <a:extLst>
              <a:ext uri="{FF2B5EF4-FFF2-40B4-BE49-F238E27FC236}">
                <a16:creationId xmlns:a16="http://schemas.microsoft.com/office/drawing/2014/main" xmlns="" id="{CC4D99FA-FD54-4282-AC40-ADAD60A52F35}"/>
              </a:ext>
            </a:extLst>
          </p:cNvPr>
          <p:cNvSpPr txBox="1"/>
          <p:nvPr/>
        </p:nvSpPr>
        <p:spPr>
          <a:xfrm>
            <a:off x="5454118" y="4114241"/>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p>
        </p:txBody>
      </p:sp>
      <p:sp>
        <p:nvSpPr>
          <p:cNvPr id="26" name="文本框 25">
            <a:extLst>
              <a:ext uri="{FF2B5EF4-FFF2-40B4-BE49-F238E27FC236}">
                <a16:creationId xmlns:a16="http://schemas.microsoft.com/office/drawing/2014/main" xmlns="" id="{ED6CC71C-A000-440D-A9A6-30BB4078AA9A}"/>
              </a:ext>
            </a:extLst>
          </p:cNvPr>
          <p:cNvSpPr txBox="1"/>
          <p:nvPr/>
        </p:nvSpPr>
        <p:spPr>
          <a:xfrm>
            <a:off x="8722836" y="1844454"/>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7" name="文本框 26">
            <a:extLst>
              <a:ext uri="{FF2B5EF4-FFF2-40B4-BE49-F238E27FC236}">
                <a16:creationId xmlns:a16="http://schemas.microsoft.com/office/drawing/2014/main" xmlns="" id="{6416191C-24CB-4F60-880F-B3CFD457D662}"/>
              </a:ext>
            </a:extLst>
          </p:cNvPr>
          <p:cNvSpPr txBox="1"/>
          <p:nvPr/>
        </p:nvSpPr>
        <p:spPr>
          <a:xfrm>
            <a:off x="9449317" y="1953752"/>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28" name="文本框 27">
            <a:extLst>
              <a:ext uri="{FF2B5EF4-FFF2-40B4-BE49-F238E27FC236}">
                <a16:creationId xmlns:a16="http://schemas.microsoft.com/office/drawing/2014/main" xmlns="" id="{B45705EE-128A-461A-A482-EED23FDA06C1}"/>
              </a:ext>
            </a:extLst>
          </p:cNvPr>
          <p:cNvSpPr txBox="1"/>
          <p:nvPr/>
        </p:nvSpPr>
        <p:spPr>
          <a:xfrm>
            <a:off x="8722836" y="2371311"/>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p>
        </p:txBody>
      </p:sp>
      <p:sp>
        <p:nvSpPr>
          <p:cNvPr id="29" name="文本框 28">
            <a:extLst>
              <a:ext uri="{FF2B5EF4-FFF2-40B4-BE49-F238E27FC236}">
                <a16:creationId xmlns:a16="http://schemas.microsoft.com/office/drawing/2014/main" xmlns="" id="{51C4A661-8D78-4B2E-AC46-AEBEED2662D3}"/>
              </a:ext>
            </a:extLst>
          </p:cNvPr>
          <p:cNvSpPr txBox="1"/>
          <p:nvPr/>
        </p:nvSpPr>
        <p:spPr>
          <a:xfrm>
            <a:off x="8716008" y="3402410"/>
            <a:ext cx="726481" cy="646331"/>
          </a:xfrm>
          <a:prstGeom prst="rect">
            <a:avLst/>
          </a:prstGeom>
          <a:noFill/>
        </p:spPr>
        <p:txBody>
          <a:bodyPr wrap="none" rtlCol="0">
            <a:spAutoFit/>
          </a:bodyPr>
          <a:lstStyle/>
          <a:p>
            <a:r>
              <a:rPr lang="en-US" altLang="zh-CN"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dirty="0">
              <a:solidFill>
                <a:srgbClr val="3F746B"/>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0" name="文本框 29">
            <a:extLst>
              <a:ext uri="{FF2B5EF4-FFF2-40B4-BE49-F238E27FC236}">
                <a16:creationId xmlns:a16="http://schemas.microsoft.com/office/drawing/2014/main" xmlns="" id="{FC95DCBF-D537-4C61-B3EF-B6AAC8A1D417}"/>
              </a:ext>
            </a:extLst>
          </p:cNvPr>
          <p:cNvSpPr txBox="1"/>
          <p:nvPr/>
        </p:nvSpPr>
        <p:spPr>
          <a:xfrm>
            <a:off x="9442489" y="3511708"/>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p>
        </p:txBody>
      </p:sp>
      <p:sp>
        <p:nvSpPr>
          <p:cNvPr id="31" name="文本框 30">
            <a:extLst>
              <a:ext uri="{FF2B5EF4-FFF2-40B4-BE49-F238E27FC236}">
                <a16:creationId xmlns:a16="http://schemas.microsoft.com/office/drawing/2014/main" xmlns="" id="{149BF1BF-8E56-441D-9912-79799F00DE6B}"/>
              </a:ext>
            </a:extLst>
          </p:cNvPr>
          <p:cNvSpPr txBox="1"/>
          <p:nvPr/>
        </p:nvSpPr>
        <p:spPr>
          <a:xfrm>
            <a:off x="8716008" y="3929267"/>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Tree>
    <p:extLst>
      <p:ext uri="{BB962C8B-B14F-4D97-AF65-F5344CB8AC3E}">
        <p14:creationId xmlns:p14="http://schemas.microsoft.com/office/powerpoint/2010/main" xmlns="" val="2443478119"/>
      </p:ext>
    </p:extLst>
  </p:cSld>
  <p:clrMapOvr>
    <a:masterClrMapping/>
  </p:clrMapOvr>
  <mc:AlternateContent xmlns:mc="http://schemas.openxmlformats.org/markup-compatibility/2006">
    <mc:Choice xmlns:p14="http://schemas.microsoft.com/office/powerpoint/2010/main" xmlns="" Requires="p14">
      <p:transition spd="slow" p14:dur="12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ppt_x"/>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ppt_x"/>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additive="base">
                                        <p:cTn id="40" dur="500" fill="hold"/>
                                        <p:tgtEl>
                                          <p:spTgt spid="22"/>
                                        </p:tgtEl>
                                        <p:attrNameLst>
                                          <p:attrName>ppt_x</p:attrName>
                                        </p:attrNameLst>
                                      </p:cBhvr>
                                      <p:tavLst>
                                        <p:tav tm="0">
                                          <p:val>
                                            <p:strVal val="#ppt_x"/>
                                          </p:val>
                                        </p:tav>
                                        <p:tav tm="100000">
                                          <p:val>
                                            <p:strVal val="#ppt_x"/>
                                          </p:val>
                                        </p:tav>
                                      </p:tavLst>
                                    </p:anim>
                                    <p:anim calcmode="lin" valueType="num">
                                      <p:cBhvr additive="base">
                                        <p:cTn id="4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ppt_x"/>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ppt_x"/>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ppt_x"/>
                                          </p:val>
                                        </p:tav>
                                        <p:tav tm="100000">
                                          <p:val>
                                            <p:strVal val="#ppt_x"/>
                                          </p:val>
                                        </p:tav>
                                      </p:tavLst>
                                    </p:anim>
                                    <p:anim calcmode="lin" valueType="num">
                                      <p:cBhvr additive="base">
                                        <p:cTn id="5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ppt_x"/>
                                          </p:val>
                                        </p:tav>
                                        <p:tav tm="100000">
                                          <p:val>
                                            <p:strVal val="#ppt_x"/>
                                          </p:val>
                                        </p:tav>
                                      </p:tavLst>
                                    </p:anim>
                                    <p:anim calcmode="lin" valueType="num">
                                      <p:cBhvr additive="base">
                                        <p:cTn id="61" dur="500" fill="hold"/>
                                        <p:tgtEl>
                                          <p:spTgt spid="26"/>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fill="hold"/>
                                        <p:tgtEl>
                                          <p:spTgt spid="27"/>
                                        </p:tgtEl>
                                        <p:attrNameLst>
                                          <p:attrName>ppt_x</p:attrName>
                                        </p:attrNameLst>
                                      </p:cBhvr>
                                      <p:tavLst>
                                        <p:tav tm="0">
                                          <p:val>
                                            <p:strVal val="#ppt_x"/>
                                          </p:val>
                                        </p:tav>
                                        <p:tav tm="100000">
                                          <p:val>
                                            <p:strVal val="#ppt_x"/>
                                          </p:val>
                                        </p:tav>
                                      </p:tavLst>
                                    </p:anim>
                                    <p:anim calcmode="lin" valueType="num">
                                      <p:cBhvr additive="base">
                                        <p:cTn id="65" dur="500" fill="hold"/>
                                        <p:tgtEl>
                                          <p:spTgt spid="2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ppt_x"/>
                                          </p:val>
                                        </p:tav>
                                        <p:tav tm="100000">
                                          <p:val>
                                            <p:strVal val="#ppt_x"/>
                                          </p:val>
                                        </p:tav>
                                      </p:tavLst>
                                    </p:anim>
                                    <p:anim calcmode="lin" valueType="num">
                                      <p:cBhvr additive="base">
                                        <p:cTn id="75" dur="500" fill="hold"/>
                                        <p:tgtEl>
                                          <p:spTgt spid="29"/>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 calcmode="lin" valueType="num">
                                      <p:cBhvr additive="base">
                                        <p:cTn id="78" dur="500" fill="hold"/>
                                        <p:tgtEl>
                                          <p:spTgt spid="30"/>
                                        </p:tgtEl>
                                        <p:attrNameLst>
                                          <p:attrName>ppt_x</p:attrName>
                                        </p:attrNameLst>
                                      </p:cBhvr>
                                      <p:tavLst>
                                        <p:tav tm="0">
                                          <p:val>
                                            <p:strVal val="#ppt_x"/>
                                          </p:val>
                                        </p:tav>
                                        <p:tav tm="100000">
                                          <p:val>
                                            <p:strVal val="#ppt_x"/>
                                          </p:val>
                                        </p:tav>
                                      </p:tavLst>
                                    </p:anim>
                                    <p:anim calcmode="lin" valueType="num">
                                      <p:cBhvr additive="base">
                                        <p:cTn id="79" dur="500" fill="hold"/>
                                        <p:tgtEl>
                                          <p:spTgt spid="30"/>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31"/>
                                        </p:tgtEl>
                                        <p:attrNameLst>
                                          <p:attrName>style.visibility</p:attrName>
                                        </p:attrNameLst>
                                      </p:cBhvr>
                                      <p:to>
                                        <p:strVal val="visible"/>
                                      </p:to>
                                    </p:set>
                                    <p:anim calcmode="lin" valueType="num">
                                      <p:cBhvr additive="base">
                                        <p:cTn id="82" dur="500" fill="hold"/>
                                        <p:tgtEl>
                                          <p:spTgt spid="31"/>
                                        </p:tgtEl>
                                        <p:attrNameLst>
                                          <p:attrName>ppt_x</p:attrName>
                                        </p:attrNameLst>
                                      </p:cBhvr>
                                      <p:tavLst>
                                        <p:tav tm="0">
                                          <p:val>
                                            <p:strVal val="#ppt_x"/>
                                          </p:val>
                                        </p:tav>
                                        <p:tav tm="100000">
                                          <p:val>
                                            <p:strVal val="#ppt_x"/>
                                          </p:val>
                                        </p:tav>
                                      </p:tavLst>
                                    </p:anim>
                                    <p:anim calcmode="lin" valueType="num">
                                      <p:cBhvr additive="base">
                                        <p:cTn id="8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54A3ACBD-143D-42FF-ADFE-642FDCFA405E}"/>
              </a:ext>
            </a:extLst>
          </p:cNvPr>
          <p:cNvSpPr/>
          <p:nvPr/>
        </p:nvSpPr>
        <p:spPr>
          <a:xfrm>
            <a:off x="109869" y="132005"/>
            <a:ext cx="702058" cy="702058"/>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234B2988-85B0-4387-BE4C-8D49518AFE03}"/>
              </a:ext>
            </a:extLst>
          </p:cNvPr>
          <p:cNvSpPr txBox="1"/>
          <p:nvPr/>
        </p:nvSpPr>
        <p:spPr>
          <a:xfrm>
            <a:off x="930362" y="239430"/>
            <a:ext cx="3146612" cy="461665"/>
          </a:xfrm>
          <a:prstGeom prst="rect">
            <a:avLst/>
          </a:prstGeom>
          <a:noFill/>
        </p:spPr>
        <p:txBody>
          <a:bodyPr wrap="square" rtlCol="0">
            <a:spAutoFit/>
          </a:bodyPr>
          <a:lstStyle/>
          <a:p>
            <a:r>
              <a:rPr lang="zh-CN" altLang="en-US" sz="2400" dirty="0">
                <a:solidFill>
                  <a:srgbClr val="3F746B"/>
                </a:solidFill>
              </a:rPr>
              <a:t>明年工作计划</a:t>
            </a:r>
          </a:p>
        </p:txBody>
      </p:sp>
      <p:sp>
        <p:nvSpPr>
          <p:cNvPr id="4" name="椭圆 3">
            <a:extLst>
              <a:ext uri="{FF2B5EF4-FFF2-40B4-BE49-F238E27FC236}">
                <a16:creationId xmlns:a16="http://schemas.microsoft.com/office/drawing/2014/main" xmlns="" id="{187682FC-D39D-4954-8975-E76EEB06E9B5}"/>
              </a:ext>
            </a:extLst>
          </p:cNvPr>
          <p:cNvSpPr/>
          <p:nvPr/>
        </p:nvSpPr>
        <p:spPr>
          <a:xfrm>
            <a:off x="468697" y="470263"/>
            <a:ext cx="461665" cy="461665"/>
          </a:xfrm>
          <a:prstGeom prst="ellipse">
            <a:avLst/>
          </a:prstGeom>
          <a:solidFill>
            <a:schemeClr val="bg1"/>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xmlns="" id="{C21A6BD6-B2EF-41BD-976E-86A0F0AFE172}"/>
              </a:ext>
            </a:extLst>
          </p:cNvPr>
          <p:cNvSpPr/>
          <p:nvPr/>
        </p:nvSpPr>
        <p:spPr>
          <a:xfrm>
            <a:off x="2267290" y="3448840"/>
            <a:ext cx="1224136" cy="1224136"/>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6">
            <a:extLst>
              <a:ext uri="{FF2B5EF4-FFF2-40B4-BE49-F238E27FC236}">
                <a16:creationId xmlns:a16="http://schemas.microsoft.com/office/drawing/2014/main" xmlns="" id="{CE615F19-89A0-4E35-9A55-497BE9C87BD0}"/>
              </a:ext>
            </a:extLst>
          </p:cNvPr>
          <p:cNvSpPr txBox="1"/>
          <p:nvPr/>
        </p:nvSpPr>
        <p:spPr>
          <a:xfrm>
            <a:off x="2267290" y="3736872"/>
            <a:ext cx="1284196" cy="338554"/>
          </a:xfrm>
          <a:prstGeom prst="rect">
            <a:avLst/>
          </a:prstGeom>
          <a:noFill/>
        </p:spPr>
        <p:txBody>
          <a:bodyPr wrap="square" rtlCol="0">
            <a:spAutoFit/>
          </a:bodyPr>
          <a:lstStyle/>
          <a:p>
            <a:pPr algn="ctr"/>
            <a:r>
              <a:rPr lang="en-US" altLang="zh-CN" sz="1600" b="1" dirty="0">
                <a:solidFill>
                  <a:schemeClr val="bg1"/>
                </a:solidFill>
                <a:latin typeface="微软雅黑" pitchFamily="34" charset="-122"/>
                <a:ea typeface="微软雅黑" pitchFamily="34" charset="-122"/>
              </a:rPr>
              <a:t>2016</a:t>
            </a:r>
            <a:endParaRPr lang="zh-CN" altLang="en-US" sz="1600" b="1" dirty="0">
              <a:solidFill>
                <a:schemeClr val="bg1"/>
              </a:solidFill>
              <a:latin typeface="微软雅黑" pitchFamily="34" charset="-122"/>
              <a:ea typeface="微软雅黑" pitchFamily="34" charset="-122"/>
            </a:endParaRPr>
          </a:p>
        </p:txBody>
      </p:sp>
      <p:sp>
        <p:nvSpPr>
          <p:cNvPr id="7" name="TextBox 7">
            <a:extLst>
              <a:ext uri="{FF2B5EF4-FFF2-40B4-BE49-F238E27FC236}">
                <a16:creationId xmlns:a16="http://schemas.microsoft.com/office/drawing/2014/main" xmlns="" id="{254A4B48-2F46-4B98-B84F-AADD08F12A6E}"/>
              </a:ext>
            </a:extLst>
          </p:cNvPr>
          <p:cNvSpPr txBox="1"/>
          <p:nvPr/>
        </p:nvSpPr>
        <p:spPr>
          <a:xfrm>
            <a:off x="714323" y="5137967"/>
            <a:ext cx="2892268" cy="1077218"/>
          </a:xfrm>
          <a:prstGeom prst="rect">
            <a:avLst/>
          </a:prstGeom>
          <a:noFill/>
        </p:spPr>
        <p:txBody>
          <a:bodyPr wrap="square" rtlCol="0">
            <a:spAutoFit/>
          </a:bodyPr>
          <a:lstStyle/>
          <a:p>
            <a:pPr>
              <a:lnSpc>
                <a:spcPct val="200000"/>
              </a:lnSpc>
              <a:buClr>
                <a:srgbClr val="00B050"/>
              </a:buClr>
            </a:pPr>
            <a:r>
              <a:rPr lang="zh-CN" altLang="en-US" sz="16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grpSp>
        <p:nvGrpSpPr>
          <p:cNvPr id="8" name="组合 7">
            <a:extLst>
              <a:ext uri="{FF2B5EF4-FFF2-40B4-BE49-F238E27FC236}">
                <a16:creationId xmlns:a16="http://schemas.microsoft.com/office/drawing/2014/main" xmlns="" id="{9A152D16-8E72-4C3A-9AED-C1C7188295CA}"/>
              </a:ext>
            </a:extLst>
          </p:cNvPr>
          <p:cNvGrpSpPr/>
          <p:nvPr/>
        </p:nvGrpSpPr>
        <p:grpSpPr>
          <a:xfrm>
            <a:off x="3517681" y="2943094"/>
            <a:ext cx="1108970" cy="821422"/>
            <a:chOff x="3403558" y="1915602"/>
            <a:chExt cx="1108970" cy="821422"/>
          </a:xfrm>
          <a:solidFill>
            <a:srgbClr val="3F746B"/>
          </a:solidFill>
        </p:grpSpPr>
        <p:cxnSp>
          <p:nvCxnSpPr>
            <p:cNvPr id="9" name="直接箭头连接符 8">
              <a:extLst>
                <a:ext uri="{FF2B5EF4-FFF2-40B4-BE49-F238E27FC236}">
                  <a16:creationId xmlns:a16="http://schemas.microsoft.com/office/drawing/2014/main" xmlns="" id="{C70307A0-F937-4C9F-A8C8-C2A556AD0E84}"/>
                </a:ext>
              </a:extLst>
            </p:cNvPr>
            <p:cNvCxnSpPr/>
            <p:nvPr/>
          </p:nvCxnSpPr>
          <p:spPr>
            <a:xfrm flipV="1">
              <a:off x="3492468" y="1915602"/>
              <a:ext cx="1020060" cy="724436"/>
            </a:xfrm>
            <a:prstGeom prst="straightConnector1">
              <a:avLst/>
            </a:prstGeom>
            <a:grpFill/>
            <a:ln w="28575">
              <a:solidFill>
                <a:srgbClr val="3F746B"/>
              </a:solidFill>
              <a:tailEnd type="arrow"/>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xmlns="" id="{2559164F-7E38-4FFA-9C0A-1312B5FA1B7D}"/>
                </a:ext>
              </a:extLst>
            </p:cNvPr>
            <p:cNvSpPr/>
            <p:nvPr/>
          </p:nvSpPr>
          <p:spPr>
            <a:xfrm flipV="1">
              <a:off x="3403558" y="2559203"/>
              <a:ext cx="177821" cy="177821"/>
            </a:xfrm>
            <a:prstGeom prst="ellipse">
              <a:avLst/>
            </a:prstGeom>
            <a:grp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椭圆 10">
            <a:extLst>
              <a:ext uri="{FF2B5EF4-FFF2-40B4-BE49-F238E27FC236}">
                <a16:creationId xmlns:a16="http://schemas.microsoft.com/office/drawing/2014/main" xmlns="" id="{DCBFF496-C1C6-4BB1-B361-25ACBF279961}"/>
              </a:ext>
            </a:extLst>
          </p:cNvPr>
          <p:cNvSpPr/>
          <p:nvPr/>
        </p:nvSpPr>
        <p:spPr>
          <a:xfrm>
            <a:off x="4715562" y="2150544"/>
            <a:ext cx="1224136" cy="1224136"/>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7">
            <a:extLst>
              <a:ext uri="{FF2B5EF4-FFF2-40B4-BE49-F238E27FC236}">
                <a16:creationId xmlns:a16="http://schemas.microsoft.com/office/drawing/2014/main" xmlns="" id="{F5B97C1E-F3E9-47C5-9CC0-BEF0792882EA}"/>
              </a:ext>
            </a:extLst>
          </p:cNvPr>
          <p:cNvSpPr txBox="1"/>
          <p:nvPr/>
        </p:nvSpPr>
        <p:spPr>
          <a:xfrm>
            <a:off x="4715562" y="2438576"/>
            <a:ext cx="1284196" cy="338554"/>
          </a:xfrm>
          <a:prstGeom prst="rect">
            <a:avLst/>
          </a:prstGeom>
          <a:noFill/>
        </p:spPr>
        <p:txBody>
          <a:bodyPr wrap="square" rtlCol="0">
            <a:spAutoFit/>
          </a:bodyPr>
          <a:lstStyle/>
          <a:p>
            <a:pPr algn="ctr"/>
            <a:r>
              <a:rPr lang="en-US" altLang="zh-CN" sz="1600" b="1" dirty="0">
                <a:solidFill>
                  <a:schemeClr val="bg1"/>
                </a:solidFill>
                <a:latin typeface="微软雅黑" pitchFamily="34" charset="-122"/>
                <a:ea typeface="微软雅黑" pitchFamily="34" charset="-122"/>
              </a:rPr>
              <a:t>2017</a:t>
            </a:r>
            <a:endParaRPr lang="zh-CN" altLang="en-US" sz="1600" b="1" dirty="0">
              <a:solidFill>
                <a:schemeClr val="bg1"/>
              </a:solidFill>
              <a:latin typeface="微软雅黑" pitchFamily="34" charset="-122"/>
              <a:ea typeface="微软雅黑" pitchFamily="34" charset="-122"/>
            </a:endParaRPr>
          </a:p>
        </p:txBody>
      </p:sp>
      <p:grpSp>
        <p:nvGrpSpPr>
          <p:cNvPr id="13" name="组合 12">
            <a:extLst>
              <a:ext uri="{FF2B5EF4-FFF2-40B4-BE49-F238E27FC236}">
                <a16:creationId xmlns:a16="http://schemas.microsoft.com/office/drawing/2014/main" xmlns="" id="{5FE65B0D-23F7-4B21-BB63-8D137995C6F3}"/>
              </a:ext>
            </a:extLst>
          </p:cNvPr>
          <p:cNvGrpSpPr/>
          <p:nvPr/>
        </p:nvGrpSpPr>
        <p:grpSpPr>
          <a:xfrm rot="5400000">
            <a:off x="5685471" y="3356451"/>
            <a:ext cx="1108970" cy="821422"/>
            <a:chOff x="3403558" y="1915602"/>
            <a:chExt cx="1108970" cy="821422"/>
          </a:xfrm>
          <a:solidFill>
            <a:srgbClr val="3F746B"/>
          </a:solidFill>
        </p:grpSpPr>
        <p:cxnSp>
          <p:nvCxnSpPr>
            <p:cNvPr id="14" name="直接箭头连接符 13">
              <a:extLst>
                <a:ext uri="{FF2B5EF4-FFF2-40B4-BE49-F238E27FC236}">
                  <a16:creationId xmlns:a16="http://schemas.microsoft.com/office/drawing/2014/main" xmlns="" id="{0F741D8A-8885-4FFC-A8F0-671D63404CCC}"/>
                </a:ext>
              </a:extLst>
            </p:cNvPr>
            <p:cNvCxnSpPr/>
            <p:nvPr/>
          </p:nvCxnSpPr>
          <p:spPr>
            <a:xfrm flipV="1">
              <a:off x="3492468" y="1915602"/>
              <a:ext cx="1020060" cy="724436"/>
            </a:xfrm>
            <a:prstGeom prst="straightConnector1">
              <a:avLst/>
            </a:prstGeom>
            <a:grpFill/>
            <a:ln w="28575">
              <a:solidFill>
                <a:srgbClr val="3F746B"/>
              </a:solidFill>
              <a:tailEnd type="arrow"/>
            </a:ln>
          </p:spPr>
          <p:style>
            <a:lnRef idx="1">
              <a:schemeClr val="accent1"/>
            </a:lnRef>
            <a:fillRef idx="0">
              <a:schemeClr val="accent1"/>
            </a:fillRef>
            <a:effectRef idx="0">
              <a:schemeClr val="accent1"/>
            </a:effectRef>
            <a:fontRef idx="minor">
              <a:schemeClr val="tx1"/>
            </a:fontRef>
          </p:style>
        </p:cxnSp>
        <p:sp>
          <p:nvSpPr>
            <p:cNvPr id="15" name="椭圆 14">
              <a:extLst>
                <a:ext uri="{FF2B5EF4-FFF2-40B4-BE49-F238E27FC236}">
                  <a16:creationId xmlns:a16="http://schemas.microsoft.com/office/drawing/2014/main" xmlns="" id="{A91AEE6D-0225-4D08-AE44-FFB7494A0C6E}"/>
                </a:ext>
              </a:extLst>
            </p:cNvPr>
            <p:cNvSpPr/>
            <p:nvPr/>
          </p:nvSpPr>
          <p:spPr>
            <a:xfrm flipV="1">
              <a:off x="3403558" y="2559203"/>
              <a:ext cx="177821" cy="177821"/>
            </a:xfrm>
            <a:prstGeom prst="ellipse">
              <a:avLst/>
            </a:prstGeom>
            <a:grp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15">
            <a:extLst>
              <a:ext uri="{FF2B5EF4-FFF2-40B4-BE49-F238E27FC236}">
                <a16:creationId xmlns:a16="http://schemas.microsoft.com/office/drawing/2014/main" xmlns="" id="{D7009CC2-8A36-4D78-88F9-AB5A2D312AB8}"/>
              </a:ext>
            </a:extLst>
          </p:cNvPr>
          <p:cNvSpPr/>
          <p:nvPr/>
        </p:nvSpPr>
        <p:spPr>
          <a:xfrm>
            <a:off x="6515762" y="4132303"/>
            <a:ext cx="1224136" cy="1224136"/>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23">
            <a:extLst>
              <a:ext uri="{FF2B5EF4-FFF2-40B4-BE49-F238E27FC236}">
                <a16:creationId xmlns:a16="http://schemas.microsoft.com/office/drawing/2014/main" xmlns="" id="{C96A9733-9346-42C6-88AD-3FFF71B0C2FD}"/>
              </a:ext>
            </a:extLst>
          </p:cNvPr>
          <p:cNvSpPr txBox="1"/>
          <p:nvPr/>
        </p:nvSpPr>
        <p:spPr>
          <a:xfrm>
            <a:off x="6515762" y="4420335"/>
            <a:ext cx="1284196" cy="338554"/>
          </a:xfrm>
          <a:prstGeom prst="rect">
            <a:avLst/>
          </a:prstGeom>
          <a:noFill/>
        </p:spPr>
        <p:txBody>
          <a:bodyPr wrap="square" rtlCol="0">
            <a:spAutoFit/>
          </a:bodyPr>
          <a:lstStyle/>
          <a:p>
            <a:pPr algn="ctr"/>
            <a:r>
              <a:rPr lang="en-US" altLang="zh-CN" sz="1600" b="1" dirty="0">
                <a:solidFill>
                  <a:schemeClr val="bg1"/>
                </a:solidFill>
                <a:latin typeface="微软雅黑" pitchFamily="34" charset="-122"/>
                <a:ea typeface="微软雅黑" pitchFamily="34" charset="-122"/>
              </a:rPr>
              <a:t>2018</a:t>
            </a:r>
            <a:endParaRPr lang="zh-CN" altLang="en-US" sz="1600" b="1" dirty="0">
              <a:solidFill>
                <a:schemeClr val="bg1"/>
              </a:solidFill>
              <a:latin typeface="微软雅黑" pitchFamily="34" charset="-122"/>
              <a:ea typeface="微软雅黑" pitchFamily="34" charset="-122"/>
            </a:endParaRPr>
          </a:p>
        </p:txBody>
      </p:sp>
      <p:sp>
        <p:nvSpPr>
          <p:cNvPr id="18" name="椭圆 17">
            <a:extLst>
              <a:ext uri="{FF2B5EF4-FFF2-40B4-BE49-F238E27FC236}">
                <a16:creationId xmlns:a16="http://schemas.microsoft.com/office/drawing/2014/main" xmlns="" id="{869CCDA5-F2C4-42B6-897E-6255A37FD3FD}"/>
              </a:ext>
            </a:extLst>
          </p:cNvPr>
          <p:cNvSpPr/>
          <p:nvPr/>
        </p:nvSpPr>
        <p:spPr>
          <a:xfrm>
            <a:off x="8687950" y="2655062"/>
            <a:ext cx="1224136" cy="1224136"/>
          </a:xfrm>
          <a:prstGeom prst="ellipse">
            <a:avLst/>
          </a:prstGeom>
          <a:solidFill>
            <a:srgbClr val="3F746B"/>
          </a:solid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5">
            <a:extLst>
              <a:ext uri="{FF2B5EF4-FFF2-40B4-BE49-F238E27FC236}">
                <a16:creationId xmlns:a16="http://schemas.microsoft.com/office/drawing/2014/main" xmlns="" id="{408F7502-129A-4732-8F84-2EA7DCEC1B94}"/>
              </a:ext>
            </a:extLst>
          </p:cNvPr>
          <p:cNvSpPr txBox="1"/>
          <p:nvPr/>
        </p:nvSpPr>
        <p:spPr>
          <a:xfrm>
            <a:off x="8687950" y="2943094"/>
            <a:ext cx="1284196" cy="338554"/>
          </a:xfrm>
          <a:prstGeom prst="rect">
            <a:avLst/>
          </a:prstGeom>
          <a:noFill/>
        </p:spPr>
        <p:txBody>
          <a:bodyPr wrap="square" rtlCol="0">
            <a:spAutoFit/>
          </a:bodyPr>
          <a:lstStyle/>
          <a:p>
            <a:pPr algn="ctr"/>
            <a:r>
              <a:rPr lang="en-US" altLang="zh-CN" sz="1600" b="1" dirty="0">
                <a:solidFill>
                  <a:schemeClr val="bg1"/>
                </a:solidFill>
                <a:latin typeface="微软雅黑" pitchFamily="34" charset="-122"/>
                <a:ea typeface="微软雅黑" pitchFamily="34" charset="-122"/>
              </a:rPr>
              <a:t>2019</a:t>
            </a:r>
            <a:endParaRPr lang="zh-CN" altLang="en-US" sz="1600" b="1" dirty="0">
              <a:solidFill>
                <a:schemeClr val="bg1"/>
              </a:solidFill>
              <a:latin typeface="微软雅黑" pitchFamily="34" charset="-122"/>
              <a:ea typeface="微软雅黑" pitchFamily="34" charset="-122"/>
            </a:endParaRPr>
          </a:p>
        </p:txBody>
      </p:sp>
      <p:grpSp>
        <p:nvGrpSpPr>
          <p:cNvPr id="20" name="组合 19">
            <a:extLst>
              <a:ext uri="{FF2B5EF4-FFF2-40B4-BE49-F238E27FC236}">
                <a16:creationId xmlns:a16="http://schemas.microsoft.com/office/drawing/2014/main" xmlns="" id="{DD755B80-01F8-4772-9F96-89C9836CAA49}"/>
              </a:ext>
            </a:extLst>
          </p:cNvPr>
          <p:cNvGrpSpPr/>
          <p:nvPr/>
        </p:nvGrpSpPr>
        <p:grpSpPr>
          <a:xfrm rot="21313265">
            <a:off x="7727362" y="3781639"/>
            <a:ext cx="1108970" cy="821422"/>
            <a:chOff x="3403558" y="1915602"/>
            <a:chExt cx="1108970" cy="821422"/>
          </a:xfrm>
          <a:solidFill>
            <a:srgbClr val="3F746B"/>
          </a:solidFill>
        </p:grpSpPr>
        <p:cxnSp>
          <p:nvCxnSpPr>
            <p:cNvPr id="21" name="直接箭头连接符 20">
              <a:extLst>
                <a:ext uri="{FF2B5EF4-FFF2-40B4-BE49-F238E27FC236}">
                  <a16:creationId xmlns:a16="http://schemas.microsoft.com/office/drawing/2014/main" xmlns="" id="{9AAE202C-A4DD-45B3-A2AD-71BB937DF37F}"/>
                </a:ext>
              </a:extLst>
            </p:cNvPr>
            <p:cNvCxnSpPr/>
            <p:nvPr/>
          </p:nvCxnSpPr>
          <p:spPr>
            <a:xfrm flipV="1">
              <a:off x="3492468" y="1915602"/>
              <a:ext cx="1020060" cy="724436"/>
            </a:xfrm>
            <a:prstGeom prst="straightConnector1">
              <a:avLst/>
            </a:prstGeom>
            <a:grpFill/>
            <a:ln w="28575">
              <a:solidFill>
                <a:srgbClr val="3F746B"/>
              </a:solidFill>
              <a:tailEnd type="arrow"/>
            </a:ln>
          </p:spPr>
          <p:style>
            <a:lnRef idx="1">
              <a:schemeClr val="accent1"/>
            </a:lnRef>
            <a:fillRef idx="0">
              <a:schemeClr val="accent1"/>
            </a:fillRef>
            <a:effectRef idx="0">
              <a:schemeClr val="accent1"/>
            </a:effectRef>
            <a:fontRef idx="minor">
              <a:schemeClr val="tx1"/>
            </a:fontRef>
          </p:style>
        </p:cxnSp>
        <p:sp>
          <p:nvSpPr>
            <p:cNvPr id="22" name="椭圆 21">
              <a:extLst>
                <a:ext uri="{FF2B5EF4-FFF2-40B4-BE49-F238E27FC236}">
                  <a16:creationId xmlns:a16="http://schemas.microsoft.com/office/drawing/2014/main" xmlns="" id="{C5274F8C-41E1-4F01-AB1C-3F7E1761D7BA}"/>
                </a:ext>
              </a:extLst>
            </p:cNvPr>
            <p:cNvSpPr/>
            <p:nvPr/>
          </p:nvSpPr>
          <p:spPr>
            <a:xfrm flipV="1">
              <a:off x="3403558" y="2559203"/>
              <a:ext cx="177821" cy="177821"/>
            </a:xfrm>
            <a:prstGeom prst="ellipse">
              <a:avLst/>
            </a:prstGeom>
            <a:grpFill/>
            <a:ln>
              <a:solidFill>
                <a:srgbClr val="3F7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TextBox 30">
            <a:extLst>
              <a:ext uri="{FF2B5EF4-FFF2-40B4-BE49-F238E27FC236}">
                <a16:creationId xmlns:a16="http://schemas.microsoft.com/office/drawing/2014/main" xmlns="" id="{7966591A-B356-451B-8B96-2DB3DA5B46A5}"/>
              </a:ext>
            </a:extLst>
          </p:cNvPr>
          <p:cNvSpPr txBox="1"/>
          <p:nvPr/>
        </p:nvSpPr>
        <p:spPr>
          <a:xfrm>
            <a:off x="4933887" y="5430355"/>
            <a:ext cx="2892268" cy="1077218"/>
          </a:xfrm>
          <a:prstGeom prst="rect">
            <a:avLst/>
          </a:prstGeom>
          <a:noFill/>
        </p:spPr>
        <p:txBody>
          <a:bodyPr wrap="square" rtlCol="0">
            <a:spAutoFit/>
          </a:bodyPr>
          <a:lstStyle/>
          <a:p>
            <a:pPr>
              <a:lnSpc>
                <a:spcPct val="200000"/>
              </a:lnSpc>
              <a:buClr>
                <a:srgbClr val="00B050"/>
              </a:buClr>
            </a:pPr>
            <a:r>
              <a:rPr lang="zh-CN" altLang="en-US" sz="16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
        <p:nvSpPr>
          <p:cNvPr id="24" name="TextBox 30">
            <a:extLst>
              <a:ext uri="{FF2B5EF4-FFF2-40B4-BE49-F238E27FC236}">
                <a16:creationId xmlns:a16="http://schemas.microsoft.com/office/drawing/2014/main" xmlns="" id="{C44F26A2-E1F9-4B0B-9A5D-9940C4074C8D}"/>
              </a:ext>
            </a:extLst>
          </p:cNvPr>
          <p:cNvSpPr txBox="1"/>
          <p:nvPr/>
        </p:nvSpPr>
        <p:spPr>
          <a:xfrm>
            <a:off x="4715562" y="968342"/>
            <a:ext cx="2892268" cy="1077218"/>
          </a:xfrm>
          <a:prstGeom prst="rect">
            <a:avLst/>
          </a:prstGeom>
          <a:noFill/>
        </p:spPr>
        <p:txBody>
          <a:bodyPr wrap="square" rtlCol="0">
            <a:spAutoFit/>
          </a:bodyPr>
          <a:lstStyle/>
          <a:p>
            <a:pPr>
              <a:lnSpc>
                <a:spcPct val="200000"/>
              </a:lnSpc>
              <a:buClr>
                <a:srgbClr val="00B050"/>
              </a:buClr>
            </a:pPr>
            <a:r>
              <a:rPr lang="zh-CN" altLang="en-US" sz="16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
        <p:nvSpPr>
          <p:cNvPr id="25" name="TextBox 30">
            <a:extLst>
              <a:ext uri="{FF2B5EF4-FFF2-40B4-BE49-F238E27FC236}">
                <a16:creationId xmlns:a16="http://schemas.microsoft.com/office/drawing/2014/main" xmlns="" id="{C97932C6-25E9-4FA4-99B5-BD46EA90DC72}"/>
              </a:ext>
            </a:extLst>
          </p:cNvPr>
          <p:cNvSpPr txBox="1"/>
          <p:nvPr/>
        </p:nvSpPr>
        <p:spPr>
          <a:xfrm>
            <a:off x="9053169" y="1147577"/>
            <a:ext cx="2892268" cy="1077218"/>
          </a:xfrm>
          <a:prstGeom prst="rect">
            <a:avLst/>
          </a:prstGeom>
          <a:noFill/>
        </p:spPr>
        <p:txBody>
          <a:bodyPr wrap="square" rtlCol="0">
            <a:spAutoFit/>
          </a:bodyPr>
          <a:lstStyle/>
          <a:p>
            <a:pPr>
              <a:lnSpc>
                <a:spcPct val="200000"/>
              </a:lnSpc>
              <a:buClr>
                <a:srgbClr val="00B050"/>
              </a:buClr>
            </a:pPr>
            <a:r>
              <a:rPr lang="zh-CN" altLang="en-US" sz="1600" dirty="0">
                <a:solidFill>
                  <a:srgbClr val="3F746B"/>
                </a:solidFill>
                <a:latin typeface="微软雅黑" panose="020B0503020204020204" pitchFamily="34" charset="-122"/>
                <a:ea typeface="微软雅黑" panose="020B0503020204020204" pitchFamily="34" charset="-122"/>
              </a:rPr>
              <a:t>添加文本添加文本添加文本添加文本添加文本添加文本</a:t>
            </a:r>
          </a:p>
        </p:txBody>
      </p:sp>
    </p:spTree>
    <p:extLst>
      <p:ext uri="{BB962C8B-B14F-4D97-AF65-F5344CB8AC3E}">
        <p14:creationId xmlns:p14="http://schemas.microsoft.com/office/powerpoint/2010/main" xmlns="" val="1702230346"/>
      </p:ext>
    </p:extLst>
  </p:cSld>
  <p:clrMapOvr>
    <a:masterClrMapping/>
  </p:clrMapOvr>
  <mc:AlternateContent xmlns:mc="http://schemas.openxmlformats.org/markup-compatibility/2006">
    <mc:Choice xmlns:p14="http://schemas.microsoft.com/office/powerpoint/2010/main" xmlns=""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ppt_x"/>
                                          </p:val>
                                        </p:tav>
                                        <p:tav tm="100000">
                                          <p:val>
                                            <p:strVal val="#ppt_x"/>
                                          </p:val>
                                        </p:tav>
                                      </p:tavLst>
                                    </p:anim>
                                    <p:anim calcmode="lin" valueType="num">
                                      <p:cBhvr additive="base">
                                        <p:cTn id="7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500" fill="hold"/>
                                        <p:tgtEl>
                                          <p:spTgt spid="18"/>
                                        </p:tgtEl>
                                        <p:attrNameLst>
                                          <p:attrName>ppt_x</p:attrName>
                                        </p:attrNameLst>
                                      </p:cBhvr>
                                      <p:tavLst>
                                        <p:tav tm="0">
                                          <p:val>
                                            <p:strVal val="#ppt_x"/>
                                          </p:val>
                                        </p:tav>
                                        <p:tav tm="100000">
                                          <p:val>
                                            <p:strVal val="#ppt_x"/>
                                          </p:val>
                                        </p:tav>
                                      </p:tavLst>
                                    </p:anim>
                                    <p:anim calcmode="lin" valueType="num">
                                      <p:cBhvr additive="base">
                                        <p:cTn id="8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5"/>
                                        </p:tgtEl>
                                        <p:attrNameLst>
                                          <p:attrName>style.visibility</p:attrName>
                                        </p:attrNameLst>
                                      </p:cBhvr>
                                      <p:to>
                                        <p:strVal val="visible"/>
                                      </p:to>
                                    </p:set>
                                    <p:anim calcmode="lin" valueType="num">
                                      <p:cBhvr additive="base">
                                        <p:cTn id="85" dur="500" fill="hold"/>
                                        <p:tgtEl>
                                          <p:spTgt spid="25"/>
                                        </p:tgtEl>
                                        <p:attrNameLst>
                                          <p:attrName>ppt_x</p:attrName>
                                        </p:attrNameLst>
                                      </p:cBhvr>
                                      <p:tavLst>
                                        <p:tav tm="0">
                                          <p:val>
                                            <p:strVal val="#ppt_x"/>
                                          </p:val>
                                        </p:tav>
                                        <p:tav tm="100000">
                                          <p:val>
                                            <p:strVal val="#ppt_x"/>
                                          </p:val>
                                        </p:tav>
                                      </p:tavLst>
                                    </p:anim>
                                    <p:anim calcmode="lin" valueType="num">
                                      <p:cBhvr additive="base">
                                        <p:cTn id="8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7" grpId="0"/>
      <p:bldP spid="11" grpId="0" animBg="1"/>
      <p:bldP spid="16" grpId="0" animBg="1"/>
      <p:bldP spid="18" grpId="0" animBg="1"/>
      <p:bldP spid="23" grpId="0"/>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51A39E5-0848-4DAD-B5BE-59A774961189}"/>
              </a:ext>
            </a:extLst>
          </p:cNvPr>
          <p:cNvPicPr>
            <a:picLocks noChangeAspect="1"/>
          </p:cNvPicPr>
          <p:nvPr/>
        </p:nvPicPr>
        <p:blipFill>
          <a:blip r:embed="rId3" cstate="print">
            <a:extLst>
              <a:ext uri="{BEBA8EAE-BF5A-486C-A8C5-ECC9F3942E4B}">
                <a14:imgProps xmlns:a14="http://schemas.microsoft.com/office/drawing/2010/main" xmlns="">
                  <a14:imgLayer r:embed="rId4">
                    <a14:imgEffect>
                      <a14:artisticBlur radius="49"/>
                    </a14:imgEffect>
                  </a14:imgLayer>
                </a14:imgProps>
              </a:ex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6" name="椭圆 5">
            <a:extLst>
              <a:ext uri="{FF2B5EF4-FFF2-40B4-BE49-F238E27FC236}">
                <a16:creationId xmlns:a16="http://schemas.microsoft.com/office/drawing/2014/main" xmlns="" id="{79E47D92-03DB-4D11-8582-9278C7ACA67D}"/>
              </a:ext>
            </a:extLst>
          </p:cNvPr>
          <p:cNvSpPr/>
          <p:nvPr/>
        </p:nvSpPr>
        <p:spPr>
          <a:xfrm>
            <a:off x="3380935" y="713935"/>
            <a:ext cx="4969413" cy="49694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42142B19-0964-4258-9AA2-EE528BC30EFD}"/>
              </a:ext>
            </a:extLst>
          </p:cNvPr>
          <p:cNvSpPr/>
          <p:nvPr/>
        </p:nvSpPr>
        <p:spPr>
          <a:xfrm>
            <a:off x="3150576" y="483576"/>
            <a:ext cx="5430129" cy="5430129"/>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xmlns="" id="{AE137AC4-8309-4340-875E-C27838F480F4}"/>
              </a:ext>
            </a:extLst>
          </p:cNvPr>
          <p:cNvSpPr txBox="1"/>
          <p:nvPr/>
        </p:nvSpPr>
        <p:spPr>
          <a:xfrm>
            <a:off x="4543865" y="1645921"/>
            <a:ext cx="2855741" cy="1323439"/>
          </a:xfrm>
          <a:prstGeom prst="rect">
            <a:avLst/>
          </a:prstGeom>
          <a:noFill/>
        </p:spPr>
        <p:txBody>
          <a:bodyPr wrap="square" rtlCol="0">
            <a:spAutoFit/>
          </a:bodyPr>
          <a:lstStyle/>
          <a:p>
            <a:r>
              <a:rPr lang="en-US" altLang="zh-CN" sz="8000" dirty="0">
                <a:latin typeface="华文中宋" panose="02010600040101010101" pitchFamily="2" charset="-122"/>
                <a:ea typeface="华文中宋" panose="02010600040101010101" pitchFamily="2" charset="-122"/>
              </a:rPr>
              <a:t>2018</a:t>
            </a:r>
            <a:endParaRPr lang="zh-CN" altLang="en-US" sz="8000" dirty="0">
              <a:latin typeface="华文中宋" panose="02010600040101010101" pitchFamily="2" charset="-122"/>
              <a:ea typeface="华文中宋" panose="02010600040101010101" pitchFamily="2" charset="-122"/>
            </a:endParaRPr>
          </a:p>
        </p:txBody>
      </p:sp>
      <p:sp>
        <p:nvSpPr>
          <p:cNvPr id="9" name="文本框 8">
            <a:extLst>
              <a:ext uri="{FF2B5EF4-FFF2-40B4-BE49-F238E27FC236}">
                <a16:creationId xmlns:a16="http://schemas.microsoft.com/office/drawing/2014/main" xmlns="" id="{B2FE8562-4010-4AA6-809B-FBBA0AAE0B1A}"/>
              </a:ext>
            </a:extLst>
          </p:cNvPr>
          <p:cNvSpPr txBox="1"/>
          <p:nvPr/>
        </p:nvSpPr>
        <p:spPr>
          <a:xfrm>
            <a:off x="4768361" y="2891088"/>
            <a:ext cx="3812344" cy="646331"/>
          </a:xfrm>
          <a:prstGeom prst="rect">
            <a:avLst/>
          </a:prstGeom>
          <a:noFill/>
        </p:spPr>
        <p:txBody>
          <a:bodyPr wrap="square" rtlCol="0">
            <a:spAutoFit/>
          </a:bodyPr>
          <a:lstStyle/>
          <a:p>
            <a:r>
              <a:rPr lang="zh-CN" altLang="en-US" sz="3600" dirty="0">
                <a:solidFill>
                  <a:srgbClr val="3F746B"/>
                </a:solidFill>
                <a:latin typeface="华文中宋" panose="02010600040101010101" pitchFamily="2" charset="-122"/>
                <a:ea typeface="华文中宋" panose="02010600040101010101" pitchFamily="2" charset="-122"/>
              </a:rPr>
              <a:t>谢谢聆听</a:t>
            </a:r>
            <a:endParaRPr lang="zh-CN" altLang="en-US" sz="3600" dirty="0">
              <a:solidFill>
                <a:schemeClr val="tx1">
                  <a:lumMod val="50000"/>
                  <a:lumOff val="50000"/>
                </a:schemeClr>
              </a:solidFill>
              <a:latin typeface="华文中宋" panose="02010600040101010101" pitchFamily="2" charset="-122"/>
              <a:ea typeface="华文中宋" panose="02010600040101010101" pitchFamily="2" charset="-122"/>
            </a:endParaRPr>
          </a:p>
        </p:txBody>
      </p:sp>
      <p:cxnSp>
        <p:nvCxnSpPr>
          <p:cNvPr id="11" name="直接连接符 10">
            <a:extLst>
              <a:ext uri="{FF2B5EF4-FFF2-40B4-BE49-F238E27FC236}">
                <a16:creationId xmlns:a16="http://schemas.microsoft.com/office/drawing/2014/main" xmlns="" id="{7624AE79-E6C8-4E65-A7BD-2ED446815DA7}"/>
              </a:ext>
            </a:extLst>
          </p:cNvPr>
          <p:cNvCxnSpPr/>
          <p:nvPr/>
        </p:nvCxnSpPr>
        <p:spPr>
          <a:xfrm>
            <a:off x="4684542" y="3727938"/>
            <a:ext cx="2363372" cy="0"/>
          </a:xfrm>
          <a:prstGeom prst="line">
            <a:avLst/>
          </a:prstGeom>
          <a:ln>
            <a:solidFill>
              <a:srgbClr val="3F746B"/>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xmlns="" id="{46A99CF9-EF99-428B-8183-D1C9DCF3431C}"/>
              </a:ext>
            </a:extLst>
          </p:cNvPr>
          <p:cNvSpPr txBox="1"/>
          <p:nvPr/>
        </p:nvSpPr>
        <p:spPr>
          <a:xfrm>
            <a:off x="3945987" y="3993230"/>
            <a:ext cx="4051495" cy="400110"/>
          </a:xfrm>
          <a:prstGeom prst="rect">
            <a:avLst/>
          </a:prstGeom>
          <a:noFill/>
        </p:spPr>
        <p:txBody>
          <a:bodyPr wrap="square" rtlCol="0">
            <a:spAutoFit/>
          </a:bodyPr>
          <a:lstStyle/>
          <a:p>
            <a:r>
              <a:rPr lang="zh-CN" altLang="en-US" sz="2000" dirty="0">
                <a:solidFill>
                  <a:schemeClr val="tx1">
                    <a:lumMod val="50000"/>
                    <a:lumOff val="50000"/>
                  </a:schemeClr>
                </a:solidFill>
              </a:rPr>
              <a:t>策划人</a:t>
            </a:r>
            <a:r>
              <a:rPr lang="zh-CN" altLang="en-US" sz="2000" dirty="0" smtClean="0">
                <a:solidFill>
                  <a:schemeClr val="tx1">
                    <a:lumMod val="50000"/>
                    <a:lumOff val="50000"/>
                  </a:schemeClr>
                </a:solidFill>
              </a:rPr>
              <a:t>：</a:t>
            </a:r>
            <a:r>
              <a:rPr lang="en-US" altLang="zh-CN" sz="2000" dirty="0" smtClean="0">
                <a:solidFill>
                  <a:schemeClr val="tx1">
                    <a:lumMod val="50000"/>
                    <a:lumOff val="50000"/>
                  </a:schemeClr>
                </a:solidFill>
              </a:rPr>
              <a:t>XXX   </a:t>
            </a:r>
            <a:r>
              <a:rPr lang="zh-CN" altLang="en-US" sz="2000" dirty="0" smtClean="0">
                <a:solidFill>
                  <a:schemeClr val="tx1">
                    <a:lumMod val="50000"/>
                    <a:lumOff val="50000"/>
                  </a:schemeClr>
                </a:solidFill>
              </a:rPr>
              <a:t>时间</a:t>
            </a:r>
            <a:r>
              <a:rPr lang="zh-CN" altLang="en-US" sz="2000" dirty="0">
                <a:solidFill>
                  <a:schemeClr val="tx1">
                    <a:lumMod val="50000"/>
                    <a:lumOff val="50000"/>
                  </a:schemeClr>
                </a:solidFill>
              </a:rPr>
              <a:t>：</a:t>
            </a:r>
            <a:r>
              <a:rPr lang="en-US" altLang="zh-CN" sz="2000" dirty="0">
                <a:solidFill>
                  <a:schemeClr val="tx1">
                    <a:lumMod val="50000"/>
                    <a:lumOff val="50000"/>
                  </a:schemeClr>
                </a:solidFill>
              </a:rPr>
              <a:t>2018.10</a:t>
            </a:r>
            <a:endParaRPr lang="zh-CN" altLang="en-US" sz="2000" dirty="0">
              <a:solidFill>
                <a:schemeClr val="tx1">
                  <a:lumMod val="50000"/>
                  <a:lumOff val="50000"/>
                </a:schemeClr>
              </a:solidFill>
            </a:endParaRPr>
          </a:p>
        </p:txBody>
      </p:sp>
    </p:spTree>
    <p:extLst>
      <p:ext uri="{BB962C8B-B14F-4D97-AF65-F5344CB8AC3E}">
        <p14:creationId xmlns:p14="http://schemas.microsoft.com/office/powerpoint/2010/main" xmlns="" val="342288197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2" grpId="0"/>
    </p:bldLst>
  </p:timing>
</p:sld>
</file>

<file path=ppt/theme/theme1.xml><?xml version="1.0" encoding="utf-8"?>
<a:theme xmlns:a="http://schemas.openxmlformats.org/drawingml/2006/main" name="Office Theme">
  <a:themeElements>
    <a:clrScheme name="自定义 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248</TotalTime>
  <Words>1007</Words>
  <Application>Microsoft Office PowerPoint</Application>
  <PresentationFormat>自定义</PresentationFormat>
  <Paragraphs>221</Paragraphs>
  <Slides>22</Slides>
  <Notes>22</Notes>
  <HiddenSlides>0</HiddenSlides>
  <MMClips>1</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Office Theme</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Sky123.Org</cp:lastModifiedBy>
  <cp:revision>84</cp:revision>
  <dcterms:created xsi:type="dcterms:W3CDTF">2017-08-18T03:02:00Z</dcterms:created>
  <dcterms:modified xsi:type="dcterms:W3CDTF">2018-01-22T02:49:27Z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