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colors6.xml" ContentType="application/vnd.ms-office.chartcolorstyle+xml"/>
  <Override PartName="/ppt/charts/colors7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charts/style6.xml" ContentType="application/vnd.ms-office.chartstyle+xml"/>
  <Override PartName="/ppt/charts/style7.xml" ContentType="application/vnd.ms-office.chartstyle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handoutMasterIdLst>
    <p:handoutMasterId r:id="rId57"/>
  </p:handoutMasterIdLst>
  <p:sldIdLst>
    <p:sldId id="256" r:id="rId3"/>
    <p:sldId id="676" r:id="rId5"/>
    <p:sldId id="310" r:id="rId6"/>
    <p:sldId id="260" r:id="rId7"/>
    <p:sldId id="658" r:id="rId8"/>
    <p:sldId id="541" r:id="rId9"/>
    <p:sldId id="546" r:id="rId10"/>
    <p:sldId id="284" r:id="rId11"/>
    <p:sldId id="538" r:id="rId12"/>
    <p:sldId id="539" r:id="rId13"/>
    <p:sldId id="625" r:id="rId14"/>
    <p:sldId id="671" r:id="rId15"/>
    <p:sldId id="543" r:id="rId16"/>
    <p:sldId id="268" r:id="rId17"/>
    <p:sldId id="678" r:id="rId18"/>
    <p:sldId id="321" r:id="rId19"/>
    <p:sldId id="325" r:id="rId20"/>
    <p:sldId id="327" r:id="rId21"/>
    <p:sldId id="326" r:id="rId22"/>
    <p:sldId id="639" r:id="rId23"/>
    <p:sldId id="640" r:id="rId24"/>
    <p:sldId id="580" r:id="rId25"/>
    <p:sldId id="331" r:id="rId26"/>
    <p:sldId id="679" r:id="rId27"/>
    <p:sldId id="267" r:id="rId28"/>
    <p:sldId id="516" r:id="rId29"/>
    <p:sldId id="561" r:id="rId30"/>
    <p:sldId id="559" r:id="rId31"/>
    <p:sldId id="281" r:id="rId32"/>
    <p:sldId id="333" r:id="rId33"/>
    <p:sldId id="329" r:id="rId34"/>
    <p:sldId id="356" r:id="rId35"/>
    <p:sldId id="680" r:id="rId36"/>
    <p:sldId id="648" r:id="rId37"/>
    <p:sldId id="579" r:id="rId38"/>
    <p:sldId id="633" r:id="rId39"/>
    <p:sldId id="661" r:id="rId40"/>
    <p:sldId id="434" r:id="rId41"/>
    <p:sldId id="463" r:id="rId42"/>
    <p:sldId id="415" r:id="rId43"/>
    <p:sldId id="423" r:id="rId44"/>
    <p:sldId id="600" r:id="rId45"/>
    <p:sldId id="681" r:id="rId46"/>
    <p:sldId id="376" r:id="rId47"/>
    <p:sldId id="269" r:id="rId48"/>
    <p:sldId id="629" r:id="rId49"/>
    <p:sldId id="636" r:id="rId50"/>
    <p:sldId id="592" r:id="rId51"/>
    <p:sldId id="343" r:id="rId52"/>
    <p:sldId id="588" r:id="rId53"/>
    <p:sldId id="591" r:id="rId54"/>
    <p:sldId id="660" r:id="rId55"/>
    <p:sldId id="685" r:id="rId56"/>
  </p:sldIdLst>
  <p:sldSz cx="9144000" cy="5143500" type="screen16x9"/>
  <p:notesSz cx="6858000" cy="9144000"/>
  <p:embeddedFontLst>
    <p:embeddedFont>
      <p:font typeface="华文细黑" panose="02010600040101010101" pitchFamily="2" charset="-122"/>
      <p:regular r:id="rId61"/>
    </p:embeddedFont>
    <p:embeddedFont>
      <p:font typeface="Open Sans" panose="020B0606030504020204" pitchFamily="34" charset="0"/>
      <p:regular r:id="rId62"/>
      <p:bold r:id="rId63"/>
      <p:italic r:id="rId64"/>
      <p:boldItalic r:id="rId65"/>
    </p:embeddedFont>
    <p:embeddedFont>
      <p:font typeface="Arial Unicode MS" panose="020B0604020202020204" pitchFamily="34" charset="-122"/>
      <p:regular r:id="rId66"/>
    </p:embeddedFont>
    <p:embeddedFont>
      <p:font typeface="微软雅黑" panose="020B0503020204020204" charset="-122"/>
      <p:regular r:id="rId67"/>
    </p:embeddedFont>
    <p:embeddedFont>
      <p:font typeface="Calibri" panose="020F0502020204030204" charset="0"/>
      <p:regular r:id="rId68"/>
      <p:bold r:id="rId69"/>
      <p:italic r:id="rId70"/>
      <p:boldItalic r:id="rId71"/>
    </p:embeddedFont>
  </p:embeddedFontLst>
  <p:defaultTextStyle>
    <a:defPPr>
      <a:defRPr lang="en-US"/>
    </a:defPPr>
    <a:lvl1pPr marL="0" algn="l" defTabSz="685165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165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165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165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165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3865" algn="l" defTabSz="685165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6765" algn="l" defTabSz="685165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399665" algn="l" defTabSz="685165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2565" algn="l" defTabSz="685165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301" autoAdjust="0"/>
  </p:normalViewPr>
  <p:slideViewPr>
    <p:cSldViewPr snapToGrid="0">
      <p:cViewPr varScale="1">
        <p:scale>
          <a:sx n="140" d="100"/>
          <a:sy n="140" d="100"/>
        </p:scale>
        <p:origin x="804" y="102"/>
      </p:cViewPr>
      <p:guideLst>
        <p:guide orient="horz" pos="1643"/>
        <p:guide pos="290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796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1" Type="http://schemas.openxmlformats.org/officeDocument/2006/relationships/font" Target="fonts/font11.fntdata"/><Relationship Id="rId70" Type="http://schemas.openxmlformats.org/officeDocument/2006/relationships/font" Target="fonts/font10.fntdata"/><Relationship Id="rId7" Type="http://schemas.openxmlformats.org/officeDocument/2006/relationships/slide" Target="slides/slide4.xml"/><Relationship Id="rId69" Type="http://schemas.openxmlformats.org/officeDocument/2006/relationships/font" Target="fonts/font9.fntdata"/><Relationship Id="rId68" Type="http://schemas.openxmlformats.org/officeDocument/2006/relationships/font" Target="fonts/font8.fntdata"/><Relationship Id="rId67" Type="http://schemas.openxmlformats.org/officeDocument/2006/relationships/font" Target="fonts/font7.fntdata"/><Relationship Id="rId66" Type="http://schemas.openxmlformats.org/officeDocument/2006/relationships/font" Target="fonts/font6.fntdata"/><Relationship Id="rId65" Type="http://schemas.openxmlformats.org/officeDocument/2006/relationships/font" Target="fonts/font5.fntdata"/><Relationship Id="rId64" Type="http://schemas.openxmlformats.org/officeDocument/2006/relationships/font" Target="fonts/font4.fntdata"/><Relationship Id="rId63" Type="http://schemas.openxmlformats.org/officeDocument/2006/relationships/font" Target="fonts/font3.fntdata"/><Relationship Id="rId62" Type="http://schemas.openxmlformats.org/officeDocument/2006/relationships/font" Target="fonts/font2.fntdata"/><Relationship Id="rId61" Type="http://schemas.openxmlformats.org/officeDocument/2006/relationships/font" Target="fonts/font1.fntdata"/><Relationship Id="rId60" Type="http://schemas.openxmlformats.org/officeDocument/2006/relationships/tableStyles" Target="tableStyles.xml"/><Relationship Id="rId6" Type="http://schemas.openxmlformats.org/officeDocument/2006/relationships/slide" Target="slides/slide3.xml"/><Relationship Id="rId59" Type="http://schemas.openxmlformats.org/officeDocument/2006/relationships/viewProps" Target="viewProps.xml"/><Relationship Id="rId58" Type="http://schemas.openxmlformats.org/officeDocument/2006/relationships/presProps" Target="presProps.xml"/><Relationship Id="rId57" Type="http://schemas.openxmlformats.org/officeDocument/2006/relationships/handoutMaster" Target="handoutMasters/handoutMaster1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package" Target="../embeddings/Workbook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package" Target="../embeddings/Workbook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microsoft.com/office/2011/relationships/chartStyle" Target="style7.xml"/><Relationship Id="rId1" Type="http://schemas.openxmlformats.org/officeDocument/2006/relationships/package" Target="../embeddings/Workbook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</c:v>
                </c:pt>
                <c:pt idx="1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39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华文细黑" panose="02010600040101010101" pitchFamily="2" charset="-122"/>
          <a:ea typeface="华文细黑" panose="02010600040101010101" pitchFamily="2" charset="-122"/>
          <a:sym typeface="华文细黑" panose="02010600040101010101" pitchFamily="2" charset="-122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</c:v>
                </c:pt>
                <c:pt idx="1">
                  <c:v>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8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华文细黑" panose="02010600040101010101" pitchFamily="2" charset="-122"/>
          <a:ea typeface="华文细黑" panose="02010600040101010101" pitchFamily="2" charset="-122"/>
          <a:sym typeface="华文细黑" panose="02010600040101010101" pitchFamily="2" charset="-122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0.68</c:v>
                </c:pt>
                <c:pt idx="1">
                  <c:v>0.32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5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华文细黑" panose="02010600040101010101" pitchFamily="2" charset="-122"/>
          <a:ea typeface="华文细黑" panose="02010600040101010101" pitchFamily="2" charset="-122"/>
          <a:sym typeface="华文细黑" panose="02010600040101010101" pitchFamily="2" charset="-122"/>
        </a:defRPr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0.9</c:v>
                </c:pt>
                <c:pt idx="1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8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华文细黑" panose="02010600040101010101" pitchFamily="2" charset="-122"/>
          <a:ea typeface="华文细黑" panose="02010600040101010101" pitchFamily="2" charset="-122"/>
          <a:sym typeface="华文细黑" panose="02010600040101010101" pitchFamily="2" charset="-122"/>
        </a:defRPr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负债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195" b="0" i="0" u="none" strike="noStrike" kern="1200" baseline="0">
                    <a:solidFill>
                      <a:schemeClr val="tx2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  <a:sym typeface="华文细黑" panose="02010600040101010101" pitchFamily="2" charset="-122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955</c:v>
                </c:pt>
                <c:pt idx="1">
                  <c:v>299</c:v>
                </c:pt>
                <c:pt idx="2">
                  <c:v>641</c:v>
                </c:pt>
                <c:pt idx="3">
                  <c:v>400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资产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195" b="0" i="0" u="none" strike="noStrike" kern="1200" baseline="0">
                    <a:solidFill>
                      <a:schemeClr val="tx2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  <a:sym typeface="华文细黑" panose="02010600040101010101" pitchFamily="2" charset="-122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874</c:v>
                </c:pt>
                <c:pt idx="1">
                  <c:v>555</c:v>
                </c:pt>
                <c:pt idx="2">
                  <c:v>400</c:v>
                </c:pt>
                <c:pt idx="3">
                  <c:v>600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质量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195" b="0" i="0" u="none" strike="noStrike" kern="1200" baseline="0">
                    <a:solidFill>
                      <a:schemeClr val="tx2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  <a:sym typeface="华文细黑" panose="02010600040101010101" pitchFamily="2" charset="-122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490</c:v>
                </c:pt>
                <c:pt idx="1">
                  <c:v>800</c:v>
                </c:pt>
                <c:pt idx="2">
                  <c:v>1120</c:v>
                </c:pt>
                <c:pt idx="3">
                  <c:v>700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花费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195" b="0" i="0" u="none" strike="noStrike" kern="1200" baseline="0">
                    <a:solidFill>
                      <a:schemeClr val="tx2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  <a:sym typeface="华文细黑" panose="02010600040101010101" pitchFamily="2" charset="-122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750</c:v>
                </c:pt>
                <c:pt idx="1">
                  <c:v>505</c:v>
                </c:pt>
                <c:pt idx="2">
                  <c:v>940</c:v>
                </c:pt>
                <c:pt idx="3">
                  <c:v>1002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收入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195" b="0" i="0" u="none" strike="noStrike" kern="1200" baseline="0">
                    <a:solidFill>
                      <a:schemeClr val="tx2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  <a:sym typeface="华文细黑" panose="02010600040101010101" pitchFamily="2" charset="-122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Sheet1!$F$2:$F$5</c:f>
              <c:numCache>
                <c:formatCode>General</c:formatCode>
                <c:ptCount val="4"/>
                <c:pt idx="0">
                  <c:v>840</c:v>
                </c:pt>
                <c:pt idx="1">
                  <c:v>990</c:v>
                </c:pt>
                <c:pt idx="2">
                  <c:v>890</c:v>
                </c:pt>
                <c:pt idx="3">
                  <c:v>963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41914240"/>
        <c:axId val="241915776"/>
      </c:barChart>
      <c:catAx>
        <c:axId val="241914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  <a:sym typeface="华文细黑" panose="02010600040101010101" pitchFamily="2" charset="-122"/>
              </a:defRPr>
            </a:pPr>
          </a:p>
        </c:txPr>
        <c:crossAx val="241915776"/>
        <c:crosses val="autoZero"/>
        <c:auto val="1"/>
        <c:lblAlgn val="ctr"/>
        <c:lblOffset val="100"/>
        <c:noMultiLvlLbl val="0"/>
      </c:catAx>
      <c:valAx>
        <c:axId val="241915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  <a:sym typeface="华文细黑" panose="02010600040101010101" pitchFamily="2" charset="-122"/>
              </a:defRPr>
            </a:pPr>
          </a:p>
        </c:txPr>
        <c:crossAx val="241914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2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cs"/>
              <a:sym typeface="华文细黑" panose="02010600040101010101" pitchFamily="2" charset="-122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tx2"/>
          </a:solidFill>
          <a:latin typeface="华文细黑" panose="02010600040101010101" pitchFamily="2" charset="-122"/>
          <a:ea typeface="华文细黑" panose="02010600040101010101" pitchFamily="2" charset="-122"/>
          <a:sym typeface="华文细黑" panose="02010600040101010101" pitchFamily="2" charset="-122"/>
        </a:defRPr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6</c:v>
                </c:pt>
                <c:pt idx="2">
                  <c:v>3</c:v>
                </c:pt>
                <c:pt idx="3">
                  <c:v>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8</c:v>
                </c:pt>
                <c:pt idx="1">
                  <c:v>5</c:v>
                </c:pt>
                <c:pt idx="2">
                  <c:v>7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244240768"/>
        <c:axId val="244242304"/>
      </c:lineChart>
      <c:catAx>
        <c:axId val="244240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  <a:sym typeface="华文细黑" panose="02010600040101010101" pitchFamily="2" charset="-122"/>
              </a:defRPr>
            </a:pPr>
          </a:p>
        </c:txPr>
        <c:crossAx val="244242304"/>
        <c:crosses val="autoZero"/>
        <c:auto val="1"/>
        <c:lblAlgn val="ctr"/>
        <c:lblOffset val="100"/>
        <c:noMultiLvlLbl val="0"/>
      </c:catAx>
      <c:valAx>
        <c:axId val="244242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  <a:sym typeface="华文细黑" panose="02010600040101010101" pitchFamily="2" charset="-122"/>
              </a:defRPr>
            </a:pPr>
          </a:p>
        </c:txPr>
        <c:crossAx val="244240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2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cs"/>
              <a:sym typeface="华文细黑" panose="02010600040101010101" pitchFamily="2" charset="-122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tx2"/>
          </a:solidFill>
          <a:latin typeface="华文细黑" panose="02010600040101010101" pitchFamily="2" charset="-122"/>
          <a:ea typeface="华文细黑" panose="02010600040101010101" pitchFamily="2" charset="-122"/>
          <a:sym typeface="华文细黑" panose="02010600040101010101" pitchFamily="2" charset="-122"/>
        </a:defRPr>
      </a:pPr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244366336"/>
        <c:axId val="244368128"/>
      </c:lineChart>
      <c:catAx>
        <c:axId val="244366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  <a:sym typeface="华文细黑" panose="02010600040101010101" pitchFamily="2" charset="-122"/>
              </a:defRPr>
            </a:pPr>
          </a:p>
        </c:txPr>
        <c:crossAx val="244368128"/>
        <c:crosses val="autoZero"/>
        <c:auto val="1"/>
        <c:lblAlgn val="ctr"/>
        <c:lblOffset val="100"/>
        <c:noMultiLvlLbl val="0"/>
      </c:catAx>
      <c:valAx>
        <c:axId val="244368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  <a:sym typeface="华文细黑" panose="02010600040101010101" pitchFamily="2" charset="-122"/>
              </a:defRPr>
            </a:pPr>
          </a:p>
        </c:txPr>
        <c:crossAx val="244366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2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cs"/>
              <a:sym typeface="华文细黑" panose="02010600040101010101" pitchFamily="2" charset="-122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tx2"/>
          </a:solidFill>
          <a:latin typeface="华文细黑" panose="02010600040101010101" pitchFamily="2" charset="-122"/>
          <a:ea typeface="华文细黑" panose="02010600040101010101" pitchFamily="2" charset="-122"/>
          <a:sym typeface="华文细黑" panose="02010600040101010101" pitchFamily="2" charset="-122"/>
        </a:defRPr>
      </a:pPr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19050" cap="rnd" cmpd="sng" algn="ctr">
              <a:solidFill>
                <a:schemeClr val="accent1"/>
              </a:solidFill>
              <a:prstDash val="solid"/>
              <a:round/>
            </a:ln>
          </c:spPr>
          <c:marker>
            <c:symbol val="circle"/>
            <c:size val="10"/>
            <c:spPr>
              <a:solidFill>
                <a:schemeClr val="accent1"/>
              </a:solidFill>
              <a:ln w="6350" cap="flat" cmpd="sng" algn="ctr">
                <a:solidFill>
                  <a:schemeClr val="accent1"/>
                </a:solidFill>
                <a:prstDash val="sysDot"/>
                <a:round/>
              </a:ln>
            </c:spPr>
          </c:marker>
          <c:dLbls>
            <c:delete val="1"/>
          </c:dLbls>
          <c:trendline>
            <c:trendlineType val="log"/>
            <c:dispRSqr val="0"/>
            <c:dispEq val="0"/>
          </c:trendline>
          <c:trendline>
            <c:trendlineType val="log"/>
            <c:dispRSqr val="0"/>
            <c:dispEq val="0"/>
          </c:trendline>
          <c:xVal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2.5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10</c:v>
                </c:pt>
                <c:pt idx="2">
                  <c:v>9</c:v>
                </c:pt>
                <c:pt idx="3">
                  <c:v>9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19050" cap="rnd" cmpd="sng" algn="ctr">
              <a:solidFill>
                <a:schemeClr val="accent2"/>
              </a:solidFill>
              <a:prstDash val="solid"/>
              <a:round/>
            </a:ln>
          </c:spPr>
          <c:marker>
            <c:symbol val="circle"/>
            <c:size val="10"/>
            <c:spPr>
              <a:solidFill>
                <a:schemeClr val="accent2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</a:ln>
            </c:spPr>
          </c:marker>
          <c:dLbls>
            <c:delete val="1"/>
          </c:dLbls>
          <c:xVal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2.5</c:v>
                </c:pt>
              </c:numCache>
            </c:numRef>
          </c:xVal>
          <c:y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8</c:v>
                </c:pt>
                <c:pt idx="2">
                  <c:v>7</c:v>
                </c:pt>
                <c:pt idx="3">
                  <c:v>5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ln w="19050" cap="rnd" cmpd="sng" algn="ctr">
              <a:solidFill>
                <a:schemeClr val="accent3"/>
              </a:solidFill>
              <a:prstDash val="solid"/>
              <a:round/>
            </a:ln>
          </c:spPr>
          <c:marker>
            <c:symbol val="circle"/>
            <c:size val="10"/>
            <c:spPr>
              <a:solidFill>
                <a:schemeClr val="accent3"/>
              </a:solidFill>
              <a:ln w="6350" cap="flat" cmpd="sng" algn="ctr">
                <a:solidFill>
                  <a:schemeClr val="accent3"/>
                </a:solidFill>
                <a:prstDash val="solid"/>
                <a:round/>
              </a:ln>
            </c:spPr>
          </c:marker>
          <c:dLbls>
            <c:delete val="1"/>
          </c:dLbls>
          <c:xVal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2.5</c:v>
                </c:pt>
              </c:numCache>
            </c:numRef>
          </c:xVal>
          <c:yVal>
            <c:numRef>
              <c:f>Sheet1!$D$2:$D$5</c:f>
              <c:numCache>
                <c:formatCode>General</c:formatCode>
                <c:ptCount val="4"/>
                <c:pt idx="0">
                  <c:v>11</c:v>
                </c:pt>
                <c:pt idx="1">
                  <c:v>15</c:v>
                </c:pt>
                <c:pt idx="2">
                  <c:v>12</c:v>
                </c:pt>
                <c:pt idx="3">
                  <c:v>14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3430656"/>
        <c:axId val="303436544"/>
      </c:scatterChart>
      <c:scatterChart>
        <c:scatterStyle val="smoothMarker"/>
        <c:varyColors val="0"/>
        <c:ser>
          <c:idx val="3"/>
          <c:order val="3"/>
          <c:tx>
            <c:strRef>
              <c:f>Sheet1!$E$1</c:f>
              <c:strCache>
                <c:ptCount val="1"/>
                <c:pt idx="0">
                  <c:v>Column3</c:v>
                </c:pt>
              </c:strCache>
            </c:strRef>
          </c:tx>
          <c:spPr>
            <a:ln w="34925" cap="rnd" cmpd="sng" algn="ctr">
              <a:solidFill>
                <a:schemeClr val="accent4"/>
              </a:solidFill>
              <a:prstDash val="solid"/>
              <a:round/>
            </a:ln>
          </c:spPr>
          <c:marker>
            <c:symbol val="circle"/>
            <c:size val="10"/>
          </c:marker>
          <c:dPt>
            <c:idx val="2"/>
            <c:marker>
              <c:symbol val="circle"/>
              <c:size val="10"/>
              <c:spPr>
                <a:ln w="6350" cap="rnd" cmpd="sng" algn="ctr">
                  <a:solidFill>
                    <a:schemeClr val="accent4"/>
                  </a:solidFill>
                  <a:prstDash val="solid"/>
                  <a:round/>
                </a:ln>
              </c:spPr>
            </c:marker>
            <c:bubble3D val="0"/>
            <c:spPr>
              <a:ln w="34925" cap="rnd" cmpd="sng" algn="ctr">
                <a:solidFill>
                  <a:schemeClr val="accent4"/>
                </a:solidFill>
                <a:prstDash val="solid"/>
                <a:round/>
                <a:headEnd type="oval"/>
              </a:ln>
            </c:spPr>
          </c:dPt>
          <c:dLbls>
            <c:delete val="1"/>
          </c:dLbls>
          <c:xVal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2.5</c:v>
                </c:pt>
              </c:numCache>
            </c:numRef>
          </c:xVal>
          <c:yVal>
            <c:numRef>
              <c:f>Sheet1!$E$2:$E$5</c:f>
              <c:numCache>
                <c:formatCode>General</c:formatCode>
                <c:ptCount val="4"/>
                <c:pt idx="0">
                  <c:v>10</c:v>
                </c:pt>
                <c:pt idx="1">
                  <c:v>12</c:v>
                </c:pt>
                <c:pt idx="2">
                  <c:v>14</c:v>
                </c:pt>
                <c:pt idx="3">
                  <c:v>15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3443968"/>
        <c:axId val="303438080"/>
      </c:scatterChart>
      <c:valAx>
        <c:axId val="303430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6350" cap="flat" cmpd="sng" algn="ctr">
            <a:solidFill>
              <a:schemeClr val="bg1">
                <a:lumMod val="7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  <a:sym typeface="华文细黑" panose="02010600040101010101" pitchFamily="2" charset="-122"/>
              </a:defRPr>
            </a:pPr>
          </a:p>
        </c:txPr>
        <c:crossAx val="303436544"/>
        <c:crosses val="autoZero"/>
        <c:crossBetween val="midCat"/>
      </c:valAx>
      <c:valAx>
        <c:axId val="30343654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  <a:round/>
            </a:ln>
          </c:spPr>
        </c:majorGridlines>
        <c:numFmt formatCode="General" sourceLinked="1"/>
        <c:majorTickMark val="out"/>
        <c:minorTickMark val="none"/>
        <c:tickLblPos val="nextTo"/>
        <c:spPr>
          <a:ln w="6350" cap="flat" cmpd="sng" algn="ctr">
            <a:solidFill>
              <a:schemeClr val="bg1">
                <a:lumMod val="7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  <a:sym typeface="华文细黑" panose="02010600040101010101" pitchFamily="2" charset="-122"/>
              </a:defRPr>
            </a:pPr>
          </a:p>
        </c:txPr>
        <c:crossAx val="303430656"/>
        <c:crosses val="autoZero"/>
        <c:crossBetween val="midCat"/>
      </c:valAx>
      <c:valAx>
        <c:axId val="3034439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  <a:sym typeface="华文细黑" panose="02010600040101010101" pitchFamily="2" charset="-122"/>
              </a:defRPr>
            </a:pPr>
          </a:p>
        </c:txPr>
        <c:crossAx val="303438080"/>
        <c:crosses val="autoZero"/>
        <c:crossBetween val="midCat"/>
      </c:valAx>
      <c:valAx>
        <c:axId val="303438080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  <a:sym typeface="华文细黑" panose="02010600040101010101" pitchFamily="2" charset="-122"/>
              </a:defRPr>
            </a:pPr>
          </a:p>
        </c:txPr>
        <c:crossAx val="303443968"/>
        <c:crosses val="max"/>
        <c:crossBetween val="midCat"/>
      </c:valAx>
    </c:plotArea>
    <c:plotVisOnly val="1"/>
    <c:dispBlanksAs val="gap"/>
    <c:showDLblsOverMax val="0"/>
  </c:chart>
  <c:txPr>
    <a:bodyPr/>
    <a:lstStyle/>
    <a:p>
      <a:pPr>
        <a:defRPr lang="zh-CN" sz="1000">
          <a:solidFill>
            <a:schemeClr val="bg1">
              <a:lumMod val="65000"/>
            </a:schemeClr>
          </a:solidFill>
          <a:latin typeface="华文细黑" panose="02010600040101010101" pitchFamily="2" charset="-122"/>
          <a:ea typeface="华文细黑" panose="02010600040101010101" pitchFamily="2" charset="-122"/>
          <a:sym typeface="华文细黑" panose="02010600040101010101" pitchFamily="2" charset="-122"/>
        </a:defRPr>
      </a:pPr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1800" b="1" i="0" u="none" strike="noStrike" kern="1200" baseline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  <a:sym typeface="华文细黑" panose="02010600040101010101" pitchFamily="2" charset="-122"/>
              </a:defRPr>
            </a:pPr>
            <a:r>
              <a:rPr lang="zh-CN"/>
              <a:t>年度报表</a:t>
            </a:r>
            <a:endParaRPr lang="en-US"/>
          </a:p>
        </c:rich>
      </c:tx>
      <c:layout>
        <c:manualLayout>
          <c:xMode val="edge"/>
          <c:yMode val="edge"/>
          <c:x val="0.340032028270056"/>
          <c:y val="0.00849812104536257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1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2171ad96-707c-49fa-9e05-d0ca6cb220d4}" type="CATEGORYNAME">
                      <a:t>[CATEGORY NAME]</a:t>
                    </a:fld>
                    <a:endParaRPr lang="en-US" altLang="zh-CN" b="0" i="0" u="none" strike="noStrike" baseline="0">
                      <a:latin typeface="Arial" panose="020B060402020202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91d147a2-8384-4210-9302-4f7845268a97}" type="CATEGORYNAME">
                      <a:t>[CATEGORY NAME]</a:t>
                    </a:fld>
                    <a:endParaRPr lang="en-US" altLang="zh-CN" b="0" i="0" u="none" strike="noStrike" baseline="0">
                      <a:latin typeface="Arial" panose="020B060402020202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feacc5b2-f16f-485b-9d2f-da8108e11c4d}" type="CATEGORYNAME">
                      <a:t>[CATEGORY NAME]</a:t>
                    </a:fld>
                    <a:endParaRPr lang="en-US" altLang="zh-CN" b="0" i="0" u="none" strike="noStrike" baseline="0">
                      <a:latin typeface="Arial" panose="020B060402020202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d148fedf-8859-4b0b-b30c-3e74cd935b34}" type="CATEGORYNAME">
                      <a:t>[CATEGORY NAME]</a:t>
                    </a:fld>
                    <a:endParaRPr lang="en-US" altLang="zh-CN" b="0" i="0" u="none" strike="noStrike" baseline="0">
                      <a:latin typeface="Arial" panose="020B060402020202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af6f6d35-f9c4-4fa4-867f-dd572f7c00f7}" type="CATEGORYNAME">
                      <a:t>[CATEGORY NAME]</a:t>
                    </a:fld>
                    <a:endParaRPr lang="en-US" altLang="zh-CN" b="0" i="0" u="none" strike="noStrike" baseline="0">
                      <a:latin typeface="Arial" panose="020B060402020202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d4717cf6-dc2f-4e8f-90ce-964af599c605}" type="CATEGORYNAME">
                      <a:t>[CATEGORY NAME]</a:t>
                    </a:fld>
                    <a:endParaRPr lang="en-US" altLang="zh-CN" b="0" i="0" u="none" strike="noStrike" baseline="0">
                      <a:latin typeface="Arial" panose="020B060402020202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  <a:sym typeface="华文细黑" panose="02010600040101010101" pitchFamily="2" charset="-122"/>
                  </a:defRPr>
                </a:pPr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程序</c:v>
                </c:pt>
                <c:pt idx="1">
                  <c:v>公共服务</c:v>
                </c:pt>
                <c:pt idx="2">
                  <c:v>咨询</c:v>
                </c:pt>
                <c:pt idx="3">
                  <c:v>连续性</c:v>
                </c:pt>
                <c:pt idx="4">
                  <c:v>会员服务</c:v>
                </c:pt>
                <c:pt idx="5">
                  <c:v>技术支持</c:v>
                </c:pt>
                <c:pt idx="6">
                  <c:v>其他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2.5</c:v>
                </c:pt>
                <c:pt idx="5">
                  <c:v>5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华文细黑" panose="02010600040101010101" pitchFamily="2" charset="-122"/>
          <a:ea typeface="华文细黑" panose="02010600040101010101" pitchFamily="2" charset="-122"/>
          <a:sym typeface="华文细黑" panose="02010600040101010101" pitchFamily="2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EF31D7-2753-40D3-8FF4-2732C0E28AA2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76EF66-EB14-43DB-B785-26D954DFFE2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07F957-68CA-452F-A809-1C27D15BBAE0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16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16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16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16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16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3865" algn="l" defTabSz="68516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6765" algn="l" defTabSz="68516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99665" algn="l" defTabSz="68516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2565" algn="l" defTabSz="68516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/>
              <a:t>Background placeholder: </a:t>
            </a:r>
            <a:r>
              <a:rPr lang="en-US" b="1" dirty="0"/>
              <a:t>After choosing your image, Right click on the image -&gt; S</a:t>
            </a:r>
            <a:r>
              <a:rPr lang="zh-CN" altLang="en-US" b="1" dirty="0"/>
              <a:t>结束</a:t>
            </a:r>
            <a:r>
              <a:rPr lang="en-US" b="1" dirty="0"/>
              <a:t> to back -&gt; Click on s</a:t>
            </a:r>
            <a:r>
              <a:rPr lang="zh-CN" altLang="en-US" b="1" dirty="0"/>
              <a:t>结束</a:t>
            </a:r>
            <a:r>
              <a:rPr lang="en-US" b="1" dirty="0"/>
              <a:t> to back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/>
              <a:t>Background placeholder: </a:t>
            </a:r>
            <a:r>
              <a:rPr lang="en-US" b="1" dirty="0"/>
              <a:t>After choosing your image, Right click on the image -&gt; S</a:t>
            </a:r>
            <a:r>
              <a:rPr lang="zh-CN" altLang="en-US" b="1" dirty="0"/>
              <a:t>结束</a:t>
            </a:r>
            <a:r>
              <a:rPr lang="en-US" b="1" dirty="0"/>
              <a:t> to back -&gt; Click on s</a:t>
            </a:r>
            <a:r>
              <a:rPr lang="zh-CN" altLang="en-US" b="1" dirty="0"/>
              <a:t>结束</a:t>
            </a:r>
            <a:r>
              <a:rPr lang="en-US" b="1" dirty="0"/>
              <a:t> to back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/>
              <a:t>Background placeholder: </a:t>
            </a:r>
            <a:r>
              <a:rPr lang="en-US" b="1" dirty="0"/>
              <a:t>After choosing your image, Right click on the image -&gt; S</a:t>
            </a:r>
            <a:r>
              <a:rPr lang="zh-CN" altLang="en-US" b="1" dirty="0"/>
              <a:t>结束</a:t>
            </a:r>
            <a:r>
              <a:rPr lang="en-US" b="1" dirty="0"/>
              <a:t> to back -&gt; Click on s</a:t>
            </a:r>
            <a:r>
              <a:rPr lang="zh-CN" altLang="en-US" b="1" dirty="0"/>
              <a:t>结束</a:t>
            </a:r>
            <a:r>
              <a:rPr lang="en-US" b="1" dirty="0"/>
              <a:t> to back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/>
              <a:t>Background placeholder: </a:t>
            </a:r>
            <a:r>
              <a:rPr lang="en-US" b="1" dirty="0"/>
              <a:t>After choosing your image, Right click on the image -&gt; S</a:t>
            </a:r>
            <a:r>
              <a:rPr lang="zh-CN" altLang="en-US" b="1" dirty="0"/>
              <a:t>结束</a:t>
            </a:r>
            <a:r>
              <a:rPr lang="en-US" b="1" dirty="0"/>
              <a:t> to back -&gt; Click on s</a:t>
            </a:r>
            <a:r>
              <a:rPr lang="zh-CN" altLang="en-US" b="1" dirty="0"/>
              <a:t>结束</a:t>
            </a:r>
            <a:r>
              <a:rPr lang="en-US" b="1" dirty="0"/>
              <a:t> to back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/>
              <a:t>Background placeholder: </a:t>
            </a:r>
            <a:r>
              <a:rPr lang="en-US" b="1" dirty="0"/>
              <a:t>After choosing your image, Right click on the image -&gt; S</a:t>
            </a:r>
            <a:r>
              <a:rPr lang="zh-CN" altLang="en-US" b="1" dirty="0"/>
              <a:t>结束</a:t>
            </a:r>
            <a:r>
              <a:rPr lang="en-US" b="1" dirty="0"/>
              <a:t> to back -&gt; Click on s</a:t>
            </a:r>
            <a:r>
              <a:rPr lang="zh-CN" altLang="en-US" b="1" dirty="0"/>
              <a:t>结束</a:t>
            </a:r>
            <a:r>
              <a:rPr lang="en-US" b="1" dirty="0"/>
              <a:t> to back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/>
              <a:t>Background placeholder: </a:t>
            </a:r>
            <a:r>
              <a:rPr lang="en-US" b="1" dirty="0"/>
              <a:t>After choosing your image, Right click on the image -&gt; S</a:t>
            </a:r>
            <a:r>
              <a:rPr lang="zh-CN" altLang="en-US" b="1" dirty="0"/>
              <a:t>结束</a:t>
            </a:r>
            <a:r>
              <a:rPr lang="en-US" b="1" dirty="0"/>
              <a:t> to back -&gt; Click on s</a:t>
            </a:r>
            <a:r>
              <a:rPr lang="zh-CN" altLang="en-US" b="1" dirty="0"/>
              <a:t>结束</a:t>
            </a:r>
            <a:r>
              <a:rPr lang="en-US" b="1" dirty="0"/>
              <a:t> to back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/>
              <a:t>Background placeholder: </a:t>
            </a:r>
            <a:r>
              <a:rPr lang="en-US" b="1" dirty="0"/>
              <a:t>After choosing your image, Right click on the image -&gt; S</a:t>
            </a:r>
            <a:r>
              <a:rPr lang="zh-CN" altLang="en-US" b="1" dirty="0"/>
              <a:t>结束</a:t>
            </a:r>
            <a:r>
              <a:rPr lang="en-US" b="1" dirty="0"/>
              <a:t> to back -&gt; Click on s</a:t>
            </a:r>
            <a:r>
              <a:rPr lang="zh-CN" altLang="en-US" b="1" dirty="0"/>
              <a:t>结束</a:t>
            </a:r>
            <a:r>
              <a:rPr lang="en-US" b="1" dirty="0"/>
              <a:t> to back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/>
              <a:t>Background placeholder: </a:t>
            </a:r>
            <a:r>
              <a:rPr lang="en-US" b="1" dirty="0"/>
              <a:t>After choosing your image, Right click on the image -&gt; S</a:t>
            </a:r>
            <a:r>
              <a:rPr lang="zh-CN" altLang="en-US" b="1" dirty="0"/>
              <a:t>结束</a:t>
            </a:r>
            <a:r>
              <a:rPr lang="en-US" b="1" dirty="0"/>
              <a:t> to back -&gt; Click on s</a:t>
            </a:r>
            <a:r>
              <a:rPr lang="zh-CN" altLang="en-US" b="1" dirty="0"/>
              <a:t>结束</a:t>
            </a:r>
            <a:r>
              <a:rPr lang="en-US" b="1" dirty="0"/>
              <a:t> to back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/>
              <a:t>Background placeholder: </a:t>
            </a:r>
            <a:r>
              <a:rPr lang="en-US" b="1" dirty="0"/>
              <a:t>After choosing your image, Right click on the image -&gt; S</a:t>
            </a:r>
            <a:r>
              <a:rPr lang="zh-CN" altLang="en-US" b="1" dirty="0"/>
              <a:t>结束</a:t>
            </a:r>
            <a:r>
              <a:rPr lang="en-US" b="1" dirty="0"/>
              <a:t> to back -&gt; Click on s</a:t>
            </a:r>
            <a:r>
              <a:rPr lang="zh-CN" altLang="en-US" b="1" dirty="0"/>
              <a:t>结束</a:t>
            </a:r>
            <a:r>
              <a:rPr lang="en-US" b="1" dirty="0"/>
              <a:t> to back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/>
              <a:t>Background placeholder: </a:t>
            </a:r>
            <a:r>
              <a:rPr lang="en-US" b="1" dirty="0"/>
              <a:t>After choosing your image, Right click on the image -&gt; S</a:t>
            </a:r>
            <a:r>
              <a:rPr lang="zh-CN" altLang="en-US" b="1" dirty="0"/>
              <a:t>结束</a:t>
            </a:r>
            <a:r>
              <a:rPr lang="en-US" b="1" dirty="0"/>
              <a:t> to back -&gt; Click on s</a:t>
            </a:r>
            <a:r>
              <a:rPr lang="zh-CN" altLang="en-US" b="1" dirty="0"/>
              <a:t>结束</a:t>
            </a:r>
            <a:r>
              <a:rPr lang="en-US" b="1" dirty="0"/>
              <a:t> to back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/>
              <a:t>Background placeholder: </a:t>
            </a:r>
            <a:r>
              <a:rPr lang="en-US" b="1" dirty="0"/>
              <a:t>After choosing your image, Right click on the image -&gt; S</a:t>
            </a:r>
            <a:r>
              <a:rPr lang="zh-CN" altLang="en-US" b="1" dirty="0"/>
              <a:t>结束</a:t>
            </a:r>
            <a:r>
              <a:rPr lang="en-US" b="1" dirty="0"/>
              <a:t> to back -&gt; Click on s</a:t>
            </a:r>
            <a:r>
              <a:rPr lang="zh-CN" altLang="en-US" b="1" dirty="0"/>
              <a:t>结束</a:t>
            </a:r>
            <a:r>
              <a:rPr lang="en-US" b="1" dirty="0"/>
              <a:t> to back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/>
              <a:t>Background placeholder: </a:t>
            </a:r>
            <a:r>
              <a:rPr lang="en-US" b="1" dirty="0"/>
              <a:t>After choosing your image, Right click on the image -&gt; S</a:t>
            </a:r>
            <a:r>
              <a:rPr lang="zh-CN" altLang="en-US" b="1" dirty="0"/>
              <a:t>结束</a:t>
            </a:r>
            <a:r>
              <a:rPr lang="en-US" b="1" dirty="0"/>
              <a:t> to back -&gt; Click on s</a:t>
            </a:r>
            <a:r>
              <a:rPr lang="zh-CN" altLang="en-US" b="1" dirty="0"/>
              <a:t>结束</a:t>
            </a:r>
            <a:r>
              <a:rPr lang="en-US" b="1" dirty="0"/>
              <a:t> to back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5B199-F142-46E2-8830-7A10E18D401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1155702"/>
            <a:ext cx="9144000" cy="2778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monial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926998" y="3395258"/>
            <a:ext cx="941832" cy="941832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r>
              <a:rPr lang="en-US" dirty="0"/>
              <a:t>image</a:t>
            </a:r>
            <a:endParaRPr lang="en-US" dirty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5061193" y="3395258"/>
            <a:ext cx="941832" cy="941832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r>
              <a:rPr lang="en-US" dirty="0"/>
              <a:t>image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2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moni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ien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996979"/>
            <a:ext cx="9144000" cy="2117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Cli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781631" y="1289143"/>
            <a:ext cx="1552575" cy="155257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2791108" y="1289143"/>
            <a:ext cx="1552575" cy="155257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798680" y="1289142"/>
            <a:ext cx="1552575" cy="155257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816729" y="1294771"/>
            <a:ext cx="1552575" cy="155257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4" grpId="0"/>
      <p:bldP spid="25" grpId="0"/>
      <p:bldP spid="26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s Mocku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985011" y="670334"/>
            <a:ext cx="2276856" cy="2243168"/>
          </a:xfrm>
          <a:custGeom>
            <a:avLst/>
            <a:gdLst>
              <a:gd name="connsiteX0" fmla="*/ 0 w 2276856"/>
              <a:gd name="connsiteY0" fmla="*/ 0 h 2231136"/>
              <a:gd name="connsiteX1" fmla="*/ 2276856 w 2276856"/>
              <a:gd name="connsiteY1" fmla="*/ 0 h 2231136"/>
              <a:gd name="connsiteX2" fmla="*/ 2276856 w 2276856"/>
              <a:gd name="connsiteY2" fmla="*/ 2231136 h 2231136"/>
              <a:gd name="connsiteX3" fmla="*/ 0 w 2276856"/>
              <a:gd name="connsiteY3" fmla="*/ 2231136 h 2231136"/>
              <a:gd name="connsiteX4" fmla="*/ 0 w 2276856"/>
              <a:gd name="connsiteY4" fmla="*/ 0 h 2231136"/>
              <a:gd name="connsiteX0-1" fmla="*/ 0 w 2276856"/>
              <a:gd name="connsiteY0-2" fmla="*/ 0 h 2231136"/>
              <a:gd name="connsiteX1-3" fmla="*/ 2276856 w 2276856"/>
              <a:gd name="connsiteY1-4" fmla="*/ 0 h 2231136"/>
              <a:gd name="connsiteX2-5" fmla="*/ 2276856 w 2276856"/>
              <a:gd name="connsiteY2-6" fmla="*/ 2231136 h 2231136"/>
              <a:gd name="connsiteX3-7" fmla="*/ 1070811 w 2276856"/>
              <a:gd name="connsiteY3-8" fmla="*/ 2231136 h 2231136"/>
              <a:gd name="connsiteX4-9" fmla="*/ 0 w 2276856"/>
              <a:gd name="connsiteY4-10" fmla="*/ 0 h 2231136"/>
              <a:gd name="connsiteX0-11" fmla="*/ 0 w 2276856"/>
              <a:gd name="connsiteY0-12" fmla="*/ 0 h 2231136"/>
              <a:gd name="connsiteX1-13" fmla="*/ 2276856 w 2276856"/>
              <a:gd name="connsiteY1-14" fmla="*/ 0 h 2231136"/>
              <a:gd name="connsiteX2-15" fmla="*/ 2276856 w 2276856"/>
              <a:gd name="connsiteY2-16" fmla="*/ 1822062 h 2231136"/>
              <a:gd name="connsiteX3-17" fmla="*/ 1070811 w 2276856"/>
              <a:gd name="connsiteY3-18" fmla="*/ 2231136 h 2231136"/>
              <a:gd name="connsiteX4-19" fmla="*/ 0 w 2276856"/>
              <a:gd name="connsiteY4-20" fmla="*/ 0 h 2231136"/>
              <a:gd name="connsiteX0-21" fmla="*/ 0 w 2276856"/>
              <a:gd name="connsiteY0-22" fmla="*/ 312821 h 2231136"/>
              <a:gd name="connsiteX1-23" fmla="*/ 2276856 w 2276856"/>
              <a:gd name="connsiteY1-24" fmla="*/ 0 h 2231136"/>
              <a:gd name="connsiteX2-25" fmla="*/ 2276856 w 2276856"/>
              <a:gd name="connsiteY2-26" fmla="*/ 1822062 h 2231136"/>
              <a:gd name="connsiteX3-27" fmla="*/ 1070811 w 2276856"/>
              <a:gd name="connsiteY3-28" fmla="*/ 2231136 h 2231136"/>
              <a:gd name="connsiteX4-29" fmla="*/ 0 w 2276856"/>
              <a:gd name="connsiteY4-30" fmla="*/ 312821 h 2231136"/>
              <a:gd name="connsiteX0-31" fmla="*/ 0 w 2276856"/>
              <a:gd name="connsiteY0-32" fmla="*/ 312821 h 2231136"/>
              <a:gd name="connsiteX1-33" fmla="*/ 1194014 w 2276856"/>
              <a:gd name="connsiteY1-34" fmla="*/ 0 h 2231136"/>
              <a:gd name="connsiteX2-35" fmla="*/ 2276856 w 2276856"/>
              <a:gd name="connsiteY2-36" fmla="*/ 1822062 h 2231136"/>
              <a:gd name="connsiteX3-37" fmla="*/ 1070811 w 2276856"/>
              <a:gd name="connsiteY3-38" fmla="*/ 2231136 h 2231136"/>
              <a:gd name="connsiteX4-39" fmla="*/ 0 w 2276856"/>
              <a:gd name="connsiteY4-40" fmla="*/ 312821 h 2231136"/>
              <a:gd name="connsiteX0-41" fmla="*/ 0 w 2276856"/>
              <a:gd name="connsiteY0-42" fmla="*/ 324853 h 2243168"/>
              <a:gd name="connsiteX1-43" fmla="*/ 1157920 w 2276856"/>
              <a:gd name="connsiteY1-44" fmla="*/ 0 h 2243168"/>
              <a:gd name="connsiteX2-45" fmla="*/ 2276856 w 2276856"/>
              <a:gd name="connsiteY2-46" fmla="*/ 1834094 h 2243168"/>
              <a:gd name="connsiteX3-47" fmla="*/ 1070811 w 2276856"/>
              <a:gd name="connsiteY3-48" fmla="*/ 2243168 h 2243168"/>
              <a:gd name="connsiteX4-49" fmla="*/ 0 w 2276856"/>
              <a:gd name="connsiteY4-50" fmla="*/ 324853 h 22431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276856" h="2243168">
                <a:moveTo>
                  <a:pt x="0" y="324853"/>
                </a:moveTo>
                <a:lnTo>
                  <a:pt x="1157920" y="0"/>
                </a:lnTo>
                <a:lnTo>
                  <a:pt x="2276856" y="1834094"/>
                </a:lnTo>
                <a:lnTo>
                  <a:pt x="1070811" y="2243168"/>
                </a:lnTo>
                <a:lnTo>
                  <a:pt x="0" y="324853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33284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s Mockup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808925" y="1590827"/>
            <a:ext cx="2468880" cy="1600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3470271" y="1169786"/>
            <a:ext cx="2350008" cy="12710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5972370" y="1751775"/>
            <a:ext cx="859536" cy="14538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032127" y="1251734"/>
            <a:ext cx="1518815" cy="19842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9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02882" y="1383349"/>
            <a:ext cx="4105656" cy="3008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50" name="Slide Number Placeholder 8"/>
          <p:cNvSpPr txBox="1"/>
          <p:nvPr userDrawn="1"/>
        </p:nvSpPr>
        <p:spPr>
          <a:xfrm>
            <a:off x="8438744" y="69667"/>
            <a:ext cx="725405" cy="470262"/>
          </a:xfrm>
          <a:prstGeom prst="ellipse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068952F-5E95-44E1-9562-3F7BE09D45B9}" type="slidenum">
              <a:rPr lang="en-US" sz="900" smtClean="0">
                <a:solidFill>
                  <a:schemeClr val="bg1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</a:fld>
            <a:endParaRPr lang="en-US" sz="900" dirty="0">
              <a:solidFill>
                <a:schemeClr val="bg1"/>
              </a:solidFill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50" grpId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s Mockup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lide Number Placeholder 8"/>
          <p:cNvSpPr txBox="1"/>
          <p:nvPr userDrawn="1"/>
        </p:nvSpPr>
        <p:spPr>
          <a:xfrm>
            <a:off x="8438744" y="69667"/>
            <a:ext cx="725405" cy="470262"/>
          </a:xfrm>
          <a:prstGeom prst="ellipse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068952F-5E95-44E1-9562-3F7BE09D45B9}" type="slidenum">
              <a:rPr lang="en-US" sz="900" smtClean="0">
                <a:solidFill>
                  <a:schemeClr val="bg1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</a:fld>
            <a:endParaRPr lang="en-US" sz="900" dirty="0">
              <a:solidFill>
                <a:schemeClr val="bg1"/>
              </a:solidFill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s Mockup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s Mockup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799332" y="1445875"/>
            <a:ext cx="1545336" cy="26151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50" name="Slide Number Placeholder 8"/>
          <p:cNvSpPr txBox="1"/>
          <p:nvPr userDrawn="1"/>
        </p:nvSpPr>
        <p:spPr>
          <a:xfrm>
            <a:off x="8438744" y="69667"/>
            <a:ext cx="725405" cy="470262"/>
          </a:xfrm>
          <a:prstGeom prst="ellipse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068952F-5E95-44E1-9562-3F7BE09D45B9}" type="slidenum">
              <a:rPr lang="en-US" sz="900" smtClean="0">
                <a:solidFill>
                  <a:schemeClr val="bg1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</a:fld>
            <a:endParaRPr lang="en-US" sz="900" dirty="0">
              <a:solidFill>
                <a:schemeClr val="bg1"/>
              </a:solidFill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0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s Mockup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998617" y="1381432"/>
            <a:ext cx="1252728" cy="21214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3961580" y="1379781"/>
            <a:ext cx="1252728" cy="21214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17833" y="1379781"/>
            <a:ext cx="1252728" cy="21214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54" name="Slide Number Placeholder 8"/>
          <p:cNvSpPr txBox="1"/>
          <p:nvPr userDrawn="1"/>
        </p:nvSpPr>
        <p:spPr>
          <a:xfrm>
            <a:off x="8438744" y="69667"/>
            <a:ext cx="725405" cy="470262"/>
          </a:xfrm>
          <a:prstGeom prst="ellipse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068952F-5E95-44E1-9562-3F7BE09D45B9}" type="slidenum">
              <a:rPr lang="en-US" sz="900" smtClean="0">
                <a:solidFill>
                  <a:schemeClr val="bg1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</a:fld>
            <a:endParaRPr lang="en-US" sz="900" dirty="0">
              <a:solidFill>
                <a:schemeClr val="bg1"/>
              </a:solidFill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3" grpId="0"/>
      <p:bldP spid="24" grpId="0"/>
      <p:bldP spid="54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s Mockup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728652" y="787000"/>
            <a:ext cx="1862149" cy="25435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0" y="2"/>
            <a:ext cx="9144000" cy="3330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cxnSp>
        <p:nvCxnSpPr>
          <p:cNvPr id="49" name="Straight Connector 48"/>
          <p:cNvCxnSpPr/>
          <p:nvPr userDrawn="1"/>
        </p:nvCxnSpPr>
        <p:spPr>
          <a:xfrm>
            <a:off x="916829" y="4598766"/>
            <a:ext cx="7315200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 userDrawn="1"/>
        </p:nvGrpSpPr>
        <p:grpSpPr>
          <a:xfrm>
            <a:off x="7913930" y="4680663"/>
            <a:ext cx="318099" cy="317129"/>
            <a:chOff x="6507897" y="2827842"/>
            <a:chExt cx="1041400" cy="1038225"/>
          </a:xfrm>
          <a:solidFill>
            <a:schemeClr val="bg2">
              <a:lumMod val="50000"/>
            </a:schemeClr>
          </a:solidFill>
        </p:grpSpPr>
        <p:sp>
          <p:nvSpPr>
            <p:cNvPr id="57" name="Freeform 5">
              <a:hlinkClick r:id="" action="ppaction://hlinkshowjump?jump=nextslide"/>
            </p:cNvPr>
            <p:cNvSpPr>
              <a:spLocks noEditPoints="1"/>
            </p:cNvSpPr>
            <p:nvPr/>
          </p:nvSpPr>
          <p:spPr bwMode="auto">
            <a:xfrm>
              <a:off x="6507897" y="2827842"/>
              <a:ext cx="1041400" cy="1038225"/>
            </a:xfrm>
            <a:custGeom>
              <a:avLst/>
              <a:gdLst>
                <a:gd name="T0" fmla="*/ 263 w 274"/>
                <a:gd name="T1" fmla="*/ 84 h 274"/>
                <a:gd name="T2" fmla="*/ 190 w 274"/>
                <a:gd name="T3" fmla="*/ 11 h 274"/>
                <a:gd name="T4" fmla="*/ 137 w 274"/>
                <a:gd name="T5" fmla="*/ 0 h 274"/>
                <a:gd name="T6" fmla="*/ 84 w 274"/>
                <a:gd name="T7" fmla="*/ 11 h 274"/>
                <a:gd name="T8" fmla="*/ 11 w 274"/>
                <a:gd name="T9" fmla="*/ 84 h 274"/>
                <a:gd name="T10" fmla="*/ 0 w 274"/>
                <a:gd name="T11" fmla="*/ 137 h 274"/>
                <a:gd name="T12" fmla="*/ 11 w 274"/>
                <a:gd name="T13" fmla="*/ 190 h 274"/>
                <a:gd name="T14" fmla="*/ 84 w 274"/>
                <a:gd name="T15" fmla="*/ 263 h 274"/>
                <a:gd name="T16" fmla="*/ 137 w 274"/>
                <a:gd name="T17" fmla="*/ 274 h 274"/>
                <a:gd name="T18" fmla="*/ 190 w 274"/>
                <a:gd name="T19" fmla="*/ 263 h 274"/>
                <a:gd name="T20" fmla="*/ 263 w 274"/>
                <a:gd name="T21" fmla="*/ 190 h 274"/>
                <a:gd name="T22" fmla="*/ 274 w 274"/>
                <a:gd name="T23" fmla="*/ 137 h 274"/>
                <a:gd name="T24" fmla="*/ 263 w 274"/>
                <a:gd name="T25" fmla="*/ 84 h 274"/>
                <a:gd name="T26" fmla="*/ 242 w 274"/>
                <a:gd name="T27" fmla="*/ 198 h 274"/>
                <a:gd name="T28" fmla="*/ 197 w 274"/>
                <a:gd name="T29" fmla="*/ 241 h 274"/>
                <a:gd name="T30" fmla="*/ 137 w 274"/>
                <a:gd name="T31" fmla="*/ 258 h 274"/>
                <a:gd name="T32" fmla="*/ 90 w 274"/>
                <a:gd name="T33" fmla="*/ 248 h 274"/>
                <a:gd name="T34" fmla="*/ 52 w 274"/>
                <a:gd name="T35" fmla="*/ 222 h 274"/>
                <a:gd name="T36" fmla="*/ 26 w 274"/>
                <a:gd name="T37" fmla="*/ 184 h 274"/>
                <a:gd name="T38" fmla="*/ 17 w 274"/>
                <a:gd name="T39" fmla="*/ 137 h 274"/>
                <a:gd name="T40" fmla="*/ 33 w 274"/>
                <a:gd name="T41" fmla="*/ 77 h 274"/>
                <a:gd name="T42" fmla="*/ 77 w 274"/>
                <a:gd name="T43" fmla="*/ 33 h 274"/>
                <a:gd name="T44" fmla="*/ 137 w 274"/>
                <a:gd name="T45" fmla="*/ 16 h 274"/>
                <a:gd name="T46" fmla="*/ 197 w 274"/>
                <a:gd name="T47" fmla="*/ 33 h 274"/>
                <a:gd name="T48" fmla="*/ 242 w 274"/>
                <a:gd name="T49" fmla="*/ 77 h 274"/>
                <a:gd name="T50" fmla="*/ 258 w 274"/>
                <a:gd name="T51" fmla="*/ 137 h 274"/>
                <a:gd name="T52" fmla="*/ 242 w 274"/>
                <a:gd name="T53" fmla="*/ 198 h 274"/>
                <a:gd name="T54" fmla="*/ 242 w 274"/>
                <a:gd name="T55" fmla="*/ 198 h 274"/>
                <a:gd name="T56" fmla="*/ 242 w 274"/>
                <a:gd name="T57" fmla="*/ 198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4" h="274">
                  <a:moveTo>
                    <a:pt x="263" y="84"/>
                  </a:moveTo>
                  <a:cubicBezTo>
                    <a:pt x="249" y="50"/>
                    <a:pt x="224" y="25"/>
                    <a:pt x="190" y="11"/>
                  </a:cubicBezTo>
                  <a:cubicBezTo>
                    <a:pt x="173" y="4"/>
                    <a:pt x="156" y="0"/>
                    <a:pt x="137" y="0"/>
                  </a:cubicBezTo>
                  <a:cubicBezTo>
                    <a:pt x="118" y="0"/>
                    <a:pt x="101" y="4"/>
                    <a:pt x="84" y="11"/>
                  </a:cubicBezTo>
                  <a:cubicBezTo>
                    <a:pt x="50" y="25"/>
                    <a:pt x="25" y="50"/>
                    <a:pt x="11" y="84"/>
                  </a:cubicBezTo>
                  <a:cubicBezTo>
                    <a:pt x="4" y="101"/>
                    <a:pt x="0" y="118"/>
                    <a:pt x="0" y="137"/>
                  </a:cubicBezTo>
                  <a:cubicBezTo>
                    <a:pt x="0" y="156"/>
                    <a:pt x="4" y="173"/>
                    <a:pt x="11" y="190"/>
                  </a:cubicBezTo>
                  <a:cubicBezTo>
                    <a:pt x="25" y="224"/>
                    <a:pt x="50" y="249"/>
                    <a:pt x="84" y="263"/>
                  </a:cubicBezTo>
                  <a:cubicBezTo>
                    <a:pt x="101" y="271"/>
                    <a:pt x="118" y="274"/>
                    <a:pt x="137" y="274"/>
                  </a:cubicBezTo>
                  <a:cubicBezTo>
                    <a:pt x="156" y="274"/>
                    <a:pt x="173" y="270"/>
                    <a:pt x="190" y="263"/>
                  </a:cubicBezTo>
                  <a:cubicBezTo>
                    <a:pt x="224" y="249"/>
                    <a:pt x="249" y="224"/>
                    <a:pt x="263" y="190"/>
                  </a:cubicBezTo>
                  <a:cubicBezTo>
                    <a:pt x="271" y="173"/>
                    <a:pt x="274" y="156"/>
                    <a:pt x="274" y="137"/>
                  </a:cubicBezTo>
                  <a:cubicBezTo>
                    <a:pt x="274" y="118"/>
                    <a:pt x="271" y="101"/>
                    <a:pt x="263" y="84"/>
                  </a:cubicBezTo>
                  <a:close/>
                  <a:moveTo>
                    <a:pt x="242" y="198"/>
                  </a:moveTo>
                  <a:cubicBezTo>
                    <a:pt x="231" y="216"/>
                    <a:pt x="216" y="231"/>
                    <a:pt x="197" y="241"/>
                  </a:cubicBezTo>
                  <a:cubicBezTo>
                    <a:pt x="179" y="252"/>
                    <a:pt x="159" y="258"/>
                    <a:pt x="137" y="258"/>
                  </a:cubicBezTo>
                  <a:cubicBezTo>
                    <a:pt x="121" y="258"/>
                    <a:pt x="105" y="255"/>
                    <a:pt x="90" y="248"/>
                  </a:cubicBezTo>
                  <a:cubicBezTo>
                    <a:pt x="75" y="242"/>
                    <a:pt x="62" y="233"/>
                    <a:pt x="52" y="222"/>
                  </a:cubicBezTo>
                  <a:cubicBezTo>
                    <a:pt x="41" y="212"/>
                    <a:pt x="32" y="199"/>
                    <a:pt x="26" y="184"/>
                  </a:cubicBezTo>
                  <a:cubicBezTo>
                    <a:pt x="20" y="169"/>
                    <a:pt x="17" y="153"/>
                    <a:pt x="17" y="137"/>
                  </a:cubicBezTo>
                  <a:cubicBezTo>
                    <a:pt x="17" y="115"/>
                    <a:pt x="22" y="95"/>
                    <a:pt x="33" y="77"/>
                  </a:cubicBezTo>
                  <a:cubicBezTo>
                    <a:pt x="43" y="58"/>
                    <a:pt x="58" y="43"/>
                    <a:pt x="77" y="33"/>
                  </a:cubicBezTo>
                  <a:cubicBezTo>
                    <a:pt x="95" y="22"/>
                    <a:pt x="115" y="16"/>
                    <a:pt x="137" y="16"/>
                  </a:cubicBezTo>
                  <a:cubicBezTo>
                    <a:pt x="159" y="16"/>
                    <a:pt x="179" y="22"/>
                    <a:pt x="197" y="33"/>
                  </a:cubicBezTo>
                  <a:cubicBezTo>
                    <a:pt x="216" y="44"/>
                    <a:pt x="231" y="58"/>
                    <a:pt x="242" y="77"/>
                  </a:cubicBezTo>
                  <a:cubicBezTo>
                    <a:pt x="252" y="95"/>
                    <a:pt x="258" y="115"/>
                    <a:pt x="258" y="137"/>
                  </a:cubicBezTo>
                  <a:cubicBezTo>
                    <a:pt x="258" y="159"/>
                    <a:pt x="252" y="179"/>
                    <a:pt x="242" y="198"/>
                  </a:cubicBezTo>
                  <a:close/>
                  <a:moveTo>
                    <a:pt x="242" y="198"/>
                  </a:moveTo>
                  <a:cubicBezTo>
                    <a:pt x="242" y="198"/>
                    <a:pt x="242" y="198"/>
                    <a:pt x="242" y="19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700" dirty="0">
                <a:latin typeface="造字工房悦圆演示版常规体" pitchFamily="50" charset="-122"/>
                <a:ea typeface="造字工房悦圆演示版常规体" pitchFamily="50" charset="-122"/>
              </a:endParaRPr>
            </a:p>
          </p:txBody>
        </p:sp>
        <p:sp>
          <p:nvSpPr>
            <p:cNvPr id="58" name="Freeform 6">
              <a:hlinkClick r:id="" action="ppaction://hlinkshowjump?jump=nextslide"/>
            </p:cNvPr>
            <p:cNvSpPr>
              <a:spLocks noEditPoints="1"/>
            </p:cNvSpPr>
            <p:nvPr/>
          </p:nvSpPr>
          <p:spPr bwMode="auto">
            <a:xfrm>
              <a:off x="6911122" y="3032630"/>
              <a:ext cx="346075" cy="625475"/>
            </a:xfrm>
            <a:custGeom>
              <a:avLst/>
              <a:gdLst>
                <a:gd name="T0" fmla="*/ 15 w 91"/>
                <a:gd name="T1" fmla="*/ 4 h 165"/>
                <a:gd name="T2" fmla="*/ 3 w 91"/>
                <a:gd name="T3" fmla="*/ 3 h 165"/>
                <a:gd name="T4" fmla="*/ 3 w 91"/>
                <a:gd name="T5" fmla="*/ 15 h 165"/>
                <a:gd name="T6" fmla="*/ 70 w 91"/>
                <a:gd name="T7" fmla="*/ 84 h 165"/>
                <a:gd name="T8" fmla="*/ 3 w 91"/>
                <a:gd name="T9" fmla="*/ 151 h 165"/>
                <a:gd name="T10" fmla="*/ 3 w 91"/>
                <a:gd name="T11" fmla="*/ 162 h 165"/>
                <a:gd name="T12" fmla="*/ 9 w 91"/>
                <a:gd name="T13" fmla="*/ 165 h 165"/>
                <a:gd name="T14" fmla="*/ 15 w 91"/>
                <a:gd name="T15" fmla="*/ 162 h 165"/>
                <a:gd name="T16" fmla="*/ 88 w 91"/>
                <a:gd name="T17" fmla="*/ 90 h 165"/>
                <a:gd name="T18" fmla="*/ 88 w 91"/>
                <a:gd name="T19" fmla="*/ 78 h 165"/>
                <a:gd name="T20" fmla="*/ 15 w 91"/>
                <a:gd name="T21" fmla="*/ 4 h 165"/>
                <a:gd name="T22" fmla="*/ 15 w 91"/>
                <a:gd name="T23" fmla="*/ 4 h 165"/>
                <a:gd name="T24" fmla="*/ 15 w 91"/>
                <a:gd name="T25" fmla="*/ 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" h="165">
                  <a:moveTo>
                    <a:pt x="15" y="4"/>
                  </a:moveTo>
                  <a:cubicBezTo>
                    <a:pt x="12" y="0"/>
                    <a:pt x="6" y="0"/>
                    <a:pt x="3" y="3"/>
                  </a:cubicBezTo>
                  <a:cubicBezTo>
                    <a:pt x="0" y="7"/>
                    <a:pt x="0" y="12"/>
                    <a:pt x="3" y="15"/>
                  </a:cubicBezTo>
                  <a:cubicBezTo>
                    <a:pt x="70" y="84"/>
                    <a:pt x="70" y="84"/>
                    <a:pt x="70" y="84"/>
                  </a:cubicBezTo>
                  <a:cubicBezTo>
                    <a:pt x="3" y="151"/>
                    <a:pt x="3" y="151"/>
                    <a:pt x="3" y="151"/>
                  </a:cubicBezTo>
                  <a:cubicBezTo>
                    <a:pt x="0" y="154"/>
                    <a:pt x="0" y="159"/>
                    <a:pt x="3" y="162"/>
                  </a:cubicBezTo>
                  <a:cubicBezTo>
                    <a:pt x="5" y="164"/>
                    <a:pt x="7" y="165"/>
                    <a:pt x="9" y="165"/>
                  </a:cubicBezTo>
                  <a:cubicBezTo>
                    <a:pt x="11" y="165"/>
                    <a:pt x="13" y="164"/>
                    <a:pt x="15" y="162"/>
                  </a:cubicBezTo>
                  <a:cubicBezTo>
                    <a:pt x="88" y="90"/>
                    <a:pt x="88" y="90"/>
                    <a:pt x="88" y="90"/>
                  </a:cubicBezTo>
                  <a:cubicBezTo>
                    <a:pt x="91" y="87"/>
                    <a:pt x="91" y="81"/>
                    <a:pt x="88" y="78"/>
                  </a:cubicBezTo>
                  <a:lnTo>
                    <a:pt x="15" y="4"/>
                  </a:lnTo>
                  <a:close/>
                  <a:moveTo>
                    <a:pt x="15" y="4"/>
                  </a:moveTo>
                  <a:cubicBezTo>
                    <a:pt x="15" y="4"/>
                    <a:pt x="15" y="4"/>
                    <a:pt x="15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700" dirty="0">
                <a:latin typeface="造字工房悦圆演示版常规体" pitchFamily="50" charset="-122"/>
                <a:ea typeface="造字工房悦圆演示版常规体" pitchFamily="50" charset="-122"/>
              </a:endParaRPr>
            </a:p>
          </p:txBody>
        </p:sp>
      </p:grpSp>
      <p:grpSp>
        <p:nvGrpSpPr>
          <p:cNvPr id="59" name="Group 58"/>
          <p:cNvGrpSpPr/>
          <p:nvPr userDrawn="1"/>
        </p:nvGrpSpPr>
        <p:grpSpPr>
          <a:xfrm flipH="1">
            <a:off x="7544199" y="4680663"/>
            <a:ext cx="317613" cy="317129"/>
            <a:chOff x="5281244" y="2827842"/>
            <a:chExt cx="1039812" cy="1038225"/>
          </a:xfrm>
          <a:solidFill>
            <a:schemeClr val="bg2">
              <a:lumMod val="50000"/>
            </a:schemeClr>
          </a:solidFill>
        </p:grpSpPr>
        <p:sp>
          <p:nvSpPr>
            <p:cNvPr id="60" name="Freeform 10">
              <a:hlinkClick r:id="" action="ppaction://hlinkshowjump?jump=previousslide"/>
            </p:cNvPr>
            <p:cNvSpPr>
              <a:spLocks noEditPoints="1"/>
            </p:cNvSpPr>
            <p:nvPr/>
          </p:nvSpPr>
          <p:spPr bwMode="auto">
            <a:xfrm>
              <a:off x="5281244" y="2827842"/>
              <a:ext cx="1039812" cy="1038225"/>
            </a:xfrm>
            <a:custGeom>
              <a:avLst/>
              <a:gdLst>
                <a:gd name="T0" fmla="*/ 263 w 274"/>
                <a:gd name="T1" fmla="*/ 84 h 274"/>
                <a:gd name="T2" fmla="*/ 190 w 274"/>
                <a:gd name="T3" fmla="*/ 11 h 274"/>
                <a:gd name="T4" fmla="*/ 137 w 274"/>
                <a:gd name="T5" fmla="*/ 0 h 274"/>
                <a:gd name="T6" fmla="*/ 84 w 274"/>
                <a:gd name="T7" fmla="*/ 11 h 274"/>
                <a:gd name="T8" fmla="*/ 11 w 274"/>
                <a:gd name="T9" fmla="*/ 84 h 274"/>
                <a:gd name="T10" fmla="*/ 0 w 274"/>
                <a:gd name="T11" fmla="*/ 137 h 274"/>
                <a:gd name="T12" fmla="*/ 11 w 274"/>
                <a:gd name="T13" fmla="*/ 190 h 274"/>
                <a:gd name="T14" fmla="*/ 84 w 274"/>
                <a:gd name="T15" fmla="*/ 263 h 274"/>
                <a:gd name="T16" fmla="*/ 137 w 274"/>
                <a:gd name="T17" fmla="*/ 274 h 274"/>
                <a:gd name="T18" fmla="*/ 190 w 274"/>
                <a:gd name="T19" fmla="*/ 263 h 274"/>
                <a:gd name="T20" fmla="*/ 263 w 274"/>
                <a:gd name="T21" fmla="*/ 190 h 274"/>
                <a:gd name="T22" fmla="*/ 274 w 274"/>
                <a:gd name="T23" fmla="*/ 137 h 274"/>
                <a:gd name="T24" fmla="*/ 263 w 274"/>
                <a:gd name="T25" fmla="*/ 84 h 274"/>
                <a:gd name="T26" fmla="*/ 242 w 274"/>
                <a:gd name="T27" fmla="*/ 198 h 274"/>
                <a:gd name="T28" fmla="*/ 197 w 274"/>
                <a:gd name="T29" fmla="*/ 241 h 274"/>
                <a:gd name="T30" fmla="*/ 137 w 274"/>
                <a:gd name="T31" fmla="*/ 258 h 274"/>
                <a:gd name="T32" fmla="*/ 90 w 274"/>
                <a:gd name="T33" fmla="*/ 248 h 274"/>
                <a:gd name="T34" fmla="*/ 52 w 274"/>
                <a:gd name="T35" fmla="*/ 222 h 274"/>
                <a:gd name="T36" fmla="*/ 26 w 274"/>
                <a:gd name="T37" fmla="*/ 184 h 274"/>
                <a:gd name="T38" fmla="*/ 17 w 274"/>
                <a:gd name="T39" fmla="*/ 137 h 274"/>
                <a:gd name="T40" fmla="*/ 33 w 274"/>
                <a:gd name="T41" fmla="*/ 77 h 274"/>
                <a:gd name="T42" fmla="*/ 77 w 274"/>
                <a:gd name="T43" fmla="*/ 33 h 274"/>
                <a:gd name="T44" fmla="*/ 137 w 274"/>
                <a:gd name="T45" fmla="*/ 16 h 274"/>
                <a:gd name="T46" fmla="*/ 197 w 274"/>
                <a:gd name="T47" fmla="*/ 33 h 274"/>
                <a:gd name="T48" fmla="*/ 242 w 274"/>
                <a:gd name="T49" fmla="*/ 77 h 274"/>
                <a:gd name="T50" fmla="*/ 258 w 274"/>
                <a:gd name="T51" fmla="*/ 137 h 274"/>
                <a:gd name="T52" fmla="*/ 242 w 274"/>
                <a:gd name="T53" fmla="*/ 198 h 274"/>
                <a:gd name="T54" fmla="*/ 242 w 274"/>
                <a:gd name="T55" fmla="*/ 198 h 274"/>
                <a:gd name="T56" fmla="*/ 242 w 274"/>
                <a:gd name="T57" fmla="*/ 198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4" h="274">
                  <a:moveTo>
                    <a:pt x="263" y="84"/>
                  </a:moveTo>
                  <a:cubicBezTo>
                    <a:pt x="249" y="50"/>
                    <a:pt x="224" y="25"/>
                    <a:pt x="190" y="11"/>
                  </a:cubicBezTo>
                  <a:cubicBezTo>
                    <a:pt x="173" y="4"/>
                    <a:pt x="156" y="0"/>
                    <a:pt x="137" y="0"/>
                  </a:cubicBezTo>
                  <a:cubicBezTo>
                    <a:pt x="118" y="0"/>
                    <a:pt x="101" y="4"/>
                    <a:pt x="84" y="11"/>
                  </a:cubicBezTo>
                  <a:cubicBezTo>
                    <a:pt x="50" y="25"/>
                    <a:pt x="25" y="50"/>
                    <a:pt x="11" y="84"/>
                  </a:cubicBezTo>
                  <a:cubicBezTo>
                    <a:pt x="4" y="101"/>
                    <a:pt x="0" y="118"/>
                    <a:pt x="0" y="137"/>
                  </a:cubicBezTo>
                  <a:cubicBezTo>
                    <a:pt x="0" y="156"/>
                    <a:pt x="4" y="173"/>
                    <a:pt x="11" y="190"/>
                  </a:cubicBezTo>
                  <a:cubicBezTo>
                    <a:pt x="25" y="224"/>
                    <a:pt x="50" y="249"/>
                    <a:pt x="84" y="263"/>
                  </a:cubicBezTo>
                  <a:cubicBezTo>
                    <a:pt x="101" y="271"/>
                    <a:pt x="118" y="274"/>
                    <a:pt x="137" y="274"/>
                  </a:cubicBezTo>
                  <a:cubicBezTo>
                    <a:pt x="156" y="274"/>
                    <a:pt x="173" y="270"/>
                    <a:pt x="190" y="263"/>
                  </a:cubicBezTo>
                  <a:cubicBezTo>
                    <a:pt x="224" y="249"/>
                    <a:pt x="249" y="224"/>
                    <a:pt x="263" y="190"/>
                  </a:cubicBezTo>
                  <a:cubicBezTo>
                    <a:pt x="271" y="173"/>
                    <a:pt x="274" y="156"/>
                    <a:pt x="274" y="137"/>
                  </a:cubicBezTo>
                  <a:cubicBezTo>
                    <a:pt x="274" y="118"/>
                    <a:pt x="271" y="101"/>
                    <a:pt x="263" y="84"/>
                  </a:cubicBezTo>
                  <a:close/>
                  <a:moveTo>
                    <a:pt x="242" y="198"/>
                  </a:moveTo>
                  <a:cubicBezTo>
                    <a:pt x="231" y="216"/>
                    <a:pt x="216" y="231"/>
                    <a:pt x="197" y="241"/>
                  </a:cubicBezTo>
                  <a:cubicBezTo>
                    <a:pt x="179" y="252"/>
                    <a:pt x="159" y="258"/>
                    <a:pt x="137" y="258"/>
                  </a:cubicBezTo>
                  <a:cubicBezTo>
                    <a:pt x="121" y="258"/>
                    <a:pt x="105" y="255"/>
                    <a:pt x="90" y="248"/>
                  </a:cubicBezTo>
                  <a:cubicBezTo>
                    <a:pt x="75" y="242"/>
                    <a:pt x="62" y="233"/>
                    <a:pt x="52" y="222"/>
                  </a:cubicBezTo>
                  <a:cubicBezTo>
                    <a:pt x="41" y="212"/>
                    <a:pt x="32" y="199"/>
                    <a:pt x="26" y="184"/>
                  </a:cubicBezTo>
                  <a:cubicBezTo>
                    <a:pt x="20" y="169"/>
                    <a:pt x="17" y="153"/>
                    <a:pt x="17" y="137"/>
                  </a:cubicBezTo>
                  <a:cubicBezTo>
                    <a:pt x="17" y="115"/>
                    <a:pt x="22" y="95"/>
                    <a:pt x="33" y="77"/>
                  </a:cubicBezTo>
                  <a:cubicBezTo>
                    <a:pt x="43" y="58"/>
                    <a:pt x="58" y="43"/>
                    <a:pt x="77" y="33"/>
                  </a:cubicBezTo>
                  <a:cubicBezTo>
                    <a:pt x="95" y="22"/>
                    <a:pt x="115" y="16"/>
                    <a:pt x="137" y="16"/>
                  </a:cubicBezTo>
                  <a:cubicBezTo>
                    <a:pt x="159" y="16"/>
                    <a:pt x="179" y="22"/>
                    <a:pt x="197" y="33"/>
                  </a:cubicBezTo>
                  <a:cubicBezTo>
                    <a:pt x="216" y="44"/>
                    <a:pt x="231" y="58"/>
                    <a:pt x="242" y="77"/>
                  </a:cubicBezTo>
                  <a:cubicBezTo>
                    <a:pt x="252" y="95"/>
                    <a:pt x="258" y="115"/>
                    <a:pt x="258" y="137"/>
                  </a:cubicBezTo>
                  <a:cubicBezTo>
                    <a:pt x="258" y="159"/>
                    <a:pt x="252" y="179"/>
                    <a:pt x="242" y="198"/>
                  </a:cubicBezTo>
                  <a:close/>
                  <a:moveTo>
                    <a:pt x="242" y="198"/>
                  </a:moveTo>
                  <a:cubicBezTo>
                    <a:pt x="242" y="198"/>
                    <a:pt x="242" y="198"/>
                    <a:pt x="242" y="19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700" dirty="0">
                <a:latin typeface="造字工房悦圆演示版常规体" pitchFamily="50" charset="-122"/>
                <a:ea typeface="造字工房悦圆演示版常规体" pitchFamily="50" charset="-122"/>
              </a:endParaRPr>
            </a:p>
          </p:txBody>
        </p:sp>
        <p:sp>
          <p:nvSpPr>
            <p:cNvPr id="61" name="Freeform 11">
              <a:hlinkClick r:id="" action="ppaction://hlinkshowjump?jump=previousslide"/>
            </p:cNvPr>
            <p:cNvSpPr>
              <a:spLocks noEditPoints="1"/>
            </p:cNvSpPr>
            <p:nvPr/>
          </p:nvSpPr>
          <p:spPr bwMode="auto">
            <a:xfrm>
              <a:off x="5684469" y="3032630"/>
              <a:ext cx="344487" cy="625475"/>
            </a:xfrm>
            <a:custGeom>
              <a:avLst/>
              <a:gdLst>
                <a:gd name="T0" fmla="*/ 15 w 91"/>
                <a:gd name="T1" fmla="*/ 4 h 165"/>
                <a:gd name="T2" fmla="*/ 3 w 91"/>
                <a:gd name="T3" fmla="*/ 3 h 165"/>
                <a:gd name="T4" fmla="*/ 3 w 91"/>
                <a:gd name="T5" fmla="*/ 15 h 165"/>
                <a:gd name="T6" fmla="*/ 70 w 91"/>
                <a:gd name="T7" fmla="*/ 84 h 165"/>
                <a:gd name="T8" fmla="*/ 3 w 91"/>
                <a:gd name="T9" fmla="*/ 151 h 165"/>
                <a:gd name="T10" fmla="*/ 3 w 91"/>
                <a:gd name="T11" fmla="*/ 162 h 165"/>
                <a:gd name="T12" fmla="*/ 9 w 91"/>
                <a:gd name="T13" fmla="*/ 165 h 165"/>
                <a:gd name="T14" fmla="*/ 15 w 91"/>
                <a:gd name="T15" fmla="*/ 162 h 165"/>
                <a:gd name="T16" fmla="*/ 88 w 91"/>
                <a:gd name="T17" fmla="*/ 90 h 165"/>
                <a:gd name="T18" fmla="*/ 88 w 91"/>
                <a:gd name="T19" fmla="*/ 78 h 165"/>
                <a:gd name="T20" fmla="*/ 15 w 91"/>
                <a:gd name="T21" fmla="*/ 4 h 165"/>
                <a:gd name="T22" fmla="*/ 15 w 91"/>
                <a:gd name="T23" fmla="*/ 4 h 165"/>
                <a:gd name="T24" fmla="*/ 15 w 91"/>
                <a:gd name="T25" fmla="*/ 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" h="165">
                  <a:moveTo>
                    <a:pt x="15" y="4"/>
                  </a:moveTo>
                  <a:cubicBezTo>
                    <a:pt x="12" y="0"/>
                    <a:pt x="6" y="0"/>
                    <a:pt x="3" y="3"/>
                  </a:cubicBezTo>
                  <a:cubicBezTo>
                    <a:pt x="0" y="7"/>
                    <a:pt x="0" y="12"/>
                    <a:pt x="3" y="15"/>
                  </a:cubicBezTo>
                  <a:cubicBezTo>
                    <a:pt x="70" y="84"/>
                    <a:pt x="70" y="84"/>
                    <a:pt x="70" y="84"/>
                  </a:cubicBezTo>
                  <a:cubicBezTo>
                    <a:pt x="3" y="151"/>
                    <a:pt x="3" y="151"/>
                    <a:pt x="3" y="151"/>
                  </a:cubicBezTo>
                  <a:cubicBezTo>
                    <a:pt x="0" y="154"/>
                    <a:pt x="0" y="159"/>
                    <a:pt x="3" y="162"/>
                  </a:cubicBezTo>
                  <a:cubicBezTo>
                    <a:pt x="5" y="164"/>
                    <a:pt x="7" y="165"/>
                    <a:pt x="9" y="165"/>
                  </a:cubicBezTo>
                  <a:cubicBezTo>
                    <a:pt x="11" y="165"/>
                    <a:pt x="13" y="164"/>
                    <a:pt x="15" y="162"/>
                  </a:cubicBezTo>
                  <a:cubicBezTo>
                    <a:pt x="88" y="90"/>
                    <a:pt x="88" y="90"/>
                    <a:pt x="88" y="90"/>
                  </a:cubicBezTo>
                  <a:cubicBezTo>
                    <a:pt x="91" y="87"/>
                    <a:pt x="91" y="81"/>
                    <a:pt x="88" y="78"/>
                  </a:cubicBezTo>
                  <a:lnTo>
                    <a:pt x="15" y="4"/>
                  </a:lnTo>
                  <a:close/>
                  <a:moveTo>
                    <a:pt x="15" y="4"/>
                  </a:moveTo>
                  <a:cubicBezTo>
                    <a:pt x="15" y="4"/>
                    <a:pt x="15" y="4"/>
                    <a:pt x="15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700" dirty="0">
                <a:latin typeface="造字工房悦圆演示版常规体" pitchFamily="50" charset="-122"/>
                <a:ea typeface="造字工房悦圆演示版常规体" pitchFamily="50" charset="-122"/>
              </a:endParaRPr>
            </a:p>
          </p:txBody>
        </p:sp>
      </p:grpSp>
      <p:sp>
        <p:nvSpPr>
          <p:cNvPr id="62" name="Rectangle 61"/>
          <p:cNvSpPr/>
          <p:nvPr userDrawn="1"/>
        </p:nvSpPr>
        <p:spPr>
          <a:xfrm>
            <a:off x="0" y="5090319"/>
            <a:ext cx="9144000" cy="6251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0" dirty="0"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  <p:sp>
        <p:nvSpPr>
          <p:cNvPr id="18" name="TextBox 28"/>
          <p:cNvSpPr txBox="1"/>
          <p:nvPr userDrawn="1"/>
        </p:nvSpPr>
        <p:spPr>
          <a:xfrm>
            <a:off x="2822946" y="4716831"/>
            <a:ext cx="34981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2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  <a:t>企业宣传口号</a:t>
            </a:r>
            <a:r>
              <a:rPr lang="zh-CN" altLang="en-US" sz="1100" baseline="0" dirty="0">
                <a:solidFill>
                  <a:schemeClr val="tx2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  <a:t> </a:t>
            </a:r>
            <a:r>
              <a:rPr lang="en-US" sz="1100" dirty="0">
                <a:solidFill>
                  <a:schemeClr val="tx2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  <a:t>–</a:t>
            </a:r>
            <a:r>
              <a:rPr lang="en-US" sz="1100" baseline="0" dirty="0">
                <a:solidFill>
                  <a:schemeClr val="tx2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  <a:t> www.</a:t>
            </a:r>
            <a:r>
              <a:rPr lang="zh-CN" altLang="en-US" sz="1100" baseline="0" dirty="0">
                <a:solidFill>
                  <a:schemeClr val="tx2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  <a:t>企业网站</a:t>
            </a:r>
            <a:r>
              <a:rPr lang="en-US" altLang="zh-CN" sz="1100" baseline="0" dirty="0">
                <a:solidFill>
                  <a:schemeClr val="tx2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  <a:t>.com</a:t>
            </a:r>
            <a:endParaRPr lang="en-US" sz="1100" dirty="0">
              <a:solidFill>
                <a:schemeClr val="tx2"/>
              </a:solidFill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  <p:grpSp>
        <p:nvGrpSpPr>
          <p:cNvPr id="19" name="组合 18"/>
          <p:cNvGrpSpPr/>
          <p:nvPr userDrawn="1"/>
        </p:nvGrpSpPr>
        <p:grpSpPr>
          <a:xfrm>
            <a:off x="820070" y="4633897"/>
            <a:ext cx="1703431" cy="545092"/>
            <a:chOff x="820068" y="4633896"/>
            <a:chExt cx="1703432" cy="545092"/>
          </a:xfrm>
        </p:grpSpPr>
        <p:grpSp>
          <p:nvGrpSpPr>
            <p:cNvPr id="20" name="Group 29"/>
            <p:cNvGrpSpPr/>
            <p:nvPr userDrawn="1"/>
          </p:nvGrpSpPr>
          <p:grpSpPr>
            <a:xfrm>
              <a:off x="926998" y="4633896"/>
              <a:ext cx="1596502" cy="440451"/>
              <a:chOff x="2300090" y="2729190"/>
              <a:chExt cx="1596502" cy="440451"/>
            </a:xfrm>
          </p:grpSpPr>
          <p:sp>
            <p:nvSpPr>
              <p:cNvPr id="22" name="Flowchart: Alternate Process 30"/>
              <p:cNvSpPr/>
              <p:nvPr/>
            </p:nvSpPr>
            <p:spPr>
              <a:xfrm>
                <a:off x="2300090" y="2775955"/>
                <a:ext cx="555966" cy="354106"/>
              </a:xfrm>
              <a:prstGeom prst="flowChartAlternateProcess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00" dirty="0">
                  <a:latin typeface="造字工房悦圆演示版常规体" pitchFamily="50" charset="-122"/>
                  <a:ea typeface="造字工房悦圆演示版常规体" pitchFamily="50" charset="-122"/>
                </a:endParaRPr>
              </a:p>
            </p:txBody>
          </p:sp>
          <p:sp>
            <p:nvSpPr>
              <p:cNvPr id="23" name="TextBox 32"/>
              <p:cNvSpPr txBox="1"/>
              <p:nvPr/>
            </p:nvSpPr>
            <p:spPr>
              <a:xfrm>
                <a:off x="2793404" y="2984975"/>
                <a:ext cx="102143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" dirty="0">
                    <a:solidFill>
                      <a:schemeClr val="tx2"/>
                    </a:solidFill>
                    <a:latin typeface="造字工房悦圆演示版常规体" pitchFamily="50" charset="-122"/>
                    <a:ea typeface="造字工房悦圆演示版常规体" pitchFamily="50" charset="-122"/>
                  </a:rPr>
                  <a:t>扁平商务</a:t>
                </a:r>
                <a:r>
                  <a:rPr lang="en-US" altLang="zh-CN" sz="600" dirty="0" err="1">
                    <a:solidFill>
                      <a:schemeClr val="tx2"/>
                    </a:solidFill>
                    <a:latin typeface="造字工房悦圆演示版常规体" pitchFamily="50" charset="-122"/>
                    <a:ea typeface="造字工房悦圆演示版常规体" pitchFamily="50" charset="-122"/>
                  </a:rPr>
                  <a:t>Powerpoint</a:t>
                </a:r>
                <a:r>
                  <a:rPr lang="zh-CN" altLang="en-US" sz="600" dirty="0">
                    <a:solidFill>
                      <a:schemeClr val="tx2"/>
                    </a:solidFill>
                    <a:latin typeface="造字工房悦圆演示版常规体" pitchFamily="50" charset="-122"/>
                    <a:ea typeface="造字工房悦圆演示版常规体" pitchFamily="50" charset="-122"/>
                  </a:rPr>
                  <a:t>模板</a:t>
                </a:r>
                <a:endParaRPr lang="en-US" sz="600" dirty="0">
                  <a:solidFill>
                    <a:schemeClr val="tx2"/>
                  </a:solidFill>
                  <a:latin typeface="造字工房悦圆演示版常规体" pitchFamily="50" charset="-122"/>
                  <a:ea typeface="造字工房悦圆演示版常规体" pitchFamily="50" charset="-122"/>
                </a:endParaRPr>
              </a:p>
            </p:txBody>
          </p:sp>
          <p:sp>
            <p:nvSpPr>
              <p:cNvPr id="24" name="TextBox 33"/>
              <p:cNvSpPr txBox="1"/>
              <p:nvPr/>
            </p:nvSpPr>
            <p:spPr>
              <a:xfrm>
                <a:off x="2762946" y="2729190"/>
                <a:ext cx="11336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800" b="1" dirty="0">
                    <a:solidFill>
                      <a:schemeClr val="bg2">
                        <a:lumMod val="50000"/>
                      </a:schemeClr>
                    </a:solidFill>
                    <a:latin typeface="造字工房悦圆演示版常规体" pitchFamily="50" charset="-122"/>
                    <a:ea typeface="造字工房悦圆演示版常规体" pitchFamily="50" charset="-122"/>
                  </a:rPr>
                  <a:t>赢在起点</a:t>
                </a:r>
                <a:endParaRPr lang="en-US" sz="1800" b="1" dirty="0">
                  <a:solidFill>
                    <a:schemeClr val="bg2">
                      <a:lumMod val="50000"/>
                    </a:schemeClr>
                  </a:solidFill>
                  <a:latin typeface="造字工房悦圆演示版常规体" pitchFamily="50" charset="-122"/>
                  <a:ea typeface="造字工房悦圆演示版常规体" pitchFamily="50" charset="-122"/>
                </a:endParaRPr>
              </a:p>
            </p:txBody>
          </p:sp>
        </p:grpSp>
        <p:pic>
          <p:nvPicPr>
            <p:cNvPr id="21" name="图片 20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820068" y="4655328"/>
              <a:ext cx="769825" cy="52366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6" presetClass="entr" presetSubtype="2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2" grpId="0" animBg="1"/>
      <p:bldP spid="18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s Mockup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531551" y="1507619"/>
            <a:ext cx="3593592" cy="2331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916829" y="4598766"/>
            <a:ext cx="7315200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/>
          <p:cNvGrpSpPr/>
          <p:nvPr userDrawn="1"/>
        </p:nvGrpSpPr>
        <p:grpSpPr>
          <a:xfrm>
            <a:off x="7913930" y="4680663"/>
            <a:ext cx="318099" cy="317129"/>
            <a:chOff x="6507897" y="2827842"/>
            <a:chExt cx="1041400" cy="1038225"/>
          </a:xfrm>
          <a:solidFill>
            <a:schemeClr val="bg2">
              <a:lumMod val="50000"/>
            </a:schemeClr>
          </a:solidFill>
        </p:grpSpPr>
        <p:sp>
          <p:nvSpPr>
            <p:cNvPr id="44" name="Freeform 5">
              <a:hlinkClick r:id="" action="ppaction://hlinkshowjump?jump=nextslide"/>
            </p:cNvPr>
            <p:cNvSpPr>
              <a:spLocks noEditPoints="1"/>
            </p:cNvSpPr>
            <p:nvPr/>
          </p:nvSpPr>
          <p:spPr bwMode="auto">
            <a:xfrm>
              <a:off x="6507897" y="2827842"/>
              <a:ext cx="1041400" cy="1038225"/>
            </a:xfrm>
            <a:custGeom>
              <a:avLst/>
              <a:gdLst>
                <a:gd name="T0" fmla="*/ 263 w 274"/>
                <a:gd name="T1" fmla="*/ 84 h 274"/>
                <a:gd name="T2" fmla="*/ 190 w 274"/>
                <a:gd name="T3" fmla="*/ 11 h 274"/>
                <a:gd name="T4" fmla="*/ 137 w 274"/>
                <a:gd name="T5" fmla="*/ 0 h 274"/>
                <a:gd name="T6" fmla="*/ 84 w 274"/>
                <a:gd name="T7" fmla="*/ 11 h 274"/>
                <a:gd name="T8" fmla="*/ 11 w 274"/>
                <a:gd name="T9" fmla="*/ 84 h 274"/>
                <a:gd name="T10" fmla="*/ 0 w 274"/>
                <a:gd name="T11" fmla="*/ 137 h 274"/>
                <a:gd name="T12" fmla="*/ 11 w 274"/>
                <a:gd name="T13" fmla="*/ 190 h 274"/>
                <a:gd name="T14" fmla="*/ 84 w 274"/>
                <a:gd name="T15" fmla="*/ 263 h 274"/>
                <a:gd name="T16" fmla="*/ 137 w 274"/>
                <a:gd name="T17" fmla="*/ 274 h 274"/>
                <a:gd name="T18" fmla="*/ 190 w 274"/>
                <a:gd name="T19" fmla="*/ 263 h 274"/>
                <a:gd name="T20" fmla="*/ 263 w 274"/>
                <a:gd name="T21" fmla="*/ 190 h 274"/>
                <a:gd name="T22" fmla="*/ 274 w 274"/>
                <a:gd name="T23" fmla="*/ 137 h 274"/>
                <a:gd name="T24" fmla="*/ 263 w 274"/>
                <a:gd name="T25" fmla="*/ 84 h 274"/>
                <a:gd name="T26" fmla="*/ 242 w 274"/>
                <a:gd name="T27" fmla="*/ 198 h 274"/>
                <a:gd name="T28" fmla="*/ 197 w 274"/>
                <a:gd name="T29" fmla="*/ 241 h 274"/>
                <a:gd name="T30" fmla="*/ 137 w 274"/>
                <a:gd name="T31" fmla="*/ 258 h 274"/>
                <a:gd name="T32" fmla="*/ 90 w 274"/>
                <a:gd name="T33" fmla="*/ 248 h 274"/>
                <a:gd name="T34" fmla="*/ 52 w 274"/>
                <a:gd name="T35" fmla="*/ 222 h 274"/>
                <a:gd name="T36" fmla="*/ 26 w 274"/>
                <a:gd name="T37" fmla="*/ 184 h 274"/>
                <a:gd name="T38" fmla="*/ 17 w 274"/>
                <a:gd name="T39" fmla="*/ 137 h 274"/>
                <a:gd name="T40" fmla="*/ 33 w 274"/>
                <a:gd name="T41" fmla="*/ 77 h 274"/>
                <a:gd name="T42" fmla="*/ 77 w 274"/>
                <a:gd name="T43" fmla="*/ 33 h 274"/>
                <a:gd name="T44" fmla="*/ 137 w 274"/>
                <a:gd name="T45" fmla="*/ 16 h 274"/>
                <a:gd name="T46" fmla="*/ 197 w 274"/>
                <a:gd name="T47" fmla="*/ 33 h 274"/>
                <a:gd name="T48" fmla="*/ 242 w 274"/>
                <a:gd name="T49" fmla="*/ 77 h 274"/>
                <a:gd name="T50" fmla="*/ 258 w 274"/>
                <a:gd name="T51" fmla="*/ 137 h 274"/>
                <a:gd name="T52" fmla="*/ 242 w 274"/>
                <a:gd name="T53" fmla="*/ 198 h 274"/>
                <a:gd name="T54" fmla="*/ 242 w 274"/>
                <a:gd name="T55" fmla="*/ 198 h 274"/>
                <a:gd name="T56" fmla="*/ 242 w 274"/>
                <a:gd name="T57" fmla="*/ 198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4" h="274">
                  <a:moveTo>
                    <a:pt x="263" y="84"/>
                  </a:moveTo>
                  <a:cubicBezTo>
                    <a:pt x="249" y="50"/>
                    <a:pt x="224" y="25"/>
                    <a:pt x="190" y="11"/>
                  </a:cubicBezTo>
                  <a:cubicBezTo>
                    <a:pt x="173" y="4"/>
                    <a:pt x="156" y="0"/>
                    <a:pt x="137" y="0"/>
                  </a:cubicBezTo>
                  <a:cubicBezTo>
                    <a:pt x="118" y="0"/>
                    <a:pt x="101" y="4"/>
                    <a:pt x="84" y="11"/>
                  </a:cubicBezTo>
                  <a:cubicBezTo>
                    <a:pt x="50" y="25"/>
                    <a:pt x="25" y="50"/>
                    <a:pt x="11" y="84"/>
                  </a:cubicBezTo>
                  <a:cubicBezTo>
                    <a:pt x="4" y="101"/>
                    <a:pt x="0" y="118"/>
                    <a:pt x="0" y="137"/>
                  </a:cubicBezTo>
                  <a:cubicBezTo>
                    <a:pt x="0" y="156"/>
                    <a:pt x="4" y="173"/>
                    <a:pt x="11" y="190"/>
                  </a:cubicBezTo>
                  <a:cubicBezTo>
                    <a:pt x="25" y="224"/>
                    <a:pt x="50" y="249"/>
                    <a:pt x="84" y="263"/>
                  </a:cubicBezTo>
                  <a:cubicBezTo>
                    <a:pt x="101" y="271"/>
                    <a:pt x="118" y="274"/>
                    <a:pt x="137" y="274"/>
                  </a:cubicBezTo>
                  <a:cubicBezTo>
                    <a:pt x="156" y="274"/>
                    <a:pt x="173" y="270"/>
                    <a:pt x="190" y="263"/>
                  </a:cubicBezTo>
                  <a:cubicBezTo>
                    <a:pt x="224" y="249"/>
                    <a:pt x="249" y="224"/>
                    <a:pt x="263" y="190"/>
                  </a:cubicBezTo>
                  <a:cubicBezTo>
                    <a:pt x="271" y="173"/>
                    <a:pt x="274" y="156"/>
                    <a:pt x="274" y="137"/>
                  </a:cubicBezTo>
                  <a:cubicBezTo>
                    <a:pt x="274" y="118"/>
                    <a:pt x="271" y="101"/>
                    <a:pt x="263" y="84"/>
                  </a:cubicBezTo>
                  <a:close/>
                  <a:moveTo>
                    <a:pt x="242" y="198"/>
                  </a:moveTo>
                  <a:cubicBezTo>
                    <a:pt x="231" y="216"/>
                    <a:pt x="216" y="231"/>
                    <a:pt x="197" y="241"/>
                  </a:cubicBezTo>
                  <a:cubicBezTo>
                    <a:pt x="179" y="252"/>
                    <a:pt x="159" y="258"/>
                    <a:pt x="137" y="258"/>
                  </a:cubicBezTo>
                  <a:cubicBezTo>
                    <a:pt x="121" y="258"/>
                    <a:pt x="105" y="255"/>
                    <a:pt x="90" y="248"/>
                  </a:cubicBezTo>
                  <a:cubicBezTo>
                    <a:pt x="75" y="242"/>
                    <a:pt x="62" y="233"/>
                    <a:pt x="52" y="222"/>
                  </a:cubicBezTo>
                  <a:cubicBezTo>
                    <a:pt x="41" y="212"/>
                    <a:pt x="32" y="199"/>
                    <a:pt x="26" y="184"/>
                  </a:cubicBezTo>
                  <a:cubicBezTo>
                    <a:pt x="20" y="169"/>
                    <a:pt x="17" y="153"/>
                    <a:pt x="17" y="137"/>
                  </a:cubicBezTo>
                  <a:cubicBezTo>
                    <a:pt x="17" y="115"/>
                    <a:pt x="22" y="95"/>
                    <a:pt x="33" y="77"/>
                  </a:cubicBezTo>
                  <a:cubicBezTo>
                    <a:pt x="43" y="58"/>
                    <a:pt x="58" y="43"/>
                    <a:pt x="77" y="33"/>
                  </a:cubicBezTo>
                  <a:cubicBezTo>
                    <a:pt x="95" y="22"/>
                    <a:pt x="115" y="16"/>
                    <a:pt x="137" y="16"/>
                  </a:cubicBezTo>
                  <a:cubicBezTo>
                    <a:pt x="159" y="16"/>
                    <a:pt x="179" y="22"/>
                    <a:pt x="197" y="33"/>
                  </a:cubicBezTo>
                  <a:cubicBezTo>
                    <a:pt x="216" y="44"/>
                    <a:pt x="231" y="58"/>
                    <a:pt x="242" y="77"/>
                  </a:cubicBezTo>
                  <a:cubicBezTo>
                    <a:pt x="252" y="95"/>
                    <a:pt x="258" y="115"/>
                    <a:pt x="258" y="137"/>
                  </a:cubicBezTo>
                  <a:cubicBezTo>
                    <a:pt x="258" y="159"/>
                    <a:pt x="252" y="179"/>
                    <a:pt x="242" y="198"/>
                  </a:cubicBezTo>
                  <a:close/>
                  <a:moveTo>
                    <a:pt x="242" y="198"/>
                  </a:moveTo>
                  <a:cubicBezTo>
                    <a:pt x="242" y="198"/>
                    <a:pt x="242" y="198"/>
                    <a:pt x="242" y="19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700" dirty="0">
                <a:latin typeface="造字工房悦圆演示版常规体" pitchFamily="50" charset="-122"/>
                <a:ea typeface="造字工房悦圆演示版常规体" pitchFamily="50" charset="-122"/>
              </a:endParaRPr>
            </a:p>
          </p:txBody>
        </p:sp>
        <p:sp>
          <p:nvSpPr>
            <p:cNvPr id="45" name="Freeform 6">
              <a:hlinkClick r:id="" action="ppaction://hlinkshowjump?jump=nextslide"/>
            </p:cNvPr>
            <p:cNvSpPr>
              <a:spLocks noEditPoints="1"/>
            </p:cNvSpPr>
            <p:nvPr/>
          </p:nvSpPr>
          <p:spPr bwMode="auto">
            <a:xfrm>
              <a:off x="6911122" y="3032630"/>
              <a:ext cx="346075" cy="625475"/>
            </a:xfrm>
            <a:custGeom>
              <a:avLst/>
              <a:gdLst>
                <a:gd name="T0" fmla="*/ 15 w 91"/>
                <a:gd name="T1" fmla="*/ 4 h 165"/>
                <a:gd name="T2" fmla="*/ 3 w 91"/>
                <a:gd name="T3" fmla="*/ 3 h 165"/>
                <a:gd name="T4" fmla="*/ 3 w 91"/>
                <a:gd name="T5" fmla="*/ 15 h 165"/>
                <a:gd name="T6" fmla="*/ 70 w 91"/>
                <a:gd name="T7" fmla="*/ 84 h 165"/>
                <a:gd name="T8" fmla="*/ 3 w 91"/>
                <a:gd name="T9" fmla="*/ 151 h 165"/>
                <a:gd name="T10" fmla="*/ 3 w 91"/>
                <a:gd name="T11" fmla="*/ 162 h 165"/>
                <a:gd name="T12" fmla="*/ 9 w 91"/>
                <a:gd name="T13" fmla="*/ 165 h 165"/>
                <a:gd name="T14" fmla="*/ 15 w 91"/>
                <a:gd name="T15" fmla="*/ 162 h 165"/>
                <a:gd name="T16" fmla="*/ 88 w 91"/>
                <a:gd name="T17" fmla="*/ 90 h 165"/>
                <a:gd name="T18" fmla="*/ 88 w 91"/>
                <a:gd name="T19" fmla="*/ 78 h 165"/>
                <a:gd name="T20" fmla="*/ 15 w 91"/>
                <a:gd name="T21" fmla="*/ 4 h 165"/>
                <a:gd name="T22" fmla="*/ 15 w 91"/>
                <a:gd name="T23" fmla="*/ 4 h 165"/>
                <a:gd name="T24" fmla="*/ 15 w 91"/>
                <a:gd name="T25" fmla="*/ 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" h="165">
                  <a:moveTo>
                    <a:pt x="15" y="4"/>
                  </a:moveTo>
                  <a:cubicBezTo>
                    <a:pt x="12" y="0"/>
                    <a:pt x="6" y="0"/>
                    <a:pt x="3" y="3"/>
                  </a:cubicBezTo>
                  <a:cubicBezTo>
                    <a:pt x="0" y="7"/>
                    <a:pt x="0" y="12"/>
                    <a:pt x="3" y="15"/>
                  </a:cubicBezTo>
                  <a:cubicBezTo>
                    <a:pt x="70" y="84"/>
                    <a:pt x="70" y="84"/>
                    <a:pt x="70" y="84"/>
                  </a:cubicBezTo>
                  <a:cubicBezTo>
                    <a:pt x="3" y="151"/>
                    <a:pt x="3" y="151"/>
                    <a:pt x="3" y="151"/>
                  </a:cubicBezTo>
                  <a:cubicBezTo>
                    <a:pt x="0" y="154"/>
                    <a:pt x="0" y="159"/>
                    <a:pt x="3" y="162"/>
                  </a:cubicBezTo>
                  <a:cubicBezTo>
                    <a:pt x="5" y="164"/>
                    <a:pt x="7" y="165"/>
                    <a:pt x="9" y="165"/>
                  </a:cubicBezTo>
                  <a:cubicBezTo>
                    <a:pt x="11" y="165"/>
                    <a:pt x="13" y="164"/>
                    <a:pt x="15" y="162"/>
                  </a:cubicBezTo>
                  <a:cubicBezTo>
                    <a:pt x="88" y="90"/>
                    <a:pt x="88" y="90"/>
                    <a:pt x="88" y="90"/>
                  </a:cubicBezTo>
                  <a:cubicBezTo>
                    <a:pt x="91" y="87"/>
                    <a:pt x="91" y="81"/>
                    <a:pt x="88" y="78"/>
                  </a:cubicBezTo>
                  <a:lnTo>
                    <a:pt x="15" y="4"/>
                  </a:lnTo>
                  <a:close/>
                  <a:moveTo>
                    <a:pt x="15" y="4"/>
                  </a:moveTo>
                  <a:cubicBezTo>
                    <a:pt x="15" y="4"/>
                    <a:pt x="15" y="4"/>
                    <a:pt x="15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700" dirty="0">
                <a:latin typeface="造字工房悦圆演示版常规体" pitchFamily="50" charset="-122"/>
                <a:ea typeface="造字工房悦圆演示版常规体" pitchFamily="50" charset="-122"/>
              </a:endParaRPr>
            </a:p>
          </p:txBody>
        </p:sp>
      </p:grpSp>
      <p:grpSp>
        <p:nvGrpSpPr>
          <p:cNvPr id="46" name="Group 45"/>
          <p:cNvGrpSpPr/>
          <p:nvPr userDrawn="1"/>
        </p:nvGrpSpPr>
        <p:grpSpPr>
          <a:xfrm flipH="1">
            <a:off x="7544199" y="4680663"/>
            <a:ext cx="317613" cy="317129"/>
            <a:chOff x="5281244" y="2827842"/>
            <a:chExt cx="1039812" cy="1038225"/>
          </a:xfrm>
          <a:solidFill>
            <a:schemeClr val="bg2">
              <a:lumMod val="50000"/>
            </a:schemeClr>
          </a:solidFill>
        </p:grpSpPr>
        <p:sp>
          <p:nvSpPr>
            <p:cNvPr id="47" name="Freeform 10">
              <a:hlinkClick r:id="" action="ppaction://hlinkshowjump?jump=previousslide"/>
            </p:cNvPr>
            <p:cNvSpPr>
              <a:spLocks noEditPoints="1"/>
            </p:cNvSpPr>
            <p:nvPr/>
          </p:nvSpPr>
          <p:spPr bwMode="auto">
            <a:xfrm>
              <a:off x="5281244" y="2827842"/>
              <a:ext cx="1039812" cy="1038225"/>
            </a:xfrm>
            <a:custGeom>
              <a:avLst/>
              <a:gdLst>
                <a:gd name="T0" fmla="*/ 263 w 274"/>
                <a:gd name="T1" fmla="*/ 84 h 274"/>
                <a:gd name="T2" fmla="*/ 190 w 274"/>
                <a:gd name="T3" fmla="*/ 11 h 274"/>
                <a:gd name="T4" fmla="*/ 137 w 274"/>
                <a:gd name="T5" fmla="*/ 0 h 274"/>
                <a:gd name="T6" fmla="*/ 84 w 274"/>
                <a:gd name="T7" fmla="*/ 11 h 274"/>
                <a:gd name="T8" fmla="*/ 11 w 274"/>
                <a:gd name="T9" fmla="*/ 84 h 274"/>
                <a:gd name="T10" fmla="*/ 0 w 274"/>
                <a:gd name="T11" fmla="*/ 137 h 274"/>
                <a:gd name="T12" fmla="*/ 11 w 274"/>
                <a:gd name="T13" fmla="*/ 190 h 274"/>
                <a:gd name="T14" fmla="*/ 84 w 274"/>
                <a:gd name="T15" fmla="*/ 263 h 274"/>
                <a:gd name="T16" fmla="*/ 137 w 274"/>
                <a:gd name="T17" fmla="*/ 274 h 274"/>
                <a:gd name="T18" fmla="*/ 190 w 274"/>
                <a:gd name="T19" fmla="*/ 263 h 274"/>
                <a:gd name="T20" fmla="*/ 263 w 274"/>
                <a:gd name="T21" fmla="*/ 190 h 274"/>
                <a:gd name="T22" fmla="*/ 274 w 274"/>
                <a:gd name="T23" fmla="*/ 137 h 274"/>
                <a:gd name="T24" fmla="*/ 263 w 274"/>
                <a:gd name="T25" fmla="*/ 84 h 274"/>
                <a:gd name="T26" fmla="*/ 242 w 274"/>
                <a:gd name="T27" fmla="*/ 198 h 274"/>
                <a:gd name="T28" fmla="*/ 197 w 274"/>
                <a:gd name="T29" fmla="*/ 241 h 274"/>
                <a:gd name="T30" fmla="*/ 137 w 274"/>
                <a:gd name="T31" fmla="*/ 258 h 274"/>
                <a:gd name="T32" fmla="*/ 90 w 274"/>
                <a:gd name="T33" fmla="*/ 248 h 274"/>
                <a:gd name="T34" fmla="*/ 52 w 274"/>
                <a:gd name="T35" fmla="*/ 222 h 274"/>
                <a:gd name="T36" fmla="*/ 26 w 274"/>
                <a:gd name="T37" fmla="*/ 184 h 274"/>
                <a:gd name="T38" fmla="*/ 17 w 274"/>
                <a:gd name="T39" fmla="*/ 137 h 274"/>
                <a:gd name="T40" fmla="*/ 33 w 274"/>
                <a:gd name="T41" fmla="*/ 77 h 274"/>
                <a:gd name="T42" fmla="*/ 77 w 274"/>
                <a:gd name="T43" fmla="*/ 33 h 274"/>
                <a:gd name="T44" fmla="*/ 137 w 274"/>
                <a:gd name="T45" fmla="*/ 16 h 274"/>
                <a:gd name="T46" fmla="*/ 197 w 274"/>
                <a:gd name="T47" fmla="*/ 33 h 274"/>
                <a:gd name="T48" fmla="*/ 242 w 274"/>
                <a:gd name="T49" fmla="*/ 77 h 274"/>
                <a:gd name="T50" fmla="*/ 258 w 274"/>
                <a:gd name="T51" fmla="*/ 137 h 274"/>
                <a:gd name="T52" fmla="*/ 242 w 274"/>
                <a:gd name="T53" fmla="*/ 198 h 274"/>
                <a:gd name="T54" fmla="*/ 242 w 274"/>
                <a:gd name="T55" fmla="*/ 198 h 274"/>
                <a:gd name="T56" fmla="*/ 242 w 274"/>
                <a:gd name="T57" fmla="*/ 198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4" h="274">
                  <a:moveTo>
                    <a:pt x="263" y="84"/>
                  </a:moveTo>
                  <a:cubicBezTo>
                    <a:pt x="249" y="50"/>
                    <a:pt x="224" y="25"/>
                    <a:pt x="190" y="11"/>
                  </a:cubicBezTo>
                  <a:cubicBezTo>
                    <a:pt x="173" y="4"/>
                    <a:pt x="156" y="0"/>
                    <a:pt x="137" y="0"/>
                  </a:cubicBezTo>
                  <a:cubicBezTo>
                    <a:pt x="118" y="0"/>
                    <a:pt x="101" y="4"/>
                    <a:pt x="84" y="11"/>
                  </a:cubicBezTo>
                  <a:cubicBezTo>
                    <a:pt x="50" y="25"/>
                    <a:pt x="25" y="50"/>
                    <a:pt x="11" y="84"/>
                  </a:cubicBezTo>
                  <a:cubicBezTo>
                    <a:pt x="4" y="101"/>
                    <a:pt x="0" y="118"/>
                    <a:pt x="0" y="137"/>
                  </a:cubicBezTo>
                  <a:cubicBezTo>
                    <a:pt x="0" y="156"/>
                    <a:pt x="4" y="173"/>
                    <a:pt x="11" y="190"/>
                  </a:cubicBezTo>
                  <a:cubicBezTo>
                    <a:pt x="25" y="224"/>
                    <a:pt x="50" y="249"/>
                    <a:pt x="84" y="263"/>
                  </a:cubicBezTo>
                  <a:cubicBezTo>
                    <a:pt x="101" y="271"/>
                    <a:pt x="118" y="274"/>
                    <a:pt x="137" y="274"/>
                  </a:cubicBezTo>
                  <a:cubicBezTo>
                    <a:pt x="156" y="274"/>
                    <a:pt x="173" y="270"/>
                    <a:pt x="190" y="263"/>
                  </a:cubicBezTo>
                  <a:cubicBezTo>
                    <a:pt x="224" y="249"/>
                    <a:pt x="249" y="224"/>
                    <a:pt x="263" y="190"/>
                  </a:cubicBezTo>
                  <a:cubicBezTo>
                    <a:pt x="271" y="173"/>
                    <a:pt x="274" y="156"/>
                    <a:pt x="274" y="137"/>
                  </a:cubicBezTo>
                  <a:cubicBezTo>
                    <a:pt x="274" y="118"/>
                    <a:pt x="271" y="101"/>
                    <a:pt x="263" y="84"/>
                  </a:cubicBezTo>
                  <a:close/>
                  <a:moveTo>
                    <a:pt x="242" y="198"/>
                  </a:moveTo>
                  <a:cubicBezTo>
                    <a:pt x="231" y="216"/>
                    <a:pt x="216" y="231"/>
                    <a:pt x="197" y="241"/>
                  </a:cubicBezTo>
                  <a:cubicBezTo>
                    <a:pt x="179" y="252"/>
                    <a:pt x="159" y="258"/>
                    <a:pt x="137" y="258"/>
                  </a:cubicBezTo>
                  <a:cubicBezTo>
                    <a:pt x="121" y="258"/>
                    <a:pt x="105" y="255"/>
                    <a:pt x="90" y="248"/>
                  </a:cubicBezTo>
                  <a:cubicBezTo>
                    <a:pt x="75" y="242"/>
                    <a:pt x="62" y="233"/>
                    <a:pt x="52" y="222"/>
                  </a:cubicBezTo>
                  <a:cubicBezTo>
                    <a:pt x="41" y="212"/>
                    <a:pt x="32" y="199"/>
                    <a:pt x="26" y="184"/>
                  </a:cubicBezTo>
                  <a:cubicBezTo>
                    <a:pt x="20" y="169"/>
                    <a:pt x="17" y="153"/>
                    <a:pt x="17" y="137"/>
                  </a:cubicBezTo>
                  <a:cubicBezTo>
                    <a:pt x="17" y="115"/>
                    <a:pt x="22" y="95"/>
                    <a:pt x="33" y="77"/>
                  </a:cubicBezTo>
                  <a:cubicBezTo>
                    <a:pt x="43" y="58"/>
                    <a:pt x="58" y="43"/>
                    <a:pt x="77" y="33"/>
                  </a:cubicBezTo>
                  <a:cubicBezTo>
                    <a:pt x="95" y="22"/>
                    <a:pt x="115" y="16"/>
                    <a:pt x="137" y="16"/>
                  </a:cubicBezTo>
                  <a:cubicBezTo>
                    <a:pt x="159" y="16"/>
                    <a:pt x="179" y="22"/>
                    <a:pt x="197" y="33"/>
                  </a:cubicBezTo>
                  <a:cubicBezTo>
                    <a:pt x="216" y="44"/>
                    <a:pt x="231" y="58"/>
                    <a:pt x="242" y="77"/>
                  </a:cubicBezTo>
                  <a:cubicBezTo>
                    <a:pt x="252" y="95"/>
                    <a:pt x="258" y="115"/>
                    <a:pt x="258" y="137"/>
                  </a:cubicBezTo>
                  <a:cubicBezTo>
                    <a:pt x="258" y="159"/>
                    <a:pt x="252" y="179"/>
                    <a:pt x="242" y="198"/>
                  </a:cubicBezTo>
                  <a:close/>
                  <a:moveTo>
                    <a:pt x="242" y="198"/>
                  </a:moveTo>
                  <a:cubicBezTo>
                    <a:pt x="242" y="198"/>
                    <a:pt x="242" y="198"/>
                    <a:pt x="242" y="19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700" dirty="0">
                <a:latin typeface="造字工房悦圆演示版常规体" pitchFamily="50" charset="-122"/>
                <a:ea typeface="造字工房悦圆演示版常规体" pitchFamily="50" charset="-122"/>
              </a:endParaRPr>
            </a:p>
          </p:txBody>
        </p:sp>
        <p:sp>
          <p:nvSpPr>
            <p:cNvPr id="48" name="Freeform 11">
              <a:hlinkClick r:id="" action="ppaction://hlinkshowjump?jump=previousslide"/>
            </p:cNvPr>
            <p:cNvSpPr>
              <a:spLocks noEditPoints="1"/>
            </p:cNvSpPr>
            <p:nvPr/>
          </p:nvSpPr>
          <p:spPr bwMode="auto">
            <a:xfrm>
              <a:off x="5684469" y="3032630"/>
              <a:ext cx="344487" cy="625475"/>
            </a:xfrm>
            <a:custGeom>
              <a:avLst/>
              <a:gdLst>
                <a:gd name="T0" fmla="*/ 15 w 91"/>
                <a:gd name="T1" fmla="*/ 4 h 165"/>
                <a:gd name="T2" fmla="*/ 3 w 91"/>
                <a:gd name="T3" fmla="*/ 3 h 165"/>
                <a:gd name="T4" fmla="*/ 3 w 91"/>
                <a:gd name="T5" fmla="*/ 15 h 165"/>
                <a:gd name="T6" fmla="*/ 70 w 91"/>
                <a:gd name="T7" fmla="*/ 84 h 165"/>
                <a:gd name="T8" fmla="*/ 3 w 91"/>
                <a:gd name="T9" fmla="*/ 151 h 165"/>
                <a:gd name="T10" fmla="*/ 3 w 91"/>
                <a:gd name="T11" fmla="*/ 162 h 165"/>
                <a:gd name="T12" fmla="*/ 9 w 91"/>
                <a:gd name="T13" fmla="*/ 165 h 165"/>
                <a:gd name="T14" fmla="*/ 15 w 91"/>
                <a:gd name="T15" fmla="*/ 162 h 165"/>
                <a:gd name="T16" fmla="*/ 88 w 91"/>
                <a:gd name="T17" fmla="*/ 90 h 165"/>
                <a:gd name="T18" fmla="*/ 88 w 91"/>
                <a:gd name="T19" fmla="*/ 78 h 165"/>
                <a:gd name="T20" fmla="*/ 15 w 91"/>
                <a:gd name="T21" fmla="*/ 4 h 165"/>
                <a:gd name="T22" fmla="*/ 15 w 91"/>
                <a:gd name="T23" fmla="*/ 4 h 165"/>
                <a:gd name="T24" fmla="*/ 15 w 91"/>
                <a:gd name="T25" fmla="*/ 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" h="165">
                  <a:moveTo>
                    <a:pt x="15" y="4"/>
                  </a:moveTo>
                  <a:cubicBezTo>
                    <a:pt x="12" y="0"/>
                    <a:pt x="6" y="0"/>
                    <a:pt x="3" y="3"/>
                  </a:cubicBezTo>
                  <a:cubicBezTo>
                    <a:pt x="0" y="7"/>
                    <a:pt x="0" y="12"/>
                    <a:pt x="3" y="15"/>
                  </a:cubicBezTo>
                  <a:cubicBezTo>
                    <a:pt x="70" y="84"/>
                    <a:pt x="70" y="84"/>
                    <a:pt x="70" y="84"/>
                  </a:cubicBezTo>
                  <a:cubicBezTo>
                    <a:pt x="3" y="151"/>
                    <a:pt x="3" y="151"/>
                    <a:pt x="3" y="151"/>
                  </a:cubicBezTo>
                  <a:cubicBezTo>
                    <a:pt x="0" y="154"/>
                    <a:pt x="0" y="159"/>
                    <a:pt x="3" y="162"/>
                  </a:cubicBezTo>
                  <a:cubicBezTo>
                    <a:pt x="5" y="164"/>
                    <a:pt x="7" y="165"/>
                    <a:pt x="9" y="165"/>
                  </a:cubicBezTo>
                  <a:cubicBezTo>
                    <a:pt x="11" y="165"/>
                    <a:pt x="13" y="164"/>
                    <a:pt x="15" y="162"/>
                  </a:cubicBezTo>
                  <a:cubicBezTo>
                    <a:pt x="88" y="90"/>
                    <a:pt x="88" y="90"/>
                    <a:pt x="88" y="90"/>
                  </a:cubicBezTo>
                  <a:cubicBezTo>
                    <a:pt x="91" y="87"/>
                    <a:pt x="91" y="81"/>
                    <a:pt x="88" y="78"/>
                  </a:cubicBezTo>
                  <a:lnTo>
                    <a:pt x="15" y="4"/>
                  </a:lnTo>
                  <a:close/>
                  <a:moveTo>
                    <a:pt x="15" y="4"/>
                  </a:moveTo>
                  <a:cubicBezTo>
                    <a:pt x="15" y="4"/>
                    <a:pt x="15" y="4"/>
                    <a:pt x="15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700" dirty="0">
                <a:latin typeface="造字工房悦圆演示版常规体" pitchFamily="50" charset="-122"/>
                <a:ea typeface="造字工房悦圆演示版常规体" pitchFamily="50" charset="-122"/>
              </a:endParaRPr>
            </a:p>
          </p:txBody>
        </p:sp>
      </p:grpSp>
      <p:sp>
        <p:nvSpPr>
          <p:cNvPr id="49" name="Rectangle 48"/>
          <p:cNvSpPr/>
          <p:nvPr userDrawn="1"/>
        </p:nvSpPr>
        <p:spPr>
          <a:xfrm>
            <a:off x="0" y="5090319"/>
            <a:ext cx="9144000" cy="6251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0" dirty="0"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  <p:sp>
        <p:nvSpPr>
          <p:cNvPr id="27" name="TextBox 28"/>
          <p:cNvSpPr txBox="1"/>
          <p:nvPr userDrawn="1"/>
        </p:nvSpPr>
        <p:spPr>
          <a:xfrm>
            <a:off x="2822946" y="4716831"/>
            <a:ext cx="34981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2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  <a:t>企业宣传口号</a:t>
            </a:r>
            <a:r>
              <a:rPr lang="zh-CN" altLang="en-US" sz="1100" baseline="0" dirty="0">
                <a:solidFill>
                  <a:schemeClr val="tx2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  <a:t> </a:t>
            </a:r>
            <a:r>
              <a:rPr lang="en-US" sz="1100" dirty="0">
                <a:solidFill>
                  <a:schemeClr val="tx2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  <a:t>–</a:t>
            </a:r>
            <a:r>
              <a:rPr lang="en-US" sz="1100" baseline="0" dirty="0">
                <a:solidFill>
                  <a:schemeClr val="tx2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  <a:t> www.</a:t>
            </a:r>
            <a:r>
              <a:rPr lang="zh-CN" altLang="en-US" sz="1100" baseline="0" dirty="0">
                <a:solidFill>
                  <a:schemeClr val="tx2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  <a:t>企业网站</a:t>
            </a:r>
            <a:r>
              <a:rPr lang="en-US" altLang="zh-CN" sz="1100" baseline="0" dirty="0">
                <a:solidFill>
                  <a:schemeClr val="tx2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  <a:t>.com</a:t>
            </a:r>
            <a:endParaRPr lang="en-US" sz="1100" dirty="0">
              <a:solidFill>
                <a:schemeClr val="tx2"/>
              </a:solidFill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  <p:grpSp>
        <p:nvGrpSpPr>
          <p:cNvPr id="28" name="组合 27"/>
          <p:cNvGrpSpPr/>
          <p:nvPr userDrawn="1"/>
        </p:nvGrpSpPr>
        <p:grpSpPr>
          <a:xfrm>
            <a:off x="820070" y="4633897"/>
            <a:ext cx="1703431" cy="545092"/>
            <a:chOff x="820068" y="4633896"/>
            <a:chExt cx="1703432" cy="545092"/>
          </a:xfrm>
        </p:grpSpPr>
        <p:grpSp>
          <p:nvGrpSpPr>
            <p:cNvPr id="29" name="Group 29"/>
            <p:cNvGrpSpPr/>
            <p:nvPr userDrawn="1"/>
          </p:nvGrpSpPr>
          <p:grpSpPr>
            <a:xfrm>
              <a:off x="926998" y="4633896"/>
              <a:ext cx="1596502" cy="440451"/>
              <a:chOff x="2300090" y="2729190"/>
              <a:chExt cx="1596502" cy="440451"/>
            </a:xfrm>
          </p:grpSpPr>
          <p:sp>
            <p:nvSpPr>
              <p:cNvPr id="31" name="Flowchart: Alternate Process 30"/>
              <p:cNvSpPr/>
              <p:nvPr/>
            </p:nvSpPr>
            <p:spPr>
              <a:xfrm>
                <a:off x="2300090" y="2775955"/>
                <a:ext cx="555966" cy="354106"/>
              </a:xfrm>
              <a:prstGeom prst="flowChartAlternateProcess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00" dirty="0">
                  <a:latin typeface="造字工房悦圆演示版常规体" pitchFamily="50" charset="-122"/>
                  <a:ea typeface="造字工房悦圆演示版常规体" pitchFamily="50" charset="-122"/>
                </a:endParaRP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2793404" y="2984975"/>
                <a:ext cx="102143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" dirty="0">
                    <a:solidFill>
                      <a:schemeClr val="tx2"/>
                    </a:solidFill>
                    <a:latin typeface="造字工房悦圆演示版常规体" pitchFamily="50" charset="-122"/>
                    <a:ea typeface="造字工房悦圆演示版常规体" pitchFamily="50" charset="-122"/>
                  </a:rPr>
                  <a:t>扁平商务</a:t>
                </a:r>
                <a:r>
                  <a:rPr lang="en-US" altLang="zh-CN" sz="600" dirty="0" err="1">
                    <a:solidFill>
                      <a:schemeClr val="tx2"/>
                    </a:solidFill>
                    <a:latin typeface="造字工房悦圆演示版常规体" pitchFamily="50" charset="-122"/>
                    <a:ea typeface="造字工房悦圆演示版常规体" pitchFamily="50" charset="-122"/>
                  </a:rPr>
                  <a:t>Powerpoint</a:t>
                </a:r>
                <a:r>
                  <a:rPr lang="zh-CN" altLang="en-US" sz="600" dirty="0">
                    <a:solidFill>
                      <a:schemeClr val="tx2"/>
                    </a:solidFill>
                    <a:latin typeface="造字工房悦圆演示版常规体" pitchFamily="50" charset="-122"/>
                    <a:ea typeface="造字工房悦圆演示版常规体" pitchFamily="50" charset="-122"/>
                  </a:rPr>
                  <a:t>模板</a:t>
                </a:r>
                <a:endParaRPr lang="en-US" sz="600" dirty="0">
                  <a:solidFill>
                    <a:schemeClr val="tx2"/>
                  </a:solidFill>
                  <a:latin typeface="造字工房悦圆演示版常规体" pitchFamily="50" charset="-122"/>
                  <a:ea typeface="造字工房悦圆演示版常规体" pitchFamily="50" charset="-122"/>
                </a:endParaRP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2762946" y="2729190"/>
                <a:ext cx="11336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800" b="1" dirty="0">
                    <a:solidFill>
                      <a:schemeClr val="bg2">
                        <a:lumMod val="50000"/>
                      </a:schemeClr>
                    </a:solidFill>
                    <a:latin typeface="造字工房悦圆演示版常规体" pitchFamily="50" charset="-122"/>
                    <a:ea typeface="造字工房悦圆演示版常规体" pitchFamily="50" charset="-122"/>
                  </a:rPr>
                  <a:t>赢在起点</a:t>
                </a:r>
                <a:endParaRPr lang="en-US" sz="1800" b="1" dirty="0">
                  <a:solidFill>
                    <a:schemeClr val="bg2">
                      <a:lumMod val="50000"/>
                    </a:schemeClr>
                  </a:solidFill>
                  <a:latin typeface="造字工房悦圆演示版常规体" pitchFamily="50" charset="-122"/>
                  <a:ea typeface="造字工房悦圆演示版常规体" pitchFamily="50" charset="-122"/>
                </a:endParaRPr>
              </a:p>
            </p:txBody>
          </p:sp>
        </p:grpSp>
        <p:pic>
          <p:nvPicPr>
            <p:cNvPr id="30" name="图片 29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820068" y="4655328"/>
              <a:ext cx="769825" cy="52366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9" grpId="0" animBg="1"/>
      <p:bldP spid="27" grpId="0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s Mockup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766930" y="428057"/>
            <a:ext cx="3593592" cy="2331720"/>
          </a:xfrm>
          <a:prstGeom prst="rect">
            <a:avLst/>
          </a:prstGeom>
        </p:spPr>
        <p:txBody>
          <a:bodyPr/>
          <a:lstStyle>
            <a:lvl1pPr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0" y="-11860"/>
            <a:ext cx="9144000" cy="33284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769187" y="1172987"/>
            <a:ext cx="3593592" cy="2331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9144000" cy="2949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cing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-15576"/>
            <a:ext cx="9144000" cy="28620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lide Number Placeholder 8"/>
          <p:cNvSpPr txBox="1"/>
          <p:nvPr userDrawn="1"/>
        </p:nvSpPr>
        <p:spPr>
          <a:xfrm>
            <a:off x="8438744" y="69667"/>
            <a:ext cx="725405" cy="470262"/>
          </a:xfrm>
          <a:prstGeom prst="ellipse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068952F-5E95-44E1-9562-3F7BE09D45B9}" type="slidenum">
              <a:rPr lang="en-US" sz="900" smtClean="0">
                <a:solidFill>
                  <a:schemeClr val="bg1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</a:fld>
            <a:endParaRPr lang="en-US" sz="900" dirty="0">
              <a:solidFill>
                <a:schemeClr val="bg1"/>
              </a:solidFill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lide Number Placeholder 8"/>
          <p:cNvSpPr txBox="1"/>
          <p:nvPr userDrawn="1"/>
        </p:nvSpPr>
        <p:spPr>
          <a:xfrm>
            <a:off x="8438744" y="69667"/>
            <a:ext cx="725405" cy="470262"/>
          </a:xfrm>
          <a:prstGeom prst="ellipse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068952F-5E95-44E1-9562-3F7BE09D45B9}" type="slidenum">
              <a:rPr lang="en-US" sz="900" smtClean="0">
                <a:solidFill>
                  <a:schemeClr val="bg1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</a:fld>
            <a:endParaRPr lang="en-US" sz="900" dirty="0">
              <a:solidFill>
                <a:schemeClr val="bg1"/>
              </a:solidFill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83882" y="1469554"/>
            <a:ext cx="1828800" cy="18288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2668547" y="1469554"/>
            <a:ext cx="1828800" cy="18288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653213" y="1463013"/>
            <a:ext cx="1828800" cy="18288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629797" y="1469554"/>
            <a:ext cx="1828800" cy="18288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56" name="Slide Number Placeholder 8"/>
          <p:cNvSpPr txBox="1"/>
          <p:nvPr userDrawn="1"/>
        </p:nvSpPr>
        <p:spPr>
          <a:xfrm>
            <a:off x="8438744" y="69667"/>
            <a:ext cx="725405" cy="470262"/>
          </a:xfrm>
          <a:prstGeom prst="ellipse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068952F-5E95-44E1-9562-3F7BE09D45B9}" type="slidenum">
              <a:rPr lang="en-US" sz="900" smtClean="0">
                <a:solidFill>
                  <a:schemeClr val="bg1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</a:fld>
            <a:endParaRPr lang="en-US" sz="900" dirty="0">
              <a:solidFill>
                <a:schemeClr val="bg1"/>
              </a:solidFill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4" grpId="0"/>
      <p:bldP spid="25" grpId="0"/>
      <p:bldP spid="26" grpId="0"/>
      <p:bldP spid="56" grpId="0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942300" y="1164349"/>
            <a:ext cx="3462338" cy="28163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757774" y="1164349"/>
            <a:ext cx="3462338" cy="28163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2" grpId="0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926998" y="975350"/>
            <a:ext cx="2286000" cy="16367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3430447" y="979239"/>
            <a:ext cx="2286000" cy="16367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4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5927316" y="975350"/>
            <a:ext cx="2286000" cy="16367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4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927316" y="2774764"/>
            <a:ext cx="2286000" cy="16367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45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0447" y="2774764"/>
            <a:ext cx="2286000" cy="16367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46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926998" y="2768109"/>
            <a:ext cx="2286000" cy="16367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58" name="Slide Number Placeholder 8"/>
          <p:cNvSpPr txBox="1"/>
          <p:nvPr userDrawn="1"/>
        </p:nvSpPr>
        <p:spPr>
          <a:xfrm>
            <a:off x="8438744" y="69667"/>
            <a:ext cx="725405" cy="470262"/>
          </a:xfrm>
          <a:prstGeom prst="ellipse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068952F-5E95-44E1-9562-3F7BE09D45B9}" type="slidenum">
              <a:rPr lang="en-US" sz="900" smtClean="0">
                <a:solidFill>
                  <a:schemeClr val="bg1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</a:fld>
            <a:endParaRPr lang="en-US" sz="900" dirty="0">
              <a:solidFill>
                <a:schemeClr val="bg1"/>
              </a:solidFill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6" grpId="0"/>
      <p:bldP spid="43" grpId="0"/>
      <p:bldP spid="44" grpId="0"/>
      <p:bldP spid="45" grpId="0"/>
      <p:bldP spid="46" grpId="0"/>
      <p:bldP spid="58" grpId="0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lide Number Placeholder 8"/>
          <p:cNvSpPr txBox="1"/>
          <p:nvPr userDrawn="1"/>
        </p:nvSpPr>
        <p:spPr>
          <a:xfrm>
            <a:off x="8438744" y="69667"/>
            <a:ext cx="725405" cy="470262"/>
          </a:xfrm>
          <a:prstGeom prst="ellipse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068952F-5E95-44E1-9562-3F7BE09D45B9}" type="slidenum">
              <a:rPr lang="en-US" sz="900" smtClean="0">
                <a:solidFill>
                  <a:schemeClr val="bg1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</a:fld>
            <a:endParaRPr lang="en-US" sz="900" dirty="0">
              <a:solidFill>
                <a:schemeClr val="bg1"/>
              </a:solidFill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rv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1152651"/>
            <a:ext cx="9144000" cy="19659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50" name="Slide Number Placeholder 8"/>
          <p:cNvSpPr txBox="1"/>
          <p:nvPr userDrawn="1"/>
        </p:nvSpPr>
        <p:spPr>
          <a:xfrm>
            <a:off x="8438744" y="69667"/>
            <a:ext cx="725405" cy="470262"/>
          </a:xfrm>
          <a:prstGeom prst="ellipse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068952F-5E95-44E1-9562-3F7BE09D45B9}" type="slidenum">
              <a:rPr lang="en-US" sz="900" smtClean="0">
                <a:solidFill>
                  <a:schemeClr val="bg1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</a:fld>
            <a:endParaRPr lang="en-US" sz="900" dirty="0">
              <a:solidFill>
                <a:schemeClr val="bg1"/>
              </a:solidFill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0" grpId="0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 L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3695383" y="1717543"/>
            <a:ext cx="1746504" cy="1746504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-3571" y="1392931"/>
            <a:ext cx="9144000" cy="23957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51" name="Slide Number Placeholder 8"/>
          <p:cNvSpPr txBox="1"/>
          <p:nvPr userDrawn="1"/>
        </p:nvSpPr>
        <p:spPr>
          <a:xfrm>
            <a:off x="8438744" y="69667"/>
            <a:ext cx="725405" cy="470262"/>
          </a:xfrm>
          <a:prstGeom prst="ellipse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068952F-5E95-44E1-9562-3F7BE09D45B9}" type="slidenum">
              <a:rPr lang="en-US" sz="900" smtClean="0">
                <a:solidFill>
                  <a:schemeClr val="bg1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</a:fld>
            <a:endParaRPr lang="en-US" sz="900" dirty="0">
              <a:solidFill>
                <a:schemeClr val="bg1"/>
              </a:solidFill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51" grpId="0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Employe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904461" y="1134600"/>
            <a:ext cx="2286000" cy="24963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Employe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-2323" y="1075221"/>
            <a:ext cx="2386584" cy="20482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Employ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933152" y="1169992"/>
            <a:ext cx="2286000" cy="2286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Support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95122" y="1492528"/>
            <a:ext cx="1207008" cy="1207008"/>
          </a:xfrm>
          <a:prstGeom prst="round2Diag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2867306" y="1492528"/>
            <a:ext cx="1207008" cy="1207008"/>
          </a:xfrm>
          <a:prstGeom prst="round2Diag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5039490" y="1492528"/>
            <a:ext cx="1207008" cy="1207008"/>
          </a:xfrm>
          <a:prstGeom prst="round2Diag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211674" y="1492528"/>
            <a:ext cx="1207008" cy="1207008"/>
          </a:xfrm>
          <a:prstGeom prst="round2Diag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56" name="Slide Number Placeholder 8"/>
          <p:cNvSpPr txBox="1"/>
          <p:nvPr userDrawn="1"/>
        </p:nvSpPr>
        <p:spPr>
          <a:xfrm>
            <a:off x="8438744" y="69667"/>
            <a:ext cx="725405" cy="470262"/>
          </a:xfrm>
          <a:prstGeom prst="ellipse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068952F-5E95-44E1-9562-3F7BE09D45B9}" type="slidenum">
              <a:rPr lang="en-US" sz="900" smtClean="0">
                <a:solidFill>
                  <a:schemeClr val="bg1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</a:fld>
            <a:endParaRPr lang="en-US" sz="900" dirty="0">
              <a:solidFill>
                <a:schemeClr val="bg1"/>
              </a:solidFill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4" grpId="0"/>
      <p:bldP spid="25" grpId="0"/>
      <p:bldP spid="26" grpId="0"/>
      <p:bldP spid="56" grpId="0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Team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76267" y="1050444"/>
            <a:ext cx="1463040" cy="146304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2747362" y="1050444"/>
            <a:ext cx="1463040" cy="146304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918457" y="1050444"/>
            <a:ext cx="1463040" cy="146304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089553" y="1050444"/>
            <a:ext cx="1463040" cy="146304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4" grpId="0"/>
      <p:bldP spid="25" grpId="0"/>
      <p:bldP spid="26" grpId="0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Team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924087" y="1194641"/>
            <a:ext cx="2286000" cy="21214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3435058" y="1194641"/>
            <a:ext cx="2286000" cy="21214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5946029" y="1194641"/>
            <a:ext cx="2286000" cy="21214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54" name="Slide Number Placeholder 8"/>
          <p:cNvSpPr txBox="1"/>
          <p:nvPr userDrawn="1"/>
        </p:nvSpPr>
        <p:spPr>
          <a:xfrm>
            <a:off x="8438744" y="69667"/>
            <a:ext cx="725405" cy="470262"/>
          </a:xfrm>
          <a:prstGeom prst="ellipse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068952F-5E95-44E1-9562-3F7BE09D45B9}" type="slidenum">
              <a:rPr lang="en-US" sz="900" smtClean="0">
                <a:solidFill>
                  <a:schemeClr val="bg1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</a:fld>
            <a:endParaRPr lang="en-US" sz="900" dirty="0">
              <a:solidFill>
                <a:schemeClr val="bg1"/>
              </a:solidFill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3" grpId="0"/>
      <p:bldP spid="24" grpId="0"/>
      <p:bldP spid="54" grpId="0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Team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lide Number Placeholder 8"/>
          <p:cNvSpPr txBox="1"/>
          <p:nvPr userDrawn="1"/>
        </p:nvSpPr>
        <p:spPr>
          <a:xfrm>
            <a:off x="8438744" y="69667"/>
            <a:ext cx="725405" cy="470262"/>
          </a:xfrm>
          <a:prstGeom prst="ellipse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068952F-5E95-44E1-9562-3F7BE09D45B9}" type="slidenum">
              <a:rPr lang="en-US" sz="900" smtClean="0">
                <a:solidFill>
                  <a:schemeClr val="bg1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</a:fld>
            <a:endParaRPr lang="en-US" sz="900" dirty="0">
              <a:solidFill>
                <a:schemeClr val="bg1"/>
              </a:solidFill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Our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-21075" y="1129178"/>
            <a:ext cx="1837944" cy="1828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814390" y="1129178"/>
            <a:ext cx="1837944" cy="1828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649855" y="1129178"/>
            <a:ext cx="1837944" cy="1828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4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485320" y="1129178"/>
            <a:ext cx="1837944" cy="1828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4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320785" y="1129178"/>
            <a:ext cx="1837944" cy="1828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58" name="Slide Number Placeholder 8"/>
          <p:cNvSpPr txBox="1"/>
          <p:nvPr userDrawn="1"/>
        </p:nvSpPr>
        <p:spPr>
          <a:xfrm>
            <a:off x="8438744" y="69667"/>
            <a:ext cx="725405" cy="470262"/>
          </a:xfrm>
          <a:prstGeom prst="ellipse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068952F-5E95-44E1-9562-3F7BE09D45B9}" type="slidenum">
              <a:rPr lang="en-US" sz="900" smtClean="0">
                <a:solidFill>
                  <a:schemeClr val="bg1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</a:fld>
            <a:endParaRPr lang="en-US" sz="900" dirty="0">
              <a:solidFill>
                <a:schemeClr val="bg1"/>
              </a:solidFill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5" grpId="0"/>
      <p:bldP spid="26" grpId="0"/>
      <p:bldP spid="43" grpId="0"/>
      <p:bldP spid="44" grpId="0"/>
      <p:bldP spid="58" grpId="0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1184979"/>
            <a:ext cx="9144000" cy="30449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ion and 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727801" y="1085162"/>
            <a:ext cx="3685032" cy="33284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49" name="Rectangle 48"/>
          <p:cNvSpPr/>
          <p:nvPr userDrawn="1"/>
        </p:nvSpPr>
        <p:spPr>
          <a:xfrm>
            <a:off x="0" y="5090319"/>
            <a:ext cx="9144000" cy="6251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0" dirty="0"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  <p:sp>
        <p:nvSpPr>
          <p:cNvPr id="50" name="Slide Number Placeholder 8"/>
          <p:cNvSpPr txBox="1"/>
          <p:nvPr userDrawn="1"/>
        </p:nvSpPr>
        <p:spPr>
          <a:xfrm>
            <a:off x="8438744" y="69667"/>
            <a:ext cx="725405" cy="470262"/>
          </a:xfrm>
          <a:prstGeom prst="ellipse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068952F-5E95-44E1-9562-3F7BE09D45B9}" type="slidenum">
              <a:rPr lang="en-US" sz="900" smtClean="0">
                <a:solidFill>
                  <a:schemeClr val="bg1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</a:fld>
            <a:endParaRPr lang="en-US" sz="900" dirty="0">
              <a:solidFill>
                <a:schemeClr val="bg1"/>
              </a:solidFill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37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9" grpId="0" animBg="1"/>
      <p:bldP spid="50" grpId="0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085" y="1372963"/>
            <a:ext cx="9144000" cy="2560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 We A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1082975"/>
            <a:ext cx="2635250" cy="19224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508750" y="1082975"/>
            <a:ext cx="2635250" cy="19224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2" grpId="0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 We 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1084087"/>
            <a:ext cx="4572000" cy="19202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50" name="Slide Number Placeholder 8"/>
          <p:cNvSpPr txBox="1"/>
          <p:nvPr userDrawn="1"/>
        </p:nvSpPr>
        <p:spPr>
          <a:xfrm>
            <a:off x="8438744" y="69667"/>
            <a:ext cx="725405" cy="470262"/>
          </a:xfrm>
          <a:prstGeom prst="ellipse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068952F-5E95-44E1-9562-3F7BE09D45B9}" type="slidenum">
              <a:rPr lang="en-US" sz="900" smtClean="0">
                <a:solidFill>
                  <a:schemeClr val="bg1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</a:fld>
            <a:endParaRPr lang="en-US" sz="900" dirty="0">
              <a:solidFill>
                <a:schemeClr val="bg1"/>
              </a:solidFill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0" grpId="0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977595"/>
            <a:ext cx="9144000" cy="2084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Ow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27860" y="1439775"/>
            <a:ext cx="1947672" cy="1947672"/>
          </a:xfrm>
          <a:prstGeom prst="ellipse">
            <a:avLst/>
          </a:prstGeom>
          <a:ln w="762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50" name="Slide Number Placeholder 8"/>
          <p:cNvSpPr txBox="1"/>
          <p:nvPr userDrawn="1"/>
        </p:nvSpPr>
        <p:spPr>
          <a:xfrm>
            <a:off x="8438744" y="69667"/>
            <a:ext cx="725405" cy="470262"/>
          </a:xfrm>
          <a:prstGeom prst="ellipse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068952F-5E95-44E1-9562-3F7BE09D45B9}" type="slidenum">
              <a:rPr lang="en-US" sz="900" smtClean="0">
                <a:solidFill>
                  <a:schemeClr val="bg1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</a:fld>
            <a:endParaRPr lang="en-US" sz="900" dirty="0">
              <a:solidFill>
                <a:schemeClr val="bg1"/>
              </a:solidFill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0" grpId="0"/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0" y="1044215"/>
            <a:ext cx="9144000" cy="25622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03515" y="1247085"/>
            <a:ext cx="1600200" cy="1600200"/>
          </a:xfrm>
          <a:prstGeom prst="ellipse">
            <a:avLst/>
          </a:prstGeom>
          <a:ln w="508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772968" y="462782"/>
            <a:ext cx="1600200" cy="16002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3060" y="-16332"/>
            <a:ext cx="2297113" cy="17099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4568610" y="-16332"/>
            <a:ext cx="2297113" cy="17099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2283446" y="1692416"/>
            <a:ext cx="2297113" cy="17190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854422" y="1692416"/>
            <a:ext cx="2297113" cy="17190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3060" y="3412668"/>
            <a:ext cx="2297113" cy="17308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568610" y="3393968"/>
            <a:ext cx="2297113" cy="17495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s Mockup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094873" y="1323475"/>
            <a:ext cx="2370221" cy="30833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21" name="Slide Number Placeholder 8"/>
          <p:cNvSpPr txBox="1"/>
          <p:nvPr userDrawn="1"/>
        </p:nvSpPr>
        <p:spPr>
          <a:xfrm>
            <a:off x="8438744" y="69667"/>
            <a:ext cx="725405" cy="470262"/>
          </a:xfrm>
          <a:prstGeom prst="ellipse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068952F-5E95-44E1-9562-3F7BE09D45B9}" type="slidenum">
              <a:rPr lang="en-US" sz="900" smtClean="0">
                <a:solidFill>
                  <a:schemeClr val="bg1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</a:fld>
            <a:endParaRPr lang="en-US" sz="900" dirty="0">
              <a:solidFill>
                <a:schemeClr val="bg1"/>
              </a:solidFill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1" grpId="0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s Mockup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61736" y="1223778"/>
            <a:ext cx="3419856" cy="1847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21" name="Slide Number Placeholder 8"/>
          <p:cNvSpPr txBox="1"/>
          <p:nvPr userDrawn="1"/>
        </p:nvSpPr>
        <p:spPr>
          <a:xfrm>
            <a:off x="8438744" y="69667"/>
            <a:ext cx="725405" cy="470262"/>
          </a:xfrm>
          <a:prstGeom prst="ellipse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068952F-5E95-44E1-9562-3F7BE09D45B9}" type="slidenum">
              <a:rPr lang="en-US" sz="900" smtClean="0">
                <a:solidFill>
                  <a:schemeClr val="bg1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</a:fld>
            <a:endParaRPr lang="en-US" sz="900" dirty="0">
              <a:solidFill>
                <a:schemeClr val="bg1"/>
              </a:solidFill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1" grpId="0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-9241" y="-16042"/>
            <a:ext cx="1828800" cy="17373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810840" y="-16042"/>
            <a:ext cx="1828800" cy="17373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-9241" y="1721957"/>
            <a:ext cx="1828800" cy="17373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810840" y="1721957"/>
            <a:ext cx="1828800" cy="17373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-9241" y="3459956"/>
            <a:ext cx="1828800" cy="17373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810840" y="3459956"/>
            <a:ext cx="1828800" cy="17373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8" grpId="0"/>
      <p:bldP spid="19" grpId="0"/>
      <p:bldP spid="20" grpId="0"/>
      <p:bldP spid="21" grpId="0"/>
      <p:bldP spid="23" grpId="0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Layou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lide Number Placeholder 8"/>
          <p:cNvSpPr txBox="1"/>
          <p:nvPr userDrawn="1"/>
        </p:nvSpPr>
        <p:spPr>
          <a:xfrm>
            <a:off x="8438744" y="69667"/>
            <a:ext cx="725405" cy="470262"/>
          </a:xfrm>
          <a:prstGeom prst="ellipse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068952F-5E95-44E1-9562-3F7BE09D45B9}" type="slidenum">
              <a:rPr lang="en-US" sz="900" smtClean="0">
                <a:solidFill>
                  <a:schemeClr val="bg1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</a:fld>
            <a:endParaRPr lang="en-US" sz="900" dirty="0">
              <a:solidFill>
                <a:schemeClr val="bg1"/>
              </a:solidFill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s Mockup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803476" y="1441515"/>
            <a:ext cx="1545336" cy="24085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0" y="3745803"/>
            <a:ext cx="9144000" cy="1412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s Mockup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8"/>
          <p:cNvSpPr txBox="1"/>
          <p:nvPr userDrawn="1"/>
        </p:nvSpPr>
        <p:spPr>
          <a:xfrm>
            <a:off x="8438744" y="69667"/>
            <a:ext cx="725405" cy="470262"/>
          </a:xfrm>
          <a:prstGeom prst="ellipse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068952F-5E95-44E1-9562-3F7BE09D45B9}" type="slidenum">
              <a:rPr lang="en-US" sz="900" smtClean="0">
                <a:solidFill>
                  <a:schemeClr val="bg1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</a:fld>
            <a:endParaRPr lang="en-US" sz="900" dirty="0">
              <a:solidFill>
                <a:schemeClr val="bg1"/>
              </a:solidFill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ny History Time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3498900"/>
            <a:ext cx="9144000" cy="16446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Layou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 userDrawn="1"/>
        </p:nvGrpSpPr>
        <p:grpSpPr>
          <a:xfrm>
            <a:off x="7913930" y="4680663"/>
            <a:ext cx="318099" cy="317129"/>
            <a:chOff x="6507897" y="2827842"/>
            <a:chExt cx="1041400" cy="1038225"/>
          </a:xfrm>
          <a:solidFill>
            <a:schemeClr val="bg2">
              <a:lumMod val="50000"/>
            </a:schemeClr>
          </a:solidFill>
        </p:grpSpPr>
        <p:sp>
          <p:nvSpPr>
            <p:cNvPr id="26" name="Freeform 5">
              <a:hlinkClick r:id="" action="ppaction://hlinkshowjump?jump=nextslide"/>
            </p:cNvPr>
            <p:cNvSpPr>
              <a:spLocks noEditPoints="1"/>
            </p:cNvSpPr>
            <p:nvPr/>
          </p:nvSpPr>
          <p:spPr bwMode="auto">
            <a:xfrm>
              <a:off x="6507897" y="2827842"/>
              <a:ext cx="1041400" cy="1038225"/>
            </a:xfrm>
            <a:custGeom>
              <a:avLst/>
              <a:gdLst>
                <a:gd name="T0" fmla="*/ 263 w 274"/>
                <a:gd name="T1" fmla="*/ 84 h 274"/>
                <a:gd name="T2" fmla="*/ 190 w 274"/>
                <a:gd name="T3" fmla="*/ 11 h 274"/>
                <a:gd name="T4" fmla="*/ 137 w 274"/>
                <a:gd name="T5" fmla="*/ 0 h 274"/>
                <a:gd name="T6" fmla="*/ 84 w 274"/>
                <a:gd name="T7" fmla="*/ 11 h 274"/>
                <a:gd name="T8" fmla="*/ 11 w 274"/>
                <a:gd name="T9" fmla="*/ 84 h 274"/>
                <a:gd name="T10" fmla="*/ 0 w 274"/>
                <a:gd name="T11" fmla="*/ 137 h 274"/>
                <a:gd name="T12" fmla="*/ 11 w 274"/>
                <a:gd name="T13" fmla="*/ 190 h 274"/>
                <a:gd name="T14" fmla="*/ 84 w 274"/>
                <a:gd name="T15" fmla="*/ 263 h 274"/>
                <a:gd name="T16" fmla="*/ 137 w 274"/>
                <a:gd name="T17" fmla="*/ 274 h 274"/>
                <a:gd name="T18" fmla="*/ 190 w 274"/>
                <a:gd name="T19" fmla="*/ 263 h 274"/>
                <a:gd name="T20" fmla="*/ 263 w 274"/>
                <a:gd name="T21" fmla="*/ 190 h 274"/>
                <a:gd name="T22" fmla="*/ 274 w 274"/>
                <a:gd name="T23" fmla="*/ 137 h 274"/>
                <a:gd name="T24" fmla="*/ 263 w 274"/>
                <a:gd name="T25" fmla="*/ 84 h 274"/>
                <a:gd name="T26" fmla="*/ 242 w 274"/>
                <a:gd name="T27" fmla="*/ 198 h 274"/>
                <a:gd name="T28" fmla="*/ 197 w 274"/>
                <a:gd name="T29" fmla="*/ 241 h 274"/>
                <a:gd name="T30" fmla="*/ 137 w 274"/>
                <a:gd name="T31" fmla="*/ 258 h 274"/>
                <a:gd name="T32" fmla="*/ 90 w 274"/>
                <a:gd name="T33" fmla="*/ 248 h 274"/>
                <a:gd name="T34" fmla="*/ 52 w 274"/>
                <a:gd name="T35" fmla="*/ 222 h 274"/>
                <a:gd name="T36" fmla="*/ 26 w 274"/>
                <a:gd name="T37" fmla="*/ 184 h 274"/>
                <a:gd name="T38" fmla="*/ 17 w 274"/>
                <a:gd name="T39" fmla="*/ 137 h 274"/>
                <a:gd name="T40" fmla="*/ 33 w 274"/>
                <a:gd name="T41" fmla="*/ 77 h 274"/>
                <a:gd name="T42" fmla="*/ 77 w 274"/>
                <a:gd name="T43" fmla="*/ 33 h 274"/>
                <a:gd name="T44" fmla="*/ 137 w 274"/>
                <a:gd name="T45" fmla="*/ 16 h 274"/>
                <a:gd name="T46" fmla="*/ 197 w 274"/>
                <a:gd name="T47" fmla="*/ 33 h 274"/>
                <a:gd name="T48" fmla="*/ 242 w 274"/>
                <a:gd name="T49" fmla="*/ 77 h 274"/>
                <a:gd name="T50" fmla="*/ 258 w 274"/>
                <a:gd name="T51" fmla="*/ 137 h 274"/>
                <a:gd name="T52" fmla="*/ 242 w 274"/>
                <a:gd name="T53" fmla="*/ 198 h 274"/>
                <a:gd name="T54" fmla="*/ 242 w 274"/>
                <a:gd name="T55" fmla="*/ 198 h 274"/>
                <a:gd name="T56" fmla="*/ 242 w 274"/>
                <a:gd name="T57" fmla="*/ 198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4" h="274">
                  <a:moveTo>
                    <a:pt x="263" y="84"/>
                  </a:moveTo>
                  <a:cubicBezTo>
                    <a:pt x="249" y="50"/>
                    <a:pt x="224" y="25"/>
                    <a:pt x="190" y="11"/>
                  </a:cubicBezTo>
                  <a:cubicBezTo>
                    <a:pt x="173" y="4"/>
                    <a:pt x="156" y="0"/>
                    <a:pt x="137" y="0"/>
                  </a:cubicBezTo>
                  <a:cubicBezTo>
                    <a:pt x="118" y="0"/>
                    <a:pt x="101" y="4"/>
                    <a:pt x="84" y="11"/>
                  </a:cubicBezTo>
                  <a:cubicBezTo>
                    <a:pt x="50" y="25"/>
                    <a:pt x="25" y="50"/>
                    <a:pt x="11" y="84"/>
                  </a:cubicBezTo>
                  <a:cubicBezTo>
                    <a:pt x="4" y="101"/>
                    <a:pt x="0" y="118"/>
                    <a:pt x="0" y="137"/>
                  </a:cubicBezTo>
                  <a:cubicBezTo>
                    <a:pt x="0" y="156"/>
                    <a:pt x="4" y="173"/>
                    <a:pt x="11" y="190"/>
                  </a:cubicBezTo>
                  <a:cubicBezTo>
                    <a:pt x="25" y="224"/>
                    <a:pt x="50" y="249"/>
                    <a:pt x="84" y="263"/>
                  </a:cubicBezTo>
                  <a:cubicBezTo>
                    <a:pt x="101" y="271"/>
                    <a:pt x="118" y="274"/>
                    <a:pt x="137" y="274"/>
                  </a:cubicBezTo>
                  <a:cubicBezTo>
                    <a:pt x="156" y="274"/>
                    <a:pt x="173" y="270"/>
                    <a:pt x="190" y="263"/>
                  </a:cubicBezTo>
                  <a:cubicBezTo>
                    <a:pt x="224" y="249"/>
                    <a:pt x="249" y="224"/>
                    <a:pt x="263" y="190"/>
                  </a:cubicBezTo>
                  <a:cubicBezTo>
                    <a:pt x="271" y="173"/>
                    <a:pt x="274" y="156"/>
                    <a:pt x="274" y="137"/>
                  </a:cubicBezTo>
                  <a:cubicBezTo>
                    <a:pt x="274" y="118"/>
                    <a:pt x="271" y="101"/>
                    <a:pt x="263" y="84"/>
                  </a:cubicBezTo>
                  <a:close/>
                  <a:moveTo>
                    <a:pt x="242" y="198"/>
                  </a:moveTo>
                  <a:cubicBezTo>
                    <a:pt x="231" y="216"/>
                    <a:pt x="216" y="231"/>
                    <a:pt x="197" y="241"/>
                  </a:cubicBezTo>
                  <a:cubicBezTo>
                    <a:pt x="179" y="252"/>
                    <a:pt x="159" y="258"/>
                    <a:pt x="137" y="258"/>
                  </a:cubicBezTo>
                  <a:cubicBezTo>
                    <a:pt x="121" y="258"/>
                    <a:pt x="105" y="255"/>
                    <a:pt x="90" y="248"/>
                  </a:cubicBezTo>
                  <a:cubicBezTo>
                    <a:pt x="75" y="242"/>
                    <a:pt x="62" y="233"/>
                    <a:pt x="52" y="222"/>
                  </a:cubicBezTo>
                  <a:cubicBezTo>
                    <a:pt x="41" y="212"/>
                    <a:pt x="32" y="199"/>
                    <a:pt x="26" y="184"/>
                  </a:cubicBezTo>
                  <a:cubicBezTo>
                    <a:pt x="20" y="169"/>
                    <a:pt x="17" y="153"/>
                    <a:pt x="17" y="137"/>
                  </a:cubicBezTo>
                  <a:cubicBezTo>
                    <a:pt x="17" y="115"/>
                    <a:pt x="22" y="95"/>
                    <a:pt x="33" y="77"/>
                  </a:cubicBezTo>
                  <a:cubicBezTo>
                    <a:pt x="43" y="58"/>
                    <a:pt x="58" y="43"/>
                    <a:pt x="77" y="33"/>
                  </a:cubicBezTo>
                  <a:cubicBezTo>
                    <a:pt x="95" y="22"/>
                    <a:pt x="115" y="16"/>
                    <a:pt x="137" y="16"/>
                  </a:cubicBezTo>
                  <a:cubicBezTo>
                    <a:pt x="159" y="16"/>
                    <a:pt x="179" y="22"/>
                    <a:pt x="197" y="33"/>
                  </a:cubicBezTo>
                  <a:cubicBezTo>
                    <a:pt x="216" y="44"/>
                    <a:pt x="231" y="58"/>
                    <a:pt x="242" y="77"/>
                  </a:cubicBezTo>
                  <a:cubicBezTo>
                    <a:pt x="252" y="95"/>
                    <a:pt x="258" y="115"/>
                    <a:pt x="258" y="137"/>
                  </a:cubicBezTo>
                  <a:cubicBezTo>
                    <a:pt x="258" y="159"/>
                    <a:pt x="252" y="179"/>
                    <a:pt x="242" y="198"/>
                  </a:cubicBezTo>
                  <a:close/>
                  <a:moveTo>
                    <a:pt x="242" y="198"/>
                  </a:moveTo>
                  <a:cubicBezTo>
                    <a:pt x="242" y="198"/>
                    <a:pt x="242" y="198"/>
                    <a:pt x="242" y="19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700" dirty="0">
                <a:latin typeface="造字工房悦圆演示版常规体" pitchFamily="50" charset="-122"/>
                <a:ea typeface="造字工房悦圆演示版常规体" pitchFamily="50" charset="-122"/>
              </a:endParaRPr>
            </a:p>
          </p:txBody>
        </p:sp>
        <p:sp>
          <p:nvSpPr>
            <p:cNvPr id="27" name="Freeform 6">
              <a:hlinkClick r:id="" action="ppaction://hlinkshowjump?jump=nextslide"/>
            </p:cNvPr>
            <p:cNvSpPr>
              <a:spLocks noEditPoints="1"/>
            </p:cNvSpPr>
            <p:nvPr/>
          </p:nvSpPr>
          <p:spPr bwMode="auto">
            <a:xfrm>
              <a:off x="6911122" y="3032630"/>
              <a:ext cx="346075" cy="625475"/>
            </a:xfrm>
            <a:custGeom>
              <a:avLst/>
              <a:gdLst>
                <a:gd name="T0" fmla="*/ 15 w 91"/>
                <a:gd name="T1" fmla="*/ 4 h 165"/>
                <a:gd name="T2" fmla="*/ 3 w 91"/>
                <a:gd name="T3" fmla="*/ 3 h 165"/>
                <a:gd name="T4" fmla="*/ 3 w 91"/>
                <a:gd name="T5" fmla="*/ 15 h 165"/>
                <a:gd name="T6" fmla="*/ 70 w 91"/>
                <a:gd name="T7" fmla="*/ 84 h 165"/>
                <a:gd name="T8" fmla="*/ 3 w 91"/>
                <a:gd name="T9" fmla="*/ 151 h 165"/>
                <a:gd name="T10" fmla="*/ 3 w 91"/>
                <a:gd name="T11" fmla="*/ 162 h 165"/>
                <a:gd name="T12" fmla="*/ 9 w 91"/>
                <a:gd name="T13" fmla="*/ 165 h 165"/>
                <a:gd name="T14" fmla="*/ 15 w 91"/>
                <a:gd name="T15" fmla="*/ 162 h 165"/>
                <a:gd name="T16" fmla="*/ 88 w 91"/>
                <a:gd name="T17" fmla="*/ 90 h 165"/>
                <a:gd name="T18" fmla="*/ 88 w 91"/>
                <a:gd name="T19" fmla="*/ 78 h 165"/>
                <a:gd name="T20" fmla="*/ 15 w 91"/>
                <a:gd name="T21" fmla="*/ 4 h 165"/>
                <a:gd name="T22" fmla="*/ 15 w 91"/>
                <a:gd name="T23" fmla="*/ 4 h 165"/>
                <a:gd name="T24" fmla="*/ 15 w 91"/>
                <a:gd name="T25" fmla="*/ 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" h="165">
                  <a:moveTo>
                    <a:pt x="15" y="4"/>
                  </a:moveTo>
                  <a:cubicBezTo>
                    <a:pt x="12" y="0"/>
                    <a:pt x="6" y="0"/>
                    <a:pt x="3" y="3"/>
                  </a:cubicBezTo>
                  <a:cubicBezTo>
                    <a:pt x="0" y="7"/>
                    <a:pt x="0" y="12"/>
                    <a:pt x="3" y="15"/>
                  </a:cubicBezTo>
                  <a:cubicBezTo>
                    <a:pt x="70" y="84"/>
                    <a:pt x="70" y="84"/>
                    <a:pt x="70" y="84"/>
                  </a:cubicBezTo>
                  <a:cubicBezTo>
                    <a:pt x="3" y="151"/>
                    <a:pt x="3" y="151"/>
                    <a:pt x="3" y="151"/>
                  </a:cubicBezTo>
                  <a:cubicBezTo>
                    <a:pt x="0" y="154"/>
                    <a:pt x="0" y="159"/>
                    <a:pt x="3" y="162"/>
                  </a:cubicBezTo>
                  <a:cubicBezTo>
                    <a:pt x="5" y="164"/>
                    <a:pt x="7" y="165"/>
                    <a:pt x="9" y="165"/>
                  </a:cubicBezTo>
                  <a:cubicBezTo>
                    <a:pt x="11" y="165"/>
                    <a:pt x="13" y="164"/>
                    <a:pt x="15" y="162"/>
                  </a:cubicBezTo>
                  <a:cubicBezTo>
                    <a:pt x="88" y="90"/>
                    <a:pt x="88" y="90"/>
                    <a:pt x="88" y="90"/>
                  </a:cubicBezTo>
                  <a:cubicBezTo>
                    <a:pt x="91" y="87"/>
                    <a:pt x="91" y="81"/>
                    <a:pt x="88" y="78"/>
                  </a:cubicBezTo>
                  <a:lnTo>
                    <a:pt x="15" y="4"/>
                  </a:lnTo>
                  <a:close/>
                  <a:moveTo>
                    <a:pt x="15" y="4"/>
                  </a:moveTo>
                  <a:cubicBezTo>
                    <a:pt x="15" y="4"/>
                    <a:pt x="15" y="4"/>
                    <a:pt x="15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700" dirty="0">
                <a:latin typeface="造字工房悦圆演示版常规体" pitchFamily="50" charset="-122"/>
                <a:ea typeface="造字工房悦圆演示版常规体" pitchFamily="50" charset="-122"/>
              </a:endParaRPr>
            </a:p>
          </p:txBody>
        </p:sp>
      </p:grpSp>
      <p:grpSp>
        <p:nvGrpSpPr>
          <p:cNvPr id="28" name="Group 27"/>
          <p:cNvGrpSpPr/>
          <p:nvPr userDrawn="1"/>
        </p:nvGrpSpPr>
        <p:grpSpPr>
          <a:xfrm flipH="1">
            <a:off x="7544199" y="4680663"/>
            <a:ext cx="317613" cy="317129"/>
            <a:chOff x="5281244" y="2827842"/>
            <a:chExt cx="1039812" cy="1038225"/>
          </a:xfrm>
          <a:solidFill>
            <a:schemeClr val="bg2">
              <a:lumMod val="50000"/>
            </a:schemeClr>
          </a:solidFill>
        </p:grpSpPr>
        <p:sp>
          <p:nvSpPr>
            <p:cNvPr id="29" name="Freeform 10">
              <a:hlinkClick r:id="" action="ppaction://hlinkshowjump?jump=previousslide"/>
            </p:cNvPr>
            <p:cNvSpPr>
              <a:spLocks noEditPoints="1"/>
            </p:cNvSpPr>
            <p:nvPr/>
          </p:nvSpPr>
          <p:spPr bwMode="auto">
            <a:xfrm>
              <a:off x="5281244" y="2827842"/>
              <a:ext cx="1039812" cy="1038225"/>
            </a:xfrm>
            <a:custGeom>
              <a:avLst/>
              <a:gdLst>
                <a:gd name="T0" fmla="*/ 263 w 274"/>
                <a:gd name="T1" fmla="*/ 84 h 274"/>
                <a:gd name="T2" fmla="*/ 190 w 274"/>
                <a:gd name="T3" fmla="*/ 11 h 274"/>
                <a:gd name="T4" fmla="*/ 137 w 274"/>
                <a:gd name="T5" fmla="*/ 0 h 274"/>
                <a:gd name="T6" fmla="*/ 84 w 274"/>
                <a:gd name="T7" fmla="*/ 11 h 274"/>
                <a:gd name="T8" fmla="*/ 11 w 274"/>
                <a:gd name="T9" fmla="*/ 84 h 274"/>
                <a:gd name="T10" fmla="*/ 0 w 274"/>
                <a:gd name="T11" fmla="*/ 137 h 274"/>
                <a:gd name="T12" fmla="*/ 11 w 274"/>
                <a:gd name="T13" fmla="*/ 190 h 274"/>
                <a:gd name="T14" fmla="*/ 84 w 274"/>
                <a:gd name="T15" fmla="*/ 263 h 274"/>
                <a:gd name="T16" fmla="*/ 137 w 274"/>
                <a:gd name="T17" fmla="*/ 274 h 274"/>
                <a:gd name="T18" fmla="*/ 190 w 274"/>
                <a:gd name="T19" fmla="*/ 263 h 274"/>
                <a:gd name="T20" fmla="*/ 263 w 274"/>
                <a:gd name="T21" fmla="*/ 190 h 274"/>
                <a:gd name="T22" fmla="*/ 274 w 274"/>
                <a:gd name="T23" fmla="*/ 137 h 274"/>
                <a:gd name="T24" fmla="*/ 263 w 274"/>
                <a:gd name="T25" fmla="*/ 84 h 274"/>
                <a:gd name="T26" fmla="*/ 242 w 274"/>
                <a:gd name="T27" fmla="*/ 198 h 274"/>
                <a:gd name="T28" fmla="*/ 197 w 274"/>
                <a:gd name="T29" fmla="*/ 241 h 274"/>
                <a:gd name="T30" fmla="*/ 137 w 274"/>
                <a:gd name="T31" fmla="*/ 258 h 274"/>
                <a:gd name="T32" fmla="*/ 90 w 274"/>
                <a:gd name="T33" fmla="*/ 248 h 274"/>
                <a:gd name="T34" fmla="*/ 52 w 274"/>
                <a:gd name="T35" fmla="*/ 222 h 274"/>
                <a:gd name="T36" fmla="*/ 26 w 274"/>
                <a:gd name="T37" fmla="*/ 184 h 274"/>
                <a:gd name="T38" fmla="*/ 17 w 274"/>
                <a:gd name="T39" fmla="*/ 137 h 274"/>
                <a:gd name="T40" fmla="*/ 33 w 274"/>
                <a:gd name="T41" fmla="*/ 77 h 274"/>
                <a:gd name="T42" fmla="*/ 77 w 274"/>
                <a:gd name="T43" fmla="*/ 33 h 274"/>
                <a:gd name="T44" fmla="*/ 137 w 274"/>
                <a:gd name="T45" fmla="*/ 16 h 274"/>
                <a:gd name="T46" fmla="*/ 197 w 274"/>
                <a:gd name="T47" fmla="*/ 33 h 274"/>
                <a:gd name="T48" fmla="*/ 242 w 274"/>
                <a:gd name="T49" fmla="*/ 77 h 274"/>
                <a:gd name="T50" fmla="*/ 258 w 274"/>
                <a:gd name="T51" fmla="*/ 137 h 274"/>
                <a:gd name="T52" fmla="*/ 242 w 274"/>
                <a:gd name="T53" fmla="*/ 198 h 274"/>
                <a:gd name="T54" fmla="*/ 242 w 274"/>
                <a:gd name="T55" fmla="*/ 198 h 274"/>
                <a:gd name="T56" fmla="*/ 242 w 274"/>
                <a:gd name="T57" fmla="*/ 198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4" h="274">
                  <a:moveTo>
                    <a:pt x="263" y="84"/>
                  </a:moveTo>
                  <a:cubicBezTo>
                    <a:pt x="249" y="50"/>
                    <a:pt x="224" y="25"/>
                    <a:pt x="190" y="11"/>
                  </a:cubicBezTo>
                  <a:cubicBezTo>
                    <a:pt x="173" y="4"/>
                    <a:pt x="156" y="0"/>
                    <a:pt x="137" y="0"/>
                  </a:cubicBezTo>
                  <a:cubicBezTo>
                    <a:pt x="118" y="0"/>
                    <a:pt x="101" y="4"/>
                    <a:pt x="84" y="11"/>
                  </a:cubicBezTo>
                  <a:cubicBezTo>
                    <a:pt x="50" y="25"/>
                    <a:pt x="25" y="50"/>
                    <a:pt x="11" y="84"/>
                  </a:cubicBezTo>
                  <a:cubicBezTo>
                    <a:pt x="4" y="101"/>
                    <a:pt x="0" y="118"/>
                    <a:pt x="0" y="137"/>
                  </a:cubicBezTo>
                  <a:cubicBezTo>
                    <a:pt x="0" y="156"/>
                    <a:pt x="4" y="173"/>
                    <a:pt x="11" y="190"/>
                  </a:cubicBezTo>
                  <a:cubicBezTo>
                    <a:pt x="25" y="224"/>
                    <a:pt x="50" y="249"/>
                    <a:pt x="84" y="263"/>
                  </a:cubicBezTo>
                  <a:cubicBezTo>
                    <a:pt x="101" y="271"/>
                    <a:pt x="118" y="274"/>
                    <a:pt x="137" y="274"/>
                  </a:cubicBezTo>
                  <a:cubicBezTo>
                    <a:pt x="156" y="274"/>
                    <a:pt x="173" y="270"/>
                    <a:pt x="190" y="263"/>
                  </a:cubicBezTo>
                  <a:cubicBezTo>
                    <a:pt x="224" y="249"/>
                    <a:pt x="249" y="224"/>
                    <a:pt x="263" y="190"/>
                  </a:cubicBezTo>
                  <a:cubicBezTo>
                    <a:pt x="271" y="173"/>
                    <a:pt x="274" y="156"/>
                    <a:pt x="274" y="137"/>
                  </a:cubicBezTo>
                  <a:cubicBezTo>
                    <a:pt x="274" y="118"/>
                    <a:pt x="271" y="101"/>
                    <a:pt x="263" y="84"/>
                  </a:cubicBezTo>
                  <a:close/>
                  <a:moveTo>
                    <a:pt x="242" y="198"/>
                  </a:moveTo>
                  <a:cubicBezTo>
                    <a:pt x="231" y="216"/>
                    <a:pt x="216" y="231"/>
                    <a:pt x="197" y="241"/>
                  </a:cubicBezTo>
                  <a:cubicBezTo>
                    <a:pt x="179" y="252"/>
                    <a:pt x="159" y="258"/>
                    <a:pt x="137" y="258"/>
                  </a:cubicBezTo>
                  <a:cubicBezTo>
                    <a:pt x="121" y="258"/>
                    <a:pt x="105" y="255"/>
                    <a:pt x="90" y="248"/>
                  </a:cubicBezTo>
                  <a:cubicBezTo>
                    <a:pt x="75" y="242"/>
                    <a:pt x="62" y="233"/>
                    <a:pt x="52" y="222"/>
                  </a:cubicBezTo>
                  <a:cubicBezTo>
                    <a:pt x="41" y="212"/>
                    <a:pt x="32" y="199"/>
                    <a:pt x="26" y="184"/>
                  </a:cubicBezTo>
                  <a:cubicBezTo>
                    <a:pt x="20" y="169"/>
                    <a:pt x="17" y="153"/>
                    <a:pt x="17" y="137"/>
                  </a:cubicBezTo>
                  <a:cubicBezTo>
                    <a:pt x="17" y="115"/>
                    <a:pt x="22" y="95"/>
                    <a:pt x="33" y="77"/>
                  </a:cubicBezTo>
                  <a:cubicBezTo>
                    <a:pt x="43" y="58"/>
                    <a:pt x="58" y="43"/>
                    <a:pt x="77" y="33"/>
                  </a:cubicBezTo>
                  <a:cubicBezTo>
                    <a:pt x="95" y="22"/>
                    <a:pt x="115" y="16"/>
                    <a:pt x="137" y="16"/>
                  </a:cubicBezTo>
                  <a:cubicBezTo>
                    <a:pt x="159" y="16"/>
                    <a:pt x="179" y="22"/>
                    <a:pt x="197" y="33"/>
                  </a:cubicBezTo>
                  <a:cubicBezTo>
                    <a:pt x="216" y="44"/>
                    <a:pt x="231" y="58"/>
                    <a:pt x="242" y="77"/>
                  </a:cubicBezTo>
                  <a:cubicBezTo>
                    <a:pt x="252" y="95"/>
                    <a:pt x="258" y="115"/>
                    <a:pt x="258" y="137"/>
                  </a:cubicBezTo>
                  <a:cubicBezTo>
                    <a:pt x="258" y="159"/>
                    <a:pt x="252" y="179"/>
                    <a:pt x="242" y="198"/>
                  </a:cubicBezTo>
                  <a:close/>
                  <a:moveTo>
                    <a:pt x="242" y="198"/>
                  </a:moveTo>
                  <a:cubicBezTo>
                    <a:pt x="242" y="198"/>
                    <a:pt x="242" y="198"/>
                    <a:pt x="242" y="19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700" dirty="0">
                <a:latin typeface="造字工房悦圆演示版常规体" pitchFamily="50" charset="-122"/>
                <a:ea typeface="造字工房悦圆演示版常规体" pitchFamily="50" charset="-122"/>
              </a:endParaRPr>
            </a:p>
          </p:txBody>
        </p:sp>
        <p:sp>
          <p:nvSpPr>
            <p:cNvPr id="30" name="Freeform 11">
              <a:hlinkClick r:id="" action="ppaction://hlinkshowjump?jump=previousslide"/>
            </p:cNvPr>
            <p:cNvSpPr>
              <a:spLocks noEditPoints="1"/>
            </p:cNvSpPr>
            <p:nvPr/>
          </p:nvSpPr>
          <p:spPr bwMode="auto">
            <a:xfrm>
              <a:off x="5684469" y="3032630"/>
              <a:ext cx="344487" cy="625475"/>
            </a:xfrm>
            <a:custGeom>
              <a:avLst/>
              <a:gdLst>
                <a:gd name="T0" fmla="*/ 15 w 91"/>
                <a:gd name="T1" fmla="*/ 4 h 165"/>
                <a:gd name="T2" fmla="*/ 3 w 91"/>
                <a:gd name="T3" fmla="*/ 3 h 165"/>
                <a:gd name="T4" fmla="*/ 3 w 91"/>
                <a:gd name="T5" fmla="*/ 15 h 165"/>
                <a:gd name="T6" fmla="*/ 70 w 91"/>
                <a:gd name="T7" fmla="*/ 84 h 165"/>
                <a:gd name="T8" fmla="*/ 3 w 91"/>
                <a:gd name="T9" fmla="*/ 151 h 165"/>
                <a:gd name="T10" fmla="*/ 3 w 91"/>
                <a:gd name="T11" fmla="*/ 162 h 165"/>
                <a:gd name="T12" fmla="*/ 9 w 91"/>
                <a:gd name="T13" fmla="*/ 165 h 165"/>
                <a:gd name="T14" fmla="*/ 15 w 91"/>
                <a:gd name="T15" fmla="*/ 162 h 165"/>
                <a:gd name="T16" fmla="*/ 88 w 91"/>
                <a:gd name="T17" fmla="*/ 90 h 165"/>
                <a:gd name="T18" fmla="*/ 88 w 91"/>
                <a:gd name="T19" fmla="*/ 78 h 165"/>
                <a:gd name="T20" fmla="*/ 15 w 91"/>
                <a:gd name="T21" fmla="*/ 4 h 165"/>
                <a:gd name="T22" fmla="*/ 15 w 91"/>
                <a:gd name="T23" fmla="*/ 4 h 165"/>
                <a:gd name="T24" fmla="*/ 15 w 91"/>
                <a:gd name="T25" fmla="*/ 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" h="165">
                  <a:moveTo>
                    <a:pt x="15" y="4"/>
                  </a:moveTo>
                  <a:cubicBezTo>
                    <a:pt x="12" y="0"/>
                    <a:pt x="6" y="0"/>
                    <a:pt x="3" y="3"/>
                  </a:cubicBezTo>
                  <a:cubicBezTo>
                    <a:pt x="0" y="7"/>
                    <a:pt x="0" y="12"/>
                    <a:pt x="3" y="15"/>
                  </a:cubicBezTo>
                  <a:cubicBezTo>
                    <a:pt x="70" y="84"/>
                    <a:pt x="70" y="84"/>
                    <a:pt x="70" y="84"/>
                  </a:cubicBezTo>
                  <a:cubicBezTo>
                    <a:pt x="3" y="151"/>
                    <a:pt x="3" y="151"/>
                    <a:pt x="3" y="151"/>
                  </a:cubicBezTo>
                  <a:cubicBezTo>
                    <a:pt x="0" y="154"/>
                    <a:pt x="0" y="159"/>
                    <a:pt x="3" y="162"/>
                  </a:cubicBezTo>
                  <a:cubicBezTo>
                    <a:pt x="5" y="164"/>
                    <a:pt x="7" y="165"/>
                    <a:pt x="9" y="165"/>
                  </a:cubicBezTo>
                  <a:cubicBezTo>
                    <a:pt x="11" y="165"/>
                    <a:pt x="13" y="164"/>
                    <a:pt x="15" y="162"/>
                  </a:cubicBezTo>
                  <a:cubicBezTo>
                    <a:pt x="88" y="90"/>
                    <a:pt x="88" y="90"/>
                    <a:pt x="88" y="90"/>
                  </a:cubicBezTo>
                  <a:cubicBezTo>
                    <a:pt x="91" y="87"/>
                    <a:pt x="91" y="81"/>
                    <a:pt x="88" y="78"/>
                  </a:cubicBezTo>
                  <a:lnTo>
                    <a:pt x="15" y="4"/>
                  </a:lnTo>
                  <a:close/>
                  <a:moveTo>
                    <a:pt x="15" y="4"/>
                  </a:moveTo>
                  <a:cubicBezTo>
                    <a:pt x="15" y="4"/>
                    <a:pt x="15" y="4"/>
                    <a:pt x="15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700" dirty="0">
                <a:latin typeface="造字工房悦圆演示版常规体" pitchFamily="50" charset="-122"/>
                <a:ea typeface="造字工房悦圆演示版常规体" pitchFamily="50" charset="-122"/>
              </a:endParaRPr>
            </a:p>
          </p:txBody>
        </p:sp>
      </p:grpSp>
      <p:sp>
        <p:nvSpPr>
          <p:cNvPr id="32" name="Slide Number Placeholder 8"/>
          <p:cNvSpPr txBox="1"/>
          <p:nvPr userDrawn="1"/>
        </p:nvSpPr>
        <p:spPr>
          <a:xfrm>
            <a:off x="8438744" y="69667"/>
            <a:ext cx="725405" cy="470262"/>
          </a:xfrm>
          <a:prstGeom prst="ellipse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068952F-5E95-44E1-9562-3F7BE09D45B9}" type="slidenum">
              <a:rPr lang="en-US" sz="900" smtClean="0">
                <a:solidFill>
                  <a:schemeClr val="bg1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</a:fld>
            <a:endParaRPr lang="en-US" sz="900" dirty="0">
              <a:solidFill>
                <a:schemeClr val="bg1"/>
              </a:solidFill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Layou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9" Type="http://schemas.openxmlformats.org/officeDocument/2006/relationships/theme" Target="../theme/theme1.xml"/><Relationship Id="rId58" Type="http://schemas.openxmlformats.org/officeDocument/2006/relationships/slideLayout" Target="../slideLayouts/slideLayout58.xml"/><Relationship Id="rId57" Type="http://schemas.openxmlformats.org/officeDocument/2006/relationships/slideLayout" Target="../slideLayouts/slideLayout57.xml"/><Relationship Id="rId56" Type="http://schemas.openxmlformats.org/officeDocument/2006/relationships/slideLayout" Target="../slideLayouts/slideLayout56.xml"/><Relationship Id="rId55" Type="http://schemas.openxmlformats.org/officeDocument/2006/relationships/slideLayout" Target="../slideLayouts/slideLayout55.xml"/><Relationship Id="rId54" Type="http://schemas.openxmlformats.org/officeDocument/2006/relationships/slideLayout" Target="../slideLayouts/slideLayout54.xml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.xml"/><Relationship Id="rId49" Type="http://schemas.openxmlformats.org/officeDocument/2006/relationships/slideLayout" Target="../slideLayouts/slideLayout4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8"/>
          <p:cNvSpPr txBox="1"/>
          <p:nvPr userDrawn="1"/>
        </p:nvSpPr>
        <p:spPr>
          <a:xfrm>
            <a:off x="-737380" y="4874873"/>
            <a:ext cx="3498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dirty="0">
                <a:solidFill>
                  <a:srgbClr val="00B0F0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  <a:t>企业宣传口号</a:t>
            </a:r>
            <a:r>
              <a:rPr lang="zh-CN" altLang="en-US" sz="800" baseline="0" dirty="0">
                <a:solidFill>
                  <a:srgbClr val="00B0F0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  <a:t> </a:t>
            </a:r>
            <a:r>
              <a:rPr lang="en-US" sz="800" dirty="0">
                <a:solidFill>
                  <a:srgbClr val="00B0F0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  <a:t>–</a:t>
            </a:r>
            <a:r>
              <a:rPr lang="en-US" sz="800" baseline="0" dirty="0">
                <a:solidFill>
                  <a:srgbClr val="00B0F0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  <a:t> www.</a:t>
            </a:r>
            <a:r>
              <a:rPr lang="zh-CN" altLang="en-US" sz="800" baseline="0" dirty="0">
                <a:solidFill>
                  <a:srgbClr val="00B0F0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  <a:t>企业网站</a:t>
            </a:r>
            <a:r>
              <a:rPr lang="en-US" altLang="zh-CN" sz="800" baseline="0" dirty="0">
                <a:solidFill>
                  <a:srgbClr val="00B0F0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  <a:t>.com</a:t>
            </a:r>
            <a:endParaRPr lang="en-US" sz="800" dirty="0">
              <a:solidFill>
                <a:srgbClr val="00B0F0"/>
              </a:solidFill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  <p:sp>
        <p:nvSpPr>
          <p:cNvPr id="12" name="TextBox 14"/>
          <p:cNvSpPr txBox="1"/>
          <p:nvPr userDrawn="1"/>
        </p:nvSpPr>
        <p:spPr>
          <a:xfrm>
            <a:off x="8649299" y="4829207"/>
            <a:ext cx="575551" cy="374530"/>
          </a:xfrm>
          <a:prstGeom prst="round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1000" b="0" smtClean="0">
                <a:solidFill>
                  <a:srgbClr val="00B0F0"/>
                </a:solidFill>
                <a:latin typeface="造字工房悦圆演示版常规体" pitchFamily="50" charset="-122"/>
                <a:ea typeface="造字工房悦圆演示版常规体" pitchFamily="50" charset="-122"/>
                <a:cs typeface="Raleway Light"/>
              </a:rPr>
            </a:fld>
            <a:endParaRPr lang="id-ID" sz="1000" b="0" dirty="0">
              <a:solidFill>
                <a:srgbClr val="00B0F0"/>
              </a:solidFill>
              <a:latin typeface="造字工房悦圆演示版常规体" pitchFamily="50" charset="-122"/>
              <a:ea typeface="造字工房悦圆演示版常规体" pitchFamily="50" charset="-122"/>
              <a:cs typeface="Raleway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  <p:sldLayoutId id="2147483705" r:id="rId57"/>
    <p:sldLayoutId id="2147483706" r:id="rId58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  <p:txStyles>
    <p:titleStyle>
      <a:lvl1pPr algn="l" defTabSz="685165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165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16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16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16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16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16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16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16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16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16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microsoft.com/office/2007/relationships/media" Target="../media/media1.mp3"/><Relationship Id="rId7" Type="http://schemas.openxmlformats.org/officeDocument/2006/relationships/audio" Target="../media/media1.mp3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2" Type="http://schemas.openxmlformats.org/officeDocument/2006/relationships/notesSlide" Target="../notesSlides/notesSlide1.xml"/><Relationship Id="rId11" Type="http://schemas.openxmlformats.org/officeDocument/2006/relationships/slideLayout" Target="../slideLayouts/slideLayout58.xml"/><Relationship Id="rId10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3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3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6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0.xml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9.xml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36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1.xml"/><Relationship Id="rId1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8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26.xml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23.xml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21.xml"/><Relationship Id="rId4" Type="http://schemas.openxmlformats.org/officeDocument/2006/relationships/image" Target="../media/image24.jpeg"/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7.xml"/><Relationship Id="rId1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7.xml"/><Relationship Id="rId1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55.xml"/><Relationship Id="rId2" Type="http://schemas.openxmlformats.org/officeDocument/2006/relationships/image" Target="../media/image29.jpeg"/><Relationship Id="rId1" Type="http://schemas.openxmlformats.org/officeDocument/2006/relationships/image" Target="../media/image28.emf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1.jpeg"/><Relationship Id="rId1" Type="http://schemas.openxmlformats.org/officeDocument/2006/relationships/image" Target="../media/image30.emf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33.jpeg"/><Relationship Id="rId1" Type="http://schemas.openxmlformats.org/officeDocument/2006/relationships/image" Target="../media/image32.e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2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37.jpeg"/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8.xml"/></Relationships>
</file>

<file path=ppt/slides/_rels/slide4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4.xml"/><Relationship Id="rId5" Type="http://schemas.openxmlformats.org/officeDocument/2006/relationships/slideLayout" Target="../slideLayouts/slideLayout1.xml"/><Relationship Id="rId4" Type="http://schemas.openxmlformats.org/officeDocument/2006/relationships/chart" Target="../charts/chart4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5.xml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6.xml"/><Relationship Id="rId3" Type="http://schemas.openxmlformats.org/officeDocument/2006/relationships/slideLayout" Target="../slideLayouts/slideLayout1.xml"/><Relationship Id="rId2" Type="http://schemas.openxmlformats.org/officeDocument/2006/relationships/chart" Target="../charts/chart7.xml"/><Relationship Id="rId1" Type="http://schemas.openxmlformats.org/officeDocument/2006/relationships/chart" Target="../charts/char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8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A_矩形 25"/>
          <p:cNvSpPr/>
          <p:nvPr>
            <p:custDataLst>
              <p:tags r:id="rId1"/>
            </p:custData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9" name="PA_文本框 2"/>
          <p:cNvSpPr txBox="1"/>
          <p:nvPr>
            <p:custDataLst>
              <p:tags r:id="rId2"/>
            </p:custDataLst>
          </p:nvPr>
        </p:nvSpPr>
        <p:spPr>
          <a:xfrm>
            <a:off x="1495166" y="2339372"/>
            <a:ext cx="6153669" cy="808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华文细黑" panose="02010600040101010101" pitchFamily="2" charset="-122"/>
              </a:rPr>
              <a:t>招商加盟</a:t>
            </a:r>
            <a:r>
              <a:rPr lang="en-US" altLang="zh-CN" sz="4400" b="1" dirty="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华文细黑" panose="02010600040101010101" pitchFamily="2" charset="-122"/>
              </a:rPr>
              <a:t>PPT</a:t>
            </a:r>
            <a:r>
              <a:rPr lang="zh-CN" altLang="en-US" sz="4400" b="1" dirty="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华文细黑" panose="02010600040101010101" pitchFamily="2" charset="-122"/>
              </a:rPr>
              <a:t>模板</a:t>
            </a:r>
            <a:endParaRPr lang="en-US" sz="4400" b="1" dirty="0">
              <a:solidFill>
                <a:schemeClr val="accent5"/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华文细黑" panose="02010600040101010101" pitchFamily="2" charset="-122"/>
            </a:endParaRPr>
          </a:p>
        </p:txBody>
      </p:sp>
      <p:sp>
        <p:nvSpPr>
          <p:cNvPr id="20" name="PA_文本框 59"/>
          <p:cNvSpPr txBox="1"/>
          <p:nvPr>
            <p:custDataLst>
              <p:tags r:id="rId3"/>
            </p:custDataLst>
          </p:nvPr>
        </p:nvSpPr>
        <p:spPr>
          <a:xfrm>
            <a:off x="1203900" y="1930728"/>
            <a:ext cx="6736200" cy="613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华文细黑" panose="02010600040101010101" pitchFamily="2" charset="-122"/>
              </a:rPr>
              <a:t>BUSINESS POWERPOINT</a:t>
            </a:r>
            <a:endParaRPr lang="en-US" altLang="zh-CN" sz="32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华文细黑" panose="02010600040101010101" pitchFamily="2" charset="-122"/>
            </a:endParaRPr>
          </a:p>
        </p:txBody>
      </p:sp>
      <p:sp>
        <p:nvSpPr>
          <p:cNvPr id="21" name="PA_文本框 62"/>
          <p:cNvSpPr txBox="1"/>
          <p:nvPr>
            <p:custDataLst>
              <p:tags r:id="rId4"/>
            </p:custDataLst>
          </p:nvPr>
        </p:nvSpPr>
        <p:spPr>
          <a:xfrm>
            <a:off x="1954177" y="3079070"/>
            <a:ext cx="5235647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 Unicode MS" panose="020B0604020202020204" pitchFamily="34" charset="-122"/>
                <a:sym typeface="华文细黑" panose="02010600040101010101" pitchFamily="2" charset="-122"/>
              </a:rPr>
              <a:t>Your content to play here, or through your copy, paste in this box, and select only </a:t>
            </a:r>
            <a:endParaRPr lang="en-US" altLang="zh-CN" sz="800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 Unicode MS" panose="020B0604020202020204" pitchFamily="34" charset="-122"/>
              <a:sym typeface="华文细黑" panose="02010600040101010101" pitchFamily="2" charset="-122"/>
            </a:endParaRPr>
          </a:p>
          <a:p>
            <a:pPr algn="ctr"/>
            <a:r>
              <a:rPr lang="en-US" altLang="zh-CN" sz="8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 Unicode MS" panose="020B0604020202020204" pitchFamily="34" charset="-122"/>
                <a:sym typeface="华文细黑" panose="02010600040101010101" pitchFamily="2" charset="-122"/>
              </a:rPr>
              <a:t>the text. Your content to play here, or through your copy, paste in </a:t>
            </a:r>
            <a:endParaRPr lang="en-US" altLang="zh-CN" sz="800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 Unicode MS" panose="020B0604020202020204" pitchFamily="34" charset="-122"/>
              <a:sym typeface="华文细黑" panose="02010600040101010101" pitchFamily="2" charset="-122"/>
            </a:endParaRPr>
          </a:p>
          <a:p>
            <a:pPr algn="ctr"/>
            <a:r>
              <a:rPr lang="en-US" altLang="zh-CN" sz="8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 Unicode MS" panose="020B0604020202020204" pitchFamily="34" charset="-122"/>
                <a:sym typeface="华文细黑" panose="02010600040101010101" pitchFamily="2" charset="-122"/>
              </a:rPr>
              <a:t>this box, and select only the text.</a:t>
            </a:r>
            <a:endParaRPr lang="en-US" altLang="zh-CN" sz="800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 Unicode MS" panose="020B0604020202020204" pitchFamily="34" charset="-122"/>
              <a:sym typeface="华文细黑" panose="02010600040101010101" pitchFamily="2" charset="-122"/>
            </a:endParaRPr>
          </a:p>
        </p:txBody>
      </p:sp>
      <p:sp>
        <p:nvSpPr>
          <p:cNvPr id="36" name="PA_任意多边形 35"/>
          <p:cNvSpPr/>
          <p:nvPr>
            <p:custDataLst>
              <p:tags r:id="rId5"/>
            </p:custDataLst>
          </p:nvPr>
        </p:nvSpPr>
        <p:spPr>
          <a:xfrm>
            <a:off x="1" y="2766725"/>
            <a:ext cx="6558379" cy="1840789"/>
          </a:xfrm>
          <a:custGeom>
            <a:avLst/>
            <a:gdLst>
              <a:gd name="connsiteX0" fmla="*/ 0 w 6558379"/>
              <a:gd name="connsiteY0" fmla="*/ 0 h 1840789"/>
              <a:gd name="connsiteX1" fmla="*/ 112002 w 6558379"/>
              <a:gd name="connsiteY1" fmla="*/ 101183 h 1840789"/>
              <a:gd name="connsiteX2" fmla="*/ 4714111 w 6558379"/>
              <a:gd name="connsiteY2" fmla="*/ 1695175 h 1840789"/>
              <a:gd name="connsiteX3" fmla="*/ 6267895 w 6558379"/>
              <a:gd name="connsiteY3" fmla="*/ 1542002 h 1840789"/>
              <a:gd name="connsiteX4" fmla="*/ 6558379 w 6558379"/>
              <a:gd name="connsiteY4" fmla="*/ 1477450 h 1840789"/>
              <a:gd name="connsiteX5" fmla="*/ 6306555 w 6558379"/>
              <a:gd name="connsiteY5" fmla="*/ 1553606 h 1840789"/>
              <a:gd name="connsiteX6" fmla="*/ 4184922 w 6558379"/>
              <a:gd name="connsiteY6" fmla="*/ 1840789 h 1840789"/>
              <a:gd name="connsiteX7" fmla="*/ 36001 w 6558379"/>
              <a:gd name="connsiteY7" fmla="*/ 611300 h 1840789"/>
              <a:gd name="connsiteX8" fmla="*/ 0 w 6558379"/>
              <a:gd name="connsiteY8" fmla="*/ 584974 h 1840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8379" h="1840789">
                <a:moveTo>
                  <a:pt x="0" y="0"/>
                </a:moveTo>
                <a:lnTo>
                  <a:pt x="112002" y="101183"/>
                </a:lnTo>
                <a:cubicBezTo>
                  <a:pt x="1249307" y="1080406"/>
                  <a:pt x="2889967" y="1695175"/>
                  <a:pt x="4714111" y="1695175"/>
                </a:cubicBezTo>
                <a:cubicBezTo>
                  <a:pt x="5250624" y="1695175"/>
                  <a:pt x="5771265" y="1641995"/>
                  <a:pt x="6267895" y="1542002"/>
                </a:cubicBezTo>
                <a:lnTo>
                  <a:pt x="6558379" y="1477450"/>
                </a:lnTo>
                <a:lnTo>
                  <a:pt x="6306555" y="1553606"/>
                </a:lnTo>
                <a:cubicBezTo>
                  <a:pt x="5644996" y="1739395"/>
                  <a:pt x="4930397" y="1840789"/>
                  <a:pt x="4184922" y="1840789"/>
                </a:cubicBezTo>
                <a:cubicBezTo>
                  <a:pt x="2587476" y="1840789"/>
                  <a:pt x="1131807" y="1375203"/>
                  <a:pt x="36001" y="611300"/>
                </a:cubicBezTo>
                <a:lnTo>
                  <a:pt x="0" y="58497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38" name="PA_任意多边形 37"/>
          <p:cNvSpPr/>
          <p:nvPr>
            <p:custDataLst>
              <p:tags r:id="rId6"/>
            </p:custDataLst>
          </p:nvPr>
        </p:nvSpPr>
        <p:spPr>
          <a:xfrm>
            <a:off x="3464588" y="2785253"/>
            <a:ext cx="5679412" cy="2069519"/>
          </a:xfrm>
          <a:custGeom>
            <a:avLst/>
            <a:gdLst>
              <a:gd name="connsiteX0" fmla="*/ 5679412 w 5679412"/>
              <a:gd name="connsiteY0" fmla="*/ 0 h 2069519"/>
              <a:gd name="connsiteX1" fmla="*/ 5679412 w 5679412"/>
              <a:gd name="connsiteY1" fmla="*/ 539254 h 2069519"/>
              <a:gd name="connsiteX2" fmla="*/ 5658907 w 5679412"/>
              <a:gd name="connsiteY2" fmla="*/ 555601 h 2069519"/>
              <a:gd name="connsiteX3" fmla="*/ 2400536 w 5679412"/>
              <a:gd name="connsiteY3" fmla="*/ 1948019 h 2069519"/>
              <a:gd name="connsiteX4" fmla="*/ 261197 w 5679412"/>
              <a:gd name="connsiteY4" fmla="*/ 2031863 h 2069519"/>
              <a:gd name="connsiteX5" fmla="*/ 0 w 5679412"/>
              <a:gd name="connsiteY5" fmla="*/ 2000378 h 2069519"/>
              <a:gd name="connsiteX6" fmla="*/ 297270 w 5679412"/>
              <a:gd name="connsiteY6" fmla="*/ 2013751 h 2069519"/>
              <a:gd name="connsiteX7" fmla="*/ 1854143 w 5679412"/>
              <a:gd name="connsiteY7" fmla="*/ 1896062 h 2069519"/>
              <a:gd name="connsiteX8" fmla="*/ 5557335 w 5679412"/>
              <a:gd name="connsiteY8" fmla="*/ 118239 h 2069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79412" h="2069519">
                <a:moveTo>
                  <a:pt x="5679412" y="0"/>
                </a:moveTo>
                <a:lnTo>
                  <a:pt x="5679412" y="539254"/>
                </a:lnTo>
                <a:lnTo>
                  <a:pt x="5658907" y="555601"/>
                </a:lnTo>
                <a:cubicBezTo>
                  <a:pt x="4777109" y="1228446"/>
                  <a:pt x="3659259" y="1727136"/>
                  <a:pt x="2400536" y="1948019"/>
                </a:cubicBezTo>
                <a:cubicBezTo>
                  <a:pt x="1666280" y="2076868"/>
                  <a:pt x="944911" y="2100511"/>
                  <a:pt x="261197" y="2031863"/>
                </a:cubicBezTo>
                <a:lnTo>
                  <a:pt x="0" y="2000378"/>
                </a:lnTo>
                <a:lnTo>
                  <a:pt x="297270" y="2013751"/>
                </a:lnTo>
                <a:cubicBezTo>
                  <a:pt x="803708" y="2026402"/>
                  <a:pt x="1325705" y="1988793"/>
                  <a:pt x="1854143" y="1896062"/>
                </a:cubicBezTo>
                <a:cubicBezTo>
                  <a:pt x="3333771" y="1636415"/>
                  <a:pt x="4618768" y="987614"/>
                  <a:pt x="5557335" y="11823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pic>
        <p:nvPicPr>
          <p:cNvPr id="2" name="PA_1 (75)">
            <a:hlinkClick r:id="" action="ppaction://media"/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782471" y="79981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01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401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9" grpId="0"/>
      <p:bldP spid="20" grpId="0"/>
      <p:bldP spid="21" grpId="0"/>
      <p:bldP spid="36" grpId="0" animBg="1"/>
      <p:bldP spid="3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21"/>
          <p:cNvSpPr/>
          <p:nvPr/>
        </p:nvSpPr>
        <p:spPr>
          <a:xfrm>
            <a:off x="3404996" y="1978352"/>
            <a:ext cx="1260000" cy="456546"/>
          </a:xfrm>
          <a:prstGeom prst="parallelogram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</a:t>
            </a:r>
            <a:endParaRPr lang="id-ID" sz="24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5" name="Oval 34"/>
          <p:cNvSpPr/>
          <p:nvPr/>
        </p:nvSpPr>
        <p:spPr>
          <a:xfrm>
            <a:off x="3086100" y="1295400"/>
            <a:ext cx="1268759" cy="468000"/>
          </a:xfrm>
          <a:prstGeom prst="parallelogram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1</a:t>
            </a:r>
            <a:endParaRPr lang="id-ID" sz="24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22" name="Oval 43"/>
          <p:cNvSpPr/>
          <p:nvPr/>
        </p:nvSpPr>
        <p:spPr>
          <a:xfrm>
            <a:off x="3715133" y="2649850"/>
            <a:ext cx="1268759" cy="468000"/>
          </a:xfrm>
          <a:prstGeom prst="parallelogram">
            <a:avLst/>
          </a:prstGeom>
          <a:solidFill>
            <a:schemeClr val="accent3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3</a:t>
            </a:r>
            <a:endParaRPr lang="id-ID" sz="24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25" name="Oval 32"/>
          <p:cNvSpPr/>
          <p:nvPr/>
        </p:nvSpPr>
        <p:spPr>
          <a:xfrm>
            <a:off x="4352925" y="4015755"/>
            <a:ext cx="1260993" cy="468000"/>
          </a:xfrm>
          <a:prstGeom prst="parallelogram">
            <a:avLst/>
          </a:prstGeom>
          <a:solidFill>
            <a:schemeClr val="accent5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5</a:t>
            </a:r>
            <a:endParaRPr lang="id-ID" sz="24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31" name="Oval 39"/>
          <p:cNvSpPr/>
          <p:nvPr/>
        </p:nvSpPr>
        <p:spPr>
          <a:xfrm>
            <a:off x="4034029" y="3332802"/>
            <a:ext cx="1268759" cy="468000"/>
          </a:xfrm>
          <a:prstGeom prst="parallelogram">
            <a:avLst/>
          </a:prstGeom>
          <a:solidFill>
            <a:schemeClr val="accent4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4</a:t>
            </a:r>
            <a:endParaRPr lang="id-ID" sz="24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57" name="任意多边形 56"/>
          <p:cNvSpPr/>
          <p:nvPr/>
        </p:nvSpPr>
        <p:spPr>
          <a:xfrm>
            <a:off x="581024" y="0"/>
            <a:ext cx="5267327" cy="5143500"/>
          </a:xfrm>
          <a:custGeom>
            <a:avLst/>
            <a:gdLst>
              <a:gd name="connsiteX0" fmla="*/ 0 w 4603818"/>
              <a:gd name="connsiteY0" fmla="*/ 0 h 5143500"/>
              <a:gd name="connsiteX1" fmla="*/ 2408378 w 4603818"/>
              <a:gd name="connsiteY1" fmla="*/ 0 h 5143500"/>
              <a:gd name="connsiteX2" fmla="*/ 2415531 w 4603818"/>
              <a:gd name="connsiteY2" fmla="*/ 78093 h 5143500"/>
              <a:gd name="connsiteX3" fmla="*/ 4519053 w 4603818"/>
              <a:gd name="connsiteY3" fmla="*/ 5078339 h 5143500"/>
              <a:gd name="connsiteX4" fmla="*/ 4603818 w 4603818"/>
              <a:gd name="connsiteY4" fmla="*/ 5143500 h 5143500"/>
              <a:gd name="connsiteX5" fmla="*/ 0 w 4603818"/>
              <a:gd name="connsiteY5" fmla="*/ 5143500 h 5143500"/>
              <a:gd name="connsiteX6" fmla="*/ 0 w 4603818"/>
              <a:gd name="connsiteY6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03818" h="5143500">
                <a:moveTo>
                  <a:pt x="0" y="0"/>
                </a:moveTo>
                <a:lnTo>
                  <a:pt x="2408378" y="0"/>
                </a:lnTo>
                <a:lnTo>
                  <a:pt x="2415531" y="78093"/>
                </a:lnTo>
                <a:cubicBezTo>
                  <a:pt x="2652819" y="2338913"/>
                  <a:pt x="3453481" y="4199630"/>
                  <a:pt x="4519053" y="5078339"/>
                </a:cubicBezTo>
                <a:lnTo>
                  <a:pt x="4603818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7" name="TextBox 38"/>
          <p:cNvSpPr txBox="1"/>
          <p:nvPr/>
        </p:nvSpPr>
        <p:spPr>
          <a:xfrm>
            <a:off x="4794313" y="1991682"/>
            <a:ext cx="1768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5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项目介绍</a:t>
            </a:r>
            <a:endParaRPr lang="id-ID" sz="2000" dirty="0">
              <a:solidFill>
                <a:schemeClr val="accent5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8" name="TextBox 44"/>
          <p:cNvSpPr txBox="1"/>
          <p:nvPr/>
        </p:nvSpPr>
        <p:spPr>
          <a:xfrm>
            <a:off x="5105819" y="2683795"/>
            <a:ext cx="1768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5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产品运营</a:t>
            </a:r>
            <a:endParaRPr lang="id-ID" sz="2000" dirty="0">
              <a:solidFill>
                <a:schemeClr val="accent5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9" name="TextBox 35"/>
          <p:cNvSpPr txBox="1"/>
          <p:nvPr/>
        </p:nvSpPr>
        <p:spPr>
          <a:xfrm>
            <a:off x="5340888" y="3336895"/>
            <a:ext cx="1768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5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发展前景</a:t>
            </a:r>
            <a:endParaRPr lang="id-ID" sz="2000" dirty="0">
              <a:solidFill>
                <a:schemeClr val="accent5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20" name="TextBox 47"/>
          <p:cNvSpPr txBox="1"/>
          <p:nvPr/>
        </p:nvSpPr>
        <p:spPr>
          <a:xfrm>
            <a:off x="5652018" y="4049700"/>
            <a:ext cx="1768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5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财务分析</a:t>
            </a:r>
            <a:endParaRPr lang="id-ID" sz="2000" dirty="0">
              <a:solidFill>
                <a:schemeClr val="accent5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37" name="TextBox 38"/>
          <p:cNvSpPr txBox="1"/>
          <p:nvPr/>
        </p:nvSpPr>
        <p:spPr>
          <a:xfrm>
            <a:off x="4433237" y="1320184"/>
            <a:ext cx="1768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5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企业简介</a:t>
            </a:r>
            <a:endParaRPr lang="id-ID" sz="2000" dirty="0">
              <a:solidFill>
                <a:schemeClr val="accent5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54" name="任意多边形 53"/>
          <p:cNvSpPr/>
          <p:nvPr/>
        </p:nvSpPr>
        <p:spPr>
          <a:xfrm>
            <a:off x="0" y="0"/>
            <a:ext cx="5848351" cy="5143500"/>
          </a:xfrm>
          <a:custGeom>
            <a:avLst/>
            <a:gdLst>
              <a:gd name="connsiteX0" fmla="*/ 0 w 4603818"/>
              <a:gd name="connsiteY0" fmla="*/ 0 h 5143500"/>
              <a:gd name="connsiteX1" fmla="*/ 2408378 w 4603818"/>
              <a:gd name="connsiteY1" fmla="*/ 0 h 5143500"/>
              <a:gd name="connsiteX2" fmla="*/ 2415531 w 4603818"/>
              <a:gd name="connsiteY2" fmla="*/ 78093 h 5143500"/>
              <a:gd name="connsiteX3" fmla="*/ 4519053 w 4603818"/>
              <a:gd name="connsiteY3" fmla="*/ 5078339 h 5143500"/>
              <a:gd name="connsiteX4" fmla="*/ 4603818 w 4603818"/>
              <a:gd name="connsiteY4" fmla="*/ 5143500 h 5143500"/>
              <a:gd name="connsiteX5" fmla="*/ 0 w 4603818"/>
              <a:gd name="connsiteY5" fmla="*/ 5143500 h 5143500"/>
              <a:gd name="connsiteX6" fmla="*/ 0 w 4603818"/>
              <a:gd name="connsiteY6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03818" h="5143500">
                <a:moveTo>
                  <a:pt x="0" y="0"/>
                </a:moveTo>
                <a:lnTo>
                  <a:pt x="2408378" y="0"/>
                </a:lnTo>
                <a:lnTo>
                  <a:pt x="2415531" y="78093"/>
                </a:lnTo>
                <a:cubicBezTo>
                  <a:pt x="2652819" y="2338913"/>
                  <a:pt x="3453481" y="4199630"/>
                  <a:pt x="4519053" y="5078339"/>
                </a:cubicBezTo>
                <a:lnTo>
                  <a:pt x="4603818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"/>
            <a:srcRect/>
            <a:stretch>
              <a:fillRect l="-24000" r="-3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38" name="TextBox 1"/>
          <p:cNvSpPr txBox="1"/>
          <p:nvPr/>
        </p:nvSpPr>
        <p:spPr>
          <a:xfrm>
            <a:off x="6071380" y="448632"/>
            <a:ext cx="26981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3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目录</a:t>
            </a:r>
            <a:endParaRPr lang="en-US" altLang="zh-CN" sz="3300" b="1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102847" y="976553"/>
            <a:ext cx="2635167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25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CONTENT</a:t>
            </a:r>
            <a:endParaRPr lang="en-US" altLang="zh-CN" sz="2250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9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400"/>
                            </p:stCondLst>
                            <p:childTnLst>
                              <p:par>
                                <p:cTn id="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8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300"/>
                            </p:stCondLst>
                            <p:childTnLst>
                              <p:par>
                                <p:cTn id="5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699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199"/>
                            </p:stCondLst>
                            <p:childTnLst>
                              <p:par>
                                <p:cTn id="6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60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1100"/>
                            </p:stCondLst>
                            <p:childTnLst>
                              <p:par>
                                <p:cTn id="7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  <p:bldP spid="22" grpId="0" animBg="1"/>
      <p:bldP spid="25" grpId="0" animBg="1"/>
      <p:bldP spid="31" grpId="0" animBg="1"/>
      <p:bldP spid="57" grpId="0" animBg="1"/>
      <p:bldP spid="17" grpId="0"/>
      <p:bldP spid="18" grpId="0"/>
      <p:bldP spid="19" grpId="0"/>
      <p:bldP spid="20" grpId="0"/>
      <p:bldP spid="37" grpId="0"/>
      <p:bldP spid="54" grpId="0" animBg="1"/>
      <p:bldP spid="38" grpId="0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1"/>
          <p:cNvSpPr txBox="1"/>
          <p:nvPr/>
        </p:nvSpPr>
        <p:spPr>
          <a:xfrm>
            <a:off x="3539817" y="1530329"/>
            <a:ext cx="20643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01</a:t>
            </a:r>
            <a:endParaRPr lang="en-US" altLang="zh-CN" sz="6000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529566" y="2337325"/>
            <a:ext cx="20848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企业简介</a:t>
            </a:r>
            <a:endParaRPr lang="en-US" altLang="zh-CN" sz="2800" b="1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3539817" y="2873859"/>
            <a:ext cx="206436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just">
              <a:defRPr sz="9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7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200</a:t>
            </a:r>
            <a:r>
              <a:rPr lang="zh-CN" altLang="en-US" sz="7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字以内，据统计每页幻灯片的最好控制在</a:t>
            </a:r>
            <a:r>
              <a:rPr lang="en-US" altLang="zh-CN" sz="7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5</a:t>
            </a:r>
            <a:r>
              <a:rPr lang="zh-CN" altLang="en-US" sz="7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分钟之内。</a:t>
            </a:r>
            <a:endParaRPr lang="zh-CN" altLang="en-US" sz="700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2824642" y="3460416"/>
            <a:ext cx="3471383" cy="375573"/>
          </a:xfrm>
          <a:custGeom>
            <a:avLst/>
            <a:gdLst>
              <a:gd name="connsiteX0" fmla="*/ 0 w 3471383"/>
              <a:gd name="connsiteY0" fmla="*/ 0 h 375573"/>
              <a:gd name="connsiteX1" fmla="*/ 242852 w 3471383"/>
              <a:gd name="connsiteY1" fmla="*/ 57490 h 375573"/>
              <a:gd name="connsiteX2" fmla="*/ 1889470 w 3471383"/>
              <a:gd name="connsiteY2" fmla="*/ 229959 h 375573"/>
              <a:gd name="connsiteX3" fmla="*/ 3443254 w 3471383"/>
              <a:gd name="connsiteY3" fmla="*/ 76786 h 375573"/>
              <a:gd name="connsiteX4" fmla="*/ 3471383 w 3471383"/>
              <a:gd name="connsiteY4" fmla="*/ 70535 h 375573"/>
              <a:gd name="connsiteX5" fmla="*/ 3471383 w 3471383"/>
              <a:gd name="connsiteY5" fmla="*/ 91151 h 375573"/>
              <a:gd name="connsiteX6" fmla="*/ 3231387 w 3471383"/>
              <a:gd name="connsiteY6" fmla="*/ 154072 h 375573"/>
              <a:gd name="connsiteX7" fmla="*/ 1360281 w 3471383"/>
              <a:gd name="connsiteY7" fmla="*/ 375573 h 375573"/>
              <a:gd name="connsiteX8" fmla="*/ 192188 w 3471383"/>
              <a:gd name="connsiteY8" fmla="*/ 290889 h 375573"/>
              <a:gd name="connsiteX9" fmla="*/ 0 w 3471383"/>
              <a:gd name="connsiteY9" fmla="*/ 259045 h 375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71383" h="375573">
                <a:moveTo>
                  <a:pt x="0" y="0"/>
                </a:moveTo>
                <a:lnTo>
                  <a:pt x="242852" y="57490"/>
                </a:lnTo>
                <a:cubicBezTo>
                  <a:pt x="767299" y="169923"/>
                  <a:pt x="1319425" y="229959"/>
                  <a:pt x="1889470" y="229959"/>
                </a:cubicBezTo>
                <a:cubicBezTo>
                  <a:pt x="2425983" y="229959"/>
                  <a:pt x="2946624" y="176779"/>
                  <a:pt x="3443254" y="76786"/>
                </a:cubicBezTo>
                <a:lnTo>
                  <a:pt x="3471383" y="70535"/>
                </a:lnTo>
                <a:lnTo>
                  <a:pt x="3471383" y="91151"/>
                </a:lnTo>
                <a:lnTo>
                  <a:pt x="3231387" y="154072"/>
                </a:lnTo>
                <a:cubicBezTo>
                  <a:pt x="2641223" y="297943"/>
                  <a:pt x="2012572" y="375573"/>
                  <a:pt x="1360281" y="375573"/>
                </a:cubicBezTo>
                <a:cubicBezTo>
                  <a:pt x="960920" y="375573"/>
                  <a:pt x="570419" y="346474"/>
                  <a:pt x="192188" y="290889"/>
                </a:cubicBezTo>
                <a:lnTo>
                  <a:pt x="0" y="25904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3464588" y="3666077"/>
            <a:ext cx="2854770" cy="417171"/>
          </a:xfrm>
          <a:custGeom>
            <a:avLst/>
            <a:gdLst>
              <a:gd name="connsiteX0" fmla="*/ 2854770 w 2854770"/>
              <a:gd name="connsiteY0" fmla="*/ 0 h 417171"/>
              <a:gd name="connsiteX1" fmla="*/ 2854770 w 2854770"/>
              <a:gd name="connsiteY1" fmla="*/ 202281 h 417171"/>
              <a:gd name="connsiteX2" fmla="*/ 2400536 w 2854770"/>
              <a:gd name="connsiteY2" fmla="*/ 295671 h 417171"/>
              <a:gd name="connsiteX3" fmla="*/ 261197 w 2854770"/>
              <a:gd name="connsiteY3" fmla="*/ 379515 h 417171"/>
              <a:gd name="connsiteX4" fmla="*/ 0 w 2854770"/>
              <a:gd name="connsiteY4" fmla="*/ 348030 h 417171"/>
              <a:gd name="connsiteX5" fmla="*/ 297270 w 2854770"/>
              <a:gd name="connsiteY5" fmla="*/ 361403 h 417171"/>
              <a:gd name="connsiteX6" fmla="*/ 1854143 w 2854770"/>
              <a:gd name="connsiteY6" fmla="*/ 243714 h 417171"/>
              <a:gd name="connsiteX7" fmla="*/ 2664906 w 2854770"/>
              <a:gd name="connsiteY7" fmla="*/ 57730 h 417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54770" h="417171">
                <a:moveTo>
                  <a:pt x="2854770" y="0"/>
                </a:moveTo>
                <a:lnTo>
                  <a:pt x="2854770" y="202281"/>
                </a:lnTo>
                <a:lnTo>
                  <a:pt x="2400536" y="295671"/>
                </a:lnTo>
                <a:cubicBezTo>
                  <a:pt x="1666280" y="424520"/>
                  <a:pt x="944911" y="448163"/>
                  <a:pt x="261197" y="379515"/>
                </a:cubicBezTo>
                <a:lnTo>
                  <a:pt x="0" y="348030"/>
                </a:lnTo>
                <a:lnTo>
                  <a:pt x="297270" y="361403"/>
                </a:lnTo>
                <a:cubicBezTo>
                  <a:pt x="803708" y="374054"/>
                  <a:pt x="1325705" y="336445"/>
                  <a:pt x="1854143" y="243714"/>
                </a:cubicBezTo>
                <a:cubicBezTo>
                  <a:pt x="2131574" y="195030"/>
                  <a:pt x="2402161" y="132665"/>
                  <a:pt x="2664906" y="57730"/>
                </a:cubicBezTo>
                <a:close/>
              </a:path>
            </a:pathLst>
          </a:custGeom>
          <a:solidFill>
            <a:schemeClr val="accent4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824642" y="824392"/>
            <a:ext cx="3494716" cy="3494716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6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8" grpId="0" animBg="1"/>
      <p:bldP spid="30" grpId="0" animBg="1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/>
          <p:cNvSpPr txBox="1"/>
          <p:nvPr/>
        </p:nvSpPr>
        <p:spPr>
          <a:xfrm>
            <a:off x="904461" y="3305010"/>
            <a:ext cx="7320886" cy="10143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just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b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9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200</a:t>
            </a:r>
            <a:r>
              <a:rPr lang="zh-CN" altLang="en-US" sz="9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字以内，据统计每页幻灯片的最好控制在</a:t>
            </a:r>
            <a:r>
              <a:rPr lang="en-US" altLang="zh-CN" sz="9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5</a:t>
            </a:r>
            <a:r>
              <a:rPr lang="zh-CN" altLang="en-US" sz="9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200</a:t>
            </a:r>
            <a:r>
              <a:rPr lang="zh-CN" altLang="en-US" sz="9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字以内，据统计每页幻灯片的最好控制在</a:t>
            </a:r>
            <a:r>
              <a:rPr lang="en-US" altLang="zh-CN" sz="9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5</a:t>
            </a:r>
            <a:r>
              <a:rPr lang="zh-CN" altLang="en-US" sz="9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200</a:t>
            </a:r>
            <a:r>
              <a:rPr lang="zh-CN" altLang="en-US" sz="9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字以内，据统计每页幻灯片的最好控制在</a:t>
            </a:r>
            <a:r>
              <a:rPr lang="en-US" altLang="zh-CN" sz="9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5</a:t>
            </a:r>
            <a:r>
              <a:rPr lang="zh-CN" altLang="en-US" sz="9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分钟之内。此处添加详细文本描述，建议与标题相关并符合整体语言风格。</a:t>
            </a:r>
            <a:endParaRPr lang="zh-CN" altLang="en-US" sz="90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algn="ctr"/>
            <a:endParaRPr lang="zh-CN" altLang="en-US" sz="90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6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关于我们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占位符 1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82"/>
          <a:stretch>
            <a:fillRect/>
          </a:stretch>
        </p:blipFill>
        <p:spPr>
          <a:xfrm>
            <a:off x="0" y="925830"/>
            <a:ext cx="9152197" cy="2293549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我们做什么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0" y="1277123"/>
            <a:ext cx="9156504" cy="2804690"/>
            <a:chOff x="0" y="1277122"/>
            <a:chExt cx="9156504" cy="2804690"/>
          </a:xfrm>
        </p:grpSpPr>
        <p:sp>
          <p:nvSpPr>
            <p:cNvPr id="32" name="Rectangle 31"/>
            <p:cNvSpPr/>
            <p:nvPr/>
          </p:nvSpPr>
          <p:spPr>
            <a:xfrm>
              <a:off x="4578488" y="2679704"/>
              <a:ext cx="4578016" cy="14021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0" y="1277122"/>
              <a:ext cx="4578016" cy="14021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578016" y="1277122"/>
              <a:ext cx="4578016" cy="140210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0" y="2679704"/>
              <a:ext cx="4578016" cy="140210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sp>
        <p:nvSpPr>
          <p:cNvPr id="33" name="Oval 32"/>
          <p:cNvSpPr/>
          <p:nvPr/>
        </p:nvSpPr>
        <p:spPr>
          <a:xfrm>
            <a:off x="3175725" y="1274661"/>
            <a:ext cx="2805528" cy="2805164"/>
          </a:xfrm>
          <a:prstGeom prst="ellipse">
            <a:avLst/>
          </a:prstGeom>
          <a:solidFill>
            <a:schemeClr val="bg1">
              <a:alpha val="38000"/>
            </a:scheme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852" tIns="121926" rIns="243852" bIns="121926" rtlCol="0" anchor="ctr"/>
          <a:lstStyle/>
          <a:p>
            <a:pPr algn="ctr"/>
            <a:endParaRPr lang="en-US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51" name="Text Placeholder 7"/>
          <p:cNvSpPr txBox="1"/>
          <p:nvPr/>
        </p:nvSpPr>
        <p:spPr>
          <a:xfrm>
            <a:off x="215377" y="1471720"/>
            <a:ext cx="2744970" cy="101291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indent="0" algn="ct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00"/>
            </a:lvl1pPr>
            <a:lvl2pPr marL="5143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/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/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5pPr>
            <a:lvl6pPr marL="18859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6pPr>
            <a:lvl7pPr marL="22288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7pPr>
            <a:lvl8pPr marL="25717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8pPr>
            <a:lvl9pPr marL="29146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9pPr>
          </a:lstStyle>
          <a:p>
            <a:pPr algn="l"/>
            <a:r>
              <a:rPr lang="en-US" sz="105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Web </a:t>
            </a:r>
            <a:r>
              <a:rPr lang="zh-CN" altLang="en-US" sz="105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解决方案</a:t>
            </a:r>
            <a:endParaRPr lang="en-US" sz="105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algn="just"/>
            <a:r>
              <a:rPr lang="zh-CN" altLang="en-US" sz="9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200</a:t>
            </a:r>
            <a:r>
              <a:rPr lang="zh-CN" altLang="en-US" sz="9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字。</a:t>
            </a:r>
            <a:endParaRPr lang="en-US" sz="9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algn="just"/>
            <a:endParaRPr lang="en-US" sz="9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algn="just"/>
            <a:endParaRPr lang="en-US" sz="9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52" name="Text Placeholder 7"/>
          <p:cNvSpPr txBox="1"/>
          <p:nvPr/>
        </p:nvSpPr>
        <p:spPr>
          <a:xfrm>
            <a:off x="215377" y="2811430"/>
            <a:ext cx="2744970" cy="101291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indent="0" algn="ct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00"/>
            </a:lvl1pPr>
            <a:lvl2pPr marL="5143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/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/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5pPr>
            <a:lvl6pPr marL="18859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6pPr>
            <a:lvl7pPr marL="22288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7pPr>
            <a:lvl8pPr marL="25717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8pPr>
            <a:lvl9pPr marL="29146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9pPr>
          </a:lstStyle>
          <a:p>
            <a:pPr algn="l"/>
            <a:r>
              <a:rPr lang="zh-CN" altLang="en-US" sz="105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网站设计</a:t>
            </a:r>
            <a:endParaRPr lang="en-US" sz="105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algn="just"/>
            <a:r>
              <a:rPr lang="zh-CN" altLang="en-US" sz="9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200</a:t>
            </a:r>
            <a:r>
              <a:rPr lang="zh-CN" altLang="en-US" sz="9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字。</a:t>
            </a:r>
            <a:endParaRPr lang="en-US" sz="9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algn="just"/>
            <a:endParaRPr lang="en-US" sz="9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algn="just"/>
            <a:endParaRPr lang="en-US" sz="9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53" name="Text Placeholder 7"/>
          <p:cNvSpPr txBox="1"/>
          <p:nvPr/>
        </p:nvSpPr>
        <p:spPr>
          <a:xfrm>
            <a:off x="6054858" y="2820206"/>
            <a:ext cx="2744970" cy="101291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indent="0" algn="ct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00"/>
            </a:lvl1pPr>
            <a:lvl2pPr marL="5143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/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/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5pPr>
            <a:lvl6pPr marL="18859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6pPr>
            <a:lvl7pPr marL="22288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7pPr>
            <a:lvl8pPr marL="25717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8pPr>
            <a:lvl9pPr marL="29146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9pPr>
          </a:lstStyle>
          <a:p>
            <a:pPr algn="l"/>
            <a:r>
              <a:rPr lang="zh-CN" altLang="en-US" sz="105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网络解决方案</a:t>
            </a:r>
            <a:endParaRPr lang="en-US" sz="105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algn="just"/>
            <a:r>
              <a:rPr lang="zh-CN" altLang="en-US" sz="9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200</a:t>
            </a:r>
            <a:r>
              <a:rPr lang="zh-CN" altLang="en-US" sz="9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字。</a:t>
            </a:r>
            <a:endParaRPr lang="en-US" sz="9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algn="just"/>
            <a:endParaRPr lang="en-US" sz="9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algn="just"/>
            <a:endParaRPr lang="en-US" sz="9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54" name="Text Placeholder 7"/>
          <p:cNvSpPr txBox="1"/>
          <p:nvPr/>
        </p:nvSpPr>
        <p:spPr>
          <a:xfrm>
            <a:off x="6054858" y="1426874"/>
            <a:ext cx="2744970" cy="101291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indent="0" algn="ct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00"/>
            </a:lvl1pPr>
            <a:lvl2pPr marL="5143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/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/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5pPr>
            <a:lvl6pPr marL="18859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6pPr>
            <a:lvl7pPr marL="22288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7pPr>
            <a:lvl8pPr marL="25717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8pPr>
            <a:lvl9pPr marL="29146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9pPr>
          </a:lstStyle>
          <a:p>
            <a:pPr algn="l"/>
            <a:r>
              <a:rPr lang="zh-CN" altLang="en-US" sz="105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硬件解决方案</a:t>
            </a:r>
            <a:endParaRPr lang="en-US" sz="105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algn="just"/>
            <a:r>
              <a:rPr lang="zh-CN" altLang="en-US" sz="9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200</a:t>
            </a:r>
            <a:r>
              <a:rPr lang="zh-CN" altLang="en-US" sz="9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字。</a:t>
            </a:r>
            <a:endParaRPr lang="en-US" sz="9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algn="just"/>
            <a:endParaRPr lang="en-US" sz="9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algn="just"/>
            <a:endParaRPr lang="en-US" sz="9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805425" y="1856146"/>
            <a:ext cx="628490" cy="628489"/>
            <a:chOff x="7280275" y="961232"/>
            <a:chExt cx="447676" cy="447675"/>
          </a:xfrm>
          <a:solidFill>
            <a:schemeClr val="bg1"/>
          </a:solidFill>
        </p:grpSpPr>
        <p:sp>
          <p:nvSpPr>
            <p:cNvPr id="55" name="Freeform 37"/>
            <p:cNvSpPr>
              <a:spLocks noEditPoints="1"/>
            </p:cNvSpPr>
            <p:nvPr/>
          </p:nvSpPr>
          <p:spPr bwMode="auto">
            <a:xfrm>
              <a:off x="7280275" y="1134270"/>
              <a:ext cx="274638" cy="274637"/>
            </a:xfrm>
            <a:custGeom>
              <a:avLst/>
              <a:gdLst>
                <a:gd name="T0" fmla="*/ 187 w 263"/>
                <a:gd name="T1" fmla="*/ 0 h 262"/>
                <a:gd name="T2" fmla="*/ 10 w 263"/>
                <a:gd name="T3" fmla="*/ 177 h 262"/>
                <a:gd name="T4" fmla="*/ 0 w 263"/>
                <a:gd name="T5" fmla="*/ 201 h 262"/>
                <a:gd name="T6" fmla="*/ 10 w 263"/>
                <a:gd name="T7" fmla="*/ 225 h 262"/>
                <a:gd name="T8" fmla="*/ 38 w 263"/>
                <a:gd name="T9" fmla="*/ 253 h 262"/>
                <a:gd name="T10" fmla="*/ 61 w 263"/>
                <a:gd name="T11" fmla="*/ 262 h 262"/>
                <a:gd name="T12" fmla="*/ 85 w 263"/>
                <a:gd name="T13" fmla="*/ 253 h 262"/>
                <a:gd name="T14" fmla="*/ 263 w 263"/>
                <a:gd name="T15" fmla="*/ 75 h 262"/>
                <a:gd name="T16" fmla="*/ 217 w 263"/>
                <a:gd name="T17" fmla="*/ 45 h 262"/>
                <a:gd name="T18" fmla="*/ 187 w 263"/>
                <a:gd name="T19" fmla="*/ 0 h 262"/>
                <a:gd name="T20" fmla="*/ 90 w 263"/>
                <a:gd name="T21" fmla="*/ 196 h 262"/>
                <a:gd name="T22" fmla="*/ 78 w 263"/>
                <a:gd name="T23" fmla="*/ 201 h 262"/>
                <a:gd name="T24" fmla="*/ 66 w 263"/>
                <a:gd name="T25" fmla="*/ 196 h 262"/>
                <a:gd name="T26" fmla="*/ 61 w 263"/>
                <a:gd name="T27" fmla="*/ 184 h 262"/>
                <a:gd name="T28" fmla="*/ 66 w 263"/>
                <a:gd name="T29" fmla="*/ 173 h 262"/>
                <a:gd name="T30" fmla="*/ 78 w 263"/>
                <a:gd name="T31" fmla="*/ 168 h 262"/>
                <a:gd name="T32" fmla="*/ 90 w 263"/>
                <a:gd name="T33" fmla="*/ 173 h 262"/>
                <a:gd name="T34" fmla="*/ 95 w 263"/>
                <a:gd name="T35" fmla="*/ 184 h 262"/>
                <a:gd name="T36" fmla="*/ 90 w 263"/>
                <a:gd name="T37" fmla="*/ 196 h 262"/>
                <a:gd name="T38" fmla="*/ 90 w 263"/>
                <a:gd name="T39" fmla="*/ 196 h 262"/>
                <a:gd name="T40" fmla="*/ 90 w 263"/>
                <a:gd name="T41" fmla="*/ 196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3" h="262">
                  <a:moveTo>
                    <a:pt x="187" y="0"/>
                  </a:moveTo>
                  <a:cubicBezTo>
                    <a:pt x="10" y="177"/>
                    <a:pt x="10" y="177"/>
                    <a:pt x="10" y="177"/>
                  </a:cubicBezTo>
                  <a:cubicBezTo>
                    <a:pt x="3" y="184"/>
                    <a:pt x="0" y="192"/>
                    <a:pt x="0" y="201"/>
                  </a:cubicBezTo>
                  <a:cubicBezTo>
                    <a:pt x="0" y="210"/>
                    <a:pt x="3" y="218"/>
                    <a:pt x="10" y="225"/>
                  </a:cubicBezTo>
                  <a:cubicBezTo>
                    <a:pt x="38" y="253"/>
                    <a:pt x="38" y="253"/>
                    <a:pt x="38" y="253"/>
                  </a:cubicBezTo>
                  <a:cubicBezTo>
                    <a:pt x="44" y="259"/>
                    <a:pt x="52" y="262"/>
                    <a:pt x="61" y="262"/>
                  </a:cubicBezTo>
                  <a:cubicBezTo>
                    <a:pt x="70" y="262"/>
                    <a:pt x="78" y="259"/>
                    <a:pt x="85" y="253"/>
                  </a:cubicBezTo>
                  <a:cubicBezTo>
                    <a:pt x="263" y="75"/>
                    <a:pt x="263" y="75"/>
                    <a:pt x="263" y="75"/>
                  </a:cubicBezTo>
                  <a:cubicBezTo>
                    <a:pt x="246" y="68"/>
                    <a:pt x="230" y="58"/>
                    <a:pt x="217" y="45"/>
                  </a:cubicBezTo>
                  <a:cubicBezTo>
                    <a:pt x="204" y="32"/>
                    <a:pt x="194" y="17"/>
                    <a:pt x="187" y="0"/>
                  </a:cubicBezTo>
                  <a:close/>
                  <a:moveTo>
                    <a:pt x="90" y="196"/>
                  </a:moveTo>
                  <a:cubicBezTo>
                    <a:pt x="86" y="199"/>
                    <a:pt x="82" y="201"/>
                    <a:pt x="78" y="201"/>
                  </a:cubicBezTo>
                  <a:cubicBezTo>
                    <a:pt x="73" y="201"/>
                    <a:pt x="70" y="199"/>
                    <a:pt x="66" y="196"/>
                  </a:cubicBezTo>
                  <a:cubicBezTo>
                    <a:pt x="63" y="193"/>
                    <a:pt x="61" y="189"/>
                    <a:pt x="61" y="184"/>
                  </a:cubicBezTo>
                  <a:cubicBezTo>
                    <a:pt x="61" y="180"/>
                    <a:pt x="63" y="176"/>
                    <a:pt x="66" y="173"/>
                  </a:cubicBezTo>
                  <a:cubicBezTo>
                    <a:pt x="70" y="169"/>
                    <a:pt x="73" y="168"/>
                    <a:pt x="78" y="168"/>
                  </a:cubicBezTo>
                  <a:cubicBezTo>
                    <a:pt x="82" y="168"/>
                    <a:pt x="86" y="169"/>
                    <a:pt x="90" y="173"/>
                  </a:cubicBezTo>
                  <a:cubicBezTo>
                    <a:pt x="93" y="176"/>
                    <a:pt x="95" y="180"/>
                    <a:pt x="95" y="184"/>
                  </a:cubicBezTo>
                  <a:cubicBezTo>
                    <a:pt x="95" y="189"/>
                    <a:pt x="93" y="193"/>
                    <a:pt x="90" y="196"/>
                  </a:cubicBezTo>
                  <a:close/>
                  <a:moveTo>
                    <a:pt x="90" y="196"/>
                  </a:moveTo>
                  <a:cubicBezTo>
                    <a:pt x="90" y="196"/>
                    <a:pt x="90" y="196"/>
                    <a:pt x="90" y="19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6" name="Freeform 38"/>
            <p:cNvSpPr>
              <a:spLocks noEditPoints="1"/>
            </p:cNvSpPr>
            <p:nvPr/>
          </p:nvSpPr>
          <p:spPr bwMode="auto">
            <a:xfrm>
              <a:off x="7485063" y="961232"/>
              <a:ext cx="242888" cy="244475"/>
            </a:xfrm>
            <a:custGeom>
              <a:avLst/>
              <a:gdLst>
                <a:gd name="T0" fmla="*/ 231 w 233"/>
                <a:gd name="T1" fmla="*/ 121 h 234"/>
                <a:gd name="T2" fmla="*/ 224 w 233"/>
                <a:gd name="T3" fmla="*/ 118 h 234"/>
                <a:gd name="T4" fmla="*/ 206 w 233"/>
                <a:gd name="T5" fmla="*/ 128 h 234"/>
                <a:gd name="T6" fmla="*/ 171 w 233"/>
                <a:gd name="T7" fmla="*/ 149 h 234"/>
                <a:gd name="T8" fmla="*/ 150 w 233"/>
                <a:gd name="T9" fmla="*/ 161 h 234"/>
                <a:gd name="T10" fmla="*/ 100 w 233"/>
                <a:gd name="T11" fmla="*/ 133 h 234"/>
                <a:gd name="T12" fmla="*/ 100 w 233"/>
                <a:gd name="T13" fmla="*/ 75 h 234"/>
                <a:gd name="T14" fmla="*/ 176 w 233"/>
                <a:gd name="T15" fmla="*/ 31 h 234"/>
                <a:gd name="T16" fmla="*/ 180 w 233"/>
                <a:gd name="T17" fmla="*/ 24 h 234"/>
                <a:gd name="T18" fmla="*/ 176 w 233"/>
                <a:gd name="T19" fmla="*/ 16 h 234"/>
                <a:gd name="T20" fmla="*/ 148 w 233"/>
                <a:gd name="T21" fmla="*/ 4 h 234"/>
                <a:gd name="T22" fmla="*/ 117 w 233"/>
                <a:gd name="T23" fmla="*/ 0 h 234"/>
                <a:gd name="T24" fmla="*/ 34 w 233"/>
                <a:gd name="T25" fmla="*/ 34 h 234"/>
                <a:gd name="T26" fmla="*/ 0 w 233"/>
                <a:gd name="T27" fmla="*/ 117 h 234"/>
                <a:gd name="T28" fmla="*/ 34 w 233"/>
                <a:gd name="T29" fmla="*/ 199 h 234"/>
                <a:gd name="T30" fmla="*/ 117 w 233"/>
                <a:gd name="T31" fmla="*/ 234 h 234"/>
                <a:gd name="T32" fmla="*/ 184 w 233"/>
                <a:gd name="T33" fmla="*/ 212 h 234"/>
                <a:gd name="T34" fmla="*/ 227 w 233"/>
                <a:gd name="T35" fmla="*/ 155 h 234"/>
                <a:gd name="T36" fmla="*/ 233 w 233"/>
                <a:gd name="T37" fmla="*/ 127 h 234"/>
                <a:gd name="T38" fmla="*/ 231 w 233"/>
                <a:gd name="T39" fmla="*/ 121 h 234"/>
                <a:gd name="T40" fmla="*/ 231 w 233"/>
                <a:gd name="T41" fmla="*/ 121 h 234"/>
                <a:gd name="T42" fmla="*/ 231 w 233"/>
                <a:gd name="T43" fmla="*/ 12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3" h="234">
                  <a:moveTo>
                    <a:pt x="231" y="121"/>
                  </a:moveTo>
                  <a:cubicBezTo>
                    <a:pt x="229" y="119"/>
                    <a:pt x="227" y="118"/>
                    <a:pt x="224" y="118"/>
                  </a:cubicBezTo>
                  <a:cubicBezTo>
                    <a:pt x="223" y="118"/>
                    <a:pt x="217" y="121"/>
                    <a:pt x="206" y="128"/>
                  </a:cubicBezTo>
                  <a:cubicBezTo>
                    <a:pt x="195" y="134"/>
                    <a:pt x="184" y="141"/>
                    <a:pt x="171" y="149"/>
                  </a:cubicBezTo>
                  <a:cubicBezTo>
                    <a:pt x="158" y="157"/>
                    <a:pt x="151" y="161"/>
                    <a:pt x="150" y="161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75"/>
                    <a:pt x="100" y="75"/>
                    <a:pt x="100" y="75"/>
                  </a:cubicBezTo>
                  <a:cubicBezTo>
                    <a:pt x="176" y="31"/>
                    <a:pt x="176" y="31"/>
                    <a:pt x="176" y="31"/>
                  </a:cubicBezTo>
                  <a:cubicBezTo>
                    <a:pt x="179" y="29"/>
                    <a:pt x="180" y="27"/>
                    <a:pt x="180" y="24"/>
                  </a:cubicBezTo>
                  <a:cubicBezTo>
                    <a:pt x="180" y="21"/>
                    <a:pt x="179" y="18"/>
                    <a:pt x="176" y="16"/>
                  </a:cubicBezTo>
                  <a:cubicBezTo>
                    <a:pt x="169" y="11"/>
                    <a:pt x="159" y="7"/>
                    <a:pt x="148" y="4"/>
                  </a:cubicBezTo>
                  <a:cubicBezTo>
                    <a:pt x="137" y="1"/>
                    <a:pt x="127" y="0"/>
                    <a:pt x="117" y="0"/>
                  </a:cubicBezTo>
                  <a:cubicBezTo>
                    <a:pt x="84" y="0"/>
                    <a:pt x="57" y="11"/>
                    <a:pt x="34" y="34"/>
                  </a:cubicBezTo>
                  <a:cubicBezTo>
                    <a:pt x="11" y="57"/>
                    <a:pt x="0" y="85"/>
                    <a:pt x="0" y="117"/>
                  </a:cubicBezTo>
                  <a:cubicBezTo>
                    <a:pt x="0" y="149"/>
                    <a:pt x="11" y="176"/>
                    <a:pt x="34" y="199"/>
                  </a:cubicBezTo>
                  <a:cubicBezTo>
                    <a:pt x="57" y="222"/>
                    <a:pt x="84" y="234"/>
                    <a:pt x="117" y="234"/>
                  </a:cubicBezTo>
                  <a:cubicBezTo>
                    <a:pt x="141" y="234"/>
                    <a:pt x="164" y="226"/>
                    <a:pt x="184" y="212"/>
                  </a:cubicBezTo>
                  <a:cubicBezTo>
                    <a:pt x="204" y="197"/>
                    <a:pt x="219" y="178"/>
                    <a:pt x="227" y="155"/>
                  </a:cubicBezTo>
                  <a:cubicBezTo>
                    <a:pt x="231" y="143"/>
                    <a:pt x="233" y="134"/>
                    <a:pt x="233" y="127"/>
                  </a:cubicBezTo>
                  <a:cubicBezTo>
                    <a:pt x="233" y="125"/>
                    <a:pt x="232" y="123"/>
                    <a:pt x="231" y="121"/>
                  </a:cubicBezTo>
                  <a:close/>
                  <a:moveTo>
                    <a:pt x="231" y="121"/>
                  </a:moveTo>
                  <a:cubicBezTo>
                    <a:pt x="231" y="121"/>
                    <a:pt x="231" y="121"/>
                    <a:pt x="231" y="1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sp>
        <p:nvSpPr>
          <p:cNvPr id="57" name="Freeform 218"/>
          <p:cNvSpPr>
            <a:spLocks noEditPoints="1"/>
          </p:cNvSpPr>
          <p:nvPr/>
        </p:nvSpPr>
        <p:spPr bwMode="auto">
          <a:xfrm>
            <a:off x="3719803" y="2850955"/>
            <a:ext cx="691034" cy="678804"/>
          </a:xfrm>
          <a:custGeom>
            <a:avLst/>
            <a:gdLst>
              <a:gd name="T0" fmla="*/ 7 w 48"/>
              <a:gd name="T1" fmla="*/ 32 h 47"/>
              <a:gd name="T2" fmla="*/ 2 w 48"/>
              <a:gd name="T3" fmla="*/ 44 h 47"/>
              <a:gd name="T4" fmla="*/ 16 w 48"/>
              <a:gd name="T5" fmla="*/ 41 h 47"/>
              <a:gd name="T6" fmla="*/ 15 w 48"/>
              <a:gd name="T7" fmla="*/ 33 h 47"/>
              <a:gd name="T8" fmla="*/ 7 w 48"/>
              <a:gd name="T9" fmla="*/ 32 h 47"/>
              <a:gd name="T10" fmla="*/ 46 w 48"/>
              <a:gd name="T11" fmla="*/ 2 h 47"/>
              <a:gd name="T12" fmla="*/ 18 w 48"/>
              <a:gd name="T13" fmla="*/ 22 h 47"/>
              <a:gd name="T14" fmla="*/ 13 w 48"/>
              <a:gd name="T15" fmla="*/ 27 h 47"/>
              <a:gd name="T16" fmla="*/ 14 w 48"/>
              <a:gd name="T17" fmla="*/ 28 h 47"/>
              <a:gd name="T18" fmla="*/ 17 w 48"/>
              <a:gd name="T19" fmla="*/ 30 h 47"/>
              <a:gd name="T20" fmla="*/ 19 w 48"/>
              <a:gd name="T21" fmla="*/ 34 h 47"/>
              <a:gd name="T22" fmla="*/ 20 w 48"/>
              <a:gd name="T23" fmla="*/ 34 h 47"/>
              <a:gd name="T24" fmla="*/ 26 w 48"/>
              <a:gd name="T25" fmla="*/ 29 h 47"/>
              <a:gd name="T26" fmla="*/ 46 w 48"/>
              <a:gd name="T27" fmla="*/ 2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8" h="47">
                <a:moveTo>
                  <a:pt x="7" y="32"/>
                </a:moveTo>
                <a:cubicBezTo>
                  <a:pt x="3" y="35"/>
                  <a:pt x="6" y="39"/>
                  <a:pt x="2" y="44"/>
                </a:cubicBezTo>
                <a:cubicBezTo>
                  <a:pt x="0" y="47"/>
                  <a:pt x="10" y="46"/>
                  <a:pt x="16" y="41"/>
                </a:cubicBezTo>
                <a:cubicBezTo>
                  <a:pt x="18" y="38"/>
                  <a:pt x="18" y="35"/>
                  <a:pt x="15" y="33"/>
                </a:cubicBezTo>
                <a:cubicBezTo>
                  <a:pt x="13" y="30"/>
                  <a:pt x="9" y="30"/>
                  <a:pt x="7" y="32"/>
                </a:cubicBezTo>
                <a:close/>
                <a:moveTo>
                  <a:pt x="46" y="2"/>
                </a:moveTo>
                <a:cubicBezTo>
                  <a:pt x="44" y="0"/>
                  <a:pt x="24" y="16"/>
                  <a:pt x="18" y="22"/>
                </a:cubicBezTo>
                <a:cubicBezTo>
                  <a:pt x="15" y="25"/>
                  <a:pt x="14" y="26"/>
                  <a:pt x="13" y="27"/>
                </a:cubicBezTo>
                <a:cubicBezTo>
                  <a:pt x="13" y="28"/>
                  <a:pt x="14" y="28"/>
                  <a:pt x="14" y="28"/>
                </a:cubicBezTo>
                <a:cubicBezTo>
                  <a:pt x="15" y="29"/>
                  <a:pt x="16" y="29"/>
                  <a:pt x="17" y="30"/>
                </a:cubicBezTo>
                <a:cubicBezTo>
                  <a:pt x="18" y="32"/>
                  <a:pt x="18" y="32"/>
                  <a:pt x="19" y="34"/>
                </a:cubicBezTo>
                <a:cubicBezTo>
                  <a:pt x="19" y="34"/>
                  <a:pt x="19" y="34"/>
                  <a:pt x="20" y="34"/>
                </a:cubicBezTo>
                <a:cubicBezTo>
                  <a:pt x="21" y="33"/>
                  <a:pt x="23" y="32"/>
                  <a:pt x="26" y="29"/>
                </a:cubicBezTo>
                <a:cubicBezTo>
                  <a:pt x="32" y="23"/>
                  <a:pt x="48" y="3"/>
                  <a:pt x="46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58" name="Freeform 228"/>
          <p:cNvSpPr>
            <a:spLocks noEditPoints="1"/>
          </p:cNvSpPr>
          <p:nvPr/>
        </p:nvSpPr>
        <p:spPr bwMode="auto">
          <a:xfrm>
            <a:off x="3854193" y="1802204"/>
            <a:ext cx="479545" cy="682431"/>
          </a:xfrm>
          <a:custGeom>
            <a:avLst/>
            <a:gdLst>
              <a:gd name="T0" fmla="*/ 29 w 33"/>
              <a:gd name="T1" fmla="*/ 4 h 47"/>
              <a:gd name="T2" fmla="*/ 27 w 33"/>
              <a:gd name="T3" fmla="*/ 11 h 47"/>
              <a:gd name="T4" fmla="*/ 6 w 33"/>
              <a:gd name="T5" fmla="*/ 11 h 47"/>
              <a:gd name="T6" fmla="*/ 3 w 33"/>
              <a:gd name="T7" fmla="*/ 4 h 47"/>
              <a:gd name="T8" fmla="*/ 0 w 33"/>
              <a:gd name="T9" fmla="*/ 8 h 47"/>
              <a:gd name="T10" fmla="*/ 0 w 33"/>
              <a:gd name="T11" fmla="*/ 43 h 47"/>
              <a:gd name="T12" fmla="*/ 3 w 33"/>
              <a:gd name="T13" fmla="*/ 47 h 47"/>
              <a:gd name="T14" fmla="*/ 29 w 33"/>
              <a:gd name="T15" fmla="*/ 47 h 47"/>
              <a:gd name="T16" fmla="*/ 33 w 33"/>
              <a:gd name="T17" fmla="*/ 43 h 47"/>
              <a:gd name="T18" fmla="*/ 33 w 33"/>
              <a:gd name="T19" fmla="*/ 8 h 47"/>
              <a:gd name="T20" fmla="*/ 29 w 33"/>
              <a:gd name="T21" fmla="*/ 4 h 47"/>
              <a:gd name="T22" fmla="*/ 25 w 33"/>
              <a:gd name="T23" fmla="*/ 9 h 47"/>
              <a:gd name="T24" fmla="*/ 27 w 33"/>
              <a:gd name="T25" fmla="*/ 4 h 47"/>
              <a:gd name="T26" fmla="*/ 22 w 33"/>
              <a:gd name="T27" fmla="*/ 4 h 47"/>
              <a:gd name="T28" fmla="*/ 20 w 33"/>
              <a:gd name="T29" fmla="*/ 0 h 47"/>
              <a:gd name="T30" fmla="*/ 13 w 33"/>
              <a:gd name="T31" fmla="*/ 0 h 47"/>
              <a:gd name="T32" fmla="*/ 11 w 33"/>
              <a:gd name="T33" fmla="*/ 4 h 47"/>
              <a:gd name="T34" fmla="*/ 6 w 33"/>
              <a:gd name="T35" fmla="*/ 4 h 47"/>
              <a:gd name="T36" fmla="*/ 8 w 33"/>
              <a:gd name="T37" fmla="*/ 9 h 47"/>
              <a:gd name="T38" fmla="*/ 25 w 33"/>
              <a:gd name="T39" fmla="*/ 9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3" h="47">
                <a:moveTo>
                  <a:pt x="29" y="4"/>
                </a:moveTo>
                <a:cubicBezTo>
                  <a:pt x="27" y="11"/>
                  <a:pt x="27" y="11"/>
                  <a:pt x="27" y="11"/>
                </a:cubicBezTo>
                <a:cubicBezTo>
                  <a:pt x="6" y="11"/>
                  <a:pt x="6" y="11"/>
                  <a:pt x="6" y="11"/>
                </a:cubicBezTo>
                <a:cubicBezTo>
                  <a:pt x="3" y="4"/>
                  <a:pt x="3" y="4"/>
                  <a:pt x="3" y="4"/>
                </a:cubicBezTo>
                <a:cubicBezTo>
                  <a:pt x="1" y="4"/>
                  <a:pt x="0" y="6"/>
                  <a:pt x="0" y="8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5"/>
                  <a:pt x="1" y="47"/>
                  <a:pt x="3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31" y="47"/>
                  <a:pt x="33" y="45"/>
                  <a:pt x="33" y="43"/>
                </a:cubicBezTo>
                <a:cubicBezTo>
                  <a:pt x="33" y="8"/>
                  <a:pt x="33" y="8"/>
                  <a:pt x="33" y="8"/>
                </a:cubicBezTo>
                <a:cubicBezTo>
                  <a:pt x="33" y="6"/>
                  <a:pt x="31" y="4"/>
                  <a:pt x="29" y="4"/>
                </a:cubicBezTo>
                <a:close/>
                <a:moveTo>
                  <a:pt x="25" y="9"/>
                </a:moveTo>
                <a:cubicBezTo>
                  <a:pt x="27" y="4"/>
                  <a:pt x="27" y="4"/>
                  <a:pt x="27" y="4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20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1" y="4"/>
                  <a:pt x="11" y="4"/>
                  <a:pt x="11" y="4"/>
                </a:cubicBezTo>
                <a:cubicBezTo>
                  <a:pt x="6" y="4"/>
                  <a:pt x="6" y="4"/>
                  <a:pt x="6" y="4"/>
                </a:cubicBezTo>
                <a:cubicBezTo>
                  <a:pt x="8" y="9"/>
                  <a:pt x="8" y="9"/>
                  <a:pt x="8" y="9"/>
                </a:cubicBezTo>
                <a:lnTo>
                  <a:pt x="25" y="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59" name="Freeform 163"/>
          <p:cNvSpPr>
            <a:spLocks noEditPoints="1"/>
          </p:cNvSpPr>
          <p:nvPr/>
        </p:nvSpPr>
        <p:spPr bwMode="auto">
          <a:xfrm>
            <a:off x="4818275" y="2922160"/>
            <a:ext cx="694879" cy="536399"/>
          </a:xfrm>
          <a:custGeom>
            <a:avLst/>
            <a:gdLst>
              <a:gd name="T0" fmla="*/ 38 w 48"/>
              <a:gd name="T1" fmla="*/ 30 h 37"/>
              <a:gd name="T2" fmla="*/ 30 w 48"/>
              <a:gd name="T3" fmla="*/ 37 h 37"/>
              <a:gd name="T4" fmla="*/ 8 w 48"/>
              <a:gd name="T5" fmla="*/ 37 h 37"/>
              <a:gd name="T6" fmla="*/ 0 w 48"/>
              <a:gd name="T7" fmla="*/ 30 h 37"/>
              <a:gd name="T8" fmla="*/ 0 w 48"/>
              <a:gd name="T9" fmla="*/ 7 h 37"/>
              <a:gd name="T10" fmla="*/ 8 w 48"/>
              <a:gd name="T11" fmla="*/ 0 h 37"/>
              <a:gd name="T12" fmla="*/ 30 w 48"/>
              <a:gd name="T13" fmla="*/ 0 h 37"/>
              <a:gd name="T14" fmla="*/ 33 w 48"/>
              <a:gd name="T15" fmla="*/ 0 h 37"/>
              <a:gd name="T16" fmla="*/ 34 w 48"/>
              <a:gd name="T17" fmla="*/ 1 h 37"/>
              <a:gd name="T18" fmla="*/ 34 w 48"/>
              <a:gd name="T19" fmla="*/ 2 h 37"/>
              <a:gd name="T20" fmla="*/ 32 w 48"/>
              <a:gd name="T21" fmla="*/ 3 h 37"/>
              <a:gd name="T22" fmla="*/ 31 w 48"/>
              <a:gd name="T23" fmla="*/ 3 h 37"/>
              <a:gd name="T24" fmla="*/ 30 w 48"/>
              <a:gd name="T25" fmla="*/ 3 h 37"/>
              <a:gd name="T26" fmla="*/ 8 w 48"/>
              <a:gd name="T27" fmla="*/ 3 h 37"/>
              <a:gd name="T28" fmla="*/ 4 w 48"/>
              <a:gd name="T29" fmla="*/ 7 h 37"/>
              <a:gd name="T30" fmla="*/ 4 w 48"/>
              <a:gd name="T31" fmla="*/ 30 h 37"/>
              <a:gd name="T32" fmla="*/ 8 w 48"/>
              <a:gd name="T33" fmla="*/ 34 h 37"/>
              <a:gd name="T34" fmla="*/ 30 w 48"/>
              <a:gd name="T35" fmla="*/ 34 h 37"/>
              <a:gd name="T36" fmla="*/ 34 w 48"/>
              <a:gd name="T37" fmla="*/ 30 h 37"/>
              <a:gd name="T38" fmla="*/ 34 w 48"/>
              <a:gd name="T39" fmla="*/ 26 h 37"/>
              <a:gd name="T40" fmla="*/ 35 w 48"/>
              <a:gd name="T41" fmla="*/ 26 h 37"/>
              <a:gd name="T42" fmla="*/ 36 w 48"/>
              <a:gd name="T43" fmla="*/ 24 h 37"/>
              <a:gd name="T44" fmla="*/ 37 w 48"/>
              <a:gd name="T45" fmla="*/ 24 h 37"/>
              <a:gd name="T46" fmla="*/ 38 w 48"/>
              <a:gd name="T47" fmla="*/ 25 h 37"/>
              <a:gd name="T48" fmla="*/ 38 w 48"/>
              <a:gd name="T49" fmla="*/ 30 h 37"/>
              <a:gd name="T50" fmla="*/ 43 w 48"/>
              <a:gd name="T51" fmla="*/ 13 h 37"/>
              <a:gd name="T52" fmla="*/ 25 w 48"/>
              <a:gd name="T53" fmla="*/ 31 h 37"/>
              <a:gd name="T54" fmla="*/ 17 w 48"/>
              <a:gd name="T55" fmla="*/ 31 h 37"/>
              <a:gd name="T56" fmla="*/ 17 w 48"/>
              <a:gd name="T57" fmla="*/ 23 h 37"/>
              <a:gd name="T58" fmla="*/ 35 w 48"/>
              <a:gd name="T59" fmla="*/ 5 h 37"/>
              <a:gd name="T60" fmla="*/ 43 w 48"/>
              <a:gd name="T61" fmla="*/ 13 h 37"/>
              <a:gd name="T62" fmla="*/ 27 w 48"/>
              <a:gd name="T63" fmla="*/ 25 h 37"/>
              <a:gd name="T64" fmla="*/ 23 w 48"/>
              <a:gd name="T65" fmla="*/ 21 h 37"/>
              <a:gd name="T66" fmla="*/ 20 w 48"/>
              <a:gd name="T67" fmla="*/ 24 h 37"/>
              <a:gd name="T68" fmla="*/ 20 w 48"/>
              <a:gd name="T69" fmla="*/ 25 h 37"/>
              <a:gd name="T70" fmla="*/ 22 w 48"/>
              <a:gd name="T71" fmla="*/ 25 h 37"/>
              <a:gd name="T72" fmla="*/ 22 w 48"/>
              <a:gd name="T73" fmla="*/ 28 h 37"/>
              <a:gd name="T74" fmla="*/ 24 w 48"/>
              <a:gd name="T75" fmla="*/ 28 h 37"/>
              <a:gd name="T76" fmla="*/ 27 w 48"/>
              <a:gd name="T77" fmla="*/ 25 h 37"/>
              <a:gd name="T78" fmla="*/ 35 w 48"/>
              <a:gd name="T79" fmla="*/ 9 h 37"/>
              <a:gd name="T80" fmla="*/ 25 w 48"/>
              <a:gd name="T81" fmla="*/ 18 h 37"/>
              <a:gd name="T82" fmla="*/ 25 w 48"/>
              <a:gd name="T83" fmla="*/ 19 h 37"/>
              <a:gd name="T84" fmla="*/ 26 w 48"/>
              <a:gd name="T85" fmla="*/ 19 h 37"/>
              <a:gd name="T86" fmla="*/ 36 w 48"/>
              <a:gd name="T87" fmla="*/ 10 h 37"/>
              <a:gd name="T88" fmla="*/ 36 w 48"/>
              <a:gd name="T89" fmla="*/ 9 h 37"/>
              <a:gd name="T90" fmla="*/ 35 w 48"/>
              <a:gd name="T91" fmla="*/ 9 h 37"/>
              <a:gd name="T92" fmla="*/ 45 w 48"/>
              <a:gd name="T93" fmla="*/ 11 h 37"/>
              <a:gd name="T94" fmla="*/ 37 w 48"/>
              <a:gd name="T95" fmla="*/ 3 h 37"/>
              <a:gd name="T96" fmla="*/ 39 w 48"/>
              <a:gd name="T97" fmla="*/ 1 h 37"/>
              <a:gd name="T98" fmla="*/ 43 w 48"/>
              <a:gd name="T99" fmla="*/ 1 h 37"/>
              <a:gd name="T100" fmla="*/ 47 w 48"/>
              <a:gd name="T101" fmla="*/ 5 h 37"/>
              <a:gd name="T102" fmla="*/ 47 w 48"/>
              <a:gd name="T103" fmla="*/ 8 h 37"/>
              <a:gd name="T104" fmla="*/ 45 w 48"/>
              <a:gd name="T105" fmla="*/ 11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8" h="37">
                <a:moveTo>
                  <a:pt x="38" y="30"/>
                </a:moveTo>
                <a:cubicBezTo>
                  <a:pt x="38" y="34"/>
                  <a:pt x="34" y="37"/>
                  <a:pt x="30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4" y="37"/>
                  <a:pt x="0" y="34"/>
                  <a:pt x="0" y="30"/>
                </a:cubicBezTo>
                <a:cubicBezTo>
                  <a:pt x="0" y="7"/>
                  <a:pt x="0" y="7"/>
                  <a:pt x="0" y="7"/>
                </a:cubicBezTo>
                <a:cubicBezTo>
                  <a:pt x="0" y="3"/>
                  <a:pt x="4" y="0"/>
                  <a:pt x="8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1" y="0"/>
                  <a:pt x="32" y="0"/>
                  <a:pt x="33" y="0"/>
                </a:cubicBezTo>
                <a:cubicBezTo>
                  <a:pt x="34" y="0"/>
                  <a:pt x="34" y="1"/>
                  <a:pt x="34" y="1"/>
                </a:cubicBezTo>
                <a:cubicBezTo>
                  <a:pt x="34" y="1"/>
                  <a:pt x="34" y="2"/>
                  <a:pt x="34" y="2"/>
                </a:cubicBezTo>
                <a:cubicBezTo>
                  <a:pt x="32" y="3"/>
                  <a:pt x="32" y="3"/>
                  <a:pt x="32" y="3"/>
                </a:cubicBezTo>
                <a:cubicBezTo>
                  <a:pt x="32" y="3"/>
                  <a:pt x="32" y="3"/>
                  <a:pt x="31" y="3"/>
                </a:cubicBezTo>
                <a:cubicBezTo>
                  <a:pt x="31" y="3"/>
                  <a:pt x="31" y="3"/>
                  <a:pt x="30" y="3"/>
                </a:cubicBezTo>
                <a:cubicBezTo>
                  <a:pt x="8" y="3"/>
                  <a:pt x="8" y="3"/>
                  <a:pt x="8" y="3"/>
                </a:cubicBezTo>
                <a:cubicBezTo>
                  <a:pt x="6" y="3"/>
                  <a:pt x="4" y="5"/>
                  <a:pt x="4" y="7"/>
                </a:cubicBezTo>
                <a:cubicBezTo>
                  <a:pt x="4" y="30"/>
                  <a:pt x="4" y="30"/>
                  <a:pt x="4" y="30"/>
                </a:cubicBezTo>
                <a:cubicBezTo>
                  <a:pt x="4" y="32"/>
                  <a:pt x="6" y="34"/>
                  <a:pt x="8" y="34"/>
                </a:cubicBezTo>
                <a:cubicBezTo>
                  <a:pt x="30" y="34"/>
                  <a:pt x="30" y="34"/>
                  <a:pt x="30" y="34"/>
                </a:cubicBezTo>
                <a:cubicBezTo>
                  <a:pt x="33" y="34"/>
                  <a:pt x="34" y="32"/>
                  <a:pt x="34" y="30"/>
                </a:cubicBezTo>
                <a:cubicBezTo>
                  <a:pt x="34" y="26"/>
                  <a:pt x="34" y="26"/>
                  <a:pt x="34" y="26"/>
                </a:cubicBezTo>
                <a:cubicBezTo>
                  <a:pt x="34" y="26"/>
                  <a:pt x="35" y="26"/>
                  <a:pt x="35" y="26"/>
                </a:cubicBezTo>
                <a:cubicBezTo>
                  <a:pt x="36" y="24"/>
                  <a:pt x="36" y="24"/>
                  <a:pt x="36" y="24"/>
                </a:cubicBezTo>
                <a:cubicBezTo>
                  <a:pt x="37" y="24"/>
                  <a:pt x="37" y="24"/>
                  <a:pt x="37" y="24"/>
                </a:cubicBezTo>
                <a:cubicBezTo>
                  <a:pt x="38" y="24"/>
                  <a:pt x="38" y="24"/>
                  <a:pt x="38" y="25"/>
                </a:cubicBezTo>
                <a:lnTo>
                  <a:pt x="38" y="30"/>
                </a:lnTo>
                <a:close/>
                <a:moveTo>
                  <a:pt x="43" y="13"/>
                </a:moveTo>
                <a:cubicBezTo>
                  <a:pt x="25" y="31"/>
                  <a:pt x="25" y="31"/>
                  <a:pt x="25" y="31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23"/>
                  <a:pt x="17" y="23"/>
                  <a:pt x="17" y="23"/>
                </a:cubicBezTo>
                <a:cubicBezTo>
                  <a:pt x="35" y="5"/>
                  <a:pt x="35" y="5"/>
                  <a:pt x="35" y="5"/>
                </a:cubicBezTo>
                <a:lnTo>
                  <a:pt x="43" y="13"/>
                </a:lnTo>
                <a:close/>
                <a:moveTo>
                  <a:pt x="27" y="25"/>
                </a:moveTo>
                <a:cubicBezTo>
                  <a:pt x="23" y="21"/>
                  <a:pt x="23" y="21"/>
                  <a:pt x="23" y="21"/>
                </a:cubicBezTo>
                <a:cubicBezTo>
                  <a:pt x="20" y="24"/>
                  <a:pt x="20" y="24"/>
                  <a:pt x="20" y="24"/>
                </a:cubicBezTo>
                <a:cubicBezTo>
                  <a:pt x="20" y="25"/>
                  <a:pt x="20" y="25"/>
                  <a:pt x="20" y="25"/>
                </a:cubicBezTo>
                <a:cubicBezTo>
                  <a:pt x="22" y="25"/>
                  <a:pt x="22" y="25"/>
                  <a:pt x="22" y="25"/>
                </a:cubicBezTo>
                <a:cubicBezTo>
                  <a:pt x="22" y="28"/>
                  <a:pt x="22" y="28"/>
                  <a:pt x="22" y="28"/>
                </a:cubicBezTo>
                <a:cubicBezTo>
                  <a:pt x="24" y="28"/>
                  <a:pt x="24" y="28"/>
                  <a:pt x="24" y="28"/>
                </a:cubicBezTo>
                <a:lnTo>
                  <a:pt x="27" y="25"/>
                </a:lnTo>
                <a:close/>
                <a:moveTo>
                  <a:pt x="35" y="9"/>
                </a:moveTo>
                <a:cubicBezTo>
                  <a:pt x="25" y="18"/>
                  <a:pt x="25" y="18"/>
                  <a:pt x="25" y="18"/>
                </a:cubicBezTo>
                <a:cubicBezTo>
                  <a:pt x="25" y="18"/>
                  <a:pt x="25" y="19"/>
                  <a:pt x="25" y="19"/>
                </a:cubicBezTo>
                <a:cubicBezTo>
                  <a:pt x="26" y="19"/>
                  <a:pt x="26" y="19"/>
                  <a:pt x="26" y="19"/>
                </a:cubicBezTo>
                <a:cubicBezTo>
                  <a:pt x="36" y="10"/>
                  <a:pt x="36" y="10"/>
                  <a:pt x="36" y="10"/>
                </a:cubicBezTo>
                <a:cubicBezTo>
                  <a:pt x="36" y="9"/>
                  <a:pt x="36" y="9"/>
                  <a:pt x="36" y="9"/>
                </a:cubicBezTo>
                <a:cubicBezTo>
                  <a:pt x="35" y="8"/>
                  <a:pt x="35" y="8"/>
                  <a:pt x="35" y="9"/>
                </a:cubicBezTo>
                <a:close/>
                <a:moveTo>
                  <a:pt x="45" y="11"/>
                </a:moveTo>
                <a:cubicBezTo>
                  <a:pt x="37" y="3"/>
                  <a:pt x="37" y="3"/>
                  <a:pt x="37" y="3"/>
                </a:cubicBezTo>
                <a:cubicBezTo>
                  <a:pt x="39" y="1"/>
                  <a:pt x="39" y="1"/>
                  <a:pt x="39" y="1"/>
                </a:cubicBezTo>
                <a:cubicBezTo>
                  <a:pt x="40" y="0"/>
                  <a:pt x="42" y="0"/>
                  <a:pt x="43" y="1"/>
                </a:cubicBezTo>
                <a:cubicBezTo>
                  <a:pt x="47" y="5"/>
                  <a:pt x="47" y="5"/>
                  <a:pt x="47" y="5"/>
                </a:cubicBezTo>
                <a:cubicBezTo>
                  <a:pt x="48" y="6"/>
                  <a:pt x="48" y="7"/>
                  <a:pt x="47" y="8"/>
                </a:cubicBezTo>
                <a:lnTo>
                  <a:pt x="45" y="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3" grpId="0" animBg="1"/>
      <p:bldP spid="51" grpId="0"/>
      <p:bldP spid="52" grpId="0"/>
      <p:bldP spid="53" grpId="0"/>
      <p:bldP spid="54" grpId="0"/>
      <p:bldP spid="57" grpId="0" animBg="1"/>
      <p:bldP spid="58" grpId="0" animBg="1"/>
      <p:bldP spid="5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占位符 14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80" b="29880"/>
          <a:stretch>
            <a:fillRect/>
          </a:stretch>
        </p:blipFill>
        <p:spPr/>
      </p:pic>
      <p:sp>
        <p:nvSpPr>
          <p:cNvPr id="4" name="Rectangle 3"/>
          <p:cNvSpPr/>
          <p:nvPr/>
        </p:nvSpPr>
        <p:spPr>
          <a:xfrm>
            <a:off x="1" y="3497180"/>
            <a:ext cx="9144000" cy="1646320"/>
          </a:xfrm>
          <a:prstGeom prst="rect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33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企业里程碑</a:t>
            </a:r>
            <a:endParaRPr lang="en-US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 Placeholder 4"/>
          <p:cNvSpPr txBox="1"/>
          <p:nvPr/>
        </p:nvSpPr>
        <p:spPr>
          <a:xfrm>
            <a:off x="916831" y="3963770"/>
            <a:ext cx="7315199" cy="92831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just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b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可靠的合作伙伴</a:t>
            </a:r>
            <a:endParaRPr lang="en-US" sz="1200" b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algn="ctr"/>
            <a:r>
              <a:rPr lang="zh-CN" altLang="en-US" sz="9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200</a:t>
            </a:r>
            <a:r>
              <a:rPr lang="zh-CN" altLang="en-US" sz="9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字以内，据统计每页幻灯片的最好控制在</a:t>
            </a:r>
            <a:r>
              <a:rPr lang="en-US" altLang="zh-CN" sz="9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5</a:t>
            </a:r>
            <a:r>
              <a:rPr lang="zh-CN" altLang="en-US" sz="9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分钟之内。</a:t>
            </a:r>
            <a:endParaRPr lang="en-US" sz="9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214" name="Rektangel 52"/>
          <p:cNvSpPr>
            <a:spLocks noChangeArrowheads="1"/>
          </p:cNvSpPr>
          <p:nvPr/>
        </p:nvSpPr>
        <p:spPr bwMode="auto">
          <a:xfrm>
            <a:off x="676490" y="3690884"/>
            <a:ext cx="156668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801370">
              <a:spcBef>
                <a:spcPct val="20000"/>
              </a:spcBef>
            </a:pPr>
            <a:r>
              <a:rPr lang="en-US" altLang="id-ID" sz="1400" noProof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华文细黑" panose="02010600040101010101" pitchFamily="2" charset="-122"/>
              </a:rPr>
              <a:t>2009</a:t>
            </a:r>
            <a:endParaRPr lang="id-ID" altLang="id-ID" sz="1400" noProof="1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  <a:sym typeface="华文细黑" panose="02010600040101010101" pitchFamily="2" charset="-122"/>
            </a:endParaRPr>
          </a:p>
        </p:txBody>
      </p:sp>
      <p:sp>
        <p:nvSpPr>
          <p:cNvPr id="215" name="Rektangel 52"/>
          <p:cNvSpPr>
            <a:spLocks noChangeArrowheads="1"/>
          </p:cNvSpPr>
          <p:nvPr/>
        </p:nvSpPr>
        <p:spPr bwMode="auto">
          <a:xfrm>
            <a:off x="2836313" y="3690884"/>
            <a:ext cx="156668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801370">
              <a:spcBef>
                <a:spcPct val="20000"/>
              </a:spcBef>
            </a:pPr>
            <a:r>
              <a:rPr lang="en-US" altLang="id-ID" sz="1400" noProof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华文细黑" panose="02010600040101010101" pitchFamily="2" charset="-122"/>
              </a:rPr>
              <a:t>2011</a:t>
            </a:r>
            <a:endParaRPr lang="id-ID" altLang="id-ID" sz="1400" noProof="1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  <a:sym typeface="华文细黑" panose="02010600040101010101" pitchFamily="2" charset="-122"/>
            </a:endParaRPr>
          </a:p>
        </p:txBody>
      </p:sp>
      <p:sp>
        <p:nvSpPr>
          <p:cNvPr id="216" name="Rektangel 52"/>
          <p:cNvSpPr>
            <a:spLocks noChangeArrowheads="1"/>
          </p:cNvSpPr>
          <p:nvPr/>
        </p:nvSpPr>
        <p:spPr bwMode="auto">
          <a:xfrm>
            <a:off x="4670204" y="3690884"/>
            <a:ext cx="156668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801370">
              <a:spcBef>
                <a:spcPct val="20000"/>
              </a:spcBef>
            </a:pPr>
            <a:r>
              <a:rPr lang="en-US" altLang="id-ID" sz="1400" noProof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华文细黑" panose="02010600040101010101" pitchFamily="2" charset="-122"/>
              </a:rPr>
              <a:t>2014</a:t>
            </a:r>
            <a:endParaRPr lang="id-ID" altLang="id-ID" sz="1400" noProof="1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  <a:sym typeface="华文细黑" panose="02010600040101010101" pitchFamily="2" charset="-122"/>
            </a:endParaRPr>
          </a:p>
        </p:txBody>
      </p:sp>
      <p:sp>
        <p:nvSpPr>
          <p:cNvPr id="217" name="Rektangel 52"/>
          <p:cNvSpPr>
            <a:spLocks noChangeArrowheads="1"/>
          </p:cNvSpPr>
          <p:nvPr/>
        </p:nvSpPr>
        <p:spPr bwMode="auto">
          <a:xfrm>
            <a:off x="6763917" y="3690884"/>
            <a:ext cx="156668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801370">
              <a:spcBef>
                <a:spcPct val="20000"/>
              </a:spcBef>
            </a:pPr>
            <a:r>
              <a:rPr lang="en-US" altLang="id-ID" sz="1400" noProof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华文细黑" panose="02010600040101010101" pitchFamily="2" charset="-122"/>
              </a:rPr>
              <a:t>2015</a:t>
            </a:r>
            <a:endParaRPr lang="id-ID" altLang="id-ID" sz="1400" noProof="1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  <a:sym typeface="华文细黑" panose="02010600040101010101" pitchFamily="2" charset="-122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805749" y="1461889"/>
            <a:ext cx="1603927" cy="2163631"/>
            <a:chOff x="805746" y="1461886"/>
            <a:chExt cx="1603927" cy="2163631"/>
          </a:xfrm>
        </p:grpSpPr>
        <p:sp>
          <p:nvSpPr>
            <p:cNvPr id="6" name="Oval 5"/>
            <p:cNvSpPr/>
            <p:nvPr/>
          </p:nvSpPr>
          <p:spPr>
            <a:xfrm>
              <a:off x="1331495" y="3368843"/>
              <a:ext cx="256674" cy="256674"/>
            </a:xfrm>
            <a:prstGeom prst="ellipse">
              <a:avLst/>
            </a:prstGeom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cxnSp>
          <p:nvCxnSpPr>
            <p:cNvPr id="10" name="Straight Connector 9"/>
            <p:cNvCxnSpPr>
              <a:stCxn id="6" idx="0"/>
            </p:cNvCxnSpPr>
            <p:nvPr/>
          </p:nvCxnSpPr>
          <p:spPr>
            <a:xfrm flipV="1">
              <a:off x="1459832" y="2533650"/>
              <a:ext cx="0" cy="83519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lowchart: Punched Tape 11"/>
            <p:cNvSpPr/>
            <p:nvPr/>
          </p:nvSpPr>
          <p:spPr>
            <a:xfrm>
              <a:off x="1459832" y="2187316"/>
              <a:ext cx="497305" cy="437628"/>
            </a:xfrm>
            <a:prstGeom prst="flowChartPunchedTap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18" name="TextBox 217"/>
            <p:cNvSpPr txBox="1"/>
            <p:nvPr/>
          </p:nvSpPr>
          <p:spPr>
            <a:xfrm>
              <a:off x="805746" y="1461886"/>
              <a:ext cx="160392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企业成立</a:t>
              </a:r>
              <a:endParaRPr lang="en-US" altLang="zh-CN" sz="14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于成都市</a:t>
              </a:r>
              <a:endParaRPr lang="en-US" sz="14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812087" y="1400465"/>
            <a:ext cx="1603927" cy="2225052"/>
            <a:chOff x="2812084" y="1400465"/>
            <a:chExt cx="1603927" cy="2225052"/>
          </a:xfrm>
        </p:grpSpPr>
        <p:sp>
          <p:nvSpPr>
            <p:cNvPr id="41" name="Oval 40"/>
            <p:cNvSpPr/>
            <p:nvPr/>
          </p:nvSpPr>
          <p:spPr>
            <a:xfrm>
              <a:off x="3491318" y="3368843"/>
              <a:ext cx="256674" cy="256674"/>
            </a:xfrm>
            <a:prstGeom prst="ellipse">
              <a:avLst/>
            </a:prstGeom>
            <a:solidFill>
              <a:schemeClr val="accent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cxnSp>
          <p:nvCxnSpPr>
            <p:cNvPr id="42" name="Straight Connector 41"/>
            <p:cNvCxnSpPr>
              <a:stCxn id="41" idx="0"/>
            </p:cNvCxnSpPr>
            <p:nvPr/>
          </p:nvCxnSpPr>
          <p:spPr>
            <a:xfrm flipV="1">
              <a:off x="3619655" y="2113577"/>
              <a:ext cx="0" cy="1255266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0" name="TextBox 219"/>
            <p:cNvSpPr txBox="1"/>
            <p:nvPr/>
          </p:nvSpPr>
          <p:spPr>
            <a:xfrm>
              <a:off x="2812084" y="1400465"/>
              <a:ext cx="160392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accent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10</a:t>
              </a:r>
              <a:r>
                <a:rPr lang="zh-CN" altLang="en-US" sz="1400" dirty="0">
                  <a:solidFill>
                    <a:schemeClr val="accent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位员工</a:t>
              </a:r>
              <a:endParaRPr lang="en-US" altLang="zh-CN" sz="1400" dirty="0">
                <a:solidFill>
                  <a:schemeClr val="accent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  <a:p>
              <a:pPr algn="ctr"/>
              <a:r>
                <a:rPr lang="en-US" sz="1400" dirty="0">
                  <a:solidFill>
                    <a:schemeClr val="accent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50</a:t>
              </a:r>
              <a:r>
                <a:rPr lang="zh-CN" altLang="en-US" sz="1400" dirty="0">
                  <a:solidFill>
                    <a:schemeClr val="accent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位客户</a:t>
              </a:r>
              <a:endParaRPr lang="en-US" sz="1400" dirty="0">
                <a:solidFill>
                  <a:schemeClr val="accent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651584" y="1722528"/>
            <a:ext cx="1603927" cy="1897028"/>
            <a:chOff x="4651582" y="1722528"/>
            <a:chExt cx="1603927" cy="1897028"/>
          </a:xfrm>
        </p:grpSpPr>
        <p:grpSp>
          <p:nvGrpSpPr>
            <p:cNvPr id="7" name="Group 6"/>
            <p:cNvGrpSpPr/>
            <p:nvPr/>
          </p:nvGrpSpPr>
          <p:grpSpPr>
            <a:xfrm>
              <a:off x="5212366" y="1722528"/>
              <a:ext cx="482361" cy="1897028"/>
              <a:chOff x="5212366" y="1722528"/>
              <a:chExt cx="482361" cy="1897028"/>
            </a:xfrm>
          </p:grpSpPr>
          <p:sp>
            <p:nvSpPr>
              <p:cNvPr id="45" name="Oval 44"/>
              <p:cNvSpPr/>
              <p:nvPr/>
            </p:nvSpPr>
            <p:spPr>
              <a:xfrm>
                <a:off x="5325210" y="3362882"/>
                <a:ext cx="256674" cy="256674"/>
              </a:xfrm>
              <a:prstGeom prst="ellipse">
                <a:avLst/>
              </a:prstGeom>
              <a:solidFill>
                <a:schemeClr val="accent3"/>
              </a:solidFill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cxnSp>
            <p:nvCxnSpPr>
              <p:cNvPr id="46" name="Straight Connector 45"/>
              <p:cNvCxnSpPr>
                <a:stCxn id="45" idx="0"/>
              </p:cNvCxnSpPr>
              <p:nvPr/>
            </p:nvCxnSpPr>
            <p:spPr>
              <a:xfrm flipV="1">
                <a:off x="5453547" y="2527689"/>
                <a:ext cx="0" cy="835193"/>
              </a:xfrm>
              <a:prstGeom prst="line">
                <a:avLst/>
              </a:prstGeom>
              <a:ln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Freeform 122"/>
              <p:cNvSpPr>
                <a:spLocks noEditPoints="1"/>
              </p:cNvSpPr>
              <p:nvPr/>
            </p:nvSpPr>
            <p:spPr bwMode="auto">
              <a:xfrm>
                <a:off x="5212366" y="1722528"/>
                <a:ext cx="482361" cy="492008"/>
              </a:xfrm>
              <a:custGeom>
                <a:avLst/>
                <a:gdLst>
                  <a:gd name="T0" fmla="*/ 24 w 42"/>
                  <a:gd name="T1" fmla="*/ 32 h 43"/>
                  <a:gd name="T2" fmla="*/ 31 w 42"/>
                  <a:gd name="T3" fmla="*/ 24 h 43"/>
                  <a:gd name="T4" fmla="*/ 42 w 42"/>
                  <a:gd name="T5" fmla="*/ 6 h 43"/>
                  <a:gd name="T6" fmla="*/ 40 w 42"/>
                  <a:gd name="T7" fmla="*/ 4 h 43"/>
                  <a:gd name="T8" fmla="*/ 32 w 42"/>
                  <a:gd name="T9" fmla="*/ 4 h 43"/>
                  <a:gd name="T10" fmla="*/ 21 w 42"/>
                  <a:gd name="T11" fmla="*/ 0 h 43"/>
                  <a:gd name="T12" fmla="*/ 10 w 42"/>
                  <a:gd name="T13" fmla="*/ 4 h 43"/>
                  <a:gd name="T14" fmla="*/ 2 w 42"/>
                  <a:gd name="T15" fmla="*/ 4 h 43"/>
                  <a:gd name="T16" fmla="*/ 0 w 42"/>
                  <a:gd name="T17" fmla="*/ 6 h 43"/>
                  <a:gd name="T18" fmla="*/ 11 w 42"/>
                  <a:gd name="T19" fmla="*/ 24 h 43"/>
                  <a:gd name="T20" fmla="*/ 18 w 42"/>
                  <a:gd name="T21" fmla="*/ 32 h 43"/>
                  <a:gd name="T22" fmla="*/ 18 w 42"/>
                  <a:gd name="T23" fmla="*/ 35 h 43"/>
                  <a:gd name="T24" fmla="*/ 11 w 42"/>
                  <a:gd name="T25" fmla="*/ 39 h 43"/>
                  <a:gd name="T26" fmla="*/ 21 w 42"/>
                  <a:gd name="T27" fmla="*/ 43 h 43"/>
                  <a:gd name="T28" fmla="*/ 31 w 42"/>
                  <a:gd name="T29" fmla="*/ 39 h 43"/>
                  <a:gd name="T30" fmla="*/ 24 w 42"/>
                  <a:gd name="T31" fmla="*/ 35 h 43"/>
                  <a:gd name="T32" fmla="*/ 24 w 42"/>
                  <a:gd name="T33" fmla="*/ 32 h 43"/>
                  <a:gd name="T34" fmla="*/ 30 w 42"/>
                  <a:gd name="T35" fmla="*/ 20 h 43"/>
                  <a:gd name="T36" fmla="*/ 33 w 42"/>
                  <a:gd name="T37" fmla="*/ 8 h 43"/>
                  <a:gd name="T38" fmla="*/ 39 w 42"/>
                  <a:gd name="T39" fmla="*/ 8 h 43"/>
                  <a:gd name="T40" fmla="*/ 30 w 42"/>
                  <a:gd name="T41" fmla="*/ 20 h 43"/>
                  <a:gd name="T42" fmla="*/ 21 w 42"/>
                  <a:gd name="T43" fmla="*/ 3 h 43"/>
                  <a:gd name="T44" fmla="*/ 30 w 42"/>
                  <a:gd name="T45" fmla="*/ 7 h 43"/>
                  <a:gd name="T46" fmla="*/ 21 w 42"/>
                  <a:gd name="T47" fmla="*/ 10 h 43"/>
                  <a:gd name="T48" fmla="*/ 12 w 42"/>
                  <a:gd name="T49" fmla="*/ 7 h 43"/>
                  <a:gd name="T50" fmla="*/ 21 w 42"/>
                  <a:gd name="T51" fmla="*/ 3 h 43"/>
                  <a:gd name="T52" fmla="*/ 3 w 42"/>
                  <a:gd name="T53" fmla="*/ 8 h 43"/>
                  <a:gd name="T54" fmla="*/ 9 w 42"/>
                  <a:gd name="T55" fmla="*/ 8 h 43"/>
                  <a:gd name="T56" fmla="*/ 12 w 42"/>
                  <a:gd name="T57" fmla="*/ 20 h 43"/>
                  <a:gd name="T58" fmla="*/ 3 w 42"/>
                  <a:gd name="T59" fmla="*/ 8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43">
                    <a:moveTo>
                      <a:pt x="24" y="32"/>
                    </a:moveTo>
                    <a:cubicBezTo>
                      <a:pt x="24" y="29"/>
                      <a:pt x="26" y="27"/>
                      <a:pt x="31" y="24"/>
                    </a:cubicBezTo>
                    <a:cubicBezTo>
                      <a:pt x="36" y="20"/>
                      <a:pt x="42" y="16"/>
                      <a:pt x="42" y="6"/>
                    </a:cubicBezTo>
                    <a:cubicBezTo>
                      <a:pt x="42" y="5"/>
                      <a:pt x="41" y="4"/>
                      <a:pt x="40" y="4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1" y="2"/>
                      <a:pt x="28" y="0"/>
                      <a:pt x="21" y="0"/>
                    </a:cubicBezTo>
                    <a:cubicBezTo>
                      <a:pt x="14" y="0"/>
                      <a:pt x="11" y="2"/>
                      <a:pt x="10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5"/>
                      <a:pt x="0" y="6"/>
                    </a:cubicBezTo>
                    <a:cubicBezTo>
                      <a:pt x="0" y="16"/>
                      <a:pt x="6" y="20"/>
                      <a:pt x="11" y="24"/>
                    </a:cubicBezTo>
                    <a:cubicBezTo>
                      <a:pt x="16" y="27"/>
                      <a:pt x="18" y="29"/>
                      <a:pt x="18" y="32"/>
                    </a:cubicBezTo>
                    <a:cubicBezTo>
                      <a:pt x="18" y="35"/>
                      <a:pt x="18" y="35"/>
                      <a:pt x="18" y="35"/>
                    </a:cubicBezTo>
                    <a:cubicBezTo>
                      <a:pt x="14" y="36"/>
                      <a:pt x="11" y="37"/>
                      <a:pt x="11" y="39"/>
                    </a:cubicBezTo>
                    <a:cubicBezTo>
                      <a:pt x="11" y="41"/>
                      <a:pt x="15" y="43"/>
                      <a:pt x="21" y="43"/>
                    </a:cubicBezTo>
                    <a:cubicBezTo>
                      <a:pt x="27" y="43"/>
                      <a:pt x="31" y="41"/>
                      <a:pt x="31" y="39"/>
                    </a:cubicBezTo>
                    <a:cubicBezTo>
                      <a:pt x="31" y="37"/>
                      <a:pt x="28" y="36"/>
                      <a:pt x="24" y="35"/>
                    </a:cubicBezTo>
                    <a:lnTo>
                      <a:pt x="24" y="32"/>
                    </a:lnTo>
                    <a:close/>
                    <a:moveTo>
                      <a:pt x="30" y="20"/>
                    </a:moveTo>
                    <a:cubicBezTo>
                      <a:pt x="32" y="17"/>
                      <a:pt x="33" y="13"/>
                      <a:pt x="33" y="8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8" y="14"/>
                      <a:pt x="34" y="17"/>
                      <a:pt x="30" y="20"/>
                    </a:cubicBezTo>
                    <a:close/>
                    <a:moveTo>
                      <a:pt x="21" y="3"/>
                    </a:moveTo>
                    <a:cubicBezTo>
                      <a:pt x="27" y="3"/>
                      <a:pt x="30" y="6"/>
                      <a:pt x="30" y="7"/>
                    </a:cubicBezTo>
                    <a:cubicBezTo>
                      <a:pt x="30" y="8"/>
                      <a:pt x="27" y="10"/>
                      <a:pt x="21" y="10"/>
                    </a:cubicBezTo>
                    <a:cubicBezTo>
                      <a:pt x="15" y="10"/>
                      <a:pt x="12" y="8"/>
                      <a:pt x="12" y="7"/>
                    </a:cubicBezTo>
                    <a:cubicBezTo>
                      <a:pt x="12" y="6"/>
                      <a:pt x="15" y="3"/>
                      <a:pt x="21" y="3"/>
                    </a:cubicBezTo>
                    <a:close/>
                    <a:moveTo>
                      <a:pt x="3" y="8"/>
                    </a:moveTo>
                    <a:cubicBezTo>
                      <a:pt x="9" y="8"/>
                      <a:pt x="9" y="8"/>
                      <a:pt x="9" y="8"/>
                    </a:cubicBezTo>
                    <a:cubicBezTo>
                      <a:pt x="9" y="13"/>
                      <a:pt x="10" y="17"/>
                      <a:pt x="12" y="20"/>
                    </a:cubicBezTo>
                    <a:cubicBezTo>
                      <a:pt x="8" y="17"/>
                      <a:pt x="4" y="14"/>
                      <a:pt x="3" y="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2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sp>
          <p:nvSpPr>
            <p:cNvPr id="221" name="TextBox 220"/>
            <p:cNvSpPr txBox="1"/>
            <p:nvPr/>
          </p:nvSpPr>
          <p:spPr>
            <a:xfrm>
              <a:off x="4651582" y="2196979"/>
              <a:ext cx="160392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accent3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首次获奖</a:t>
              </a:r>
              <a:endParaRPr lang="en-US" sz="1400" dirty="0">
                <a:solidFill>
                  <a:schemeClr val="accent3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745297" y="1242662"/>
            <a:ext cx="1603927" cy="2381014"/>
            <a:chOff x="6745295" y="1242662"/>
            <a:chExt cx="1603927" cy="2381014"/>
          </a:xfrm>
        </p:grpSpPr>
        <p:sp>
          <p:nvSpPr>
            <p:cNvPr id="48" name="Oval 47"/>
            <p:cNvSpPr/>
            <p:nvPr/>
          </p:nvSpPr>
          <p:spPr>
            <a:xfrm>
              <a:off x="7452178" y="3367002"/>
              <a:ext cx="256674" cy="256674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cxnSp>
          <p:nvCxnSpPr>
            <p:cNvPr id="51" name="Straight Connector 50"/>
            <p:cNvCxnSpPr>
              <a:stCxn id="48" idx="0"/>
            </p:cNvCxnSpPr>
            <p:nvPr/>
          </p:nvCxnSpPr>
          <p:spPr>
            <a:xfrm flipV="1">
              <a:off x="7580515" y="2531809"/>
              <a:ext cx="0" cy="835193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2" name="TextBox 221"/>
            <p:cNvSpPr txBox="1"/>
            <p:nvPr/>
          </p:nvSpPr>
          <p:spPr>
            <a:xfrm>
              <a:off x="6745295" y="2196979"/>
              <a:ext cx="160392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accent4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如今行业领先</a:t>
              </a:r>
              <a:endParaRPr lang="en-US" sz="1400" dirty="0">
                <a:solidFill>
                  <a:schemeClr val="accent4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7206020" y="1242662"/>
              <a:ext cx="682476" cy="979499"/>
              <a:chOff x="1507271" y="289356"/>
              <a:chExt cx="1006470" cy="1444500"/>
            </a:xfrm>
            <a:solidFill>
              <a:schemeClr val="accent4"/>
            </a:solidFill>
          </p:grpSpPr>
          <p:sp>
            <p:nvSpPr>
              <p:cNvPr id="224" name="Freeform 59"/>
              <p:cNvSpPr>
                <a:spLocks noEditPoints="1"/>
              </p:cNvSpPr>
              <p:nvPr/>
            </p:nvSpPr>
            <p:spPr bwMode="auto">
              <a:xfrm>
                <a:off x="1871741" y="289356"/>
                <a:ext cx="290907" cy="287563"/>
              </a:xfrm>
              <a:custGeom>
                <a:avLst/>
                <a:gdLst>
                  <a:gd name="T0" fmla="*/ 36 w 36"/>
                  <a:gd name="T1" fmla="*/ 18 h 36"/>
                  <a:gd name="T2" fmla="*/ 18 w 36"/>
                  <a:gd name="T3" fmla="*/ 36 h 36"/>
                  <a:gd name="T4" fmla="*/ 0 w 36"/>
                  <a:gd name="T5" fmla="*/ 18 h 36"/>
                  <a:gd name="T6" fmla="*/ 18 w 36"/>
                  <a:gd name="T7" fmla="*/ 0 h 36"/>
                  <a:gd name="T8" fmla="*/ 36 w 36"/>
                  <a:gd name="T9" fmla="*/ 18 h 36"/>
                  <a:gd name="T10" fmla="*/ 36 w 36"/>
                  <a:gd name="T11" fmla="*/ 18 h 36"/>
                  <a:gd name="T12" fmla="*/ 36 w 36"/>
                  <a:gd name="T13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6">
                    <a:moveTo>
                      <a:pt x="36" y="18"/>
                    </a:moveTo>
                    <a:cubicBezTo>
                      <a:pt x="36" y="28"/>
                      <a:pt x="28" y="36"/>
                      <a:pt x="18" y="36"/>
                    </a:cubicBezTo>
                    <a:cubicBezTo>
                      <a:pt x="9" y="36"/>
                      <a:pt x="0" y="28"/>
                      <a:pt x="0" y="18"/>
                    </a:cubicBezTo>
                    <a:cubicBezTo>
                      <a:pt x="0" y="8"/>
                      <a:pt x="9" y="0"/>
                      <a:pt x="18" y="0"/>
                    </a:cubicBezTo>
                    <a:cubicBezTo>
                      <a:pt x="28" y="0"/>
                      <a:pt x="36" y="8"/>
                      <a:pt x="36" y="18"/>
                    </a:cubicBezTo>
                    <a:close/>
                    <a:moveTo>
                      <a:pt x="36" y="18"/>
                    </a:moveTo>
                    <a:cubicBezTo>
                      <a:pt x="36" y="18"/>
                      <a:pt x="36" y="18"/>
                      <a:pt x="36" y="1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2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25" name="Freeform 60"/>
              <p:cNvSpPr>
                <a:spLocks noEditPoints="1"/>
              </p:cNvSpPr>
              <p:nvPr/>
            </p:nvSpPr>
            <p:spPr bwMode="auto">
              <a:xfrm>
                <a:off x="1507271" y="302731"/>
                <a:ext cx="1006470" cy="1431125"/>
              </a:xfrm>
              <a:custGeom>
                <a:avLst/>
                <a:gdLst>
                  <a:gd name="T0" fmla="*/ 121 w 124"/>
                  <a:gd name="T1" fmla="*/ 3 h 178"/>
                  <a:gd name="T2" fmla="*/ 111 w 124"/>
                  <a:gd name="T3" fmla="*/ 3 h 178"/>
                  <a:gd name="T4" fmla="*/ 74 w 124"/>
                  <a:gd name="T5" fmla="*/ 40 h 178"/>
                  <a:gd name="T6" fmla="*/ 64 w 124"/>
                  <a:gd name="T7" fmla="*/ 37 h 178"/>
                  <a:gd name="T8" fmla="*/ 52 w 124"/>
                  <a:gd name="T9" fmla="*/ 41 h 178"/>
                  <a:gd name="T10" fmla="*/ 14 w 124"/>
                  <a:gd name="T11" fmla="*/ 3 h 178"/>
                  <a:gd name="T12" fmla="*/ 3 w 124"/>
                  <a:gd name="T13" fmla="*/ 3 h 178"/>
                  <a:gd name="T14" fmla="*/ 3 w 124"/>
                  <a:gd name="T15" fmla="*/ 14 h 178"/>
                  <a:gd name="T16" fmla="*/ 43 w 124"/>
                  <a:gd name="T17" fmla="*/ 54 h 178"/>
                  <a:gd name="T18" fmla="*/ 45 w 124"/>
                  <a:gd name="T19" fmla="*/ 56 h 178"/>
                  <a:gd name="T20" fmla="*/ 45 w 124"/>
                  <a:gd name="T21" fmla="*/ 99 h 178"/>
                  <a:gd name="T22" fmla="*/ 46 w 124"/>
                  <a:gd name="T23" fmla="*/ 102 h 178"/>
                  <a:gd name="T24" fmla="*/ 45 w 124"/>
                  <a:gd name="T25" fmla="*/ 103 h 178"/>
                  <a:gd name="T26" fmla="*/ 45 w 124"/>
                  <a:gd name="T27" fmla="*/ 171 h 178"/>
                  <a:gd name="T28" fmla="*/ 53 w 124"/>
                  <a:gd name="T29" fmla="*/ 178 h 178"/>
                  <a:gd name="T30" fmla="*/ 61 w 124"/>
                  <a:gd name="T31" fmla="*/ 171 h 178"/>
                  <a:gd name="T32" fmla="*/ 61 w 124"/>
                  <a:gd name="T33" fmla="*/ 117 h 178"/>
                  <a:gd name="T34" fmla="*/ 64 w 124"/>
                  <a:gd name="T35" fmla="*/ 117 h 178"/>
                  <a:gd name="T36" fmla="*/ 67 w 124"/>
                  <a:gd name="T37" fmla="*/ 117 h 178"/>
                  <a:gd name="T38" fmla="*/ 67 w 124"/>
                  <a:gd name="T39" fmla="*/ 171 h 178"/>
                  <a:gd name="T40" fmla="*/ 75 w 124"/>
                  <a:gd name="T41" fmla="*/ 178 h 178"/>
                  <a:gd name="T42" fmla="*/ 82 w 124"/>
                  <a:gd name="T43" fmla="*/ 171 h 178"/>
                  <a:gd name="T44" fmla="*/ 82 w 124"/>
                  <a:gd name="T45" fmla="*/ 103 h 178"/>
                  <a:gd name="T46" fmla="*/ 82 w 124"/>
                  <a:gd name="T47" fmla="*/ 102 h 178"/>
                  <a:gd name="T48" fmla="*/ 82 w 124"/>
                  <a:gd name="T49" fmla="*/ 99 h 178"/>
                  <a:gd name="T50" fmla="*/ 82 w 124"/>
                  <a:gd name="T51" fmla="*/ 55 h 178"/>
                  <a:gd name="T52" fmla="*/ 82 w 124"/>
                  <a:gd name="T53" fmla="*/ 53 h 178"/>
                  <a:gd name="T54" fmla="*/ 121 w 124"/>
                  <a:gd name="T55" fmla="*/ 14 h 178"/>
                  <a:gd name="T56" fmla="*/ 121 w 124"/>
                  <a:gd name="T57" fmla="*/ 3 h 178"/>
                  <a:gd name="T58" fmla="*/ 121 w 124"/>
                  <a:gd name="T59" fmla="*/ 3 h 178"/>
                  <a:gd name="T60" fmla="*/ 121 w 124"/>
                  <a:gd name="T61" fmla="*/ 3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24" h="178">
                    <a:moveTo>
                      <a:pt x="121" y="3"/>
                    </a:moveTo>
                    <a:cubicBezTo>
                      <a:pt x="118" y="0"/>
                      <a:pt x="113" y="0"/>
                      <a:pt x="111" y="3"/>
                    </a:cubicBezTo>
                    <a:cubicBezTo>
                      <a:pt x="74" y="40"/>
                      <a:pt x="74" y="40"/>
                      <a:pt x="74" y="40"/>
                    </a:cubicBezTo>
                    <a:cubicBezTo>
                      <a:pt x="71" y="38"/>
                      <a:pt x="68" y="37"/>
                      <a:pt x="64" y="37"/>
                    </a:cubicBezTo>
                    <a:cubicBezTo>
                      <a:pt x="59" y="37"/>
                      <a:pt x="55" y="39"/>
                      <a:pt x="52" y="41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1" y="0"/>
                      <a:pt x="6" y="0"/>
                      <a:pt x="3" y="3"/>
                    </a:cubicBezTo>
                    <a:cubicBezTo>
                      <a:pt x="0" y="6"/>
                      <a:pt x="0" y="11"/>
                      <a:pt x="3" y="14"/>
                    </a:cubicBezTo>
                    <a:cubicBezTo>
                      <a:pt x="43" y="54"/>
                      <a:pt x="43" y="54"/>
                      <a:pt x="43" y="54"/>
                    </a:cubicBezTo>
                    <a:cubicBezTo>
                      <a:pt x="44" y="55"/>
                      <a:pt x="45" y="55"/>
                      <a:pt x="45" y="56"/>
                    </a:cubicBezTo>
                    <a:cubicBezTo>
                      <a:pt x="45" y="99"/>
                      <a:pt x="45" y="99"/>
                      <a:pt x="45" y="99"/>
                    </a:cubicBezTo>
                    <a:cubicBezTo>
                      <a:pt x="45" y="100"/>
                      <a:pt x="46" y="101"/>
                      <a:pt x="46" y="102"/>
                    </a:cubicBezTo>
                    <a:cubicBezTo>
                      <a:pt x="46" y="102"/>
                      <a:pt x="45" y="103"/>
                      <a:pt x="45" y="103"/>
                    </a:cubicBezTo>
                    <a:cubicBezTo>
                      <a:pt x="45" y="171"/>
                      <a:pt x="45" y="171"/>
                      <a:pt x="45" y="171"/>
                    </a:cubicBezTo>
                    <a:cubicBezTo>
                      <a:pt x="45" y="175"/>
                      <a:pt x="49" y="178"/>
                      <a:pt x="53" y="178"/>
                    </a:cubicBezTo>
                    <a:cubicBezTo>
                      <a:pt x="57" y="178"/>
                      <a:pt x="61" y="175"/>
                      <a:pt x="61" y="171"/>
                    </a:cubicBezTo>
                    <a:cubicBezTo>
                      <a:pt x="61" y="117"/>
                      <a:pt x="61" y="117"/>
                      <a:pt x="61" y="117"/>
                    </a:cubicBezTo>
                    <a:cubicBezTo>
                      <a:pt x="62" y="117"/>
                      <a:pt x="63" y="117"/>
                      <a:pt x="64" y="117"/>
                    </a:cubicBezTo>
                    <a:cubicBezTo>
                      <a:pt x="65" y="117"/>
                      <a:pt x="66" y="117"/>
                      <a:pt x="67" y="117"/>
                    </a:cubicBezTo>
                    <a:cubicBezTo>
                      <a:pt x="67" y="171"/>
                      <a:pt x="67" y="171"/>
                      <a:pt x="67" y="171"/>
                    </a:cubicBezTo>
                    <a:cubicBezTo>
                      <a:pt x="67" y="175"/>
                      <a:pt x="71" y="178"/>
                      <a:pt x="75" y="178"/>
                    </a:cubicBezTo>
                    <a:cubicBezTo>
                      <a:pt x="79" y="178"/>
                      <a:pt x="82" y="175"/>
                      <a:pt x="82" y="171"/>
                    </a:cubicBezTo>
                    <a:cubicBezTo>
                      <a:pt x="82" y="103"/>
                      <a:pt x="82" y="103"/>
                      <a:pt x="82" y="103"/>
                    </a:cubicBezTo>
                    <a:cubicBezTo>
                      <a:pt x="82" y="103"/>
                      <a:pt x="82" y="102"/>
                      <a:pt x="82" y="102"/>
                    </a:cubicBezTo>
                    <a:cubicBezTo>
                      <a:pt x="82" y="101"/>
                      <a:pt x="82" y="100"/>
                      <a:pt x="82" y="99"/>
                    </a:cubicBezTo>
                    <a:cubicBezTo>
                      <a:pt x="82" y="55"/>
                      <a:pt x="82" y="55"/>
                      <a:pt x="82" y="55"/>
                    </a:cubicBezTo>
                    <a:cubicBezTo>
                      <a:pt x="82" y="55"/>
                      <a:pt x="82" y="54"/>
                      <a:pt x="82" y="53"/>
                    </a:cubicBezTo>
                    <a:cubicBezTo>
                      <a:pt x="121" y="14"/>
                      <a:pt x="121" y="14"/>
                      <a:pt x="121" y="14"/>
                    </a:cubicBezTo>
                    <a:cubicBezTo>
                      <a:pt x="124" y="11"/>
                      <a:pt x="124" y="6"/>
                      <a:pt x="121" y="3"/>
                    </a:cubicBezTo>
                    <a:close/>
                    <a:moveTo>
                      <a:pt x="121" y="3"/>
                    </a:moveTo>
                    <a:cubicBezTo>
                      <a:pt x="121" y="3"/>
                      <a:pt x="121" y="3"/>
                      <a:pt x="121" y="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2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3" grpId="0"/>
      <p:bldP spid="54" grpId="0"/>
      <p:bldP spid="214" grpId="0"/>
      <p:bldP spid="215" grpId="0"/>
      <p:bldP spid="216" grpId="0"/>
      <p:bldP spid="2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组织架构</a:t>
            </a:r>
            <a:endParaRPr lang="en-US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904461" y="1406308"/>
            <a:ext cx="7415492" cy="2980502"/>
            <a:chOff x="493021" y="1099260"/>
            <a:chExt cx="8196794" cy="3294530"/>
          </a:xfrm>
        </p:grpSpPr>
        <p:sp>
          <p:nvSpPr>
            <p:cNvPr id="7" name="Rectangle 6"/>
            <p:cNvSpPr/>
            <p:nvPr/>
          </p:nvSpPr>
          <p:spPr>
            <a:xfrm>
              <a:off x="3650775" y="1099260"/>
              <a:ext cx="1842448" cy="3657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CEO</a:t>
              </a:r>
              <a:endParaRPr lang="en-US" sz="14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4571999" y="1465020"/>
              <a:ext cx="0" cy="477671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3650775" y="1942691"/>
              <a:ext cx="1842448" cy="3657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主管部门</a:t>
              </a:r>
              <a:endParaRPr lang="en-US" sz="14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2470245" y="1719254"/>
              <a:ext cx="2101754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641445" y="1529796"/>
              <a:ext cx="1842448" cy="3657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COO</a:t>
              </a:r>
              <a:endParaRPr lang="en-US" sz="10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493222" y="2125571"/>
              <a:ext cx="552735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>
              <a:off x="5769590" y="2123242"/>
              <a:ext cx="552735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0800000">
              <a:off x="6045957" y="1858357"/>
              <a:ext cx="552735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0800000">
              <a:off x="6045958" y="2391152"/>
              <a:ext cx="552735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/>
            <p:nvPr/>
          </p:nvSpPr>
          <p:spPr>
            <a:xfrm>
              <a:off x="6598693" y="1660709"/>
              <a:ext cx="1842448" cy="3657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CFO</a:t>
              </a:r>
              <a:endParaRPr lang="en-US" sz="10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598693" y="2208272"/>
              <a:ext cx="1842448" cy="3657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高级主管</a:t>
              </a:r>
              <a:endParaRPr lang="en-US" sz="10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4571998" y="2308451"/>
              <a:ext cx="0" cy="401187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1395086" y="2697042"/>
              <a:ext cx="6373505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>
              <a:off x="3208245" y="2846799"/>
              <a:ext cx="27432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>
              <a:off x="1266452" y="2846799"/>
              <a:ext cx="27432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>
              <a:off x="7620798" y="2846800"/>
              <a:ext cx="27432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16200000">
              <a:off x="5621797" y="2846799"/>
              <a:ext cx="27432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tangle 31"/>
            <p:cNvSpPr/>
            <p:nvPr/>
          </p:nvSpPr>
          <p:spPr>
            <a:xfrm>
              <a:off x="6847367" y="2983960"/>
              <a:ext cx="184244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市场部</a:t>
              </a:r>
              <a:endParaRPr lang="en-US" sz="10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916207" y="2983960"/>
              <a:ext cx="184244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技术部</a:t>
              </a:r>
              <a:endParaRPr lang="en-US" sz="10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502655" y="2983960"/>
              <a:ext cx="184244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产品部</a:t>
              </a:r>
              <a:endParaRPr lang="en-US" sz="10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93021" y="2983960"/>
              <a:ext cx="184244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zh-CN" altLang="en-US" sz="14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信息部</a:t>
              </a:r>
              <a:endParaRPr lang="en-US" sz="10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cxnSp>
          <p:nvCxnSpPr>
            <p:cNvPr id="42" name="Straight Connector 41"/>
            <p:cNvCxnSpPr/>
            <p:nvPr/>
          </p:nvCxnSpPr>
          <p:spPr>
            <a:xfrm flipV="1">
              <a:off x="1403612" y="3349720"/>
              <a:ext cx="0" cy="605592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1406353" y="3942044"/>
              <a:ext cx="552735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>
              <a:off x="1682721" y="3939715"/>
              <a:ext cx="552735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0800000">
              <a:off x="1952550" y="3674830"/>
              <a:ext cx="54864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0800000">
              <a:off x="1952551" y="4207625"/>
              <a:ext cx="54864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ectangle 48"/>
            <p:cNvSpPr/>
            <p:nvPr/>
          </p:nvSpPr>
          <p:spPr>
            <a:xfrm>
              <a:off x="2501190" y="3477182"/>
              <a:ext cx="1842448" cy="36576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zh-CN" altLang="en-US" sz="14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调研团队</a:t>
              </a:r>
              <a:endParaRPr lang="en-US" sz="14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2501190" y="4024745"/>
              <a:ext cx="1842448" cy="36576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zh-CN" altLang="en-US" sz="12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分析团队</a:t>
              </a:r>
              <a:endParaRPr lang="en-US" sz="105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grpSp>
          <p:nvGrpSpPr>
            <p:cNvPr id="56" name="Group 55"/>
            <p:cNvGrpSpPr/>
            <p:nvPr/>
          </p:nvGrpSpPr>
          <p:grpSpPr>
            <a:xfrm flipH="1">
              <a:off x="6762452" y="3351896"/>
              <a:ext cx="1006139" cy="866362"/>
              <a:chOff x="6595951" y="3537535"/>
              <a:chExt cx="1006139" cy="866362"/>
            </a:xfrm>
          </p:grpSpPr>
          <p:cxnSp>
            <p:nvCxnSpPr>
              <p:cNvPr id="51" name="Straight Connector 50"/>
              <p:cNvCxnSpPr/>
              <p:nvPr/>
            </p:nvCxnSpPr>
            <p:spPr>
              <a:xfrm flipV="1">
                <a:off x="6595951" y="3537535"/>
                <a:ext cx="0" cy="605592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>
                <a:off x="6598692" y="4129859"/>
                <a:ext cx="552735" cy="0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 rot="16200000">
                <a:off x="6875060" y="4127530"/>
                <a:ext cx="552735" cy="0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 rot="10800000">
                <a:off x="7144889" y="3862645"/>
                <a:ext cx="457200" cy="0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 rot="10800000">
                <a:off x="7144890" y="4395440"/>
                <a:ext cx="457200" cy="0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7" name="Rectangle 56"/>
            <p:cNvSpPr/>
            <p:nvPr/>
          </p:nvSpPr>
          <p:spPr>
            <a:xfrm>
              <a:off x="4921108" y="3480467"/>
              <a:ext cx="1842448" cy="36576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zh-CN" altLang="en-US" sz="14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项目团队</a:t>
              </a:r>
              <a:endParaRPr lang="en-US" sz="14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921108" y="4028030"/>
              <a:ext cx="1842448" cy="36576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zh-CN" altLang="en-US" sz="14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市场团队</a:t>
              </a:r>
              <a:endParaRPr lang="en-US" sz="14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13" b="28913"/>
          <a:stretch>
            <a:fillRect/>
          </a:stretch>
        </p:blipFill>
        <p:spPr/>
      </p:pic>
      <p:grpSp>
        <p:nvGrpSpPr>
          <p:cNvPr id="4" name="Group 3"/>
          <p:cNvGrpSpPr/>
          <p:nvPr/>
        </p:nvGrpSpPr>
        <p:grpSpPr>
          <a:xfrm>
            <a:off x="-7095" y="1375918"/>
            <a:ext cx="9143998" cy="2564424"/>
            <a:chOff x="-7095" y="1375918"/>
            <a:chExt cx="9143998" cy="2564424"/>
          </a:xfrm>
        </p:grpSpPr>
        <p:sp>
          <p:nvSpPr>
            <p:cNvPr id="3" name="Rectangle 2"/>
            <p:cNvSpPr/>
            <p:nvPr/>
          </p:nvSpPr>
          <p:spPr>
            <a:xfrm>
              <a:off x="-7095" y="1375918"/>
              <a:ext cx="2274276" cy="2564424"/>
            </a:xfrm>
            <a:prstGeom prst="rect">
              <a:avLst/>
            </a:prstGeom>
            <a:solidFill>
              <a:schemeClr val="accent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267181" y="1375918"/>
              <a:ext cx="2297722" cy="2564424"/>
            </a:xfrm>
            <a:prstGeom prst="rect">
              <a:avLst/>
            </a:prstGeom>
            <a:solidFill>
              <a:schemeClr val="accent2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64904" y="1375918"/>
              <a:ext cx="2297722" cy="2564424"/>
            </a:xfrm>
            <a:prstGeom prst="rect">
              <a:avLst/>
            </a:prstGeom>
            <a:solidFill>
              <a:schemeClr val="accent3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862627" y="1375918"/>
              <a:ext cx="2274276" cy="2564424"/>
            </a:xfrm>
            <a:prstGeom prst="rect">
              <a:avLst/>
            </a:prstGeom>
            <a:solidFill>
              <a:schemeClr val="accent4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sp>
        <p:nvSpPr>
          <p:cNvPr id="10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目标</a:t>
            </a:r>
            <a:endParaRPr lang="en-US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4"/>
          <p:cNvSpPr txBox="1"/>
          <p:nvPr/>
        </p:nvSpPr>
        <p:spPr>
          <a:xfrm>
            <a:off x="565379" y="2259675"/>
            <a:ext cx="7999053" cy="186750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just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b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5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200</a:t>
            </a:r>
            <a:r>
              <a:rPr lang="zh-CN" altLang="en-US" sz="105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字以内，据统计每页幻灯片的最好控制在</a:t>
            </a:r>
            <a:r>
              <a:rPr lang="en-US" altLang="zh-CN" sz="105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5</a:t>
            </a:r>
            <a:r>
              <a:rPr lang="zh-CN" altLang="en-US" sz="105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200</a:t>
            </a:r>
            <a:r>
              <a:rPr lang="zh-CN" altLang="en-US" sz="105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字以内，据统计每页幻灯片的最好控制在</a:t>
            </a:r>
            <a:r>
              <a:rPr lang="en-US" altLang="zh-CN" sz="105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5</a:t>
            </a:r>
            <a:r>
              <a:rPr lang="zh-CN" altLang="en-US" sz="105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200</a:t>
            </a:r>
            <a:r>
              <a:rPr lang="zh-CN" altLang="en-US" sz="105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字以内。</a:t>
            </a:r>
            <a:endParaRPr lang="zh-CN" altLang="en-US" sz="105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algn="ctr"/>
            <a:endParaRPr lang="zh-CN" altLang="en-US" sz="105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使命与愿景</a:t>
            </a:r>
            <a:endParaRPr lang="en-US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3" y="1083156"/>
            <a:ext cx="2731168" cy="3332435"/>
            <a:chOff x="0" y="1083153"/>
            <a:chExt cx="2731168" cy="3332435"/>
          </a:xfrm>
        </p:grpSpPr>
        <p:sp>
          <p:nvSpPr>
            <p:cNvPr id="18" name="Rectangle 17"/>
            <p:cNvSpPr/>
            <p:nvPr/>
          </p:nvSpPr>
          <p:spPr>
            <a:xfrm>
              <a:off x="0" y="1083153"/>
              <a:ext cx="2731168" cy="3332435"/>
            </a:xfrm>
            <a:prstGeom prst="rect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/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1" name="Text Placeholder 4"/>
            <p:cNvSpPr txBox="1"/>
            <p:nvPr/>
          </p:nvSpPr>
          <p:spPr>
            <a:xfrm>
              <a:off x="307124" y="1083153"/>
              <a:ext cx="2052165" cy="325901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0" indent="0" algn="just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0" b="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8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  <a:p>
              <a:endParaRPr lang="en-US" sz="9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  <a:p>
              <a:endParaRPr lang="en-US" sz="9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  <a:p>
              <a:endParaRPr lang="en-US" sz="9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  <a:p>
              <a:endParaRPr lang="en-US" altLang="zh-CN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200</a:t>
              </a:r>
              <a:r>
                <a:rPr lang="zh-CN" altLang="en-US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字以内，据统计每页幻灯片的最好控制在</a:t>
              </a:r>
              <a:r>
                <a:rPr lang="en-US" altLang="zh-CN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5</a:t>
              </a:r>
              <a:r>
                <a:rPr lang="zh-CN" altLang="en-US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分钟之内。此处添加详细文本描述，建议与标题相关并符合整体语言风格，语言描述尽量简洁生动。尽量将每页幻灯片的字数控制在</a:t>
              </a:r>
              <a:r>
                <a:rPr lang="en-US" altLang="zh-CN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200</a:t>
              </a:r>
              <a:r>
                <a:rPr lang="zh-CN" altLang="en-US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字以内，据统计每页幻灯片的最好控制在</a:t>
              </a:r>
              <a:r>
                <a:rPr lang="en-US" altLang="zh-CN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5</a:t>
              </a:r>
              <a:r>
                <a:rPr lang="zh-CN" altLang="en-US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分钟之内。</a:t>
              </a:r>
              <a:endParaRPr lang="en-US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45181" y="1407908"/>
              <a:ext cx="198598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企业使命</a:t>
              </a:r>
              <a:endParaRPr lang="en-US" sz="18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3" name="Freeform 203"/>
            <p:cNvSpPr>
              <a:spLocks noEditPoints="1"/>
            </p:cNvSpPr>
            <p:nvPr/>
          </p:nvSpPr>
          <p:spPr bwMode="auto">
            <a:xfrm>
              <a:off x="207204" y="1500115"/>
              <a:ext cx="487186" cy="400361"/>
            </a:xfrm>
            <a:custGeom>
              <a:avLst/>
              <a:gdLst>
                <a:gd name="T0" fmla="*/ 42 w 43"/>
                <a:gd name="T1" fmla="*/ 0 h 35"/>
                <a:gd name="T2" fmla="*/ 1 w 43"/>
                <a:gd name="T3" fmla="*/ 14 h 35"/>
                <a:gd name="T4" fmla="*/ 1 w 43"/>
                <a:gd name="T5" fmla="*/ 16 h 35"/>
                <a:gd name="T6" fmla="*/ 10 w 43"/>
                <a:gd name="T7" fmla="*/ 19 h 35"/>
                <a:gd name="T8" fmla="*/ 10 w 43"/>
                <a:gd name="T9" fmla="*/ 19 h 35"/>
                <a:gd name="T10" fmla="*/ 15 w 43"/>
                <a:gd name="T11" fmla="*/ 21 h 35"/>
                <a:gd name="T12" fmla="*/ 41 w 43"/>
                <a:gd name="T13" fmla="*/ 2 h 35"/>
                <a:gd name="T14" fmla="*/ 41 w 43"/>
                <a:gd name="T15" fmla="*/ 3 h 35"/>
                <a:gd name="T16" fmla="*/ 23 w 43"/>
                <a:gd name="T17" fmla="*/ 23 h 35"/>
                <a:gd name="T18" fmla="*/ 23 w 43"/>
                <a:gd name="T19" fmla="*/ 23 h 35"/>
                <a:gd name="T20" fmla="*/ 22 w 43"/>
                <a:gd name="T21" fmla="*/ 24 h 35"/>
                <a:gd name="T22" fmla="*/ 23 w 43"/>
                <a:gd name="T23" fmla="*/ 25 h 35"/>
                <a:gd name="T24" fmla="*/ 23 w 43"/>
                <a:gd name="T25" fmla="*/ 25 h 35"/>
                <a:gd name="T26" fmla="*/ 35 w 43"/>
                <a:gd name="T27" fmla="*/ 31 h 35"/>
                <a:gd name="T28" fmla="*/ 36 w 43"/>
                <a:gd name="T29" fmla="*/ 30 h 35"/>
                <a:gd name="T30" fmla="*/ 43 w 43"/>
                <a:gd name="T31" fmla="*/ 1 h 35"/>
                <a:gd name="T32" fmla="*/ 42 w 43"/>
                <a:gd name="T33" fmla="*/ 0 h 35"/>
                <a:gd name="T34" fmla="*/ 15 w 43"/>
                <a:gd name="T35" fmla="*/ 34 h 35"/>
                <a:gd name="T36" fmla="*/ 16 w 43"/>
                <a:gd name="T37" fmla="*/ 34 h 35"/>
                <a:gd name="T38" fmla="*/ 22 w 43"/>
                <a:gd name="T39" fmla="*/ 28 h 35"/>
                <a:gd name="T40" fmla="*/ 15 w 43"/>
                <a:gd name="T41" fmla="*/ 24 h 35"/>
                <a:gd name="T42" fmla="*/ 15 w 43"/>
                <a:gd name="T43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3" h="35">
                  <a:moveTo>
                    <a:pt x="42" y="0"/>
                  </a:moveTo>
                  <a:cubicBezTo>
                    <a:pt x="41" y="0"/>
                    <a:pt x="1" y="14"/>
                    <a:pt x="1" y="14"/>
                  </a:cubicBezTo>
                  <a:cubicBezTo>
                    <a:pt x="0" y="15"/>
                    <a:pt x="0" y="15"/>
                    <a:pt x="1" y="16"/>
                  </a:cubicBezTo>
                  <a:cubicBezTo>
                    <a:pt x="2" y="16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40" y="3"/>
                    <a:pt x="41" y="2"/>
                  </a:cubicBezTo>
                  <a:cubicBezTo>
                    <a:pt x="41" y="2"/>
                    <a:pt x="41" y="3"/>
                    <a:pt x="41" y="3"/>
                  </a:cubicBezTo>
                  <a:cubicBezTo>
                    <a:pt x="41" y="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34" y="31"/>
                    <a:pt x="35" y="31"/>
                  </a:cubicBezTo>
                  <a:cubicBezTo>
                    <a:pt x="35" y="31"/>
                    <a:pt x="36" y="31"/>
                    <a:pt x="36" y="30"/>
                  </a:cubicBezTo>
                  <a:cubicBezTo>
                    <a:pt x="37" y="29"/>
                    <a:pt x="43" y="2"/>
                    <a:pt x="43" y="1"/>
                  </a:cubicBezTo>
                  <a:cubicBezTo>
                    <a:pt x="43" y="0"/>
                    <a:pt x="43" y="0"/>
                    <a:pt x="42" y="0"/>
                  </a:cubicBezTo>
                  <a:close/>
                  <a:moveTo>
                    <a:pt x="15" y="34"/>
                  </a:moveTo>
                  <a:cubicBezTo>
                    <a:pt x="15" y="35"/>
                    <a:pt x="15" y="35"/>
                    <a:pt x="16" y="34"/>
                  </a:cubicBezTo>
                  <a:cubicBezTo>
                    <a:pt x="16" y="34"/>
                    <a:pt x="22" y="28"/>
                    <a:pt x="22" y="28"/>
                  </a:cubicBezTo>
                  <a:cubicBezTo>
                    <a:pt x="15" y="24"/>
                    <a:pt x="15" y="24"/>
                    <a:pt x="15" y="24"/>
                  </a:cubicBezTo>
                  <a:lnTo>
                    <a:pt x="15" y="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412835" y="1083156"/>
            <a:ext cx="2731168" cy="3332435"/>
            <a:chOff x="6412832" y="1083153"/>
            <a:chExt cx="2731168" cy="3332435"/>
          </a:xfrm>
        </p:grpSpPr>
        <p:sp>
          <p:nvSpPr>
            <p:cNvPr id="10" name="Rectangle 9"/>
            <p:cNvSpPr/>
            <p:nvPr/>
          </p:nvSpPr>
          <p:spPr>
            <a:xfrm>
              <a:off x="6412832" y="1083153"/>
              <a:ext cx="2731168" cy="3332435"/>
            </a:xfrm>
            <a:prstGeom prst="rect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/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4" name="Text Placeholder 4"/>
            <p:cNvSpPr txBox="1"/>
            <p:nvPr/>
          </p:nvSpPr>
          <p:spPr>
            <a:xfrm>
              <a:off x="6635607" y="1083153"/>
              <a:ext cx="2098816" cy="333243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0" indent="0" algn="just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0" b="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  <a:p>
              <a:endParaRPr lang="en-US" altLang="zh-CN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200</a:t>
              </a:r>
              <a:r>
                <a:rPr lang="zh-CN" altLang="en-US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字以内，据统计每页幻灯片的最好控制在</a:t>
              </a:r>
              <a:r>
                <a:rPr lang="en-US" altLang="zh-CN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5</a:t>
              </a:r>
              <a:r>
                <a:rPr lang="zh-CN" altLang="en-US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分钟之内。此处添加详细文本描述，建议与标题相关并符合整体语言风格，语言描述尽量简洁生动。尽量将每页幻灯片的字数控制在</a:t>
              </a:r>
              <a:r>
                <a:rPr lang="en-US" altLang="zh-CN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200</a:t>
              </a:r>
              <a:r>
                <a:rPr lang="zh-CN" altLang="en-US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字以内，据统计每页幻灯片的最好控制在</a:t>
              </a:r>
              <a:r>
                <a:rPr lang="en-US" altLang="zh-CN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5</a:t>
              </a:r>
              <a:r>
                <a:rPr lang="zh-CN" altLang="en-US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分钟之内。</a:t>
              </a:r>
              <a:endParaRPr lang="en-US" altLang="zh-CN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5" name="Freeform 217"/>
            <p:cNvSpPr>
              <a:spLocks noEditPoints="1"/>
            </p:cNvSpPr>
            <p:nvPr/>
          </p:nvSpPr>
          <p:spPr bwMode="auto">
            <a:xfrm>
              <a:off x="6635608" y="1449468"/>
              <a:ext cx="487185" cy="501655"/>
            </a:xfrm>
            <a:custGeom>
              <a:avLst/>
              <a:gdLst>
                <a:gd name="T0" fmla="*/ 26 w 43"/>
                <a:gd name="T1" fmla="*/ 29 h 44"/>
                <a:gd name="T2" fmla="*/ 41 w 43"/>
                <a:gd name="T3" fmla="*/ 3 h 44"/>
                <a:gd name="T4" fmla="*/ 41 w 43"/>
                <a:gd name="T5" fmla="*/ 2 h 44"/>
                <a:gd name="T6" fmla="*/ 40 w 43"/>
                <a:gd name="T7" fmla="*/ 2 h 44"/>
                <a:gd name="T8" fmla="*/ 15 w 43"/>
                <a:gd name="T9" fmla="*/ 17 h 44"/>
                <a:gd name="T10" fmla="*/ 1 w 43"/>
                <a:gd name="T11" fmla="*/ 29 h 44"/>
                <a:gd name="T12" fmla="*/ 3 w 43"/>
                <a:gd name="T13" fmla="*/ 31 h 44"/>
                <a:gd name="T14" fmla="*/ 8 w 43"/>
                <a:gd name="T15" fmla="*/ 30 h 44"/>
                <a:gd name="T16" fmla="*/ 14 w 43"/>
                <a:gd name="T17" fmla="*/ 36 h 44"/>
                <a:gd name="T18" fmla="*/ 13 w 43"/>
                <a:gd name="T19" fmla="*/ 41 h 44"/>
                <a:gd name="T20" fmla="*/ 15 w 43"/>
                <a:gd name="T21" fmla="*/ 43 h 44"/>
                <a:gd name="T22" fmla="*/ 26 w 43"/>
                <a:gd name="T23" fmla="*/ 29 h 44"/>
                <a:gd name="T24" fmla="*/ 29 w 43"/>
                <a:gd name="T25" fmla="*/ 15 h 44"/>
                <a:gd name="T26" fmla="*/ 29 w 43"/>
                <a:gd name="T27" fmla="*/ 10 h 44"/>
                <a:gd name="T28" fmla="*/ 34 w 43"/>
                <a:gd name="T29" fmla="*/ 10 h 44"/>
                <a:gd name="T30" fmla="*/ 34 w 43"/>
                <a:gd name="T31" fmla="*/ 15 h 44"/>
                <a:gd name="T32" fmla="*/ 29 w 43"/>
                <a:gd name="T33" fmla="*/ 1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4">
                  <a:moveTo>
                    <a:pt x="26" y="29"/>
                  </a:moveTo>
                  <a:cubicBezTo>
                    <a:pt x="26" y="29"/>
                    <a:pt x="43" y="17"/>
                    <a:pt x="41" y="3"/>
                  </a:cubicBezTo>
                  <a:cubicBezTo>
                    <a:pt x="41" y="3"/>
                    <a:pt x="41" y="3"/>
                    <a:pt x="41" y="2"/>
                  </a:cubicBezTo>
                  <a:cubicBezTo>
                    <a:pt x="41" y="2"/>
                    <a:pt x="41" y="2"/>
                    <a:pt x="40" y="2"/>
                  </a:cubicBezTo>
                  <a:cubicBezTo>
                    <a:pt x="27" y="0"/>
                    <a:pt x="15" y="17"/>
                    <a:pt x="15" y="17"/>
                  </a:cubicBezTo>
                  <a:cubicBezTo>
                    <a:pt x="5" y="16"/>
                    <a:pt x="6" y="18"/>
                    <a:pt x="1" y="29"/>
                  </a:cubicBezTo>
                  <a:cubicBezTo>
                    <a:pt x="0" y="31"/>
                    <a:pt x="2" y="32"/>
                    <a:pt x="3" y="31"/>
                  </a:cubicBezTo>
                  <a:cubicBezTo>
                    <a:pt x="5" y="31"/>
                    <a:pt x="8" y="30"/>
                    <a:pt x="8" y="30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4" y="36"/>
                    <a:pt x="13" y="39"/>
                    <a:pt x="13" y="41"/>
                  </a:cubicBezTo>
                  <a:cubicBezTo>
                    <a:pt x="12" y="42"/>
                    <a:pt x="13" y="44"/>
                    <a:pt x="15" y="43"/>
                  </a:cubicBezTo>
                  <a:cubicBezTo>
                    <a:pt x="26" y="38"/>
                    <a:pt x="28" y="39"/>
                    <a:pt x="26" y="29"/>
                  </a:cubicBezTo>
                  <a:close/>
                  <a:moveTo>
                    <a:pt x="29" y="15"/>
                  </a:moveTo>
                  <a:cubicBezTo>
                    <a:pt x="27" y="13"/>
                    <a:pt x="27" y="11"/>
                    <a:pt x="29" y="10"/>
                  </a:cubicBezTo>
                  <a:cubicBezTo>
                    <a:pt x="30" y="8"/>
                    <a:pt x="32" y="8"/>
                    <a:pt x="34" y="10"/>
                  </a:cubicBezTo>
                  <a:cubicBezTo>
                    <a:pt x="35" y="11"/>
                    <a:pt x="35" y="13"/>
                    <a:pt x="34" y="15"/>
                  </a:cubicBezTo>
                  <a:cubicBezTo>
                    <a:pt x="32" y="16"/>
                    <a:pt x="30" y="16"/>
                    <a:pt x="29" y="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122793" y="1407908"/>
              <a:ext cx="123623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企业愿景</a:t>
              </a:r>
              <a:endParaRPr lang="en-US" sz="20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801" y="1083156"/>
            <a:ext cx="3685032" cy="3332435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我们的优势</a:t>
            </a:r>
            <a:endParaRPr lang="en-US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3354664" y="1499798"/>
            <a:ext cx="2493997" cy="1222156"/>
            <a:chOff x="3278464" y="1069011"/>
            <a:chExt cx="2594344" cy="1271329"/>
          </a:xfrm>
        </p:grpSpPr>
        <p:grpSp>
          <p:nvGrpSpPr>
            <p:cNvPr id="43" name="Group 42"/>
            <p:cNvGrpSpPr/>
            <p:nvPr/>
          </p:nvGrpSpPr>
          <p:grpSpPr>
            <a:xfrm>
              <a:off x="3278464" y="1656066"/>
              <a:ext cx="2594344" cy="684274"/>
              <a:chOff x="606056" y="712381"/>
              <a:chExt cx="2594344" cy="684274"/>
            </a:xfrm>
          </p:grpSpPr>
          <p:sp>
            <p:nvSpPr>
              <p:cNvPr id="49" name="TextBox 48"/>
              <p:cNvSpPr txBox="1"/>
              <p:nvPr/>
            </p:nvSpPr>
            <p:spPr>
              <a:xfrm>
                <a:off x="606056" y="712381"/>
                <a:ext cx="2594344" cy="272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050" dirty="0">
                    <a:solidFill>
                      <a:schemeClr val="accent2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技术支持</a:t>
                </a:r>
                <a:endParaRPr lang="en-US" sz="1050" dirty="0">
                  <a:solidFill>
                    <a:schemeClr val="accent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606056" y="1012463"/>
                <a:ext cx="2594344" cy="3841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900" dirty="0">
                    <a:solidFill>
                      <a:schemeClr val="tx2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此处添加详细文本描述，建议与标题相关并符合整体语言风格，语言描述尽量简洁生动。</a:t>
                </a:r>
                <a:endParaRPr lang="en-US" sz="9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4288757" y="1069011"/>
              <a:ext cx="542368" cy="542368"/>
              <a:chOff x="1030261" y="1204805"/>
              <a:chExt cx="787022" cy="787022"/>
            </a:xfrm>
          </p:grpSpPr>
          <p:sp>
            <p:nvSpPr>
              <p:cNvPr id="55" name="Oval 54"/>
              <p:cNvSpPr/>
              <p:nvPr/>
            </p:nvSpPr>
            <p:spPr>
              <a:xfrm>
                <a:off x="1030261" y="1204805"/>
                <a:ext cx="787022" cy="787022"/>
              </a:xfrm>
              <a:prstGeom prst="ellipse">
                <a:avLst/>
              </a:prstGeom>
              <a:solidFill>
                <a:schemeClr val="bg1"/>
              </a:solidFill>
              <a:ln w="317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6" name="Freeform 115"/>
              <p:cNvSpPr>
                <a:spLocks noEditPoints="1"/>
              </p:cNvSpPr>
              <p:nvPr/>
            </p:nvSpPr>
            <p:spPr bwMode="auto">
              <a:xfrm>
                <a:off x="1184977" y="1364344"/>
                <a:ext cx="501655" cy="492008"/>
              </a:xfrm>
              <a:custGeom>
                <a:avLst/>
                <a:gdLst>
                  <a:gd name="T0" fmla="*/ 22 w 44"/>
                  <a:gd name="T1" fmla="*/ 0 h 43"/>
                  <a:gd name="T2" fmla="*/ 0 w 44"/>
                  <a:gd name="T3" fmla="*/ 22 h 43"/>
                  <a:gd name="T4" fmla="*/ 22 w 44"/>
                  <a:gd name="T5" fmla="*/ 43 h 43"/>
                  <a:gd name="T6" fmla="*/ 44 w 44"/>
                  <a:gd name="T7" fmla="*/ 21 h 43"/>
                  <a:gd name="T8" fmla="*/ 22 w 44"/>
                  <a:gd name="T9" fmla="*/ 0 h 43"/>
                  <a:gd name="T10" fmla="*/ 22 w 44"/>
                  <a:gd name="T11" fmla="*/ 3 h 43"/>
                  <a:gd name="T12" fmla="*/ 31 w 44"/>
                  <a:gd name="T13" fmla="*/ 5 h 43"/>
                  <a:gd name="T14" fmla="*/ 28 w 44"/>
                  <a:gd name="T15" fmla="*/ 10 h 43"/>
                  <a:gd name="T16" fmla="*/ 22 w 44"/>
                  <a:gd name="T17" fmla="*/ 8 h 43"/>
                  <a:gd name="T18" fmla="*/ 16 w 44"/>
                  <a:gd name="T19" fmla="*/ 10 h 43"/>
                  <a:gd name="T20" fmla="*/ 13 w 44"/>
                  <a:gd name="T21" fmla="*/ 5 h 43"/>
                  <a:gd name="T22" fmla="*/ 22 w 44"/>
                  <a:gd name="T23" fmla="*/ 3 h 43"/>
                  <a:gd name="T24" fmla="*/ 10 w 44"/>
                  <a:gd name="T25" fmla="*/ 27 h 43"/>
                  <a:gd name="T26" fmla="*/ 5 w 44"/>
                  <a:gd name="T27" fmla="*/ 30 h 43"/>
                  <a:gd name="T28" fmla="*/ 3 w 44"/>
                  <a:gd name="T29" fmla="*/ 22 h 43"/>
                  <a:gd name="T30" fmla="*/ 5 w 44"/>
                  <a:gd name="T31" fmla="*/ 13 h 43"/>
                  <a:gd name="T32" fmla="*/ 10 w 44"/>
                  <a:gd name="T33" fmla="*/ 16 h 43"/>
                  <a:gd name="T34" fmla="*/ 9 w 44"/>
                  <a:gd name="T35" fmla="*/ 22 h 43"/>
                  <a:gd name="T36" fmla="*/ 10 w 44"/>
                  <a:gd name="T37" fmla="*/ 27 h 43"/>
                  <a:gd name="T38" fmla="*/ 22 w 44"/>
                  <a:gd name="T39" fmla="*/ 40 h 43"/>
                  <a:gd name="T40" fmla="*/ 13 w 44"/>
                  <a:gd name="T41" fmla="*/ 38 h 43"/>
                  <a:gd name="T42" fmla="*/ 16 w 44"/>
                  <a:gd name="T43" fmla="*/ 33 h 43"/>
                  <a:gd name="T44" fmla="*/ 22 w 44"/>
                  <a:gd name="T45" fmla="*/ 35 h 43"/>
                  <a:gd name="T46" fmla="*/ 28 w 44"/>
                  <a:gd name="T47" fmla="*/ 33 h 43"/>
                  <a:gd name="T48" fmla="*/ 31 w 44"/>
                  <a:gd name="T49" fmla="*/ 38 h 43"/>
                  <a:gd name="T50" fmla="*/ 22 w 44"/>
                  <a:gd name="T51" fmla="*/ 40 h 43"/>
                  <a:gd name="T52" fmla="*/ 22 w 44"/>
                  <a:gd name="T53" fmla="*/ 32 h 43"/>
                  <a:gd name="T54" fmla="*/ 12 w 44"/>
                  <a:gd name="T55" fmla="*/ 22 h 43"/>
                  <a:gd name="T56" fmla="*/ 22 w 44"/>
                  <a:gd name="T57" fmla="*/ 11 h 43"/>
                  <a:gd name="T58" fmla="*/ 32 w 44"/>
                  <a:gd name="T59" fmla="*/ 22 h 43"/>
                  <a:gd name="T60" fmla="*/ 22 w 44"/>
                  <a:gd name="T61" fmla="*/ 32 h 43"/>
                  <a:gd name="T62" fmla="*/ 34 w 44"/>
                  <a:gd name="T63" fmla="*/ 27 h 43"/>
                  <a:gd name="T64" fmla="*/ 35 w 44"/>
                  <a:gd name="T65" fmla="*/ 22 h 43"/>
                  <a:gd name="T66" fmla="*/ 34 w 44"/>
                  <a:gd name="T67" fmla="*/ 16 h 43"/>
                  <a:gd name="T68" fmla="*/ 39 w 44"/>
                  <a:gd name="T69" fmla="*/ 13 h 43"/>
                  <a:gd name="T70" fmla="*/ 41 w 44"/>
                  <a:gd name="T71" fmla="*/ 21 h 43"/>
                  <a:gd name="T72" fmla="*/ 39 w 44"/>
                  <a:gd name="T73" fmla="*/ 30 h 43"/>
                  <a:gd name="T74" fmla="*/ 34 w 44"/>
                  <a:gd name="T75" fmla="*/ 2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43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1" y="34"/>
                      <a:pt x="10" y="43"/>
                      <a:pt x="22" y="43"/>
                    </a:cubicBezTo>
                    <a:cubicBezTo>
                      <a:pt x="34" y="43"/>
                      <a:pt x="44" y="33"/>
                      <a:pt x="44" y="21"/>
                    </a:cubicBezTo>
                    <a:cubicBezTo>
                      <a:pt x="43" y="9"/>
                      <a:pt x="34" y="0"/>
                      <a:pt x="22" y="0"/>
                    </a:cubicBezTo>
                    <a:close/>
                    <a:moveTo>
                      <a:pt x="22" y="3"/>
                    </a:moveTo>
                    <a:cubicBezTo>
                      <a:pt x="25" y="3"/>
                      <a:pt x="28" y="4"/>
                      <a:pt x="31" y="5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6" y="9"/>
                      <a:pt x="24" y="8"/>
                      <a:pt x="22" y="8"/>
                    </a:cubicBezTo>
                    <a:cubicBezTo>
                      <a:pt x="20" y="8"/>
                      <a:pt x="18" y="9"/>
                      <a:pt x="16" y="10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6" y="4"/>
                      <a:pt x="19" y="3"/>
                      <a:pt x="22" y="3"/>
                    </a:cubicBezTo>
                    <a:close/>
                    <a:moveTo>
                      <a:pt x="10" y="27"/>
                    </a:moveTo>
                    <a:cubicBezTo>
                      <a:pt x="5" y="30"/>
                      <a:pt x="5" y="30"/>
                      <a:pt x="5" y="30"/>
                    </a:cubicBezTo>
                    <a:cubicBezTo>
                      <a:pt x="4" y="28"/>
                      <a:pt x="3" y="25"/>
                      <a:pt x="3" y="22"/>
                    </a:cubicBezTo>
                    <a:cubicBezTo>
                      <a:pt x="3" y="19"/>
                      <a:pt x="4" y="16"/>
                      <a:pt x="5" y="13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9" y="18"/>
                      <a:pt x="9" y="20"/>
                      <a:pt x="9" y="22"/>
                    </a:cubicBezTo>
                    <a:cubicBezTo>
                      <a:pt x="9" y="24"/>
                      <a:pt x="9" y="26"/>
                      <a:pt x="10" y="27"/>
                    </a:cubicBezTo>
                    <a:close/>
                    <a:moveTo>
                      <a:pt x="22" y="40"/>
                    </a:moveTo>
                    <a:cubicBezTo>
                      <a:pt x="19" y="40"/>
                      <a:pt x="16" y="40"/>
                      <a:pt x="13" y="38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8" y="34"/>
                      <a:pt x="20" y="35"/>
                      <a:pt x="22" y="35"/>
                    </a:cubicBezTo>
                    <a:cubicBezTo>
                      <a:pt x="24" y="35"/>
                      <a:pt x="26" y="34"/>
                      <a:pt x="28" y="33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28" y="40"/>
                      <a:pt x="25" y="40"/>
                      <a:pt x="22" y="40"/>
                    </a:cubicBezTo>
                    <a:close/>
                    <a:moveTo>
                      <a:pt x="22" y="32"/>
                    </a:moveTo>
                    <a:cubicBezTo>
                      <a:pt x="16" y="32"/>
                      <a:pt x="12" y="27"/>
                      <a:pt x="12" y="22"/>
                    </a:cubicBezTo>
                    <a:cubicBezTo>
                      <a:pt x="12" y="16"/>
                      <a:pt x="16" y="11"/>
                      <a:pt x="22" y="11"/>
                    </a:cubicBezTo>
                    <a:cubicBezTo>
                      <a:pt x="28" y="11"/>
                      <a:pt x="32" y="16"/>
                      <a:pt x="32" y="22"/>
                    </a:cubicBezTo>
                    <a:cubicBezTo>
                      <a:pt x="32" y="27"/>
                      <a:pt x="28" y="32"/>
                      <a:pt x="22" y="32"/>
                    </a:cubicBezTo>
                    <a:close/>
                    <a:moveTo>
                      <a:pt x="34" y="27"/>
                    </a:moveTo>
                    <a:cubicBezTo>
                      <a:pt x="35" y="26"/>
                      <a:pt x="35" y="24"/>
                      <a:pt x="35" y="22"/>
                    </a:cubicBezTo>
                    <a:cubicBezTo>
                      <a:pt x="35" y="20"/>
                      <a:pt x="35" y="18"/>
                      <a:pt x="34" y="16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40" y="15"/>
                      <a:pt x="41" y="18"/>
                      <a:pt x="41" y="21"/>
                    </a:cubicBezTo>
                    <a:cubicBezTo>
                      <a:pt x="41" y="25"/>
                      <a:pt x="40" y="28"/>
                      <a:pt x="39" y="30"/>
                    </a:cubicBezTo>
                    <a:lnTo>
                      <a:pt x="34" y="2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9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636367" y="1499798"/>
            <a:ext cx="2493997" cy="1222156"/>
            <a:chOff x="560166" y="1069011"/>
            <a:chExt cx="2594344" cy="1271329"/>
          </a:xfrm>
        </p:grpSpPr>
        <p:grpSp>
          <p:nvGrpSpPr>
            <p:cNvPr id="58" name="Group 57"/>
            <p:cNvGrpSpPr/>
            <p:nvPr/>
          </p:nvGrpSpPr>
          <p:grpSpPr>
            <a:xfrm>
              <a:off x="560166" y="1656066"/>
              <a:ext cx="2594344" cy="684274"/>
              <a:chOff x="606056" y="712381"/>
              <a:chExt cx="2594344" cy="684274"/>
            </a:xfrm>
          </p:grpSpPr>
          <p:sp>
            <p:nvSpPr>
              <p:cNvPr id="61" name="TextBox 60"/>
              <p:cNvSpPr txBox="1"/>
              <p:nvPr/>
            </p:nvSpPr>
            <p:spPr>
              <a:xfrm>
                <a:off x="606056" y="712381"/>
                <a:ext cx="2594344" cy="272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050" dirty="0">
                    <a:solidFill>
                      <a:schemeClr val="accent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商务交流</a:t>
                </a:r>
                <a:endParaRPr lang="en-US" sz="1050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606056" y="1012463"/>
                <a:ext cx="2594344" cy="3841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900" dirty="0">
                    <a:solidFill>
                      <a:schemeClr val="tx2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此处添加详细文本描述，建议与标题相关并符合整体语言风格，语言描述尽量简洁生动。</a:t>
                </a:r>
                <a:endParaRPr lang="en-US" sz="9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grpSp>
          <p:nvGrpSpPr>
            <p:cNvPr id="63" name="Group 62"/>
            <p:cNvGrpSpPr/>
            <p:nvPr/>
          </p:nvGrpSpPr>
          <p:grpSpPr>
            <a:xfrm>
              <a:off x="1568878" y="1069011"/>
              <a:ext cx="542368" cy="542368"/>
              <a:chOff x="1028507" y="2252342"/>
              <a:chExt cx="787022" cy="787022"/>
            </a:xfrm>
          </p:grpSpPr>
          <p:sp>
            <p:nvSpPr>
              <p:cNvPr id="65" name="Oval 64"/>
              <p:cNvSpPr/>
              <p:nvPr/>
            </p:nvSpPr>
            <p:spPr>
              <a:xfrm>
                <a:off x="1028507" y="2252342"/>
                <a:ext cx="787022" cy="787022"/>
              </a:xfrm>
              <a:prstGeom prst="ellipse">
                <a:avLst/>
              </a:prstGeom>
              <a:solidFill>
                <a:schemeClr val="bg1"/>
              </a:solidFill>
              <a:ln w="317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6" name="Freeform 197"/>
              <p:cNvSpPr>
                <a:spLocks noEditPoints="1"/>
              </p:cNvSpPr>
              <p:nvPr/>
            </p:nvSpPr>
            <p:spPr bwMode="auto">
              <a:xfrm>
                <a:off x="1156062" y="2427736"/>
                <a:ext cx="535421" cy="366594"/>
              </a:xfrm>
              <a:custGeom>
                <a:avLst/>
                <a:gdLst>
                  <a:gd name="T0" fmla="*/ 19 w 47"/>
                  <a:gd name="T1" fmla="*/ 25 h 32"/>
                  <a:gd name="T2" fmla="*/ 21 w 47"/>
                  <a:gd name="T3" fmla="*/ 31 h 32"/>
                  <a:gd name="T4" fmla="*/ 27 w 47"/>
                  <a:gd name="T5" fmla="*/ 29 h 32"/>
                  <a:gd name="T6" fmla="*/ 38 w 47"/>
                  <a:gd name="T7" fmla="*/ 1 h 32"/>
                  <a:gd name="T8" fmla="*/ 19 w 47"/>
                  <a:gd name="T9" fmla="*/ 25 h 32"/>
                  <a:gd name="T10" fmla="*/ 23 w 47"/>
                  <a:gd name="T11" fmla="*/ 7 h 32"/>
                  <a:gd name="T12" fmla="*/ 26 w 47"/>
                  <a:gd name="T13" fmla="*/ 7 h 32"/>
                  <a:gd name="T14" fmla="*/ 30 w 47"/>
                  <a:gd name="T15" fmla="*/ 3 h 32"/>
                  <a:gd name="T16" fmla="*/ 23 w 47"/>
                  <a:gd name="T17" fmla="*/ 2 h 32"/>
                  <a:gd name="T18" fmla="*/ 0 w 47"/>
                  <a:gd name="T19" fmla="*/ 27 h 32"/>
                  <a:gd name="T20" fmla="*/ 0 w 47"/>
                  <a:gd name="T21" fmla="*/ 30 h 32"/>
                  <a:gd name="T22" fmla="*/ 3 w 47"/>
                  <a:gd name="T23" fmla="*/ 32 h 32"/>
                  <a:gd name="T24" fmla="*/ 5 w 47"/>
                  <a:gd name="T25" fmla="*/ 29 h 32"/>
                  <a:gd name="T26" fmla="*/ 5 w 47"/>
                  <a:gd name="T27" fmla="*/ 27 h 32"/>
                  <a:gd name="T28" fmla="*/ 23 w 47"/>
                  <a:gd name="T29" fmla="*/ 7 h 32"/>
                  <a:gd name="T30" fmla="*/ 40 w 47"/>
                  <a:gd name="T31" fmla="*/ 10 h 32"/>
                  <a:gd name="T32" fmla="*/ 38 w 47"/>
                  <a:gd name="T33" fmla="*/ 15 h 32"/>
                  <a:gd name="T34" fmla="*/ 42 w 47"/>
                  <a:gd name="T35" fmla="*/ 27 h 32"/>
                  <a:gd name="T36" fmla="*/ 42 w 47"/>
                  <a:gd name="T37" fmla="*/ 29 h 32"/>
                  <a:gd name="T38" fmla="*/ 44 w 47"/>
                  <a:gd name="T39" fmla="*/ 32 h 32"/>
                  <a:gd name="T40" fmla="*/ 44 w 47"/>
                  <a:gd name="T41" fmla="*/ 32 h 32"/>
                  <a:gd name="T42" fmla="*/ 47 w 47"/>
                  <a:gd name="T43" fmla="*/ 30 h 32"/>
                  <a:gd name="T44" fmla="*/ 47 w 47"/>
                  <a:gd name="T45" fmla="*/ 27 h 32"/>
                  <a:gd name="T46" fmla="*/ 40 w 47"/>
                  <a:gd name="T47" fmla="*/ 1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7" h="32">
                    <a:moveTo>
                      <a:pt x="19" y="25"/>
                    </a:moveTo>
                    <a:cubicBezTo>
                      <a:pt x="17" y="27"/>
                      <a:pt x="18" y="30"/>
                      <a:pt x="21" y="31"/>
                    </a:cubicBezTo>
                    <a:cubicBezTo>
                      <a:pt x="23" y="32"/>
                      <a:pt x="26" y="32"/>
                      <a:pt x="27" y="29"/>
                    </a:cubicBezTo>
                    <a:cubicBezTo>
                      <a:pt x="29" y="26"/>
                      <a:pt x="39" y="1"/>
                      <a:pt x="38" y="1"/>
                    </a:cubicBezTo>
                    <a:cubicBezTo>
                      <a:pt x="37" y="0"/>
                      <a:pt x="21" y="22"/>
                      <a:pt x="19" y="25"/>
                    </a:cubicBezTo>
                    <a:close/>
                    <a:moveTo>
                      <a:pt x="23" y="7"/>
                    </a:moveTo>
                    <a:cubicBezTo>
                      <a:pt x="24" y="7"/>
                      <a:pt x="25" y="7"/>
                      <a:pt x="26" y="7"/>
                    </a:cubicBezTo>
                    <a:cubicBezTo>
                      <a:pt x="27" y="6"/>
                      <a:pt x="29" y="4"/>
                      <a:pt x="30" y="3"/>
                    </a:cubicBezTo>
                    <a:cubicBezTo>
                      <a:pt x="28" y="2"/>
                      <a:pt x="26" y="2"/>
                      <a:pt x="23" y="2"/>
                    </a:cubicBezTo>
                    <a:cubicBezTo>
                      <a:pt x="10" y="2"/>
                      <a:pt x="0" y="13"/>
                      <a:pt x="0" y="27"/>
                    </a:cubicBezTo>
                    <a:cubicBezTo>
                      <a:pt x="0" y="28"/>
                      <a:pt x="0" y="29"/>
                      <a:pt x="0" y="30"/>
                    </a:cubicBezTo>
                    <a:cubicBezTo>
                      <a:pt x="0" y="31"/>
                      <a:pt x="1" y="32"/>
                      <a:pt x="3" y="32"/>
                    </a:cubicBezTo>
                    <a:cubicBezTo>
                      <a:pt x="4" y="32"/>
                      <a:pt x="5" y="31"/>
                      <a:pt x="5" y="29"/>
                    </a:cubicBezTo>
                    <a:cubicBezTo>
                      <a:pt x="5" y="29"/>
                      <a:pt x="5" y="28"/>
                      <a:pt x="5" y="27"/>
                    </a:cubicBezTo>
                    <a:cubicBezTo>
                      <a:pt x="5" y="16"/>
                      <a:pt x="13" y="7"/>
                      <a:pt x="23" y="7"/>
                    </a:cubicBezTo>
                    <a:close/>
                    <a:moveTo>
                      <a:pt x="40" y="10"/>
                    </a:moveTo>
                    <a:cubicBezTo>
                      <a:pt x="40" y="11"/>
                      <a:pt x="39" y="13"/>
                      <a:pt x="38" y="15"/>
                    </a:cubicBezTo>
                    <a:cubicBezTo>
                      <a:pt x="41" y="18"/>
                      <a:pt x="42" y="22"/>
                      <a:pt x="42" y="27"/>
                    </a:cubicBezTo>
                    <a:cubicBezTo>
                      <a:pt x="42" y="28"/>
                      <a:pt x="42" y="29"/>
                      <a:pt x="42" y="29"/>
                    </a:cubicBezTo>
                    <a:cubicBezTo>
                      <a:pt x="42" y="31"/>
                      <a:pt x="43" y="32"/>
                      <a:pt x="44" y="32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6" y="32"/>
                      <a:pt x="47" y="31"/>
                      <a:pt x="47" y="30"/>
                    </a:cubicBezTo>
                    <a:cubicBezTo>
                      <a:pt x="47" y="29"/>
                      <a:pt x="47" y="28"/>
                      <a:pt x="47" y="27"/>
                    </a:cubicBezTo>
                    <a:cubicBezTo>
                      <a:pt x="47" y="20"/>
                      <a:pt x="44" y="14"/>
                      <a:pt x="40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id-ID" sz="9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6078503" y="1499798"/>
            <a:ext cx="2493997" cy="1222156"/>
            <a:chOff x="6002303" y="1069011"/>
            <a:chExt cx="2594344" cy="1271329"/>
          </a:xfrm>
        </p:grpSpPr>
        <p:grpSp>
          <p:nvGrpSpPr>
            <p:cNvPr id="67" name="Group 66"/>
            <p:cNvGrpSpPr/>
            <p:nvPr/>
          </p:nvGrpSpPr>
          <p:grpSpPr>
            <a:xfrm>
              <a:off x="6002303" y="1656066"/>
              <a:ext cx="2594344" cy="684274"/>
              <a:chOff x="606056" y="712381"/>
              <a:chExt cx="2594344" cy="684274"/>
            </a:xfrm>
          </p:grpSpPr>
          <p:sp>
            <p:nvSpPr>
              <p:cNvPr id="68" name="TextBox 67"/>
              <p:cNvSpPr txBox="1"/>
              <p:nvPr/>
            </p:nvSpPr>
            <p:spPr>
              <a:xfrm>
                <a:off x="606056" y="712381"/>
                <a:ext cx="2594344" cy="272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050" dirty="0">
                    <a:solidFill>
                      <a:schemeClr val="accent3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行业经验</a:t>
                </a:r>
                <a:endParaRPr lang="en-US" sz="1050" dirty="0">
                  <a:solidFill>
                    <a:schemeClr val="accent3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606056" y="1012463"/>
                <a:ext cx="2594344" cy="3841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900" dirty="0">
                    <a:solidFill>
                      <a:schemeClr val="tx2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此处添加详细文本描述，建议与标题相关并符合整体语言风格，语言描述尽量简洁生动。</a:t>
                </a:r>
                <a:endParaRPr lang="en-US" sz="9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grpSp>
          <p:nvGrpSpPr>
            <p:cNvPr id="70" name="Group 69"/>
            <p:cNvGrpSpPr/>
            <p:nvPr/>
          </p:nvGrpSpPr>
          <p:grpSpPr>
            <a:xfrm>
              <a:off x="7009501" y="1069011"/>
              <a:ext cx="542368" cy="542368"/>
              <a:chOff x="1028507" y="3128310"/>
              <a:chExt cx="787022" cy="787022"/>
            </a:xfrm>
          </p:grpSpPr>
          <p:sp>
            <p:nvSpPr>
              <p:cNvPr id="71" name="Oval 70"/>
              <p:cNvSpPr/>
              <p:nvPr/>
            </p:nvSpPr>
            <p:spPr>
              <a:xfrm>
                <a:off x="1028507" y="3128310"/>
                <a:ext cx="787022" cy="787022"/>
              </a:xfrm>
              <a:prstGeom prst="ellipse">
                <a:avLst/>
              </a:prstGeom>
              <a:solidFill>
                <a:schemeClr val="bg1"/>
              </a:solidFill>
              <a:ln w="317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2" name="Freeform 265"/>
              <p:cNvSpPr/>
              <p:nvPr/>
            </p:nvSpPr>
            <p:spPr bwMode="auto">
              <a:xfrm>
                <a:off x="1222557" y="3214384"/>
                <a:ext cx="402431" cy="548774"/>
              </a:xfrm>
              <a:custGeom>
                <a:avLst/>
                <a:gdLst>
                  <a:gd name="T0" fmla="*/ 26 w 28"/>
                  <a:gd name="T1" fmla="*/ 14 h 38"/>
                  <a:gd name="T2" fmla="*/ 21 w 28"/>
                  <a:gd name="T3" fmla="*/ 14 h 38"/>
                  <a:gd name="T4" fmla="*/ 21 w 28"/>
                  <a:gd name="T5" fmla="*/ 37 h 38"/>
                  <a:gd name="T6" fmla="*/ 20 w 28"/>
                  <a:gd name="T7" fmla="*/ 38 h 38"/>
                  <a:gd name="T8" fmla="*/ 1 w 28"/>
                  <a:gd name="T9" fmla="*/ 38 h 38"/>
                  <a:gd name="T10" fmla="*/ 0 w 28"/>
                  <a:gd name="T11" fmla="*/ 38 h 38"/>
                  <a:gd name="T12" fmla="*/ 0 w 28"/>
                  <a:gd name="T13" fmla="*/ 37 h 38"/>
                  <a:gd name="T14" fmla="*/ 5 w 28"/>
                  <a:gd name="T15" fmla="*/ 31 h 38"/>
                  <a:gd name="T16" fmla="*/ 5 w 28"/>
                  <a:gd name="T17" fmla="*/ 31 h 38"/>
                  <a:gd name="T18" fmla="*/ 14 w 28"/>
                  <a:gd name="T19" fmla="*/ 31 h 38"/>
                  <a:gd name="T20" fmla="*/ 14 w 28"/>
                  <a:gd name="T21" fmla="*/ 14 h 38"/>
                  <a:gd name="T22" fmla="*/ 9 w 28"/>
                  <a:gd name="T23" fmla="*/ 14 h 38"/>
                  <a:gd name="T24" fmla="*/ 7 w 28"/>
                  <a:gd name="T25" fmla="*/ 13 h 38"/>
                  <a:gd name="T26" fmla="*/ 7 w 28"/>
                  <a:gd name="T27" fmla="*/ 11 h 38"/>
                  <a:gd name="T28" fmla="*/ 16 w 28"/>
                  <a:gd name="T29" fmla="*/ 1 h 38"/>
                  <a:gd name="T30" fmla="*/ 19 w 28"/>
                  <a:gd name="T31" fmla="*/ 1 h 38"/>
                  <a:gd name="T32" fmla="*/ 27 w 28"/>
                  <a:gd name="T33" fmla="*/ 11 h 38"/>
                  <a:gd name="T34" fmla="*/ 28 w 28"/>
                  <a:gd name="T35" fmla="*/ 13 h 38"/>
                  <a:gd name="T36" fmla="*/ 26 w 28"/>
                  <a:gd name="T37" fmla="*/ 1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8" h="38">
                    <a:moveTo>
                      <a:pt x="26" y="14"/>
                    </a:moveTo>
                    <a:cubicBezTo>
                      <a:pt x="21" y="14"/>
                      <a:pt x="21" y="14"/>
                      <a:pt x="21" y="14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8"/>
                      <a:pt x="20" y="38"/>
                      <a:pt x="20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0" y="38"/>
                      <a:pt x="0" y="38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8" y="14"/>
                      <a:pt x="8" y="14"/>
                      <a:pt x="7" y="13"/>
                    </a:cubicBezTo>
                    <a:cubicBezTo>
                      <a:pt x="7" y="12"/>
                      <a:pt x="7" y="12"/>
                      <a:pt x="7" y="1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7" y="0"/>
                      <a:pt x="18" y="0"/>
                      <a:pt x="19" y="1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8" y="12"/>
                      <a:pt x="28" y="12"/>
                      <a:pt x="28" y="13"/>
                    </a:cubicBezTo>
                    <a:cubicBezTo>
                      <a:pt x="27" y="14"/>
                      <a:pt x="27" y="14"/>
                      <a:pt x="26" y="1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id-ID" sz="9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3354664" y="3190339"/>
            <a:ext cx="2493997" cy="1218471"/>
            <a:chOff x="3278464" y="2759696"/>
            <a:chExt cx="2594344" cy="1267496"/>
          </a:xfrm>
        </p:grpSpPr>
        <p:grpSp>
          <p:nvGrpSpPr>
            <p:cNvPr id="83" name="Group 82"/>
            <p:cNvGrpSpPr/>
            <p:nvPr/>
          </p:nvGrpSpPr>
          <p:grpSpPr>
            <a:xfrm>
              <a:off x="4288757" y="2759696"/>
              <a:ext cx="542368" cy="542368"/>
              <a:chOff x="5007001" y="1196464"/>
              <a:chExt cx="787022" cy="787022"/>
            </a:xfrm>
          </p:grpSpPr>
          <p:sp>
            <p:nvSpPr>
              <p:cNvPr id="84" name="Oval 83"/>
              <p:cNvSpPr/>
              <p:nvPr/>
            </p:nvSpPr>
            <p:spPr>
              <a:xfrm>
                <a:off x="5007001" y="1196464"/>
                <a:ext cx="787022" cy="787022"/>
              </a:xfrm>
              <a:prstGeom prst="ellipse">
                <a:avLst/>
              </a:prstGeom>
              <a:solidFill>
                <a:schemeClr val="bg1"/>
              </a:solidFill>
              <a:ln w="3175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5" name="Freeform 217"/>
              <p:cNvSpPr>
                <a:spLocks noEditPoints="1"/>
              </p:cNvSpPr>
              <p:nvPr/>
            </p:nvSpPr>
            <p:spPr bwMode="auto">
              <a:xfrm>
                <a:off x="5161981" y="1348793"/>
                <a:ext cx="487185" cy="501655"/>
              </a:xfrm>
              <a:custGeom>
                <a:avLst/>
                <a:gdLst>
                  <a:gd name="T0" fmla="*/ 26 w 43"/>
                  <a:gd name="T1" fmla="*/ 29 h 44"/>
                  <a:gd name="T2" fmla="*/ 41 w 43"/>
                  <a:gd name="T3" fmla="*/ 3 h 44"/>
                  <a:gd name="T4" fmla="*/ 41 w 43"/>
                  <a:gd name="T5" fmla="*/ 2 h 44"/>
                  <a:gd name="T6" fmla="*/ 40 w 43"/>
                  <a:gd name="T7" fmla="*/ 2 h 44"/>
                  <a:gd name="T8" fmla="*/ 15 w 43"/>
                  <a:gd name="T9" fmla="*/ 17 h 44"/>
                  <a:gd name="T10" fmla="*/ 1 w 43"/>
                  <a:gd name="T11" fmla="*/ 29 h 44"/>
                  <a:gd name="T12" fmla="*/ 3 w 43"/>
                  <a:gd name="T13" fmla="*/ 31 h 44"/>
                  <a:gd name="T14" fmla="*/ 8 w 43"/>
                  <a:gd name="T15" fmla="*/ 30 h 44"/>
                  <a:gd name="T16" fmla="*/ 14 w 43"/>
                  <a:gd name="T17" fmla="*/ 36 h 44"/>
                  <a:gd name="T18" fmla="*/ 13 w 43"/>
                  <a:gd name="T19" fmla="*/ 41 h 44"/>
                  <a:gd name="T20" fmla="*/ 15 w 43"/>
                  <a:gd name="T21" fmla="*/ 43 h 44"/>
                  <a:gd name="T22" fmla="*/ 26 w 43"/>
                  <a:gd name="T23" fmla="*/ 29 h 44"/>
                  <a:gd name="T24" fmla="*/ 29 w 43"/>
                  <a:gd name="T25" fmla="*/ 15 h 44"/>
                  <a:gd name="T26" fmla="*/ 29 w 43"/>
                  <a:gd name="T27" fmla="*/ 10 h 44"/>
                  <a:gd name="T28" fmla="*/ 34 w 43"/>
                  <a:gd name="T29" fmla="*/ 10 h 44"/>
                  <a:gd name="T30" fmla="*/ 34 w 43"/>
                  <a:gd name="T31" fmla="*/ 15 h 44"/>
                  <a:gd name="T32" fmla="*/ 29 w 43"/>
                  <a:gd name="T33" fmla="*/ 15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3" h="44">
                    <a:moveTo>
                      <a:pt x="26" y="29"/>
                    </a:moveTo>
                    <a:cubicBezTo>
                      <a:pt x="26" y="29"/>
                      <a:pt x="43" y="17"/>
                      <a:pt x="41" y="3"/>
                    </a:cubicBezTo>
                    <a:cubicBezTo>
                      <a:pt x="41" y="3"/>
                      <a:pt x="41" y="3"/>
                      <a:pt x="41" y="2"/>
                    </a:cubicBezTo>
                    <a:cubicBezTo>
                      <a:pt x="41" y="2"/>
                      <a:pt x="41" y="2"/>
                      <a:pt x="40" y="2"/>
                    </a:cubicBezTo>
                    <a:cubicBezTo>
                      <a:pt x="27" y="0"/>
                      <a:pt x="15" y="17"/>
                      <a:pt x="15" y="17"/>
                    </a:cubicBezTo>
                    <a:cubicBezTo>
                      <a:pt x="5" y="16"/>
                      <a:pt x="6" y="18"/>
                      <a:pt x="1" y="29"/>
                    </a:cubicBezTo>
                    <a:cubicBezTo>
                      <a:pt x="0" y="31"/>
                      <a:pt x="2" y="32"/>
                      <a:pt x="3" y="31"/>
                    </a:cubicBezTo>
                    <a:cubicBezTo>
                      <a:pt x="5" y="31"/>
                      <a:pt x="8" y="30"/>
                      <a:pt x="8" y="30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3" y="39"/>
                      <a:pt x="13" y="41"/>
                    </a:cubicBezTo>
                    <a:cubicBezTo>
                      <a:pt x="12" y="42"/>
                      <a:pt x="13" y="44"/>
                      <a:pt x="15" y="43"/>
                    </a:cubicBezTo>
                    <a:cubicBezTo>
                      <a:pt x="26" y="38"/>
                      <a:pt x="28" y="39"/>
                      <a:pt x="26" y="29"/>
                    </a:cubicBezTo>
                    <a:close/>
                    <a:moveTo>
                      <a:pt x="29" y="15"/>
                    </a:moveTo>
                    <a:cubicBezTo>
                      <a:pt x="27" y="13"/>
                      <a:pt x="27" y="11"/>
                      <a:pt x="29" y="10"/>
                    </a:cubicBezTo>
                    <a:cubicBezTo>
                      <a:pt x="30" y="8"/>
                      <a:pt x="32" y="8"/>
                      <a:pt x="34" y="10"/>
                    </a:cubicBezTo>
                    <a:cubicBezTo>
                      <a:pt x="35" y="11"/>
                      <a:pt x="35" y="13"/>
                      <a:pt x="34" y="15"/>
                    </a:cubicBezTo>
                    <a:cubicBezTo>
                      <a:pt x="32" y="16"/>
                      <a:pt x="30" y="16"/>
                      <a:pt x="29" y="1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9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grpSp>
          <p:nvGrpSpPr>
            <p:cNvPr id="89" name="Group 88"/>
            <p:cNvGrpSpPr/>
            <p:nvPr/>
          </p:nvGrpSpPr>
          <p:grpSpPr>
            <a:xfrm>
              <a:off x="3278464" y="3342918"/>
              <a:ext cx="2594344" cy="684274"/>
              <a:chOff x="606056" y="712381"/>
              <a:chExt cx="2594344" cy="684274"/>
            </a:xfrm>
          </p:grpSpPr>
          <p:sp>
            <p:nvSpPr>
              <p:cNvPr id="90" name="TextBox 89"/>
              <p:cNvSpPr txBox="1"/>
              <p:nvPr/>
            </p:nvSpPr>
            <p:spPr>
              <a:xfrm>
                <a:off x="606056" y="712381"/>
                <a:ext cx="2594344" cy="272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050" dirty="0">
                    <a:solidFill>
                      <a:schemeClr val="accent5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客户服务</a:t>
                </a:r>
                <a:endParaRPr lang="en-US" sz="1050" dirty="0">
                  <a:solidFill>
                    <a:schemeClr val="accent5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606056" y="1012463"/>
                <a:ext cx="2594344" cy="3841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900" dirty="0">
                    <a:solidFill>
                      <a:schemeClr val="tx2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此处添加详细文本描述，建议与标题相关并符合整体语言风格，语言描述尽量简洁生动。</a:t>
                </a:r>
                <a:endParaRPr lang="en-US" sz="9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6078503" y="3185555"/>
            <a:ext cx="2493997" cy="1223258"/>
            <a:chOff x="6002303" y="2754718"/>
            <a:chExt cx="2594344" cy="1272475"/>
          </a:xfrm>
        </p:grpSpPr>
        <p:grpSp>
          <p:nvGrpSpPr>
            <p:cNvPr id="80" name="Group 79"/>
            <p:cNvGrpSpPr/>
            <p:nvPr/>
          </p:nvGrpSpPr>
          <p:grpSpPr>
            <a:xfrm>
              <a:off x="7009501" y="2754718"/>
              <a:ext cx="542368" cy="542368"/>
              <a:chOff x="5007001" y="2240037"/>
              <a:chExt cx="787022" cy="787022"/>
            </a:xfrm>
          </p:grpSpPr>
          <p:sp>
            <p:nvSpPr>
              <p:cNvPr id="81" name="Oval 80"/>
              <p:cNvSpPr/>
              <p:nvPr/>
            </p:nvSpPr>
            <p:spPr>
              <a:xfrm>
                <a:off x="5007001" y="2240037"/>
                <a:ext cx="787022" cy="787022"/>
              </a:xfrm>
              <a:prstGeom prst="ellipse">
                <a:avLst/>
              </a:prstGeom>
              <a:solidFill>
                <a:schemeClr val="bg1"/>
              </a:solidFill>
              <a:ln w="317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2" name="Freeform 213"/>
              <p:cNvSpPr>
                <a:spLocks noEditPoints="1"/>
              </p:cNvSpPr>
              <p:nvPr/>
            </p:nvSpPr>
            <p:spPr bwMode="auto">
              <a:xfrm>
                <a:off x="5137863" y="2365030"/>
                <a:ext cx="535421" cy="492007"/>
              </a:xfrm>
              <a:custGeom>
                <a:avLst/>
                <a:gdLst>
                  <a:gd name="T0" fmla="*/ 43 w 47"/>
                  <a:gd name="T1" fmla="*/ 7 h 43"/>
                  <a:gd name="T2" fmla="*/ 40 w 47"/>
                  <a:gd name="T3" fmla="*/ 7 h 43"/>
                  <a:gd name="T4" fmla="*/ 40 w 47"/>
                  <a:gd name="T5" fmla="*/ 43 h 43"/>
                  <a:gd name="T6" fmla="*/ 43 w 47"/>
                  <a:gd name="T7" fmla="*/ 43 h 43"/>
                  <a:gd name="T8" fmla="*/ 47 w 47"/>
                  <a:gd name="T9" fmla="*/ 38 h 43"/>
                  <a:gd name="T10" fmla="*/ 47 w 47"/>
                  <a:gd name="T11" fmla="*/ 12 h 43"/>
                  <a:gd name="T12" fmla="*/ 43 w 47"/>
                  <a:gd name="T13" fmla="*/ 7 h 43"/>
                  <a:gd name="T14" fmla="*/ 0 w 47"/>
                  <a:gd name="T15" fmla="*/ 12 h 43"/>
                  <a:gd name="T16" fmla="*/ 0 w 47"/>
                  <a:gd name="T17" fmla="*/ 38 h 43"/>
                  <a:gd name="T18" fmla="*/ 5 w 47"/>
                  <a:gd name="T19" fmla="*/ 43 h 43"/>
                  <a:gd name="T20" fmla="*/ 7 w 47"/>
                  <a:gd name="T21" fmla="*/ 43 h 43"/>
                  <a:gd name="T22" fmla="*/ 7 w 47"/>
                  <a:gd name="T23" fmla="*/ 7 h 43"/>
                  <a:gd name="T24" fmla="*/ 5 w 47"/>
                  <a:gd name="T25" fmla="*/ 7 h 43"/>
                  <a:gd name="T26" fmla="*/ 0 w 47"/>
                  <a:gd name="T27" fmla="*/ 12 h 43"/>
                  <a:gd name="T28" fmla="*/ 32 w 47"/>
                  <a:gd name="T29" fmla="*/ 2 h 43"/>
                  <a:gd name="T30" fmla="*/ 24 w 47"/>
                  <a:gd name="T31" fmla="*/ 0 h 43"/>
                  <a:gd name="T32" fmla="*/ 16 w 47"/>
                  <a:gd name="T33" fmla="*/ 2 h 43"/>
                  <a:gd name="T34" fmla="*/ 16 w 47"/>
                  <a:gd name="T35" fmla="*/ 7 h 43"/>
                  <a:gd name="T36" fmla="*/ 11 w 47"/>
                  <a:gd name="T37" fmla="*/ 7 h 43"/>
                  <a:gd name="T38" fmla="*/ 11 w 47"/>
                  <a:gd name="T39" fmla="*/ 43 h 43"/>
                  <a:gd name="T40" fmla="*/ 37 w 47"/>
                  <a:gd name="T41" fmla="*/ 43 h 43"/>
                  <a:gd name="T42" fmla="*/ 37 w 47"/>
                  <a:gd name="T43" fmla="*/ 7 h 43"/>
                  <a:gd name="T44" fmla="*/ 32 w 47"/>
                  <a:gd name="T45" fmla="*/ 7 h 43"/>
                  <a:gd name="T46" fmla="*/ 32 w 47"/>
                  <a:gd name="T47" fmla="*/ 2 h 43"/>
                  <a:gd name="T48" fmla="*/ 29 w 47"/>
                  <a:gd name="T49" fmla="*/ 7 h 43"/>
                  <a:gd name="T50" fmla="*/ 19 w 47"/>
                  <a:gd name="T51" fmla="*/ 7 h 43"/>
                  <a:gd name="T52" fmla="*/ 19 w 47"/>
                  <a:gd name="T53" fmla="*/ 4 h 43"/>
                  <a:gd name="T54" fmla="*/ 24 w 47"/>
                  <a:gd name="T55" fmla="*/ 3 h 43"/>
                  <a:gd name="T56" fmla="*/ 29 w 47"/>
                  <a:gd name="T57" fmla="*/ 4 h 43"/>
                  <a:gd name="T58" fmla="*/ 29 w 47"/>
                  <a:gd name="T59" fmla="*/ 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7" h="43">
                    <a:moveTo>
                      <a:pt x="43" y="7"/>
                    </a:moveTo>
                    <a:cubicBezTo>
                      <a:pt x="40" y="7"/>
                      <a:pt x="40" y="7"/>
                      <a:pt x="40" y="7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5" y="43"/>
                      <a:pt x="47" y="40"/>
                      <a:pt x="47" y="38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9"/>
                      <a:pt x="45" y="7"/>
                      <a:pt x="43" y="7"/>
                    </a:cubicBezTo>
                    <a:close/>
                    <a:moveTo>
                      <a:pt x="0" y="12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40"/>
                      <a:pt x="2" y="43"/>
                      <a:pt x="5" y="4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2" y="7"/>
                      <a:pt x="0" y="9"/>
                      <a:pt x="0" y="12"/>
                    </a:cubicBezTo>
                    <a:close/>
                    <a:moveTo>
                      <a:pt x="32" y="2"/>
                    </a:moveTo>
                    <a:cubicBezTo>
                      <a:pt x="30" y="2"/>
                      <a:pt x="28" y="0"/>
                      <a:pt x="24" y="0"/>
                    </a:cubicBezTo>
                    <a:cubicBezTo>
                      <a:pt x="20" y="0"/>
                      <a:pt x="17" y="2"/>
                      <a:pt x="16" y="2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43"/>
                      <a:pt x="11" y="43"/>
                      <a:pt x="11" y="43"/>
                    </a:cubicBezTo>
                    <a:cubicBezTo>
                      <a:pt x="37" y="43"/>
                      <a:pt x="37" y="43"/>
                      <a:pt x="37" y="43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2" y="7"/>
                      <a:pt x="32" y="7"/>
                      <a:pt x="32" y="7"/>
                    </a:cubicBezTo>
                    <a:lnTo>
                      <a:pt x="32" y="2"/>
                    </a:lnTo>
                    <a:close/>
                    <a:moveTo>
                      <a:pt x="29" y="7"/>
                    </a:moveTo>
                    <a:cubicBezTo>
                      <a:pt x="19" y="7"/>
                      <a:pt x="19" y="7"/>
                      <a:pt x="19" y="7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2" y="3"/>
                      <a:pt x="24" y="3"/>
                    </a:cubicBezTo>
                    <a:cubicBezTo>
                      <a:pt x="26" y="3"/>
                      <a:pt x="28" y="4"/>
                      <a:pt x="29" y="4"/>
                    </a:cubicBezTo>
                    <a:lnTo>
                      <a:pt x="29" y="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9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grpSp>
          <p:nvGrpSpPr>
            <p:cNvPr id="92" name="Group 91"/>
            <p:cNvGrpSpPr/>
            <p:nvPr/>
          </p:nvGrpSpPr>
          <p:grpSpPr>
            <a:xfrm>
              <a:off x="6002303" y="3342918"/>
              <a:ext cx="2594344" cy="684275"/>
              <a:chOff x="606056" y="712381"/>
              <a:chExt cx="2594344" cy="684275"/>
            </a:xfrm>
          </p:grpSpPr>
          <p:sp>
            <p:nvSpPr>
              <p:cNvPr id="93" name="TextBox 92"/>
              <p:cNvSpPr txBox="1"/>
              <p:nvPr/>
            </p:nvSpPr>
            <p:spPr>
              <a:xfrm>
                <a:off x="606056" y="712381"/>
                <a:ext cx="2594344" cy="272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050" dirty="0">
                    <a:solidFill>
                      <a:schemeClr val="accent6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产品质量</a:t>
                </a:r>
                <a:endParaRPr lang="en-US" sz="1050" dirty="0">
                  <a:solidFill>
                    <a:schemeClr val="accent6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606056" y="1012464"/>
                <a:ext cx="2594344" cy="3841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900" dirty="0">
                    <a:solidFill>
                      <a:schemeClr val="tx2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此处添加详细文本描述，建议与标题相关并符合整体语言风格，语言描述尽量简洁生动。</a:t>
                </a:r>
                <a:endParaRPr lang="en-US" sz="9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636367" y="3185555"/>
            <a:ext cx="2493997" cy="1223258"/>
            <a:chOff x="560166" y="2754718"/>
            <a:chExt cx="2594344" cy="1272475"/>
          </a:xfrm>
        </p:grpSpPr>
        <p:grpSp>
          <p:nvGrpSpPr>
            <p:cNvPr id="86" name="Group 85"/>
            <p:cNvGrpSpPr/>
            <p:nvPr/>
          </p:nvGrpSpPr>
          <p:grpSpPr>
            <a:xfrm>
              <a:off x="1568878" y="2754718"/>
              <a:ext cx="542368" cy="542368"/>
              <a:chOff x="4994969" y="3131356"/>
              <a:chExt cx="787022" cy="787022"/>
            </a:xfrm>
          </p:grpSpPr>
          <p:sp>
            <p:nvSpPr>
              <p:cNvPr id="87" name="Oval 86"/>
              <p:cNvSpPr/>
              <p:nvPr/>
            </p:nvSpPr>
            <p:spPr>
              <a:xfrm>
                <a:off x="4994969" y="3131356"/>
                <a:ext cx="787022" cy="787022"/>
              </a:xfrm>
              <a:prstGeom prst="ellipse">
                <a:avLst/>
              </a:prstGeom>
              <a:solidFill>
                <a:schemeClr val="bg1"/>
              </a:solidFill>
              <a:ln w="3175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8" name="Freeform 240"/>
              <p:cNvSpPr>
                <a:spLocks noEditPoints="1"/>
              </p:cNvSpPr>
              <p:nvPr/>
            </p:nvSpPr>
            <p:spPr bwMode="auto">
              <a:xfrm>
                <a:off x="5135475" y="3275787"/>
                <a:ext cx="540197" cy="540197"/>
              </a:xfrm>
              <a:custGeom>
                <a:avLst/>
                <a:gdLst>
                  <a:gd name="T0" fmla="*/ 20 w 41"/>
                  <a:gd name="T1" fmla="*/ 41 h 41"/>
                  <a:gd name="T2" fmla="*/ 5 w 41"/>
                  <a:gd name="T3" fmla="*/ 33 h 41"/>
                  <a:gd name="T4" fmla="*/ 5 w 41"/>
                  <a:gd name="T5" fmla="*/ 32 h 41"/>
                  <a:gd name="T6" fmla="*/ 8 w 41"/>
                  <a:gd name="T7" fmla="*/ 29 h 41"/>
                  <a:gd name="T8" fmla="*/ 9 w 41"/>
                  <a:gd name="T9" fmla="*/ 28 h 41"/>
                  <a:gd name="T10" fmla="*/ 10 w 41"/>
                  <a:gd name="T11" fmla="*/ 29 h 41"/>
                  <a:gd name="T12" fmla="*/ 20 w 41"/>
                  <a:gd name="T13" fmla="*/ 34 h 41"/>
                  <a:gd name="T14" fmla="*/ 34 w 41"/>
                  <a:gd name="T15" fmla="*/ 20 h 41"/>
                  <a:gd name="T16" fmla="*/ 20 w 41"/>
                  <a:gd name="T17" fmla="*/ 7 h 41"/>
                  <a:gd name="T18" fmla="*/ 11 w 41"/>
                  <a:gd name="T19" fmla="*/ 10 h 41"/>
                  <a:gd name="T20" fmla="*/ 15 w 41"/>
                  <a:gd name="T21" fmla="*/ 14 h 41"/>
                  <a:gd name="T22" fmla="*/ 15 w 41"/>
                  <a:gd name="T23" fmla="*/ 16 h 41"/>
                  <a:gd name="T24" fmla="*/ 14 w 41"/>
                  <a:gd name="T25" fmla="*/ 17 h 41"/>
                  <a:gd name="T26" fmla="*/ 2 w 41"/>
                  <a:gd name="T27" fmla="*/ 17 h 41"/>
                  <a:gd name="T28" fmla="*/ 0 w 41"/>
                  <a:gd name="T29" fmla="*/ 15 h 41"/>
                  <a:gd name="T30" fmla="*/ 0 w 41"/>
                  <a:gd name="T31" fmla="*/ 3 h 41"/>
                  <a:gd name="T32" fmla="*/ 1 w 41"/>
                  <a:gd name="T33" fmla="*/ 2 h 41"/>
                  <a:gd name="T34" fmla="*/ 3 w 41"/>
                  <a:gd name="T35" fmla="*/ 2 h 41"/>
                  <a:gd name="T36" fmla="*/ 6 w 41"/>
                  <a:gd name="T37" fmla="*/ 5 h 41"/>
                  <a:gd name="T38" fmla="*/ 20 w 41"/>
                  <a:gd name="T39" fmla="*/ 0 h 41"/>
                  <a:gd name="T40" fmla="*/ 41 w 41"/>
                  <a:gd name="T41" fmla="*/ 20 h 41"/>
                  <a:gd name="T42" fmla="*/ 20 w 41"/>
                  <a:gd name="T43" fmla="*/ 41 h 41"/>
                  <a:gd name="T44" fmla="*/ 24 w 41"/>
                  <a:gd name="T45" fmla="*/ 25 h 41"/>
                  <a:gd name="T46" fmla="*/ 23 w 41"/>
                  <a:gd name="T47" fmla="*/ 25 h 41"/>
                  <a:gd name="T48" fmla="*/ 14 w 41"/>
                  <a:gd name="T49" fmla="*/ 25 h 41"/>
                  <a:gd name="T50" fmla="*/ 14 w 41"/>
                  <a:gd name="T51" fmla="*/ 25 h 41"/>
                  <a:gd name="T52" fmla="*/ 14 w 41"/>
                  <a:gd name="T53" fmla="*/ 23 h 41"/>
                  <a:gd name="T54" fmla="*/ 14 w 41"/>
                  <a:gd name="T55" fmla="*/ 22 h 41"/>
                  <a:gd name="T56" fmla="*/ 20 w 41"/>
                  <a:gd name="T57" fmla="*/ 22 h 41"/>
                  <a:gd name="T58" fmla="*/ 20 w 41"/>
                  <a:gd name="T59" fmla="*/ 13 h 41"/>
                  <a:gd name="T60" fmla="*/ 21 w 41"/>
                  <a:gd name="T61" fmla="*/ 12 h 41"/>
                  <a:gd name="T62" fmla="*/ 23 w 41"/>
                  <a:gd name="T63" fmla="*/ 12 h 41"/>
                  <a:gd name="T64" fmla="*/ 24 w 41"/>
                  <a:gd name="T65" fmla="*/ 13 h 41"/>
                  <a:gd name="T66" fmla="*/ 24 w 41"/>
                  <a:gd name="T67" fmla="*/ 2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1" h="41">
                    <a:moveTo>
                      <a:pt x="20" y="41"/>
                    </a:moveTo>
                    <a:cubicBezTo>
                      <a:pt x="14" y="41"/>
                      <a:pt x="8" y="38"/>
                      <a:pt x="5" y="33"/>
                    </a:cubicBezTo>
                    <a:cubicBezTo>
                      <a:pt x="4" y="33"/>
                      <a:pt x="4" y="33"/>
                      <a:pt x="5" y="32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28"/>
                      <a:pt x="9" y="28"/>
                      <a:pt x="9" y="28"/>
                    </a:cubicBezTo>
                    <a:cubicBezTo>
                      <a:pt x="9" y="28"/>
                      <a:pt x="9" y="28"/>
                      <a:pt x="10" y="29"/>
                    </a:cubicBezTo>
                    <a:cubicBezTo>
                      <a:pt x="12" y="32"/>
                      <a:pt x="16" y="34"/>
                      <a:pt x="20" y="34"/>
                    </a:cubicBezTo>
                    <a:cubicBezTo>
                      <a:pt x="28" y="34"/>
                      <a:pt x="34" y="28"/>
                      <a:pt x="34" y="20"/>
                    </a:cubicBezTo>
                    <a:cubicBezTo>
                      <a:pt x="34" y="13"/>
                      <a:pt x="28" y="7"/>
                      <a:pt x="20" y="7"/>
                    </a:cubicBezTo>
                    <a:cubicBezTo>
                      <a:pt x="17" y="7"/>
                      <a:pt x="14" y="8"/>
                      <a:pt x="11" y="10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5"/>
                      <a:pt x="15" y="16"/>
                    </a:cubicBezTo>
                    <a:cubicBezTo>
                      <a:pt x="15" y="16"/>
                      <a:pt x="14" y="17"/>
                      <a:pt x="14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1" y="17"/>
                      <a:pt x="0" y="16"/>
                      <a:pt x="0" y="1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2" y="1"/>
                      <a:pt x="2" y="1"/>
                      <a:pt x="3" y="2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10" y="2"/>
                      <a:pt x="15" y="0"/>
                      <a:pt x="20" y="0"/>
                    </a:cubicBezTo>
                    <a:cubicBezTo>
                      <a:pt x="32" y="0"/>
                      <a:pt x="41" y="9"/>
                      <a:pt x="41" y="20"/>
                    </a:cubicBezTo>
                    <a:cubicBezTo>
                      <a:pt x="41" y="32"/>
                      <a:pt x="32" y="41"/>
                      <a:pt x="20" y="41"/>
                    </a:cubicBezTo>
                    <a:close/>
                    <a:moveTo>
                      <a:pt x="24" y="25"/>
                    </a:moveTo>
                    <a:cubicBezTo>
                      <a:pt x="24" y="25"/>
                      <a:pt x="23" y="25"/>
                      <a:pt x="23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0" y="12"/>
                      <a:pt x="21" y="12"/>
                      <a:pt x="21" y="12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23" y="12"/>
                      <a:pt x="24" y="12"/>
                      <a:pt x="24" y="13"/>
                    </a:cubicBezTo>
                    <a:lnTo>
                      <a:pt x="24" y="2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9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grpSp>
          <p:nvGrpSpPr>
            <p:cNvPr id="95" name="Group 94"/>
            <p:cNvGrpSpPr/>
            <p:nvPr/>
          </p:nvGrpSpPr>
          <p:grpSpPr>
            <a:xfrm>
              <a:off x="560166" y="3342918"/>
              <a:ext cx="2594344" cy="684275"/>
              <a:chOff x="606056" y="712381"/>
              <a:chExt cx="2594344" cy="684275"/>
            </a:xfrm>
          </p:grpSpPr>
          <p:sp>
            <p:nvSpPr>
              <p:cNvPr id="96" name="TextBox 95"/>
              <p:cNvSpPr txBox="1"/>
              <p:nvPr/>
            </p:nvSpPr>
            <p:spPr>
              <a:xfrm>
                <a:off x="606056" y="712381"/>
                <a:ext cx="2594344" cy="272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accent4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24/7</a:t>
                </a:r>
                <a:endParaRPr lang="en-US" sz="1050" dirty="0">
                  <a:solidFill>
                    <a:schemeClr val="accent4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7" name="TextBox 96"/>
              <p:cNvSpPr txBox="1"/>
              <p:nvPr/>
            </p:nvSpPr>
            <p:spPr>
              <a:xfrm>
                <a:off x="606056" y="1012464"/>
                <a:ext cx="2594344" cy="3841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900" dirty="0">
                    <a:solidFill>
                      <a:schemeClr val="tx2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此处添加详细文本描述，建议与标题相关并符合整体语言风格，语言描述尽量简洁生动。</a:t>
                </a:r>
                <a:endParaRPr lang="en-US" sz="9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曾获奖励</a:t>
            </a:r>
            <a:endParaRPr lang="en-US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122" name="Straight Connector 121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8" name="Group 147"/>
          <p:cNvGrpSpPr/>
          <p:nvPr/>
        </p:nvGrpSpPr>
        <p:grpSpPr>
          <a:xfrm>
            <a:off x="4721617" y="1634673"/>
            <a:ext cx="1737360" cy="1371600"/>
            <a:chOff x="4721616" y="1452303"/>
            <a:chExt cx="1737360" cy="1371600"/>
          </a:xfrm>
        </p:grpSpPr>
        <p:sp>
          <p:nvSpPr>
            <p:cNvPr id="126" name="Rectangle 125"/>
            <p:cNvSpPr/>
            <p:nvPr/>
          </p:nvSpPr>
          <p:spPr>
            <a:xfrm>
              <a:off x="4721616" y="1452303"/>
              <a:ext cx="1737360" cy="13716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grpSp>
          <p:nvGrpSpPr>
            <p:cNvPr id="116" name="Group 115"/>
            <p:cNvGrpSpPr/>
            <p:nvPr/>
          </p:nvGrpSpPr>
          <p:grpSpPr>
            <a:xfrm>
              <a:off x="4945732" y="1594807"/>
              <a:ext cx="1289127" cy="1086593"/>
              <a:chOff x="3836988" y="1911350"/>
              <a:chExt cx="1384300" cy="1166813"/>
            </a:xfrm>
          </p:grpSpPr>
          <p:sp>
            <p:nvSpPr>
              <p:cNvPr id="8" name="Freeform 8"/>
              <p:cNvSpPr>
                <a:spLocks noEditPoints="1"/>
              </p:cNvSpPr>
              <p:nvPr/>
            </p:nvSpPr>
            <p:spPr bwMode="auto">
              <a:xfrm>
                <a:off x="3836988" y="1911350"/>
                <a:ext cx="695325" cy="868363"/>
              </a:xfrm>
              <a:custGeom>
                <a:avLst/>
                <a:gdLst>
                  <a:gd name="T0" fmla="*/ 134 w 383"/>
                  <a:gd name="T1" fmla="*/ 46 h 478"/>
                  <a:gd name="T2" fmla="*/ 71 w 383"/>
                  <a:gd name="T3" fmla="*/ 0 h 478"/>
                  <a:gd name="T4" fmla="*/ 23 w 383"/>
                  <a:gd name="T5" fmla="*/ 19 h 478"/>
                  <a:gd name="T6" fmla="*/ 0 w 383"/>
                  <a:gd name="T7" fmla="*/ 77 h 478"/>
                  <a:gd name="T8" fmla="*/ 107 w 383"/>
                  <a:gd name="T9" fmla="*/ 190 h 478"/>
                  <a:gd name="T10" fmla="*/ 199 w 383"/>
                  <a:gd name="T11" fmla="*/ 257 h 478"/>
                  <a:gd name="T12" fmla="*/ 176 w 383"/>
                  <a:gd name="T13" fmla="*/ 357 h 478"/>
                  <a:gd name="T14" fmla="*/ 172 w 383"/>
                  <a:gd name="T15" fmla="*/ 372 h 478"/>
                  <a:gd name="T16" fmla="*/ 182 w 383"/>
                  <a:gd name="T17" fmla="*/ 378 h 478"/>
                  <a:gd name="T18" fmla="*/ 187 w 383"/>
                  <a:gd name="T19" fmla="*/ 377 h 478"/>
                  <a:gd name="T20" fmla="*/ 229 w 383"/>
                  <a:gd name="T21" fmla="*/ 325 h 478"/>
                  <a:gd name="T22" fmla="*/ 220 w 383"/>
                  <a:gd name="T23" fmla="*/ 250 h 478"/>
                  <a:gd name="T24" fmla="*/ 343 w 383"/>
                  <a:gd name="T25" fmla="*/ 290 h 478"/>
                  <a:gd name="T26" fmla="*/ 343 w 383"/>
                  <a:gd name="T27" fmla="*/ 478 h 478"/>
                  <a:gd name="T28" fmla="*/ 383 w 383"/>
                  <a:gd name="T29" fmla="*/ 478 h 478"/>
                  <a:gd name="T30" fmla="*/ 383 w 383"/>
                  <a:gd name="T31" fmla="*/ 292 h 478"/>
                  <a:gd name="T32" fmla="*/ 383 w 383"/>
                  <a:gd name="T33" fmla="*/ 264 h 478"/>
                  <a:gd name="T34" fmla="*/ 383 w 383"/>
                  <a:gd name="T35" fmla="*/ 46 h 478"/>
                  <a:gd name="T36" fmla="*/ 134 w 383"/>
                  <a:gd name="T37" fmla="*/ 46 h 478"/>
                  <a:gd name="T38" fmla="*/ 22 w 383"/>
                  <a:gd name="T39" fmla="*/ 77 h 478"/>
                  <a:gd name="T40" fmla="*/ 38 w 383"/>
                  <a:gd name="T41" fmla="*/ 35 h 478"/>
                  <a:gd name="T42" fmla="*/ 71 w 383"/>
                  <a:gd name="T43" fmla="*/ 23 h 478"/>
                  <a:gd name="T44" fmla="*/ 113 w 383"/>
                  <a:gd name="T45" fmla="*/ 59 h 478"/>
                  <a:gd name="T46" fmla="*/ 100 w 383"/>
                  <a:gd name="T47" fmla="*/ 96 h 478"/>
                  <a:gd name="T48" fmla="*/ 73 w 383"/>
                  <a:gd name="T49" fmla="*/ 105 h 478"/>
                  <a:gd name="T50" fmla="*/ 61 w 383"/>
                  <a:gd name="T51" fmla="*/ 114 h 478"/>
                  <a:gd name="T52" fmla="*/ 71 w 383"/>
                  <a:gd name="T53" fmla="*/ 127 h 478"/>
                  <a:gd name="T54" fmla="*/ 115 w 383"/>
                  <a:gd name="T55" fmla="*/ 113 h 478"/>
                  <a:gd name="T56" fmla="*/ 134 w 383"/>
                  <a:gd name="T57" fmla="*/ 75 h 478"/>
                  <a:gd name="T58" fmla="*/ 149 w 383"/>
                  <a:gd name="T59" fmla="*/ 82 h 478"/>
                  <a:gd name="T60" fmla="*/ 174 w 383"/>
                  <a:gd name="T61" fmla="*/ 201 h 478"/>
                  <a:gd name="T62" fmla="*/ 116 w 383"/>
                  <a:gd name="T63" fmla="*/ 171 h 478"/>
                  <a:gd name="T64" fmla="*/ 22 w 383"/>
                  <a:gd name="T65" fmla="*/ 77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83" h="478">
                    <a:moveTo>
                      <a:pt x="134" y="46"/>
                    </a:moveTo>
                    <a:cubicBezTo>
                      <a:pt x="128" y="14"/>
                      <a:pt x="99" y="0"/>
                      <a:pt x="71" y="0"/>
                    </a:cubicBezTo>
                    <a:cubicBezTo>
                      <a:pt x="52" y="0"/>
                      <a:pt x="35" y="7"/>
                      <a:pt x="23" y="19"/>
                    </a:cubicBezTo>
                    <a:cubicBezTo>
                      <a:pt x="12" y="29"/>
                      <a:pt x="0" y="47"/>
                      <a:pt x="0" y="77"/>
                    </a:cubicBezTo>
                    <a:cubicBezTo>
                      <a:pt x="0" y="141"/>
                      <a:pt x="55" y="166"/>
                      <a:pt x="107" y="190"/>
                    </a:cubicBezTo>
                    <a:cubicBezTo>
                      <a:pt x="144" y="208"/>
                      <a:pt x="183" y="226"/>
                      <a:pt x="199" y="257"/>
                    </a:cubicBezTo>
                    <a:cubicBezTo>
                      <a:pt x="234" y="324"/>
                      <a:pt x="182" y="354"/>
                      <a:pt x="176" y="357"/>
                    </a:cubicBezTo>
                    <a:cubicBezTo>
                      <a:pt x="171" y="360"/>
                      <a:pt x="169" y="366"/>
                      <a:pt x="172" y="372"/>
                    </a:cubicBezTo>
                    <a:cubicBezTo>
                      <a:pt x="174" y="376"/>
                      <a:pt x="178" y="378"/>
                      <a:pt x="182" y="378"/>
                    </a:cubicBezTo>
                    <a:cubicBezTo>
                      <a:pt x="183" y="378"/>
                      <a:pt x="185" y="377"/>
                      <a:pt x="187" y="377"/>
                    </a:cubicBezTo>
                    <a:cubicBezTo>
                      <a:pt x="188" y="376"/>
                      <a:pt x="218" y="360"/>
                      <a:pt x="229" y="325"/>
                    </a:cubicBezTo>
                    <a:cubicBezTo>
                      <a:pt x="236" y="302"/>
                      <a:pt x="234" y="277"/>
                      <a:pt x="220" y="250"/>
                    </a:cubicBezTo>
                    <a:cubicBezTo>
                      <a:pt x="249" y="270"/>
                      <a:pt x="287" y="285"/>
                      <a:pt x="343" y="290"/>
                    </a:cubicBezTo>
                    <a:cubicBezTo>
                      <a:pt x="343" y="478"/>
                      <a:pt x="343" y="478"/>
                      <a:pt x="343" y="478"/>
                    </a:cubicBezTo>
                    <a:cubicBezTo>
                      <a:pt x="383" y="478"/>
                      <a:pt x="383" y="478"/>
                      <a:pt x="383" y="478"/>
                    </a:cubicBezTo>
                    <a:cubicBezTo>
                      <a:pt x="383" y="292"/>
                      <a:pt x="383" y="292"/>
                      <a:pt x="383" y="292"/>
                    </a:cubicBezTo>
                    <a:cubicBezTo>
                      <a:pt x="383" y="264"/>
                      <a:pt x="383" y="264"/>
                      <a:pt x="383" y="264"/>
                    </a:cubicBezTo>
                    <a:cubicBezTo>
                      <a:pt x="383" y="46"/>
                      <a:pt x="383" y="46"/>
                      <a:pt x="383" y="46"/>
                    </a:cubicBezTo>
                    <a:cubicBezTo>
                      <a:pt x="134" y="46"/>
                      <a:pt x="134" y="46"/>
                      <a:pt x="134" y="46"/>
                    </a:cubicBezTo>
                    <a:moveTo>
                      <a:pt x="22" y="77"/>
                    </a:moveTo>
                    <a:cubicBezTo>
                      <a:pt x="22" y="59"/>
                      <a:pt x="28" y="45"/>
                      <a:pt x="38" y="35"/>
                    </a:cubicBezTo>
                    <a:cubicBezTo>
                      <a:pt x="46" y="27"/>
                      <a:pt x="58" y="23"/>
                      <a:pt x="71" y="23"/>
                    </a:cubicBezTo>
                    <a:cubicBezTo>
                      <a:pt x="92" y="23"/>
                      <a:pt x="113" y="35"/>
                      <a:pt x="113" y="59"/>
                    </a:cubicBezTo>
                    <a:cubicBezTo>
                      <a:pt x="113" y="76"/>
                      <a:pt x="109" y="88"/>
                      <a:pt x="100" y="96"/>
                    </a:cubicBezTo>
                    <a:cubicBezTo>
                      <a:pt x="89" y="106"/>
                      <a:pt x="73" y="105"/>
                      <a:pt x="73" y="105"/>
                    </a:cubicBezTo>
                    <a:cubicBezTo>
                      <a:pt x="67" y="104"/>
                      <a:pt x="62" y="108"/>
                      <a:pt x="61" y="114"/>
                    </a:cubicBezTo>
                    <a:cubicBezTo>
                      <a:pt x="60" y="120"/>
                      <a:pt x="64" y="126"/>
                      <a:pt x="71" y="127"/>
                    </a:cubicBezTo>
                    <a:cubicBezTo>
                      <a:pt x="72" y="127"/>
                      <a:pt x="96" y="129"/>
                      <a:pt x="115" y="113"/>
                    </a:cubicBezTo>
                    <a:cubicBezTo>
                      <a:pt x="125" y="104"/>
                      <a:pt x="131" y="91"/>
                      <a:pt x="134" y="75"/>
                    </a:cubicBezTo>
                    <a:cubicBezTo>
                      <a:pt x="137" y="79"/>
                      <a:pt x="142" y="82"/>
                      <a:pt x="149" y="82"/>
                    </a:cubicBezTo>
                    <a:cubicBezTo>
                      <a:pt x="149" y="82"/>
                      <a:pt x="140" y="144"/>
                      <a:pt x="174" y="201"/>
                    </a:cubicBezTo>
                    <a:cubicBezTo>
                      <a:pt x="157" y="189"/>
                      <a:pt x="136" y="180"/>
                      <a:pt x="116" y="171"/>
                    </a:cubicBezTo>
                    <a:cubicBezTo>
                      <a:pt x="66" y="147"/>
                      <a:pt x="22" y="127"/>
                      <a:pt x="22" y="77"/>
                    </a:cubicBezTo>
                  </a:path>
                </a:pathLst>
              </a:custGeom>
              <a:solidFill>
                <a:srgbClr val="F8ED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" name="Rectangle 9"/>
              <p:cNvSpPr>
                <a:spLocks noChangeArrowheads="1"/>
              </p:cNvSpPr>
              <p:nvPr/>
            </p:nvSpPr>
            <p:spPr bwMode="auto">
              <a:xfrm>
                <a:off x="4438650" y="2590800"/>
                <a:ext cx="93663" cy="18891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0" name="Rectangle 10"/>
              <p:cNvSpPr>
                <a:spLocks noChangeArrowheads="1"/>
              </p:cNvSpPr>
              <p:nvPr/>
            </p:nvSpPr>
            <p:spPr bwMode="auto">
              <a:xfrm>
                <a:off x="4438650" y="2590800"/>
                <a:ext cx="93663" cy="1889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1" name="Freeform 11"/>
              <p:cNvSpPr/>
              <p:nvPr/>
            </p:nvSpPr>
            <p:spPr bwMode="auto">
              <a:xfrm>
                <a:off x="4365625" y="2774950"/>
                <a:ext cx="166688" cy="303213"/>
              </a:xfrm>
              <a:custGeom>
                <a:avLst/>
                <a:gdLst>
                  <a:gd name="T0" fmla="*/ 44 w 105"/>
                  <a:gd name="T1" fmla="*/ 0 h 191"/>
                  <a:gd name="T2" fmla="*/ 0 w 105"/>
                  <a:gd name="T3" fmla="*/ 191 h 191"/>
                  <a:gd name="T4" fmla="*/ 105 w 105"/>
                  <a:gd name="T5" fmla="*/ 191 h 191"/>
                  <a:gd name="T6" fmla="*/ 105 w 105"/>
                  <a:gd name="T7" fmla="*/ 2 h 191"/>
                  <a:gd name="T8" fmla="*/ 44 w 105"/>
                  <a:gd name="T9" fmla="*/ 0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91">
                    <a:moveTo>
                      <a:pt x="44" y="0"/>
                    </a:moveTo>
                    <a:lnTo>
                      <a:pt x="0" y="191"/>
                    </a:lnTo>
                    <a:lnTo>
                      <a:pt x="105" y="191"/>
                    </a:lnTo>
                    <a:lnTo>
                      <a:pt x="105" y="2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2" name="Freeform 12"/>
              <p:cNvSpPr/>
              <p:nvPr/>
            </p:nvSpPr>
            <p:spPr bwMode="auto">
              <a:xfrm>
                <a:off x="4365625" y="2774950"/>
                <a:ext cx="166688" cy="303213"/>
              </a:xfrm>
              <a:custGeom>
                <a:avLst/>
                <a:gdLst>
                  <a:gd name="T0" fmla="*/ 44 w 105"/>
                  <a:gd name="T1" fmla="*/ 0 h 191"/>
                  <a:gd name="T2" fmla="*/ 0 w 105"/>
                  <a:gd name="T3" fmla="*/ 191 h 191"/>
                  <a:gd name="T4" fmla="*/ 105 w 105"/>
                  <a:gd name="T5" fmla="*/ 191 h 191"/>
                  <a:gd name="T6" fmla="*/ 105 w 105"/>
                  <a:gd name="T7" fmla="*/ 2 h 191"/>
                  <a:gd name="T8" fmla="*/ 44 w 105"/>
                  <a:gd name="T9" fmla="*/ 0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91">
                    <a:moveTo>
                      <a:pt x="44" y="0"/>
                    </a:moveTo>
                    <a:lnTo>
                      <a:pt x="0" y="191"/>
                    </a:lnTo>
                    <a:lnTo>
                      <a:pt x="105" y="191"/>
                    </a:lnTo>
                    <a:lnTo>
                      <a:pt x="105" y="2"/>
                    </a:lnTo>
                    <a:lnTo>
                      <a:pt x="4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3" name="Freeform 13"/>
              <p:cNvSpPr>
                <a:spLocks noEditPoints="1"/>
              </p:cNvSpPr>
              <p:nvPr/>
            </p:nvSpPr>
            <p:spPr bwMode="auto">
              <a:xfrm>
                <a:off x="4525963" y="1911350"/>
                <a:ext cx="695325" cy="868363"/>
              </a:xfrm>
              <a:custGeom>
                <a:avLst/>
                <a:gdLst>
                  <a:gd name="T0" fmla="*/ 0 w 383"/>
                  <a:gd name="T1" fmla="*/ 46 h 478"/>
                  <a:gd name="T2" fmla="*/ 0 w 383"/>
                  <a:gd name="T3" fmla="*/ 264 h 478"/>
                  <a:gd name="T4" fmla="*/ 0 w 383"/>
                  <a:gd name="T5" fmla="*/ 292 h 478"/>
                  <a:gd name="T6" fmla="*/ 0 w 383"/>
                  <a:gd name="T7" fmla="*/ 478 h 478"/>
                  <a:gd name="T8" fmla="*/ 40 w 383"/>
                  <a:gd name="T9" fmla="*/ 478 h 478"/>
                  <a:gd name="T10" fmla="*/ 40 w 383"/>
                  <a:gd name="T11" fmla="*/ 290 h 478"/>
                  <a:gd name="T12" fmla="*/ 163 w 383"/>
                  <a:gd name="T13" fmla="*/ 250 h 478"/>
                  <a:gd name="T14" fmla="*/ 154 w 383"/>
                  <a:gd name="T15" fmla="*/ 325 h 478"/>
                  <a:gd name="T16" fmla="*/ 196 w 383"/>
                  <a:gd name="T17" fmla="*/ 377 h 478"/>
                  <a:gd name="T18" fmla="*/ 202 w 383"/>
                  <a:gd name="T19" fmla="*/ 378 h 478"/>
                  <a:gd name="T20" fmla="*/ 211 w 383"/>
                  <a:gd name="T21" fmla="*/ 372 h 478"/>
                  <a:gd name="T22" fmla="*/ 207 w 383"/>
                  <a:gd name="T23" fmla="*/ 357 h 478"/>
                  <a:gd name="T24" fmla="*/ 184 w 383"/>
                  <a:gd name="T25" fmla="*/ 257 h 478"/>
                  <a:gd name="T26" fmla="*/ 276 w 383"/>
                  <a:gd name="T27" fmla="*/ 191 h 478"/>
                  <a:gd name="T28" fmla="*/ 383 w 383"/>
                  <a:gd name="T29" fmla="*/ 77 h 478"/>
                  <a:gd name="T30" fmla="*/ 361 w 383"/>
                  <a:gd name="T31" fmla="*/ 19 h 478"/>
                  <a:gd name="T32" fmla="*/ 312 w 383"/>
                  <a:gd name="T33" fmla="*/ 0 h 478"/>
                  <a:gd name="T34" fmla="*/ 249 w 383"/>
                  <a:gd name="T35" fmla="*/ 46 h 478"/>
                  <a:gd name="T36" fmla="*/ 0 w 383"/>
                  <a:gd name="T37" fmla="*/ 46 h 478"/>
                  <a:gd name="T38" fmla="*/ 267 w 383"/>
                  <a:gd name="T39" fmla="*/ 171 h 478"/>
                  <a:gd name="T40" fmla="*/ 209 w 383"/>
                  <a:gd name="T41" fmla="*/ 201 h 478"/>
                  <a:gd name="T42" fmla="*/ 235 w 383"/>
                  <a:gd name="T43" fmla="*/ 82 h 478"/>
                  <a:gd name="T44" fmla="*/ 249 w 383"/>
                  <a:gd name="T45" fmla="*/ 75 h 478"/>
                  <a:gd name="T46" fmla="*/ 268 w 383"/>
                  <a:gd name="T47" fmla="*/ 113 h 478"/>
                  <a:gd name="T48" fmla="*/ 313 w 383"/>
                  <a:gd name="T49" fmla="*/ 127 h 478"/>
                  <a:gd name="T50" fmla="*/ 322 w 383"/>
                  <a:gd name="T51" fmla="*/ 114 h 478"/>
                  <a:gd name="T52" fmla="*/ 310 w 383"/>
                  <a:gd name="T53" fmla="*/ 105 h 478"/>
                  <a:gd name="T54" fmla="*/ 283 w 383"/>
                  <a:gd name="T55" fmla="*/ 96 h 478"/>
                  <a:gd name="T56" fmla="*/ 270 w 383"/>
                  <a:gd name="T57" fmla="*/ 59 h 478"/>
                  <a:gd name="T58" fmla="*/ 312 w 383"/>
                  <a:gd name="T59" fmla="*/ 23 h 478"/>
                  <a:gd name="T60" fmla="*/ 345 w 383"/>
                  <a:gd name="T61" fmla="*/ 35 h 478"/>
                  <a:gd name="T62" fmla="*/ 361 w 383"/>
                  <a:gd name="T63" fmla="*/ 77 h 478"/>
                  <a:gd name="T64" fmla="*/ 267 w 383"/>
                  <a:gd name="T65" fmla="*/ 171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83" h="478">
                    <a:moveTo>
                      <a:pt x="0" y="46"/>
                    </a:moveTo>
                    <a:cubicBezTo>
                      <a:pt x="0" y="264"/>
                      <a:pt x="0" y="264"/>
                      <a:pt x="0" y="264"/>
                    </a:cubicBezTo>
                    <a:cubicBezTo>
                      <a:pt x="0" y="292"/>
                      <a:pt x="0" y="292"/>
                      <a:pt x="0" y="292"/>
                    </a:cubicBezTo>
                    <a:cubicBezTo>
                      <a:pt x="0" y="478"/>
                      <a:pt x="0" y="478"/>
                      <a:pt x="0" y="478"/>
                    </a:cubicBezTo>
                    <a:cubicBezTo>
                      <a:pt x="40" y="478"/>
                      <a:pt x="40" y="478"/>
                      <a:pt x="40" y="478"/>
                    </a:cubicBezTo>
                    <a:cubicBezTo>
                      <a:pt x="40" y="290"/>
                      <a:pt x="40" y="290"/>
                      <a:pt x="40" y="290"/>
                    </a:cubicBezTo>
                    <a:cubicBezTo>
                      <a:pt x="96" y="285"/>
                      <a:pt x="134" y="270"/>
                      <a:pt x="163" y="250"/>
                    </a:cubicBezTo>
                    <a:cubicBezTo>
                      <a:pt x="149" y="277"/>
                      <a:pt x="146" y="302"/>
                      <a:pt x="154" y="325"/>
                    </a:cubicBezTo>
                    <a:cubicBezTo>
                      <a:pt x="165" y="360"/>
                      <a:pt x="195" y="376"/>
                      <a:pt x="196" y="377"/>
                    </a:cubicBezTo>
                    <a:cubicBezTo>
                      <a:pt x="198" y="377"/>
                      <a:pt x="200" y="378"/>
                      <a:pt x="202" y="378"/>
                    </a:cubicBezTo>
                    <a:cubicBezTo>
                      <a:pt x="205" y="378"/>
                      <a:pt x="209" y="376"/>
                      <a:pt x="211" y="372"/>
                    </a:cubicBezTo>
                    <a:cubicBezTo>
                      <a:pt x="214" y="366"/>
                      <a:pt x="212" y="360"/>
                      <a:pt x="207" y="357"/>
                    </a:cubicBezTo>
                    <a:cubicBezTo>
                      <a:pt x="201" y="354"/>
                      <a:pt x="149" y="324"/>
                      <a:pt x="184" y="257"/>
                    </a:cubicBezTo>
                    <a:cubicBezTo>
                      <a:pt x="201" y="226"/>
                      <a:pt x="239" y="208"/>
                      <a:pt x="276" y="191"/>
                    </a:cubicBezTo>
                    <a:cubicBezTo>
                      <a:pt x="328" y="166"/>
                      <a:pt x="383" y="141"/>
                      <a:pt x="383" y="77"/>
                    </a:cubicBezTo>
                    <a:cubicBezTo>
                      <a:pt x="383" y="47"/>
                      <a:pt x="371" y="29"/>
                      <a:pt x="361" y="19"/>
                    </a:cubicBezTo>
                    <a:cubicBezTo>
                      <a:pt x="348" y="7"/>
                      <a:pt x="331" y="0"/>
                      <a:pt x="312" y="0"/>
                    </a:cubicBezTo>
                    <a:cubicBezTo>
                      <a:pt x="285" y="0"/>
                      <a:pt x="255" y="14"/>
                      <a:pt x="249" y="46"/>
                    </a:cubicBezTo>
                    <a:cubicBezTo>
                      <a:pt x="0" y="46"/>
                      <a:pt x="0" y="46"/>
                      <a:pt x="0" y="46"/>
                    </a:cubicBezTo>
                    <a:moveTo>
                      <a:pt x="267" y="171"/>
                    </a:moveTo>
                    <a:cubicBezTo>
                      <a:pt x="247" y="180"/>
                      <a:pt x="227" y="189"/>
                      <a:pt x="209" y="201"/>
                    </a:cubicBezTo>
                    <a:cubicBezTo>
                      <a:pt x="243" y="144"/>
                      <a:pt x="235" y="82"/>
                      <a:pt x="235" y="82"/>
                    </a:cubicBezTo>
                    <a:cubicBezTo>
                      <a:pt x="241" y="82"/>
                      <a:pt x="246" y="79"/>
                      <a:pt x="249" y="75"/>
                    </a:cubicBezTo>
                    <a:cubicBezTo>
                      <a:pt x="252" y="91"/>
                      <a:pt x="258" y="104"/>
                      <a:pt x="268" y="113"/>
                    </a:cubicBezTo>
                    <a:cubicBezTo>
                      <a:pt x="287" y="129"/>
                      <a:pt x="312" y="127"/>
                      <a:pt x="313" y="127"/>
                    </a:cubicBezTo>
                    <a:cubicBezTo>
                      <a:pt x="319" y="126"/>
                      <a:pt x="323" y="120"/>
                      <a:pt x="322" y="114"/>
                    </a:cubicBezTo>
                    <a:cubicBezTo>
                      <a:pt x="322" y="108"/>
                      <a:pt x="316" y="104"/>
                      <a:pt x="310" y="105"/>
                    </a:cubicBezTo>
                    <a:cubicBezTo>
                      <a:pt x="310" y="105"/>
                      <a:pt x="294" y="106"/>
                      <a:pt x="283" y="96"/>
                    </a:cubicBezTo>
                    <a:cubicBezTo>
                      <a:pt x="274" y="88"/>
                      <a:pt x="270" y="76"/>
                      <a:pt x="270" y="59"/>
                    </a:cubicBezTo>
                    <a:cubicBezTo>
                      <a:pt x="270" y="35"/>
                      <a:pt x="291" y="23"/>
                      <a:pt x="312" y="23"/>
                    </a:cubicBezTo>
                    <a:cubicBezTo>
                      <a:pt x="325" y="23"/>
                      <a:pt x="337" y="27"/>
                      <a:pt x="345" y="35"/>
                    </a:cubicBezTo>
                    <a:cubicBezTo>
                      <a:pt x="355" y="45"/>
                      <a:pt x="361" y="59"/>
                      <a:pt x="361" y="77"/>
                    </a:cubicBezTo>
                    <a:cubicBezTo>
                      <a:pt x="361" y="127"/>
                      <a:pt x="317" y="147"/>
                      <a:pt x="267" y="171"/>
                    </a:cubicBezTo>
                  </a:path>
                </a:pathLst>
              </a:custGeom>
              <a:solidFill>
                <a:srgbClr val="F8ED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4" name="Rectangle 14"/>
              <p:cNvSpPr>
                <a:spLocks noChangeArrowheads="1"/>
              </p:cNvSpPr>
              <p:nvPr/>
            </p:nvSpPr>
            <p:spPr bwMode="auto">
              <a:xfrm>
                <a:off x="4525963" y="2590800"/>
                <a:ext cx="93663" cy="188913"/>
              </a:xfrm>
              <a:prstGeom prst="rect">
                <a:avLst/>
              </a:prstGeom>
              <a:solidFill>
                <a:srgbClr val="E65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5" name="Rectangle 15"/>
              <p:cNvSpPr>
                <a:spLocks noChangeArrowheads="1"/>
              </p:cNvSpPr>
              <p:nvPr/>
            </p:nvSpPr>
            <p:spPr bwMode="auto">
              <a:xfrm>
                <a:off x="4525963" y="2590800"/>
                <a:ext cx="93663" cy="1889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6" name="Freeform 16"/>
              <p:cNvSpPr/>
              <p:nvPr/>
            </p:nvSpPr>
            <p:spPr bwMode="auto">
              <a:xfrm>
                <a:off x="4525963" y="2774950"/>
                <a:ext cx="166688" cy="303213"/>
              </a:xfrm>
              <a:custGeom>
                <a:avLst/>
                <a:gdLst>
                  <a:gd name="T0" fmla="*/ 62 w 105"/>
                  <a:gd name="T1" fmla="*/ 0 h 191"/>
                  <a:gd name="T2" fmla="*/ 105 w 105"/>
                  <a:gd name="T3" fmla="*/ 191 h 191"/>
                  <a:gd name="T4" fmla="*/ 0 w 105"/>
                  <a:gd name="T5" fmla="*/ 191 h 191"/>
                  <a:gd name="T6" fmla="*/ 0 w 105"/>
                  <a:gd name="T7" fmla="*/ 2 h 191"/>
                  <a:gd name="T8" fmla="*/ 62 w 105"/>
                  <a:gd name="T9" fmla="*/ 0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91">
                    <a:moveTo>
                      <a:pt x="62" y="0"/>
                    </a:moveTo>
                    <a:lnTo>
                      <a:pt x="105" y="191"/>
                    </a:lnTo>
                    <a:lnTo>
                      <a:pt x="0" y="191"/>
                    </a:lnTo>
                    <a:lnTo>
                      <a:pt x="0" y="2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4D57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7" name="Freeform 17"/>
              <p:cNvSpPr/>
              <p:nvPr/>
            </p:nvSpPr>
            <p:spPr bwMode="auto">
              <a:xfrm>
                <a:off x="4525963" y="2774950"/>
                <a:ext cx="166688" cy="303213"/>
              </a:xfrm>
              <a:custGeom>
                <a:avLst/>
                <a:gdLst>
                  <a:gd name="T0" fmla="*/ 62 w 105"/>
                  <a:gd name="T1" fmla="*/ 0 h 191"/>
                  <a:gd name="T2" fmla="*/ 105 w 105"/>
                  <a:gd name="T3" fmla="*/ 191 h 191"/>
                  <a:gd name="T4" fmla="*/ 0 w 105"/>
                  <a:gd name="T5" fmla="*/ 191 h 191"/>
                  <a:gd name="T6" fmla="*/ 0 w 105"/>
                  <a:gd name="T7" fmla="*/ 2 h 191"/>
                  <a:gd name="T8" fmla="*/ 62 w 105"/>
                  <a:gd name="T9" fmla="*/ 0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91">
                    <a:moveTo>
                      <a:pt x="62" y="0"/>
                    </a:moveTo>
                    <a:lnTo>
                      <a:pt x="105" y="191"/>
                    </a:lnTo>
                    <a:lnTo>
                      <a:pt x="0" y="191"/>
                    </a:lnTo>
                    <a:lnTo>
                      <a:pt x="0" y="2"/>
                    </a:lnTo>
                    <a:lnTo>
                      <a:pt x="6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8" name="Freeform 18"/>
              <p:cNvSpPr>
                <a:spLocks noEditPoints="1"/>
              </p:cNvSpPr>
              <p:nvPr/>
            </p:nvSpPr>
            <p:spPr bwMode="auto">
              <a:xfrm>
                <a:off x="4525963" y="1911350"/>
                <a:ext cx="695325" cy="687388"/>
              </a:xfrm>
              <a:custGeom>
                <a:avLst/>
                <a:gdLst>
                  <a:gd name="T0" fmla="*/ 270 w 383"/>
                  <a:gd name="T1" fmla="*/ 59 h 378"/>
                  <a:gd name="T2" fmla="*/ 270 w 383"/>
                  <a:gd name="T3" fmla="*/ 59 h 378"/>
                  <a:gd name="T4" fmla="*/ 312 w 383"/>
                  <a:gd name="T5" fmla="*/ 23 h 378"/>
                  <a:gd name="T6" fmla="*/ 345 w 383"/>
                  <a:gd name="T7" fmla="*/ 35 h 378"/>
                  <a:gd name="T8" fmla="*/ 361 w 383"/>
                  <a:gd name="T9" fmla="*/ 77 h 378"/>
                  <a:gd name="T10" fmla="*/ 361 w 383"/>
                  <a:gd name="T11" fmla="*/ 77 h 378"/>
                  <a:gd name="T12" fmla="*/ 361 w 383"/>
                  <a:gd name="T13" fmla="*/ 77 h 378"/>
                  <a:gd name="T14" fmla="*/ 267 w 383"/>
                  <a:gd name="T15" fmla="*/ 171 h 378"/>
                  <a:gd name="T16" fmla="*/ 209 w 383"/>
                  <a:gd name="T17" fmla="*/ 201 h 378"/>
                  <a:gd name="T18" fmla="*/ 209 w 383"/>
                  <a:gd name="T19" fmla="*/ 201 h 378"/>
                  <a:gd name="T20" fmla="*/ 209 w 383"/>
                  <a:gd name="T21" fmla="*/ 201 h 378"/>
                  <a:gd name="T22" fmla="*/ 236 w 383"/>
                  <a:gd name="T23" fmla="*/ 101 h 378"/>
                  <a:gd name="T24" fmla="*/ 235 w 383"/>
                  <a:gd name="T25" fmla="*/ 82 h 378"/>
                  <a:gd name="T26" fmla="*/ 235 w 383"/>
                  <a:gd name="T27" fmla="*/ 82 h 378"/>
                  <a:gd name="T28" fmla="*/ 235 w 383"/>
                  <a:gd name="T29" fmla="*/ 82 h 378"/>
                  <a:gd name="T30" fmla="*/ 249 w 383"/>
                  <a:gd name="T31" fmla="*/ 75 h 378"/>
                  <a:gd name="T32" fmla="*/ 268 w 383"/>
                  <a:gd name="T33" fmla="*/ 113 h 378"/>
                  <a:gd name="T34" fmla="*/ 308 w 383"/>
                  <a:gd name="T35" fmla="*/ 127 h 378"/>
                  <a:gd name="T36" fmla="*/ 313 w 383"/>
                  <a:gd name="T37" fmla="*/ 127 h 378"/>
                  <a:gd name="T38" fmla="*/ 322 w 383"/>
                  <a:gd name="T39" fmla="*/ 116 h 378"/>
                  <a:gd name="T40" fmla="*/ 322 w 383"/>
                  <a:gd name="T41" fmla="*/ 114 h 378"/>
                  <a:gd name="T42" fmla="*/ 311 w 383"/>
                  <a:gd name="T43" fmla="*/ 105 h 378"/>
                  <a:gd name="T44" fmla="*/ 310 w 383"/>
                  <a:gd name="T45" fmla="*/ 105 h 378"/>
                  <a:gd name="T46" fmla="*/ 308 w 383"/>
                  <a:gd name="T47" fmla="*/ 105 h 378"/>
                  <a:gd name="T48" fmla="*/ 283 w 383"/>
                  <a:gd name="T49" fmla="*/ 96 h 378"/>
                  <a:gd name="T50" fmla="*/ 270 w 383"/>
                  <a:gd name="T51" fmla="*/ 59 h 378"/>
                  <a:gd name="T52" fmla="*/ 270 w 383"/>
                  <a:gd name="T53" fmla="*/ 59 h 378"/>
                  <a:gd name="T54" fmla="*/ 312 w 383"/>
                  <a:gd name="T55" fmla="*/ 0 h 378"/>
                  <a:gd name="T56" fmla="*/ 249 w 383"/>
                  <a:gd name="T57" fmla="*/ 46 h 378"/>
                  <a:gd name="T58" fmla="*/ 0 w 383"/>
                  <a:gd name="T59" fmla="*/ 46 h 378"/>
                  <a:gd name="T60" fmla="*/ 0 w 383"/>
                  <a:gd name="T61" fmla="*/ 264 h 378"/>
                  <a:gd name="T62" fmla="*/ 0 w 383"/>
                  <a:gd name="T63" fmla="*/ 292 h 378"/>
                  <a:gd name="T64" fmla="*/ 0 w 383"/>
                  <a:gd name="T65" fmla="*/ 374 h 378"/>
                  <a:gd name="T66" fmla="*/ 40 w 383"/>
                  <a:gd name="T67" fmla="*/ 374 h 378"/>
                  <a:gd name="T68" fmla="*/ 40 w 383"/>
                  <a:gd name="T69" fmla="*/ 290 h 378"/>
                  <a:gd name="T70" fmla="*/ 40 w 383"/>
                  <a:gd name="T71" fmla="*/ 290 h 378"/>
                  <a:gd name="T72" fmla="*/ 163 w 383"/>
                  <a:gd name="T73" fmla="*/ 250 h 378"/>
                  <a:gd name="T74" fmla="*/ 163 w 383"/>
                  <a:gd name="T75" fmla="*/ 250 h 378"/>
                  <a:gd name="T76" fmla="*/ 163 w 383"/>
                  <a:gd name="T77" fmla="*/ 250 h 378"/>
                  <a:gd name="T78" fmla="*/ 150 w 383"/>
                  <a:gd name="T79" fmla="*/ 300 h 378"/>
                  <a:gd name="T80" fmla="*/ 154 w 383"/>
                  <a:gd name="T81" fmla="*/ 325 h 378"/>
                  <a:gd name="T82" fmla="*/ 196 w 383"/>
                  <a:gd name="T83" fmla="*/ 377 h 378"/>
                  <a:gd name="T84" fmla="*/ 202 w 383"/>
                  <a:gd name="T85" fmla="*/ 378 h 378"/>
                  <a:gd name="T86" fmla="*/ 211 w 383"/>
                  <a:gd name="T87" fmla="*/ 372 h 378"/>
                  <a:gd name="T88" fmla="*/ 213 w 383"/>
                  <a:gd name="T89" fmla="*/ 367 h 378"/>
                  <a:gd name="T90" fmla="*/ 207 w 383"/>
                  <a:gd name="T91" fmla="*/ 357 h 378"/>
                  <a:gd name="T92" fmla="*/ 172 w 383"/>
                  <a:gd name="T93" fmla="*/ 300 h 378"/>
                  <a:gd name="T94" fmla="*/ 184 w 383"/>
                  <a:gd name="T95" fmla="*/ 257 h 378"/>
                  <a:gd name="T96" fmla="*/ 276 w 383"/>
                  <a:gd name="T97" fmla="*/ 191 h 378"/>
                  <a:gd name="T98" fmla="*/ 383 w 383"/>
                  <a:gd name="T99" fmla="*/ 77 h 378"/>
                  <a:gd name="T100" fmla="*/ 383 w 383"/>
                  <a:gd name="T101" fmla="*/ 76 h 378"/>
                  <a:gd name="T102" fmla="*/ 361 w 383"/>
                  <a:gd name="T103" fmla="*/ 19 h 378"/>
                  <a:gd name="T104" fmla="*/ 313 w 383"/>
                  <a:gd name="T105" fmla="*/ 0 h 378"/>
                  <a:gd name="T106" fmla="*/ 312 w 383"/>
                  <a:gd name="T107" fmla="*/ 0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83" h="378">
                    <a:moveTo>
                      <a:pt x="270" y="59"/>
                    </a:moveTo>
                    <a:cubicBezTo>
                      <a:pt x="270" y="59"/>
                      <a:pt x="270" y="59"/>
                      <a:pt x="270" y="59"/>
                    </a:cubicBezTo>
                    <a:cubicBezTo>
                      <a:pt x="270" y="35"/>
                      <a:pt x="291" y="23"/>
                      <a:pt x="312" y="23"/>
                    </a:cubicBezTo>
                    <a:cubicBezTo>
                      <a:pt x="325" y="23"/>
                      <a:pt x="337" y="27"/>
                      <a:pt x="345" y="35"/>
                    </a:cubicBezTo>
                    <a:cubicBezTo>
                      <a:pt x="355" y="45"/>
                      <a:pt x="361" y="59"/>
                      <a:pt x="361" y="77"/>
                    </a:cubicBezTo>
                    <a:cubicBezTo>
                      <a:pt x="361" y="77"/>
                      <a:pt x="361" y="77"/>
                      <a:pt x="361" y="77"/>
                    </a:cubicBezTo>
                    <a:cubicBezTo>
                      <a:pt x="361" y="77"/>
                      <a:pt x="361" y="77"/>
                      <a:pt x="361" y="77"/>
                    </a:cubicBezTo>
                    <a:cubicBezTo>
                      <a:pt x="361" y="127"/>
                      <a:pt x="317" y="147"/>
                      <a:pt x="267" y="171"/>
                    </a:cubicBezTo>
                    <a:cubicBezTo>
                      <a:pt x="247" y="180"/>
                      <a:pt x="227" y="189"/>
                      <a:pt x="209" y="201"/>
                    </a:cubicBezTo>
                    <a:cubicBezTo>
                      <a:pt x="209" y="201"/>
                      <a:pt x="209" y="201"/>
                      <a:pt x="209" y="201"/>
                    </a:cubicBezTo>
                    <a:cubicBezTo>
                      <a:pt x="209" y="201"/>
                      <a:pt x="209" y="201"/>
                      <a:pt x="209" y="201"/>
                    </a:cubicBezTo>
                    <a:cubicBezTo>
                      <a:pt x="232" y="163"/>
                      <a:pt x="236" y="123"/>
                      <a:pt x="236" y="101"/>
                    </a:cubicBezTo>
                    <a:cubicBezTo>
                      <a:pt x="236" y="89"/>
                      <a:pt x="235" y="82"/>
                      <a:pt x="235" y="82"/>
                    </a:cubicBezTo>
                    <a:cubicBezTo>
                      <a:pt x="235" y="82"/>
                      <a:pt x="235" y="82"/>
                      <a:pt x="235" y="82"/>
                    </a:cubicBezTo>
                    <a:cubicBezTo>
                      <a:pt x="235" y="82"/>
                      <a:pt x="235" y="82"/>
                      <a:pt x="235" y="82"/>
                    </a:cubicBezTo>
                    <a:cubicBezTo>
                      <a:pt x="241" y="82"/>
                      <a:pt x="246" y="79"/>
                      <a:pt x="249" y="75"/>
                    </a:cubicBezTo>
                    <a:cubicBezTo>
                      <a:pt x="252" y="91"/>
                      <a:pt x="258" y="104"/>
                      <a:pt x="268" y="113"/>
                    </a:cubicBezTo>
                    <a:cubicBezTo>
                      <a:pt x="282" y="125"/>
                      <a:pt x="300" y="127"/>
                      <a:pt x="308" y="127"/>
                    </a:cubicBezTo>
                    <a:cubicBezTo>
                      <a:pt x="311" y="127"/>
                      <a:pt x="312" y="127"/>
                      <a:pt x="313" y="127"/>
                    </a:cubicBezTo>
                    <a:cubicBezTo>
                      <a:pt x="318" y="126"/>
                      <a:pt x="322" y="121"/>
                      <a:pt x="322" y="116"/>
                    </a:cubicBezTo>
                    <a:cubicBezTo>
                      <a:pt x="322" y="115"/>
                      <a:pt x="322" y="115"/>
                      <a:pt x="322" y="114"/>
                    </a:cubicBezTo>
                    <a:cubicBezTo>
                      <a:pt x="322" y="109"/>
                      <a:pt x="317" y="105"/>
                      <a:pt x="311" y="105"/>
                    </a:cubicBezTo>
                    <a:cubicBezTo>
                      <a:pt x="311" y="105"/>
                      <a:pt x="311" y="105"/>
                      <a:pt x="310" y="105"/>
                    </a:cubicBezTo>
                    <a:cubicBezTo>
                      <a:pt x="310" y="105"/>
                      <a:pt x="309" y="105"/>
                      <a:pt x="308" y="105"/>
                    </a:cubicBezTo>
                    <a:cubicBezTo>
                      <a:pt x="303" y="105"/>
                      <a:pt x="291" y="104"/>
                      <a:pt x="283" y="96"/>
                    </a:cubicBezTo>
                    <a:cubicBezTo>
                      <a:pt x="274" y="88"/>
                      <a:pt x="270" y="76"/>
                      <a:pt x="270" y="59"/>
                    </a:cubicBezTo>
                    <a:cubicBezTo>
                      <a:pt x="270" y="59"/>
                      <a:pt x="270" y="59"/>
                      <a:pt x="270" y="59"/>
                    </a:cubicBezTo>
                    <a:moveTo>
                      <a:pt x="312" y="0"/>
                    </a:moveTo>
                    <a:cubicBezTo>
                      <a:pt x="285" y="0"/>
                      <a:pt x="255" y="14"/>
                      <a:pt x="249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264"/>
                      <a:pt x="0" y="264"/>
                      <a:pt x="0" y="264"/>
                    </a:cubicBezTo>
                    <a:cubicBezTo>
                      <a:pt x="0" y="292"/>
                      <a:pt x="0" y="292"/>
                      <a:pt x="0" y="292"/>
                    </a:cubicBezTo>
                    <a:cubicBezTo>
                      <a:pt x="0" y="374"/>
                      <a:pt x="0" y="374"/>
                      <a:pt x="0" y="374"/>
                    </a:cubicBezTo>
                    <a:cubicBezTo>
                      <a:pt x="40" y="374"/>
                      <a:pt x="40" y="374"/>
                      <a:pt x="40" y="374"/>
                    </a:cubicBezTo>
                    <a:cubicBezTo>
                      <a:pt x="40" y="290"/>
                      <a:pt x="40" y="290"/>
                      <a:pt x="40" y="290"/>
                    </a:cubicBezTo>
                    <a:cubicBezTo>
                      <a:pt x="40" y="290"/>
                      <a:pt x="40" y="290"/>
                      <a:pt x="40" y="290"/>
                    </a:cubicBezTo>
                    <a:cubicBezTo>
                      <a:pt x="96" y="285"/>
                      <a:pt x="134" y="270"/>
                      <a:pt x="163" y="250"/>
                    </a:cubicBezTo>
                    <a:cubicBezTo>
                      <a:pt x="163" y="250"/>
                      <a:pt x="163" y="250"/>
                      <a:pt x="163" y="250"/>
                    </a:cubicBezTo>
                    <a:cubicBezTo>
                      <a:pt x="163" y="250"/>
                      <a:pt x="163" y="250"/>
                      <a:pt x="163" y="250"/>
                    </a:cubicBezTo>
                    <a:cubicBezTo>
                      <a:pt x="154" y="267"/>
                      <a:pt x="150" y="284"/>
                      <a:pt x="150" y="300"/>
                    </a:cubicBezTo>
                    <a:cubicBezTo>
                      <a:pt x="150" y="308"/>
                      <a:pt x="151" y="317"/>
                      <a:pt x="154" y="325"/>
                    </a:cubicBezTo>
                    <a:cubicBezTo>
                      <a:pt x="165" y="360"/>
                      <a:pt x="195" y="376"/>
                      <a:pt x="196" y="377"/>
                    </a:cubicBezTo>
                    <a:cubicBezTo>
                      <a:pt x="198" y="377"/>
                      <a:pt x="200" y="378"/>
                      <a:pt x="202" y="378"/>
                    </a:cubicBezTo>
                    <a:cubicBezTo>
                      <a:pt x="205" y="378"/>
                      <a:pt x="209" y="376"/>
                      <a:pt x="211" y="372"/>
                    </a:cubicBezTo>
                    <a:cubicBezTo>
                      <a:pt x="212" y="370"/>
                      <a:pt x="213" y="368"/>
                      <a:pt x="213" y="367"/>
                    </a:cubicBezTo>
                    <a:cubicBezTo>
                      <a:pt x="213" y="363"/>
                      <a:pt x="210" y="359"/>
                      <a:pt x="207" y="357"/>
                    </a:cubicBezTo>
                    <a:cubicBezTo>
                      <a:pt x="202" y="355"/>
                      <a:pt x="172" y="337"/>
                      <a:pt x="172" y="300"/>
                    </a:cubicBezTo>
                    <a:cubicBezTo>
                      <a:pt x="172" y="288"/>
                      <a:pt x="175" y="274"/>
                      <a:pt x="184" y="257"/>
                    </a:cubicBezTo>
                    <a:cubicBezTo>
                      <a:pt x="201" y="226"/>
                      <a:pt x="239" y="208"/>
                      <a:pt x="276" y="191"/>
                    </a:cubicBezTo>
                    <a:cubicBezTo>
                      <a:pt x="328" y="166"/>
                      <a:pt x="383" y="141"/>
                      <a:pt x="383" y="77"/>
                    </a:cubicBezTo>
                    <a:cubicBezTo>
                      <a:pt x="383" y="77"/>
                      <a:pt x="383" y="76"/>
                      <a:pt x="383" y="76"/>
                    </a:cubicBezTo>
                    <a:cubicBezTo>
                      <a:pt x="382" y="46"/>
                      <a:pt x="371" y="29"/>
                      <a:pt x="361" y="19"/>
                    </a:cubicBezTo>
                    <a:cubicBezTo>
                      <a:pt x="348" y="7"/>
                      <a:pt x="331" y="0"/>
                      <a:pt x="313" y="0"/>
                    </a:cubicBezTo>
                    <a:cubicBezTo>
                      <a:pt x="313" y="0"/>
                      <a:pt x="312" y="0"/>
                      <a:pt x="312" y="0"/>
                    </a:cubicBezTo>
                  </a:path>
                </a:pathLst>
              </a:custGeom>
              <a:solidFill>
                <a:srgbClr val="B3AA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9" name="Freeform 19"/>
              <p:cNvSpPr/>
              <p:nvPr/>
            </p:nvSpPr>
            <p:spPr bwMode="auto">
              <a:xfrm>
                <a:off x="4624388" y="2774950"/>
                <a:ext cx="68263" cy="303213"/>
              </a:xfrm>
              <a:custGeom>
                <a:avLst/>
                <a:gdLst>
                  <a:gd name="T0" fmla="*/ 0 w 43"/>
                  <a:gd name="T1" fmla="*/ 0 h 191"/>
                  <a:gd name="T2" fmla="*/ 0 w 43"/>
                  <a:gd name="T3" fmla="*/ 1 h 191"/>
                  <a:gd name="T4" fmla="*/ 43 w 43"/>
                  <a:gd name="T5" fmla="*/ 191 h 191"/>
                  <a:gd name="T6" fmla="*/ 0 w 43"/>
                  <a:gd name="T7" fmla="*/ 0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191">
                    <a:moveTo>
                      <a:pt x="0" y="0"/>
                    </a:moveTo>
                    <a:lnTo>
                      <a:pt x="0" y="1"/>
                    </a:lnTo>
                    <a:lnTo>
                      <a:pt x="43" y="1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6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0" name="Freeform 20"/>
              <p:cNvSpPr/>
              <p:nvPr/>
            </p:nvSpPr>
            <p:spPr bwMode="auto">
              <a:xfrm>
                <a:off x="4624388" y="2774950"/>
                <a:ext cx="68263" cy="303213"/>
              </a:xfrm>
              <a:custGeom>
                <a:avLst/>
                <a:gdLst>
                  <a:gd name="T0" fmla="*/ 0 w 43"/>
                  <a:gd name="T1" fmla="*/ 0 h 191"/>
                  <a:gd name="T2" fmla="*/ 0 w 43"/>
                  <a:gd name="T3" fmla="*/ 1 h 191"/>
                  <a:gd name="T4" fmla="*/ 43 w 43"/>
                  <a:gd name="T5" fmla="*/ 191 h 191"/>
                  <a:gd name="T6" fmla="*/ 0 w 43"/>
                  <a:gd name="T7" fmla="*/ 0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191">
                    <a:moveTo>
                      <a:pt x="0" y="0"/>
                    </a:moveTo>
                    <a:lnTo>
                      <a:pt x="0" y="1"/>
                    </a:lnTo>
                    <a:lnTo>
                      <a:pt x="43" y="19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1" name="Freeform 21"/>
              <p:cNvSpPr/>
              <p:nvPr/>
            </p:nvSpPr>
            <p:spPr bwMode="auto">
              <a:xfrm>
                <a:off x="4525963" y="2590800"/>
                <a:ext cx="93663" cy="187325"/>
              </a:xfrm>
              <a:custGeom>
                <a:avLst/>
                <a:gdLst>
                  <a:gd name="T0" fmla="*/ 59 w 59"/>
                  <a:gd name="T1" fmla="*/ 0 h 118"/>
                  <a:gd name="T2" fmla="*/ 46 w 59"/>
                  <a:gd name="T3" fmla="*/ 0 h 118"/>
                  <a:gd name="T4" fmla="*/ 0 w 59"/>
                  <a:gd name="T5" fmla="*/ 0 h 118"/>
                  <a:gd name="T6" fmla="*/ 0 w 59"/>
                  <a:gd name="T7" fmla="*/ 1 h 118"/>
                  <a:gd name="T8" fmla="*/ 0 w 59"/>
                  <a:gd name="T9" fmla="*/ 118 h 118"/>
                  <a:gd name="T10" fmla="*/ 59 w 59"/>
                  <a:gd name="T11" fmla="*/ 117 h 118"/>
                  <a:gd name="T12" fmla="*/ 59 w 59"/>
                  <a:gd name="T13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" h="118">
                    <a:moveTo>
                      <a:pt x="59" y="0"/>
                    </a:moveTo>
                    <a:lnTo>
                      <a:pt x="46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118"/>
                    </a:lnTo>
                    <a:lnTo>
                      <a:pt x="59" y="117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2" name="Freeform 22"/>
              <p:cNvSpPr/>
              <p:nvPr/>
            </p:nvSpPr>
            <p:spPr bwMode="auto">
              <a:xfrm>
                <a:off x="4525963" y="2590800"/>
                <a:ext cx="93663" cy="187325"/>
              </a:xfrm>
              <a:custGeom>
                <a:avLst/>
                <a:gdLst>
                  <a:gd name="T0" fmla="*/ 59 w 59"/>
                  <a:gd name="T1" fmla="*/ 0 h 118"/>
                  <a:gd name="T2" fmla="*/ 46 w 59"/>
                  <a:gd name="T3" fmla="*/ 0 h 118"/>
                  <a:gd name="T4" fmla="*/ 0 w 59"/>
                  <a:gd name="T5" fmla="*/ 0 h 118"/>
                  <a:gd name="T6" fmla="*/ 0 w 59"/>
                  <a:gd name="T7" fmla="*/ 1 h 118"/>
                  <a:gd name="T8" fmla="*/ 0 w 59"/>
                  <a:gd name="T9" fmla="*/ 118 h 118"/>
                  <a:gd name="T10" fmla="*/ 59 w 59"/>
                  <a:gd name="T11" fmla="*/ 117 h 118"/>
                  <a:gd name="T12" fmla="*/ 59 w 59"/>
                  <a:gd name="T13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" h="118">
                    <a:moveTo>
                      <a:pt x="59" y="0"/>
                    </a:moveTo>
                    <a:lnTo>
                      <a:pt x="46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118"/>
                    </a:lnTo>
                    <a:lnTo>
                      <a:pt x="59" y="117"/>
                    </a:lnTo>
                    <a:lnTo>
                      <a:pt x="5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3" name="Freeform 23"/>
              <p:cNvSpPr/>
              <p:nvPr/>
            </p:nvSpPr>
            <p:spPr bwMode="auto">
              <a:xfrm>
                <a:off x="4525963" y="2776538"/>
                <a:ext cx="166688" cy="301625"/>
              </a:xfrm>
              <a:custGeom>
                <a:avLst/>
                <a:gdLst>
                  <a:gd name="T0" fmla="*/ 59 w 105"/>
                  <a:gd name="T1" fmla="*/ 0 h 190"/>
                  <a:gd name="T2" fmla="*/ 59 w 105"/>
                  <a:gd name="T3" fmla="*/ 0 h 190"/>
                  <a:gd name="T4" fmla="*/ 0 w 105"/>
                  <a:gd name="T5" fmla="*/ 1 h 190"/>
                  <a:gd name="T6" fmla="*/ 0 w 105"/>
                  <a:gd name="T7" fmla="*/ 2 h 190"/>
                  <a:gd name="T8" fmla="*/ 0 w 105"/>
                  <a:gd name="T9" fmla="*/ 190 h 190"/>
                  <a:gd name="T10" fmla="*/ 105 w 105"/>
                  <a:gd name="T11" fmla="*/ 190 h 190"/>
                  <a:gd name="T12" fmla="*/ 62 w 105"/>
                  <a:gd name="T13" fmla="*/ 0 h 190"/>
                  <a:gd name="T14" fmla="*/ 59 w 105"/>
                  <a:gd name="T15" fmla="*/ 0 h 190"/>
                  <a:gd name="T16" fmla="*/ 59 w 105"/>
                  <a:gd name="T17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5" h="190">
                    <a:moveTo>
                      <a:pt x="59" y="0"/>
                    </a:moveTo>
                    <a:lnTo>
                      <a:pt x="59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190"/>
                    </a:lnTo>
                    <a:lnTo>
                      <a:pt x="105" y="190"/>
                    </a:lnTo>
                    <a:lnTo>
                      <a:pt x="62" y="0"/>
                    </a:lnTo>
                    <a:lnTo>
                      <a:pt x="59" y="0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4" name="Freeform 24"/>
              <p:cNvSpPr/>
              <p:nvPr/>
            </p:nvSpPr>
            <p:spPr bwMode="auto">
              <a:xfrm>
                <a:off x="4525963" y="2776538"/>
                <a:ext cx="166688" cy="301625"/>
              </a:xfrm>
              <a:custGeom>
                <a:avLst/>
                <a:gdLst>
                  <a:gd name="T0" fmla="*/ 59 w 105"/>
                  <a:gd name="T1" fmla="*/ 0 h 190"/>
                  <a:gd name="T2" fmla="*/ 59 w 105"/>
                  <a:gd name="T3" fmla="*/ 0 h 190"/>
                  <a:gd name="T4" fmla="*/ 0 w 105"/>
                  <a:gd name="T5" fmla="*/ 1 h 190"/>
                  <a:gd name="T6" fmla="*/ 0 w 105"/>
                  <a:gd name="T7" fmla="*/ 2 h 190"/>
                  <a:gd name="T8" fmla="*/ 0 w 105"/>
                  <a:gd name="T9" fmla="*/ 190 h 190"/>
                  <a:gd name="T10" fmla="*/ 105 w 105"/>
                  <a:gd name="T11" fmla="*/ 190 h 190"/>
                  <a:gd name="T12" fmla="*/ 62 w 105"/>
                  <a:gd name="T13" fmla="*/ 0 h 190"/>
                  <a:gd name="T14" fmla="*/ 59 w 105"/>
                  <a:gd name="T15" fmla="*/ 0 h 190"/>
                  <a:gd name="T16" fmla="*/ 59 w 105"/>
                  <a:gd name="T17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5" h="190">
                    <a:moveTo>
                      <a:pt x="59" y="0"/>
                    </a:moveTo>
                    <a:lnTo>
                      <a:pt x="59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190"/>
                    </a:lnTo>
                    <a:lnTo>
                      <a:pt x="105" y="190"/>
                    </a:lnTo>
                    <a:lnTo>
                      <a:pt x="62" y="0"/>
                    </a:lnTo>
                    <a:lnTo>
                      <a:pt x="59" y="0"/>
                    </a:lnTo>
                    <a:lnTo>
                      <a:pt x="5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146" name="Group 145"/>
          <p:cNvGrpSpPr/>
          <p:nvPr/>
        </p:nvGrpSpPr>
        <p:grpSpPr>
          <a:xfrm>
            <a:off x="643900" y="1634673"/>
            <a:ext cx="1737360" cy="1371600"/>
            <a:chOff x="643899" y="1452303"/>
            <a:chExt cx="1737360" cy="1371600"/>
          </a:xfrm>
        </p:grpSpPr>
        <p:sp>
          <p:nvSpPr>
            <p:cNvPr id="124" name="Rectangle 123"/>
            <p:cNvSpPr/>
            <p:nvPr/>
          </p:nvSpPr>
          <p:spPr>
            <a:xfrm>
              <a:off x="643899" y="1452303"/>
              <a:ext cx="1737360" cy="13716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grpSp>
          <p:nvGrpSpPr>
            <p:cNvPr id="120" name="Group 119"/>
            <p:cNvGrpSpPr/>
            <p:nvPr/>
          </p:nvGrpSpPr>
          <p:grpSpPr>
            <a:xfrm>
              <a:off x="1324011" y="1510541"/>
              <a:ext cx="453856" cy="1255125"/>
              <a:chOff x="2351088" y="3795713"/>
              <a:chExt cx="487363" cy="1347787"/>
            </a:xfrm>
          </p:grpSpPr>
          <p:sp>
            <p:nvSpPr>
              <p:cNvPr id="36" name="Rectangle 36"/>
              <p:cNvSpPr>
                <a:spLocks noChangeArrowheads="1"/>
              </p:cNvSpPr>
              <p:nvPr/>
            </p:nvSpPr>
            <p:spPr bwMode="auto">
              <a:xfrm>
                <a:off x="2547938" y="4176713"/>
                <a:ext cx="42863" cy="544513"/>
              </a:xfrm>
              <a:prstGeom prst="rect">
                <a:avLst/>
              </a:prstGeom>
              <a:solidFill>
                <a:srgbClr val="FFCE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7" name="Rectangle 37"/>
              <p:cNvSpPr>
                <a:spLocks noChangeArrowheads="1"/>
              </p:cNvSpPr>
              <p:nvPr/>
            </p:nvSpPr>
            <p:spPr bwMode="auto">
              <a:xfrm>
                <a:off x="2547938" y="4176713"/>
                <a:ext cx="42863" cy="544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8" name="Rectangle 38"/>
              <p:cNvSpPr>
                <a:spLocks noChangeArrowheads="1"/>
              </p:cNvSpPr>
              <p:nvPr/>
            </p:nvSpPr>
            <p:spPr bwMode="auto">
              <a:xfrm>
                <a:off x="2452688" y="4452938"/>
                <a:ext cx="138113" cy="26828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9" name="Rectangle 39"/>
              <p:cNvSpPr>
                <a:spLocks noChangeArrowheads="1"/>
              </p:cNvSpPr>
              <p:nvPr/>
            </p:nvSpPr>
            <p:spPr bwMode="auto">
              <a:xfrm>
                <a:off x="2452688" y="4452938"/>
                <a:ext cx="138113" cy="268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0" name="Freeform 40"/>
              <p:cNvSpPr/>
              <p:nvPr/>
            </p:nvSpPr>
            <p:spPr bwMode="auto">
              <a:xfrm>
                <a:off x="2357438" y="4721225"/>
                <a:ext cx="233363" cy="422275"/>
              </a:xfrm>
              <a:custGeom>
                <a:avLst/>
                <a:gdLst>
                  <a:gd name="T0" fmla="*/ 62 w 147"/>
                  <a:gd name="T1" fmla="*/ 0 h 266"/>
                  <a:gd name="T2" fmla="*/ 0 w 147"/>
                  <a:gd name="T3" fmla="*/ 266 h 266"/>
                  <a:gd name="T4" fmla="*/ 147 w 147"/>
                  <a:gd name="T5" fmla="*/ 266 h 266"/>
                  <a:gd name="T6" fmla="*/ 147 w 147"/>
                  <a:gd name="T7" fmla="*/ 1 h 266"/>
                  <a:gd name="T8" fmla="*/ 62 w 147"/>
                  <a:gd name="T9" fmla="*/ 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7" h="266">
                    <a:moveTo>
                      <a:pt x="62" y="0"/>
                    </a:moveTo>
                    <a:lnTo>
                      <a:pt x="0" y="266"/>
                    </a:lnTo>
                    <a:lnTo>
                      <a:pt x="147" y="266"/>
                    </a:lnTo>
                    <a:lnTo>
                      <a:pt x="147" y="1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1" name="Freeform 41"/>
              <p:cNvSpPr/>
              <p:nvPr/>
            </p:nvSpPr>
            <p:spPr bwMode="auto">
              <a:xfrm>
                <a:off x="2357438" y="4721225"/>
                <a:ext cx="233363" cy="422275"/>
              </a:xfrm>
              <a:custGeom>
                <a:avLst/>
                <a:gdLst>
                  <a:gd name="T0" fmla="*/ 62 w 147"/>
                  <a:gd name="T1" fmla="*/ 0 h 266"/>
                  <a:gd name="T2" fmla="*/ 0 w 147"/>
                  <a:gd name="T3" fmla="*/ 266 h 266"/>
                  <a:gd name="T4" fmla="*/ 147 w 147"/>
                  <a:gd name="T5" fmla="*/ 266 h 266"/>
                  <a:gd name="T6" fmla="*/ 147 w 147"/>
                  <a:gd name="T7" fmla="*/ 1 h 266"/>
                  <a:gd name="T8" fmla="*/ 62 w 147"/>
                  <a:gd name="T9" fmla="*/ 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7" h="266">
                    <a:moveTo>
                      <a:pt x="62" y="0"/>
                    </a:moveTo>
                    <a:lnTo>
                      <a:pt x="0" y="266"/>
                    </a:lnTo>
                    <a:lnTo>
                      <a:pt x="147" y="266"/>
                    </a:lnTo>
                    <a:lnTo>
                      <a:pt x="147" y="1"/>
                    </a:lnTo>
                    <a:lnTo>
                      <a:pt x="6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2" name="Rectangle 42"/>
              <p:cNvSpPr>
                <a:spLocks noChangeArrowheads="1"/>
              </p:cNvSpPr>
              <p:nvPr/>
            </p:nvSpPr>
            <p:spPr bwMode="auto">
              <a:xfrm>
                <a:off x="2584450" y="4176713"/>
                <a:ext cx="42863" cy="544513"/>
              </a:xfrm>
              <a:prstGeom prst="rect">
                <a:avLst/>
              </a:prstGeom>
              <a:solidFill>
                <a:srgbClr val="FFCE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3" name="Rectangle 43"/>
              <p:cNvSpPr>
                <a:spLocks noChangeArrowheads="1"/>
              </p:cNvSpPr>
              <p:nvPr/>
            </p:nvSpPr>
            <p:spPr bwMode="auto">
              <a:xfrm>
                <a:off x="2584450" y="4176713"/>
                <a:ext cx="42863" cy="544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4" name="Rectangle 44"/>
              <p:cNvSpPr>
                <a:spLocks noChangeArrowheads="1"/>
              </p:cNvSpPr>
              <p:nvPr/>
            </p:nvSpPr>
            <p:spPr bwMode="auto">
              <a:xfrm>
                <a:off x="2576513" y="4452938"/>
                <a:ext cx="138113" cy="268288"/>
              </a:xfrm>
              <a:prstGeom prst="rect">
                <a:avLst/>
              </a:prstGeom>
              <a:solidFill>
                <a:srgbClr val="E65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5" name="Rectangle 45"/>
              <p:cNvSpPr>
                <a:spLocks noChangeArrowheads="1"/>
              </p:cNvSpPr>
              <p:nvPr/>
            </p:nvSpPr>
            <p:spPr bwMode="auto">
              <a:xfrm>
                <a:off x="2576513" y="4452938"/>
                <a:ext cx="138113" cy="268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6" name="Freeform 46"/>
              <p:cNvSpPr/>
              <p:nvPr/>
            </p:nvSpPr>
            <p:spPr bwMode="auto">
              <a:xfrm>
                <a:off x="2576513" y="4721225"/>
                <a:ext cx="239713" cy="422275"/>
              </a:xfrm>
              <a:custGeom>
                <a:avLst/>
                <a:gdLst>
                  <a:gd name="T0" fmla="*/ 88 w 151"/>
                  <a:gd name="T1" fmla="*/ 0 h 266"/>
                  <a:gd name="T2" fmla="*/ 151 w 151"/>
                  <a:gd name="T3" fmla="*/ 266 h 266"/>
                  <a:gd name="T4" fmla="*/ 0 w 151"/>
                  <a:gd name="T5" fmla="*/ 266 h 266"/>
                  <a:gd name="T6" fmla="*/ 0 w 151"/>
                  <a:gd name="T7" fmla="*/ 1 h 266"/>
                  <a:gd name="T8" fmla="*/ 88 w 151"/>
                  <a:gd name="T9" fmla="*/ 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1" h="266">
                    <a:moveTo>
                      <a:pt x="88" y="0"/>
                    </a:moveTo>
                    <a:lnTo>
                      <a:pt x="151" y="266"/>
                    </a:lnTo>
                    <a:lnTo>
                      <a:pt x="0" y="266"/>
                    </a:lnTo>
                    <a:lnTo>
                      <a:pt x="0" y="1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0587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7" name="Freeform 47"/>
              <p:cNvSpPr/>
              <p:nvPr/>
            </p:nvSpPr>
            <p:spPr bwMode="auto">
              <a:xfrm>
                <a:off x="2576513" y="4721225"/>
                <a:ext cx="239713" cy="422275"/>
              </a:xfrm>
              <a:custGeom>
                <a:avLst/>
                <a:gdLst>
                  <a:gd name="T0" fmla="*/ 88 w 151"/>
                  <a:gd name="T1" fmla="*/ 0 h 266"/>
                  <a:gd name="T2" fmla="*/ 151 w 151"/>
                  <a:gd name="T3" fmla="*/ 266 h 266"/>
                  <a:gd name="T4" fmla="*/ 0 w 151"/>
                  <a:gd name="T5" fmla="*/ 266 h 266"/>
                  <a:gd name="T6" fmla="*/ 0 w 151"/>
                  <a:gd name="T7" fmla="*/ 1 h 266"/>
                  <a:gd name="T8" fmla="*/ 88 w 151"/>
                  <a:gd name="T9" fmla="*/ 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1" h="266">
                    <a:moveTo>
                      <a:pt x="88" y="0"/>
                    </a:moveTo>
                    <a:lnTo>
                      <a:pt x="151" y="266"/>
                    </a:lnTo>
                    <a:lnTo>
                      <a:pt x="0" y="266"/>
                    </a:lnTo>
                    <a:lnTo>
                      <a:pt x="0" y="1"/>
                    </a:lnTo>
                    <a:lnTo>
                      <a:pt x="8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8" name="Freeform 48"/>
              <p:cNvSpPr/>
              <p:nvPr/>
            </p:nvSpPr>
            <p:spPr bwMode="auto">
              <a:xfrm>
                <a:off x="2351088" y="3795713"/>
                <a:ext cx="487363" cy="458788"/>
              </a:xfrm>
              <a:custGeom>
                <a:avLst/>
                <a:gdLst>
                  <a:gd name="T0" fmla="*/ 153 w 307"/>
                  <a:gd name="T1" fmla="*/ 2 h 289"/>
                  <a:gd name="T2" fmla="*/ 108 w 307"/>
                  <a:gd name="T3" fmla="*/ 91 h 289"/>
                  <a:gd name="T4" fmla="*/ 0 w 307"/>
                  <a:gd name="T5" fmla="*/ 106 h 289"/>
                  <a:gd name="T6" fmla="*/ 78 w 307"/>
                  <a:gd name="T7" fmla="*/ 182 h 289"/>
                  <a:gd name="T8" fmla="*/ 59 w 307"/>
                  <a:gd name="T9" fmla="*/ 289 h 289"/>
                  <a:gd name="T10" fmla="*/ 153 w 307"/>
                  <a:gd name="T11" fmla="*/ 240 h 289"/>
                  <a:gd name="T12" fmla="*/ 248 w 307"/>
                  <a:gd name="T13" fmla="*/ 289 h 289"/>
                  <a:gd name="T14" fmla="*/ 229 w 307"/>
                  <a:gd name="T15" fmla="*/ 182 h 289"/>
                  <a:gd name="T16" fmla="*/ 307 w 307"/>
                  <a:gd name="T17" fmla="*/ 106 h 289"/>
                  <a:gd name="T18" fmla="*/ 198 w 307"/>
                  <a:gd name="T19" fmla="*/ 91 h 289"/>
                  <a:gd name="T20" fmla="*/ 153 w 307"/>
                  <a:gd name="T21" fmla="*/ 0 h 289"/>
                  <a:gd name="T22" fmla="*/ 153 w 307"/>
                  <a:gd name="T23" fmla="*/ 2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7" h="289">
                    <a:moveTo>
                      <a:pt x="153" y="2"/>
                    </a:moveTo>
                    <a:lnTo>
                      <a:pt x="108" y="91"/>
                    </a:lnTo>
                    <a:lnTo>
                      <a:pt x="0" y="106"/>
                    </a:lnTo>
                    <a:lnTo>
                      <a:pt x="78" y="182"/>
                    </a:lnTo>
                    <a:lnTo>
                      <a:pt x="59" y="289"/>
                    </a:lnTo>
                    <a:lnTo>
                      <a:pt x="153" y="240"/>
                    </a:lnTo>
                    <a:lnTo>
                      <a:pt x="248" y="289"/>
                    </a:lnTo>
                    <a:lnTo>
                      <a:pt x="229" y="182"/>
                    </a:lnTo>
                    <a:lnTo>
                      <a:pt x="307" y="106"/>
                    </a:lnTo>
                    <a:lnTo>
                      <a:pt x="198" y="91"/>
                    </a:lnTo>
                    <a:lnTo>
                      <a:pt x="153" y="0"/>
                    </a:lnTo>
                    <a:lnTo>
                      <a:pt x="153" y="2"/>
                    </a:lnTo>
                    <a:close/>
                  </a:path>
                </a:pathLst>
              </a:custGeom>
              <a:solidFill>
                <a:srgbClr val="FFCE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9" name="Freeform 49"/>
              <p:cNvSpPr/>
              <p:nvPr/>
            </p:nvSpPr>
            <p:spPr bwMode="auto">
              <a:xfrm>
                <a:off x="2351088" y="3795713"/>
                <a:ext cx="487363" cy="458788"/>
              </a:xfrm>
              <a:custGeom>
                <a:avLst/>
                <a:gdLst>
                  <a:gd name="T0" fmla="*/ 153 w 307"/>
                  <a:gd name="T1" fmla="*/ 2 h 289"/>
                  <a:gd name="T2" fmla="*/ 108 w 307"/>
                  <a:gd name="T3" fmla="*/ 91 h 289"/>
                  <a:gd name="T4" fmla="*/ 0 w 307"/>
                  <a:gd name="T5" fmla="*/ 106 h 289"/>
                  <a:gd name="T6" fmla="*/ 78 w 307"/>
                  <a:gd name="T7" fmla="*/ 182 h 289"/>
                  <a:gd name="T8" fmla="*/ 59 w 307"/>
                  <a:gd name="T9" fmla="*/ 289 h 289"/>
                  <a:gd name="T10" fmla="*/ 153 w 307"/>
                  <a:gd name="T11" fmla="*/ 240 h 289"/>
                  <a:gd name="T12" fmla="*/ 248 w 307"/>
                  <a:gd name="T13" fmla="*/ 289 h 289"/>
                  <a:gd name="T14" fmla="*/ 229 w 307"/>
                  <a:gd name="T15" fmla="*/ 182 h 289"/>
                  <a:gd name="T16" fmla="*/ 307 w 307"/>
                  <a:gd name="T17" fmla="*/ 106 h 289"/>
                  <a:gd name="T18" fmla="*/ 198 w 307"/>
                  <a:gd name="T19" fmla="*/ 91 h 289"/>
                  <a:gd name="T20" fmla="*/ 153 w 307"/>
                  <a:gd name="T21" fmla="*/ 0 h 289"/>
                  <a:gd name="T22" fmla="*/ 153 w 307"/>
                  <a:gd name="T23" fmla="*/ 2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7" h="289">
                    <a:moveTo>
                      <a:pt x="153" y="2"/>
                    </a:moveTo>
                    <a:lnTo>
                      <a:pt x="108" y="91"/>
                    </a:lnTo>
                    <a:lnTo>
                      <a:pt x="0" y="106"/>
                    </a:lnTo>
                    <a:lnTo>
                      <a:pt x="78" y="182"/>
                    </a:lnTo>
                    <a:lnTo>
                      <a:pt x="59" y="289"/>
                    </a:lnTo>
                    <a:lnTo>
                      <a:pt x="153" y="240"/>
                    </a:lnTo>
                    <a:lnTo>
                      <a:pt x="248" y="289"/>
                    </a:lnTo>
                    <a:lnTo>
                      <a:pt x="229" y="182"/>
                    </a:lnTo>
                    <a:lnTo>
                      <a:pt x="307" y="106"/>
                    </a:lnTo>
                    <a:lnTo>
                      <a:pt x="198" y="91"/>
                    </a:lnTo>
                    <a:lnTo>
                      <a:pt x="153" y="0"/>
                    </a:lnTo>
                    <a:lnTo>
                      <a:pt x="153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0" name="Freeform 50"/>
              <p:cNvSpPr>
                <a:spLocks noEditPoints="1"/>
              </p:cNvSpPr>
              <p:nvPr/>
            </p:nvSpPr>
            <p:spPr bwMode="auto">
              <a:xfrm>
                <a:off x="2584450" y="3798888"/>
                <a:ext cx="250825" cy="923925"/>
              </a:xfrm>
              <a:custGeom>
                <a:avLst/>
                <a:gdLst>
                  <a:gd name="T0" fmla="*/ 27 w 158"/>
                  <a:gd name="T1" fmla="*/ 249 h 582"/>
                  <a:gd name="T2" fmla="*/ 27 w 158"/>
                  <a:gd name="T3" fmla="*/ 412 h 582"/>
                  <a:gd name="T4" fmla="*/ 82 w 158"/>
                  <a:gd name="T5" fmla="*/ 412 h 582"/>
                  <a:gd name="T6" fmla="*/ 82 w 158"/>
                  <a:gd name="T7" fmla="*/ 581 h 582"/>
                  <a:gd name="T8" fmla="*/ 27 w 158"/>
                  <a:gd name="T9" fmla="*/ 581 h 582"/>
                  <a:gd name="T10" fmla="*/ 4 w 158"/>
                  <a:gd name="T11" fmla="*/ 581 h 582"/>
                  <a:gd name="T12" fmla="*/ 0 w 158"/>
                  <a:gd name="T13" fmla="*/ 581 h 582"/>
                  <a:gd name="T14" fmla="*/ 0 w 158"/>
                  <a:gd name="T15" fmla="*/ 582 h 582"/>
                  <a:gd name="T16" fmla="*/ 0 w 158"/>
                  <a:gd name="T17" fmla="*/ 582 h 582"/>
                  <a:gd name="T18" fmla="*/ 83 w 158"/>
                  <a:gd name="T19" fmla="*/ 581 h 582"/>
                  <a:gd name="T20" fmla="*/ 82 w 158"/>
                  <a:gd name="T21" fmla="*/ 581 h 582"/>
                  <a:gd name="T22" fmla="*/ 82 w 158"/>
                  <a:gd name="T23" fmla="*/ 412 h 582"/>
                  <a:gd name="T24" fmla="*/ 27 w 158"/>
                  <a:gd name="T25" fmla="*/ 412 h 582"/>
                  <a:gd name="T26" fmla="*/ 27 w 158"/>
                  <a:gd name="T27" fmla="*/ 249 h 582"/>
                  <a:gd name="T28" fmla="*/ 101 w 158"/>
                  <a:gd name="T29" fmla="*/ 287 h 582"/>
                  <a:gd name="T30" fmla="*/ 99 w 158"/>
                  <a:gd name="T31" fmla="*/ 287 h 582"/>
                  <a:gd name="T32" fmla="*/ 27 w 158"/>
                  <a:gd name="T33" fmla="*/ 249 h 582"/>
                  <a:gd name="T34" fmla="*/ 6 w 158"/>
                  <a:gd name="T35" fmla="*/ 238 h 582"/>
                  <a:gd name="T36" fmla="*/ 6 w 158"/>
                  <a:gd name="T37" fmla="*/ 238 h 582"/>
                  <a:gd name="T38" fmla="*/ 7 w 158"/>
                  <a:gd name="T39" fmla="*/ 238 h 582"/>
                  <a:gd name="T40" fmla="*/ 6 w 158"/>
                  <a:gd name="T41" fmla="*/ 238 h 582"/>
                  <a:gd name="T42" fmla="*/ 25 w 158"/>
                  <a:gd name="T43" fmla="*/ 37 h 582"/>
                  <a:gd name="T44" fmla="*/ 51 w 158"/>
                  <a:gd name="T45" fmla="*/ 89 h 582"/>
                  <a:gd name="T46" fmla="*/ 158 w 158"/>
                  <a:gd name="T47" fmla="*/ 104 h 582"/>
                  <a:gd name="T48" fmla="*/ 53 w 158"/>
                  <a:gd name="T49" fmla="*/ 89 h 582"/>
                  <a:gd name="T50" fmla="*/ 25 w 158"/>
                  <a:gd name="T51" fmla="*/ 37 h 582"/>
                  <a:gd name="T52" fmla="*/ 6 w 158"/>
                  <a:gd name="T53" fmla="*/ 0 h 582"/>
                  <a:gd name="T54" fmla="*/ 6 w 158"/>
                  <a:gd name="T55" fmla="*/ 2 h 582"/>
                  <a:gd name="T56" fmla="*/ 6 w 158"/>
                  <a:gd name="T57" fmla="*/ 1 h 582"/>
                  <a:gd name="T58" fmla="*/ 6 w 158"/>
                  <a:gd name="T59" fmla="*/ 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8" h="582">
                    <a:moveTo>
                      <a:pt x="27" y="249"/>
                    </a:moveTo>
                    <a:lnTo>
                      <a:pt x="27" y="412"/>
                    </a:lnTo>
                    <a:lnTo>
                      <a:pt x="82" y="412"/>
                    </a:lnTo>
                    <a:lnTo>
                      <a:pt x="82" y="581"/>
                    </a:lnTo>
                    <a:lnTo>
                      <a:pt x="27" y="581"/>
                    </a:lnTo>
                    <a:lnTo>
                      <a:pt x="4" y="581"/>
                    </a:lnTo>
                    <a:lnTo>
                      <a:pt x="0" y="581"/>
                    </a:lnTo>
                    <a:lnTo>
                      <a:pt x="0" y="582"/>
                    </a:lnTo>
                    <a:lnTo>
                      <a:pt x="0" y="582"/>
                    </a:lnTo>
                    <a:lnTo>
                      <a:pt x="83" y="581"/>
                    </a:lnTo>
                    <a:lnTo>
                      <a:pt x="82" y="581"/>
                    </a:lnTo>
                    <a:lnTo>
                      <a:pt x="82" y="412"/>
                    </a:lnTo>
                    <a:lnTo>
                      <a:pt x="27" y="412"/>
                    </a:lnTo>
                    <a:lnTo>
                      <a:pt x="27" y="249"/>
                    </a:lnTo>
                    <a:lnTo>
                      <a:pt x="101" y="287"/>
                    </a:lnTo>
                    <a:lnTo>
                      <a:pt x="99" y="287"/>
                    </a:lnTo>
                    <a:lnTo>
                      <a:pt x="27" y="249"/>
                    </a:lnTo>
                    <a:close/>
                    <a:moveTo>
                      <a:pt x="6" y="238"/>
                    </a:moveTo>
                    <a:lnTo>
                      <a:pt x="6" y="238"/>
                    </a:lnTo>
                    <a:lnTo>
                      <a:pt x="7" y="238"/>
                    </a:lnTo>
                    <a:lnTo>
                      <a:pt x="6" y="238"/>
                    </a:lnTo>
                    <a:close/>
                    <a:moveTo>
                      <a:pt x="25" y="37"/>
                    </a:moveTo>
                    <a:lnTo>
                      <a:pt x="51" y="89"/>
                    </a:lnTo>
                    <a:lnTo>
                      <a:pt x="158" y="104"/>
                    </a:lnTo>
                    <a:lnTo>
                      <a:pt x="53" y="89"/>
                    </a:lnTo>
                    <a:lnTo>
                      <a:pt x="25" y="37"/>
                    </a:lnTo>
                    <a:close/>
                    <a:moveTo>
                      <a:pt x="6" y="0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B6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1" name="Freeform 51"/>
              <p:cNvSpPr>
                <a:spLocks noEditPoints="1"/>
              </p:cNvSpPr>
              <p:nvPr/>
            </p:nvSpPr>
            <p:spPr bwMode="auto">
              <a:xfrm>
                <a:off x="2584450" y="3798888"/>
                <a:ext cx="250825" cy="923925"/>
              </a:xfrm>
              <a:custGeom>
                <a:avLst/>
                <a:gdLst>
                  <a:gd name="T0" fmla="*/ 27 w 158"/>
                  <a:gd name="T1" fmla="*/ 249 h 582"/>
                  <a:gd name="T2" fmla="*/ 27 w 158"/>
                  <a:gd name="T3" fmla="*/ 412 h 582"/>
                  <a:gd name="T4" fmla="*/ 82 w 158"/>
                  <a:gd name="T5" fmla="*/ 412 h 582"/>
                  <a:gd name="T6" fmla="*/ 82 w 158"/>
                  <a:gd name="T7" fmla="*/ 581 h 582"/>
                  <a:gd name="T8" fmla="*/ 27 w 158"/>
                  <a:gd name="T9" fmla="*/ 581 h 582"/>
                  <a:gd name="T10" fmla="*/ 4 w 158"/>
                  <a:gd name="T11" fmla="*/ 581 h 582"/>
                  <a:gd name="T12" fmla="*/ 0 w 158"/>
                  <a:gd name="T13" fmla="*/ 581 h 582"/>
                  <a:gd name="T14" fmla="*/ 0 w 158"/>
                  <a:gd name="T15" fmla="*/ 582 h 582"/>
                  <a:gd name="T16" fmla="*/ 0 w 158"/>
                  <a:gd name="T17" fmla="*/ 582 h 582"/>
                  <a:gd name="T18" fmla="*/ 83 w 158"/>
                  <a:gd name="T19" fmla="*/ 581 h 582"/>
                  <a:gd name="T20" fmla="*/ 82 w 158"/>
                  <a:gd name="T21" fmla="*/ 581 h 582"/>
                  <a:gd name="T22" fmla="*/ 82 w 158"/>
                  <a:gd name="T23" fmla="*/ 412 h 582"/>
                  <a:gd name="T24" fmla="*/ 27 w 158"/>
                  <a:gd name="T25" fmla="*/ 412 h 582"/>
                  <a:gd name="T26" fmla="*/ 27 w 158"/>
                  <a:gd name="T27" fmla="*/ 249 h 582"/>
                  <a:gd name="T28" fmla="*/ 101 w 158"/>
                  <a:gd name="T29" fmla="*/ 287 h 582"/>
                  <a:gd name="T30" fmla="*/ 99 w 158"/>
                  <a:gd name="T31" fmla="*/ 287 h 582"/>
                  <a:gd name="T32" fmla="*/ 27 w 158"/>
                  <a:gd name="T33" fmla="*/ 249 h 582"/>
                  <a:gd name="T34" fmla="*/ 6 w 158"/>
                  <a:gd name="T35" fmla="*/ 238 h 582"/>
                  <a:gd name="T36" fmla="*/ 6 w 158"/>
                  <a:gd name="T37" fmla="*/ 238 h 582"/>
                  <a:gd name="T38" fmla="*/ 7 w 158"/>
                  <a:gd name="T39" fmla="*/ 238 h 582"/>
                  <a:gd name="T40" fmla="*/ 6 w 158"/>
                  <a:gd name="T41" fmla="*/ 238 h 582"/>
                  <a:gd name="T42" fmla="*/ 25 w 158"/>
                  <a:gd name="T43" fmla="*/ 37 h 582"/>
                  <a:gd name="T44" fmla="*/ 51 w 158"/>
                  <a:gd name="T45" fmla="*/ 89 h 582"/>
                  <a:gd name="T46" fmla="*/ 158 w 158"/>
                  <a:gd name="T47" fmla="*/ 104 h 582"/>
                  <a:gd name="T48" fmla="*/ 53 w 158"/>
                  <a:gd name="T49" fmla="*/ 89 h 582"/>
                  <a:gd name="T50" fmla="*/ 25 w 158"/>
                  <a:gd name="T51" fmla="*/ 37 h 582"/>
                  <a:gd name="T52" fmla="*/ 6 w 158"/>
                  <a:gd name="T53" fmla="*/ 0 h 582"/>
                  <a:gd name="T54" fmla="*/ 6 w 158"/>
                  <a:gd name="T55" fmla="*/ 2 h 582"/>
                  <a:gd name="T56" fmla="*/ 6 w 158"/>
                  <a:gd name="T57" fmla="*/ 1 h 582"/>
                  <a:gd name="T58" fmla="*/ 6 w 158"/>
                  <a:gd name="T59" fmla="*/ 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8" h="582">
                    <a:moveTo>
                      <a:pt x="27" y="249"/>
                    </a:moveTo>
                    <a:lnTo>
                      <a:pt x="27" y="412"/>
                    </a:lnTo>
                    <a:lnTo>
                      <a:pt x="82" y="412"/>
                    </a:lnTo>
                    <a:lnTo>
                      <a:pt x="82" y="581"/>
                    </a:lnTo>
                    <a:lnTo>
                      <a:pt x="27" y="581"/>
                    </a:lnTo>
                    <a:lnTo>
                      <a:pt x="4" y="581"/>
                    </a:lnTo>
                    <a:lnTo>
                      <a:pt x="0" y="581"/>
                    </a:lnTo>
                    <a:lnTo>
                      <a:pt x="0" y="582"/>
                    </a:lnTo>
                    <a:lnTo>
                      <a:pt x="0" y="582"/>
                    </a:lnTo>
                    <a:lnTo>
                      <a:pt x="83" y="581"/>
                    </a:lnTo>
                    <a:lnTo>
                      <a:pt x="82" y="581"/>
                    </a:lnTo>
                    <a:lnTo>
                      <a:pt x="82" y="412"/>
                    </a:lnTo>
                    <a:lnTo>
                      <a:pt x="27" y="412"/>
                    </a:lnTo>
                    <a:lnTo>
                      <a:pt x="27" y="249"/>
                    </a:lnTo>
                    <a:lnTo>
                      <a:pt x="101" y="287"/>
                    </a:lnTo>
                    <a:lnTo>
                      <a:pt x="99" y="287"/>
                    </a:lnTo>
                    <a:lnTo>
                      <a:pt x="27" y="249"/>
                    </a:lnTo>
                    <a:moveTo>
                      <a:pt x="6" y="238"/>
                    </a:moveTo>
                    <a:lnTo>
                      <a:pt x="6" y="238"/>
                    </a:lnTo>
                    <a:lnTo>
                      <a:pt x="7" y="238"/>
                    </a:lnTo>
                    <a:lnTo>
                      <a:pt x="6" y="238"/>
                    </a:lnTo>
                    <a:moveTo>
                      <a:pt x="25" y="37"/>
                    </a:moveTo>
                    <a:lnTo>
                      <a:pt x="51" y="89"/>
                    </a:lnTo>
                    <a:lnTo>
                      <a:pt x="158" y="104"/>
                    </a:lnTo>
                    <a:lnTo>
                      <a:pt x="53" y="89"/>
                    </a:lnTo>
                    <a:lnTo>
                      <a:pt x="25" y="37"/>
                    </a:lnTo>
                    <a:moveTo>
                      <a:pt x="6" y="0"/>
                    </a:moveTo>
                    <a:lnTo>
                      <a:pt x="6" y="2"/>
                    </a:lnTo>
                    <a:lnTo>
                      <a:pt x="6" y="1"/>
                    </a:lnTo>
                    <a:lnTo>
                      <a:pt x="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2" name="Rectangle 52"/>
              <p:cNvSpPr>
                <a:spLocks noChangeArrowheads="1"/>
              </p:cNvSpPr>
              <p:nvPr/>
            </p:nvSpPr>
            <p:spPr bwMode="auto">
              <a:xfrm>
                <a:off x="2584450" y="4722813"/>
                <a:ext cx="1588" cy="1588"/>
              </a:xfrm>
              <a:prstGeom prst="rect">
                <a:avLst/>
              </a:prstGeom>
              <a:solidFill>
                <a:srgbClr val="256D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3" name="Freeform 53"/>
              <p:cNvSpPr/>
              <p:nvPr/>
            </p:nvSpPr>
            <p:spPr bwMode="auto">
              <a:xfrm>
                <a:off x="2584450" y="472281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4" name="Freeform 54"/>
              <p:cNvSpPr/>
              <p:nvPr/>
            </p:nvSpPr>
            <p:spPr bwMode="auto">
              <a:xfrm>
                <a:off x="2584450" y="4176713"/>
                <a:ext cx="42863" cy="276225"/>
              </a:xfrm>
              <a:custGeom>
                <a:avLst/>
                <a:gdLst>
                  <a:gd name="T0" fmla="*/ 7 w 27"/>
                  <a:gd name="T1" fmla="*/ 0 h 174"/>
                  <a:gd name="T2" fmla="*/ 6 w 27"/>
                  <a:gd name="T3" fmla="*/ 0 h 174"/>
                  <a:gd name="T4" fmla="*/ 0 w 27"/>
                  <a:gd name="T5" fmla="*/ 3 h 174"/>
                  <a:gd name="T6" fmla="*/ 0 w 27"/>
                  <a:gd name="T7" fmla="*/ 172 h 174"/>
                  <a:gd name="T8" fmla="*/ 0 w 27"/>
                  <a:gd name="T9" fmla="*/ 174 h 174"/>
                  <a:gd name="T10" fmla="*/ 27 w 27"/>
                  <a:gd name="T11" fmla="*/ 174 h 174"/>
                  <a:gd name="T12" fmla="*/ 27 w 27"/>
                  <a:gd name="T13" fmla="*/ 11 h 174"/>
                  <a:gd name="T14" fmla="*/ 7 w 27"/>
                  <a:gd name="T15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174">
                    <a:moveTo>
                      <a:pt x="7" y="0"/>
                    </a:moveTo>
                    <a:lnTo>
                      <a:pt x="6" y="0"/>
                    </a:lnTo>
                    <a:lnTo>
                      <a:pt x="0" y="3"/>
                    </a:lnTo>
                    <a:lnTo>
                      <a:pt x="0" y="172"/>
                    </a:lnTo>
                    <a:lnTo>
                      <a:pt x="0" y="174"/>
                    </a:lnTo>
                    <a:lnTo>
                      <a:pt x="27" y="174"/>
                    </a:lnTo>
                    <a:lnTo>
                      <a:pt x="27" y="11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89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5" name="Freeform 55"/>
              <p:cNvSpPr/>
              <p:nvPr/>
            </p:nvSpPr>
            <p:spPr bwMode="auto">
              <a:xfrm>
                <a:off x="2584450" y="4176713"/>
                <a:ext cx="42863" cy="276225"/>
              </a:xfrm>
              <a:custGeom>
                <a:avLst/>
                <a:gdLst>
                  <a:gd name="T0" fmla="*/ 7 w 27"/>
                  <a:gd name="T1" fmla="*/ 0 h 174"/>
                  <a:gd name="T2" fmla="*/ 6 w 27"/>
                  <a:gd name="T3" fmla="*/ 0 h 174"/>
                  <a:gd name="T4" fmla="*/ 0 w 27"/>
                  <a:gd name="T5" fmla="*/ 3 h 174"/>
                  <a:gd name="T6" fmla="*/ 0 w 27"/>
                  <a:gd name="T7" fmla="*/ 172 h 174"/>
                  <a:gd name="T8" fmla="*/ 0 w 27"/>
                  <a:gd name="T9" fmla="*/ 174 h 174"/>
                  <a:gd name="T10" fmla="*/ 27 w 27"/>
                  <a:gd name="T11" fmla="*/ 174 h 174"/>
                  <a:gd name="T12" fmla="*/ 27 w 27"/>
                  <a:gd name="T13" fmla="*/ 11 h 174"/>
                  <a:gd name="T14" fmla="*/ 7 w 27"/>
                  <a:gd name="T15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174">
                    <a:moveTo>
                      <a:pt x="7" y="0"/>
                    </a:moveTo>
                    <a:lnTo>
                      <a:pt x="6" y="0"/>
                    </a:lnTo>
                    <a:lnTo>
                      <a:pt x="0" y="3"/>
                    </a:lnTo>
                    <a:lnTo>
                      <a:pt x="0" y="172"/>
                    </a:lnTo>
                    <a:lnTo>
                      <a:pt x="0" y="174"/>
                    </a:lnTo>
                    <a:lnTo>
                      <a:pt x="27" y="174"/>
                    </a:lnTo>
                    <a:lnTo>
                      <a:pt x="27" y="11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6" name="Freeform 56"/>
              <p:cNvSpPr/>
              <p:nvPr/>
            </p:nvSpPr>
            <p:spPr bwMode="auto">
              <a:xfrm>
                <a:off x="2584450" y="4452938"/>
                <a:ext cx="130175" cy="268288"/>
              </a:xfrm>
              <a:custGeom>
                <a:avLst/>
                <a:gdLst>
                  <a:gd name="T0" fmla="*/ 82 w 82"/>
                  <a:gd name="T1" fmla="*/ 0 h 169"/>
                  <a:gd name="T2" fmla="*/ 27 w 82"/>
                  <a:gd name="T3" fmla="*/ 0 h 169"/>
                  <a:gd name="T4" fmla="*/ 0 w 82"/>
                  <a:gd name="T5" fmla="*/ 0 h 169"/>
                  <a:gd name="T6" fmla="*/ 0 w 82"/>
                  <a:gd name="T7" fmla="*/ 169 h 169"/>
                  <a:gd name="T8" fmla="*/ 0 w 82"/>
                  <a:gd name="T9" fmla="*/ 169 h 169"/>
                  <a:gd name="T10" fmla="*/ 27 w 82"/>
                  <a:gd name="T11" fmla="*/ 169 h 169"/>
                  <a:gd name="T12" fmla="*/ 82 w 82"/>
                  <a:gd name="T13" fmla="*/ 169 h 169"/>
                  <a:gd name="T14" fmla="*/ 82 w 82"/>
                  <a:gd name="T15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2" h="169">
                    <a:moveTo>
                      <a:pt x="82" y="0"/>
                    </a:moveTo>
                    <a:lnTo>
                      <a:pt x="27" y="0"/>
                    </a:lnTo>
                    <a:lnTo>
                      <a:pt x="0" y="0"/>
                    </a:lnTo>
                    <a:lnTo>
                      <a:pt x="0" y="169"/>
                    </a:lnTo>
                    <a:lnTo>
                      <a:pt x="0" y="169"/>
                    </a:lnTo>
                    <a:lnTo>
                      <a:pt x="27" y="169"/>
                    </a:lnTo>
                    <a:lnTo>
                      <a:pt x="82" y="169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7" name="Freeform 57"/>
              <p:cNvSpPr/>
              <p:nvPr/>
            </p:nvSpPr>
            <p:spPr bwMode="auto">
              <a:xfrm>
                <a:off x="2584450" y="4452938"/>
                <a:ext cx="130175" cy="268288"/>
              </a:xfrm>
              <a:custGeom>
                <a:avLst/>
                <a:gdLst>
                  <a:gd name="T0" fmla="*/ 82 w 82"/>
                  <a:gd name="T1" fmla="*/ 0 h 169"/>
                  <a:gd name="T2" fmla="*/ 27 w 82"/>
                  <a:gd name="T3" fmla="*/ 0 h 169"/>
                  <a:gd name="T4" fmla="*/ 0 w 82"/>
                  <a:gd name="T5" fmla="*/ 0 h 169"/>
                  <a:gd name="T6" fmla="*/ 0 w 82"/>
                  <a:gd name="T7" fmla="*/ 169 h 169"/>
                  <a:gd name="T8" fmla="*/ 0 w 82"/>
                  <a:gd name="T9" fmla="*/ 169 h 169"/>
                  <a:gd name="T10" fmla="*/ 27 w 82"/>
                  <a:gd name="T11" fmla="*/ 169 h 169"/>
                  <a:gd name="T12" fmla="*/ 82 w 82"/>
                  <a:gd name="T13" fmla="*/ 169 h 169"/>
                  <a:gd name="T14" fmla="*/ 82 w 82"/>
                  <a:gd name="T15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2" h="169">
                    <a:moveTo>
                      <a:pt x="82" y="0"/>
                    </a:moveTo>
                    <a:lnTo>
                      <a:pt x="27" y="0"/>
                    </a:lnTo>
                    <a:lnTo>
                      <a:pt x="0" y="0"/>
                    </a:lnTo>
                    <a:lnTo>
                      <a:pt x="0" y="169"/>
                    </a:lnTo>
                    <a:lnTo>
                      <a:pt x="0" y="169"/>
                    </a:lnTo>
                    <a:lnTo>
                      <a:pt x="27" y="169"/>
                    </a:lnTo>
                    <a:lnTo>
                      <a:pt x="82" y="169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8" name="Freeform 58"/>
              <p:cNvSpPr/>
              <p:nvPr/>
            </p:nvSpPr>
            <p:spPr bwMode="auto">
              <a:xfrm>
                <a:off x="2716213" y="4721225"/>
                <a:ext cx="100013" cy="422275"/>
              </a:xfrm>
              <a:custGeom>
                <a:avLst/>
                <a:gdLst>
                  <a:gd name="T0" fmla="*/ 0 w 63"/>
                  <a:gd name="T1" fmla="*/ 0 h 266"/>
                  <a:gd name="T2" fmla="*/ 0 w 63"/>
                  <a:gd name="T3" fmla="*/ 0 h 266"/>
                  <a:gd name="T4" fmla="*/ 63 w 63"/>
                  <a:gd name="T5" fmla="*/ 266 h 266"/>
                  <a:gd name="T6" fmla="*/ 0 w 63"/>
                  <a:gd name="T7" fmla="*/ 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266">
                    <a:moveTo>
                      <a:pt x="0" y="0"/>
                    </a:moveTo>
                    <a:lnTo>
                      <a:pt x="0" y="0"/>
                    </a:lnTo>
                    <a:lnTo>
                      <a:pt x="63" y="2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6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9" name="Freeform 59"/>
              <p:cNvSpPr/>
              <p:nvPr/>
            </p:nvSpPr>
            <p:spPr bwMode="auto">
              <a:xfrm>
                <a:off x="2716213" y="4721225"/>
                <a:ext cx="100013" cy="422275"/>
              </a:xfrm>
              <a:custGeom>
                <a:avLst/>
                <a:gdLst>
                  <a:gd name="T0" fmla="*/ 0 w 63"/>
                  <a:gd name="T1" fmla="*/ 0 h 266"/>
                  <a:gd name="T2" fmla="*/ 0 w 63"/>
                  <a:gd name="T3" fmla="*/ 0 h 266"/>
                  <a:gd name="T4" fmla="*/ 63 w 63"/>
                  <a:gd name="T5" fmla="*/ 266 h 266"/>
                  <a:gd name="T6" fmla="*/ 0 w 63"/>
                  <a:gd name="T7" fmla="*/ 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266">
                    <a:moveTo>
                      <a:pt x="0" y="0"/>
                    </a:moveTo>
                    <a:lnTo>
                      <a:pt x="0" y="0"/>
                    </a:lnTo>
                    <a:lnTo>
                      <a:pt x="63" y="266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0" name="Freeform 60"/>
              <p:cNvSpPr/>
              <p:nvPr/>
            </p:nvSpPr>
            <p:spPr bwMode="auto">
              <a:xfrm>
                <a:off x="2584450" y="4721225"/>
                <a:ext cx="231775" cy="422275"/>
              </a:xfrm>
              <a:custGeom>
                <a:avLst/>
                <a:gdLst>
                  <a:gd name="T0" fmla="*/ 83 w 146"/>
                  <a:gd name="T1" fmla="*/ 0 h 266"/>
                  <a:gd name="T2" fmla="*/ 83 w 146"/>
                  <a:gd name="T3" fmla="*/ 0 h 266"/>
                  <a:gd name="T4" fmla="*/ 0 w 146"/>
                  <a:gd name="T5" fmla="*/ 1 h 266"/>
                  <a:gd name="T6" fmla="*/ 0 w 146"/>
                  <a:gd name="T7" fmla="*/ 1 h 266"/>
                  <a:gd name="T8" fmla="*/ 0 w 146"/>
                  <a:gd name="T9" fmla="*/ 1 h 266"/>
                  <a:gd name="T10" fmla="*/ 0 w 146"/>
                  <a:gd name="T11" fmla="*/ 266 h 266"/>
                  <a:gd name="T12" fmla="*/ 146 w 146"/>
                  <a:gd name="T13" fmla="*/ 266 h 266"/>
                  <a:gd name="T14" fmla="*/ 83 w 146"/>
                  <a:gd name="T15" fmla="*/ 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6" h="266">
                    <a:moveTo>
                      <a:pt x="83" y="0"/>
                    </a:moveTo>
                    <a:lnTo>
                      <a:pt x="83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266"/>
                    </a:lnTo>
                    <a:lnTo>
                      <a:pt x="146" y="266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1" name="Freeform 61"/>
              <p:cNvSpPr/>
              <p:nvPr/>
            </p:nvSpPr>
            <p:spPr bwMode="auto">
              <a:xfrm>
                <a:off x="2584450" y="4721225"/>
                <a:ext cx="231775" cy="422275"/>
              </a:xfrm>
              <a:custGeom>
                <a:avLst/>
                <a:gdLst>
                  <a:gd name="T0" fmla="*/ 83 w 146"/>
                  <a:gd name="T1" fmla="*/ 0 h 266"/>
                  <a:gd name="T2" fmla="*/ 83 w 146"/>
                  <a:gd name="T3" fmla="*/ 0 h 266"/>
                  <a:gd name="T4" fmla="*/ 0 w 146"/>
                  <a:gd name="T5" fmla="*/ 1 h 266"/>
                  <a:gd name="T6" fmla="*/ 0 w 146"/>
                  <a:gd name="T7" fmla="*/ 1 h 266"/>
                  <a:gd name="T8" fmla="*/ 0 w 146"/>
                  <a:gd name="T9" fmla="*/ 1 h 266"/>
                  <a:gd name="T10" fmla="*/ 0 w 146"/>
                  <a:gd name="T11" fmla="*/ 266 h 266"/>
                  <a:gd name="T12" fmla="*/ 146 w 146"/>
                  <a:gd name="T13" fmla="*/ 266 h 266"/>
                  <a:gd name="T14" fmla="*/ 83 w 146"/>
                  <a:gd name="T15" fmla="*/ 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6" h="266">
                    <a:moveTo>
                      <a:pt x="83" y="0"/>
                    </a:moveTo>
                    <a:lnTo>
                      <a:pt x="83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266"/>
                    </a:lnTo>
                    <a:lnTo>
                      <a:pt x="146" y="266"/>
                    </a:lnTo>
                    <a:lnTo>
                      <a:pt x="8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2" name="Freeform 62"/>
              <p:cNvSpPr/>
              <p:nvPr/>
            </p:nvSpPr>
            <p:spPr bwMode="auto">
              <a:xfrm>
                <a:off x="2584450" y="3800475"/>
                <a:ext cx="252413" cy="454025"/>
              </a:xfrm>
              <a:custGeom>
                <a:avLst/>
                <a:gdLst>
                  <a:gd name="T0" fmla="*/ 6 w 159"/>
                  <a:gd name="T1" fmla="*/ 0 h 286"/>
                  <a:gd name="T2" fmla="*/ 6 w 159"/>
                  <a:gd name="T3" fmla="*/ 1 h 286"/>
                  <a:gd name="T4" fmla="*/ 0 w 159"/>
                  <a:gd name="T5" fmla="*/ 237 h 286"/>
                  <a:gd name="T6" fmla="*/ 0 w 159"/>
                  <a:gd name="T7" fmla="*/ 240 h 286"/>
                  <a:gd name="T8" fmla="*/ 6 w 159"/>
                  <a:gd name="T9" fmla="*/ 237 h 286"/>
                  <a:gd name="T10" fmla="*/ 6 w 159"/>
                  <a:gd name="T11" fmla="*/ 237 h 286"/>
                  <a:gd name="T12" fmla="*/ 7 w 159"/>
                  <a:gd name="T13" fmla="*/ 237 h 286"/>
                  <a:gd name="T14" fmla="*/ 27 w 159"/>
                  <a:gd name="T15" fmla="*/ 248 h 286"/>
                  <a:gd name="T16" fmla="*/ 99 w 159"/>
                  <a:gd name="T17" fmla="*/ 286 h 286"/>
                  <a:gd name="T18" fmla="*/ 82 w 159"/>
                  <a:gd name="T19" fmla="*/ 179 h 286"/>
                  <a:gd name="T20" fmla="*/ 159 w 159"/>
                  <a:gd name="T21" fmla="*/ 103 h 286"/>
                  <a:gd name="T22" fmla="*/ 158 w 159"/>
                  <a:gd name="T23" fmla="*/ 103 h 286"/>
                  <a:gd name="T24" fmla="*/ 51 w 159"/>
                  <a:gd name="T25" fmla="*/ 88 h 286"/>
                  <a:gd name="T26" fmla="*/ 25 w 159"/>
                  <a:gd name="T27" fmla="*/ 36 h 286"/>
                  <a:gd name="T28" fmla="*/ 6 w 159"/>
                  <a:gd name="T29" fmla="*/ 0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9" h="286">
                    <a:moveTo>
                      <a:pt x="6" y="0"/>
                    </a:moveTo>
                    <a:lnTo>
                      <a:pt x="6" y="1"/>
                    </a:lnTo>
                    <a:lnTo>
                      <a:pt x="0" y="237"/>
                    </a:lnTo>
                    <a:lnTo>
                      <a:pt x="0" y="240"/>
                    </a:lnTo>
                    <a:lnTo>
                      <a:pt x="6" y="237"/>
                    </a:lnTo>
                    <a:lnTo>
                      <a:pt x="6" y="237"/>
                    </a:lnTo>
                    <a:lnTo>
                      <a:pt x="7" y="237"/>
                    </a:lnTo>
                    <a:lnTo>
                      <a:pt x="27" y="248"/>
                    </a:lnTo>
                    <a:lnTo>
                      <a:pt x="99" y="286"/>
                    </a:lnTo>
                    <a:lnTo>
                      <a:pt x="82" y="179"/>
                    </a:lnTo>
                    <a:lnTo>
                      <a:pt x="159" y="103"/>
                    </a:lnTo>
                    <a:lnTo>
                      <a:pt x="158" y="103"/>
                    </a:lnTo>
                    <a:lnTo>
                      <a:pt x="51" y="88"/>
                    </a:lnTo>
                    <a:lnTo>
                      <a:pt x="25" y="36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B89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3" name="Freeform 63"/>
              <p:cNvSpPr/>
              <p:nvPr/>
            </p:nvSpPr>
            <p:spPr bwMode="auto">
              <a:xfrm>
                <a:off x="2584450" y="3800475"/>
                <a:ext cx="252413" cy="454025"/>
              </a:xfrm>
              <a:custGeom>
                <a:avLst/>
                <a:gdLst>
                  <a:gd name="T0" fmla="*/ 6 w 159"/>
                  <a:gd name="T1" fmla="*/ 0 h 286"/>
                  <a:gd name="T2" fmla="*/ 6 w 159"/>
                  <a:gd name="T3" fmla="*/ 1 h 286"/>
                  <a:gd name="T4" fmla="*/ 0 w 159"/>
                  <a:gd name="T5" fmla="*/ 237 h 286"/>
                  <a:gd name="T6" fmla="*/ 0 w 159"/>
                  <a:gd name="T7" fmla="*/ 240 h 286"/>
                  <a:gd name="T8" fmla="*/ 6 w 159"/>
                  <a:gd name="T9" fmla="*/ 237 h 286"/>
                  <a:gd name="T10" fmla="*/ 6 w 159"/>
                  <a:gd name="T11" fmla="*/ 237 h 286"/>
                  <a:gd name="T12" fmla="*/ 7 w 159"/>
                  <a:gd name="T13" fmla="*/ 237 h 286"/>
                  <a:gd name="T14" fmla="*/ 27 w 159"/>
                  <a:gd name="T15" fmla="*/ 248 h 286"/>
                  <a:gd name="T16" fmla="*/ 99 w 159"/>
                  <a:gd name="T17" fmla="*/ 286 h 286"/>
                  <a:gd name="T18" fmla="*/ 82 w 159"/>
                  <a:gd name="T19" fmla="*/ 179 h 286"/>
                  <a:gd name="T20" fmla="*/ 159 w 159"/>
                  <a:gd name="T21" fmla="*/ 103 h 286"/>
                  <a:gd name="T22" fmla="*/ 158 w 159"/>
                  <a:gd name="T23" fmla="*/ 103 h 286"/>
                  <a:gd name="T24" fmla="*/ 51 w 159"/>
                  <a:gd name="T25" fmla="*/ 88 h 286"/>
                  <a:gd name="T26" fmla="*/ 25 w 159"/>
                  <a:gd name="T27" fmla="*/ 36 h 286"/>
                  <a:gd name="T28" fmla="*/ 6 w 159"/>
                  <a:gd name="T29" fmla="*/ 0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9" h="286">
                    <a:moveTo>
                      <a:pt x="6" y="0"/>
                    </a:moveTo>
                    <a:lnTo>
                      <a:pt x="6" y="1"/>
                    </a:lnTo>
                    <a:lnTo>
                      <a:pt x="0" y="237"/>
                    </a:lnTo>
                    <a:lnTo>
                      <a:pt x="0" y="240"/>
                    </a:lnTo>
                    <a:lnTo>
                      <a:pt x="6" y="237"/>
                    </a:lnTo>
                    <a:lnTo>
                      <a:pt x="6" y="237"/>
                    </a:lnTo>
                    <a:lnTo>
                      <a:pt x="7" y="237"/>
                    </a:lnTo>
                    <a:lnTo>
                      <a:pt x="27" y="248"/>
                    </a:lnTo>
                    <a:lnTo>
                      <a:pt x="99" y="286"/>
                    </a:lnTo>
                    <a:lnTo>
                      <a:pt x="82" y="179"/>
                    </a:lnTo>
                    <a:lnTo>
                      <a:pt x="159" y="103"/>
                    </a:lnTo>
                    <a:lnTo>
                      <a:pt x="158" y="103"/>
                    </a:lnTo>
                    <a:lnTo>
                      <a:pt x="51" y="88"/>
                    </a:lnTo>
                    <a:lnTo>
                      <a:pt x="25" y="36"/>
                    </a:lnTo>
                    <a:lnTo>
                      <a:pt x="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147" name="Group 146"/>
          <p:cNvGrpSpPr/>
          <p:nvPr/>
        </p:nvGrpSpPr>
        <p:grpSpPr>
          <a:xfrm>
            <a:off x="2685021" y="1634673"/>
            <a:ext cx="1737360" cy="1371600"/>
            <a:chOff x="2685021" y="1452303"/>
            <a:chExt cx="1737360" cy="1371600"/>
          </a:xfrm>
        </p:grpSpPr>
        <p:sp>
          <p:nvSpPr>
            <p:cNvPr id="125" name="Rectangle 124"/>
            <p:cNvSpPr/>
            <p:nvPr/>
          </p:nvSpPr>
          <p:spPr>
            <a:xfrm>
              <a:off x="2685021" y="1452303"/>
              <a:ext cx="1737360" cy="13716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grpSp>
          <p:nvGrpSpPr>
            <p:cNvPr id="114" name="Group 113"/>
            <p:cNvGrpSpPr/>
            <p:nvPr/>
          </p:nvGrpSpPr>
          <p:grpSpPr>
            <a:xfrm>
              <a:off x="3024231" y="1657637"/>
              <a:ext cx="1074766" cy="960932"/>
              <a:chOff x="2012950" y="31750"/>
              <a:chExt cx="1154113" cy="1031875"/>
            </a:xfrm>
          </p:grpSpPr>
          <p:sp>
            <p:nvSpPr>
              <p:cNvPr id="70" name="Freeform 70"/>
              <p:cNvSpPr/>
              <p:nvPr/>
            </p:nvSpPr>
            <p:spPr bwMode="auto">
              <a:xfrm>
                <a:off x="2351088" y="933450"/>
                <a:ext cx="481013" cy="130175"/>
              </a:xfrm>
              <a:custGeom>
                <a:avLst/>
                <a:gdLst>
                  <a:gd name="T0" fmla="*/ 38 w 303"/>
                  <a:gd name="T1" fmla="*/ 0 h 82"/>
                  <a:gd name="T2" fmla="*/ 0 w 303"/>
                  <a:gd name="T3" fmla="*/ 0 h 82"/>
                  <a:gd name="T4" fmla="*/ 0 w 303"/>
                  <a:gd name="T5" fmla="*/ 82 h 82"/>
                  <a:gd name="T6" fmla="*/ 151 w 303"/>
                  <a:gd name="T7" fmla="*/ 82 h 82"/>
                  <a:gd name="T8" fmla="*/ 303 w 303"/>
                  <a:gd name="T9" fmla="*/ 82 h 82"/>
                  <a:gd name="T10" fmla="*/ 303 w 303"/>
                  <a:gd name="T11" fmla="*/ 0 h 82"/>
                  <a:gd name="T12" fmla="*/ 264 w 303"/>
                  <a:gd name="T13" fmla="*/ 0 h 82"/>
                  <a:gd name="T14" fmla="*/ 151 w 303"/>
                  <a:gd name="T15" fmla="*/ 0 h 82"/>
                  <a:gd name="T16" fmla="*/ 38 w 303"/>
                  <a:gd name="T17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3" h="82">
                    <a:moveTo>
                      <a:pt x="38" y="0"/>
                    </a:moveTo>
                    <a:lnTo>
                      <a:pt x="0" y="0"/>
                    </a:lnTo>
                    <a:lnTo>
                      <a:pt x="0" y="82"/>
                    </a:lnTo>
                    <a:lnTo>
                      <a:pt x="151" y="82"/>
                    </a:lnTo>
                    <a:lnTo>
                      <a:pt x="303" y="82"/>
                    </a:lnTo>
                    <a:lnTo>
                      <a:pt x="303" y="0"/>
                    </a:lnTo>
                    <a:lnTo>
                      <a:pt x="264" y="0"/>
                    </a:lnTo>
                    <a:lnTo>
                      <a:pt x="151" y="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1" name="Freeform 71"/>
              <p:cNvSpPr/>
              <p:nvPr/>
            </p:nvSpPr>
            <p:spPr bwMode="auto">
              <a:xfrm>
                <a:off x="2351088" y="933450"/>
                <a:ext cx="481013" cy="130175"/>
              </a:xfrm>
              <a:custGeom>
                <a:avLst/>
                <a:gdLst>
                  <a:gd name="T0" fmla="*/ 38 w 303"/>
                  <a:gd name="T1" fmla="*/ 0 h 82"/>
                  <a:gd name="T2" fmla="*/ 0 w 303"/>
                  <a:gd name="T3" fmla="*/ 0 h 82"/>
                  <a:gd name="T4" fmla="*/ 0 w 303"/>
                  <a:gd name="T5" fmla="*/ 82 h 82"/>
                  <a:gd name="T6" fmla="*/ 151 w 303"/>
                  <a:gd name="T7" fmla="*/ 82 h 82"/>
                  <a:gd name="T8" fmla="*/ 303 w 303"/>
                  <a:gd name="T9" fmla="*/ 82 h 82"/>
                  <a:gd name="T10" fmla="*/ 303 w 303"/>
                  <a:gd name="T11" fmla="*/ 0 h 82"/>
                  <a:gd name="T12" fmla="*/ 264 w 303"/>
                  <a:gd name="T13" fmla="*/ 0 h 82"/>
                  <a:gd name="T14" fmla="*/ 151 w 303"/>
                  <a:gd name="T15" fmla="*/ 0 h 82"/>
                  <a:gd name="T16" fmla="*/ 38 w 303"/>
                  <a:gd name="T17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3" h="82">
                    <a:moveTo>
                      <a:pt x="38" y="0"/>
                    </a:moveTo>
                    <a:lnTo>
                      <a:pt x="0" y="0"/>
                    </a:lnTo>
                    <a:lnTo>
                      <a:pt x="0" y="82"/>
                    </a:lnTo>
                    <a:lnTo>
                      <a:pt x="151" y="82"/>
                    </a:lnTo>
                    <a:lnTo>
                      <a:pt x="303" y="82"/>
                    </a:lnTo>
                    <a:lnTo>
                      <a:pt x="303" y="0"/>
                    </a:lnTo>
                    <a:lnTo>
                      <a:pt x="264" y="0"/>
                    </a:lnTo>
                    <a:lnTo>
                      <a:pt x="151" y="0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2" name="Freeform 72"/>
              <p:cNvSpPr>
                <a:spLocks noEditPoints="1"/>
              </p:cNvSpPr>
              <p:nvPr/>
            </p:nvSpPr>
            <p:spPr bwMode="auto">
              <a:xfrm>
                <a:off x="2012950" y="31750"/>
                <a:ext cx="1154113" cy="901700"/>
              </a:xfrm>
              <a:custGeom>
                <a:avLst/>
                <a:gdLst>
                  <a:gd name="T0" fmla="*/ 622 w 635"/>
                  <a:gd name="T1" fmla="*/ 62 h 496"/>
                  <a:gd name="T2" fmla="*/ 570 w 635"/>
                  <a:gd name="T3" fmla="*/ 39 h 496"/>
                  <a:gd name="T4" fmla="*/ 548 w 635"/>
                  <a:gd name="T5" fmla="*/ 52 h 496"/>
                  <a:gd name="T6" fmla="*/ 550 w 635"/>
                  <a:gd name="T7" fmla="*/ 35 h 496"/>
                  <a:gd name="T8" fmla="*/ 567 w 635"/>
                  <a:gd name="T9" fmla="*/ 16 h 496"/>
                  <a:gd name="T10" fmla="*/ 567 w 635"/>
                  <a:gd name="T11" fmla="*/ 16 h 496"/>
                  <a:gd name="T12" fmla="*/ 551 w 635"/>
                  <a:gd name="T13" fmla="*/ 0 h 496"/>
                  <a:gd name="T14" fmla="*/ 318 w 635"/>
                  <a:gd name="T15" fmla="*/ 0 h 496"/>
                  <a:gd name="T16" fmla="*/ 83 w 635"/>
                  <a:gd name="T17" fmla="*/ 0 h 496"/>
                  <a:gd name="T18" fmla="*/ 68 w 635"/>
                  <a:gd name="T19" fmla="*/ 16 h 496"/>
                  <a:gd name="T20" fmla="*/ 68 w 635"/>
                  <a:gd name="T21" fmla="*/ 16 h 496"/>
                  <a:gd name="T22" fmla="*/ 85 w 635"/>
                  <a:gd name="T23" fmla="*/ 35 h 496"/>
                  <a:gd name="T24" fmla="*/ 87 w 635"/>
                  <a:gd name="T25" fmla="*/ 52 h 496"/>
                  <a:gd name="T26" fmla="*/ 64 w 635"/>
                  <a:gd name="T27" fmla="*/ 39 h 496"/>
                  <a:gd name="T28" fmla="*/ 13 w 635"/>
                  <a:gd name="T29" fmla="*/ 62 h 496"/>
                  <a:gd name="T30" fmla="*/ 17 w 635"/>
                  <a:gd name="T31" fmla="*/ 149 h 496"/>
                  <a:gd name="T32" fmla="*/ 172 w 635"/>
                  <a:gd name="T33" fmla="*/ 254 h 496"/>
                  <a:gd name="T34" fmla="*/ 191 w 635"/>
                  <a:gd name="T35" fmla="*/ 259 h 496"/>
                  <a:gd name="T36" fmla="*/ 192 w 635"/>
                  <a:gd name="T37" fmla="*/ 259 h 496"/>
                  <a:gd name="T38" fmla="*/ 274 w 635"/>
                  <a:gd name="T39" fmla="*/ 303 h 496"/>
                  <a:gd name="T40" fmla="*/ 274 w 635"/>
                  <a:gd name="T41" fmla="*/ 416 h 496"/>
                  <a:gd name="T42" fmla="*/ 219 w 635"/>
                  <a:gd name="T43" fmla="*/ 496 h 496"/>
                  <a:gd name="T44" fmla="*/ 318 w 635"/>
                  <a:gd name="T45" fmla="*/ 496 h 496"/>
                  <a:gd name="T46" fmla="*/ 416 w 635"/>
                  <a:gd name="T47" fmla="*/ 496 h 496"/>
                  <a:gd name="T48" fmla="*/ 362 w 635"/>
                  <a:gd name="T49" fmla="*/ 416 h 496"/>
                  <a:gd name="T50" fmla="*/ 362 w 635"/>
                  <a:gd name="T51" fmla="*/ 303 h 496"/>
                  <a:gd name="T52" fmla="*/ 444 w 635"/>
                  <a:gd name="T53" fmla="*/ 259 h 496"/>
                  <a:gd name="T54" fmla="*/ 444 w 635"/>
                  <a:gd name="T55" fmla="*/ 259 h 496"/>
                  <a:gd name="T56" fmla="*/ 463 w 635"/>
                  <a:gd name="T57" fmla="*/ 254 h 496"/>
                  <a:gd name="T58" fmla="*/ 618 w 635"/>
                  <a:gd name="T59" fmla="*/ 149 h 496"/>
                  <a:gd name="T60" fmla="*/ 622 w 635"/>
                  <a:gd name="T61" fmla="*/ 62 h 496"/>
                  <a:gd name="T62" fmla="*/ 36 w 635"/>
                  <a:gd name="T63" fmla="*/ 141 h 496"/>
                  <a:gd name="T64" fmla="*/ 31 w 635"/>
                  <a:gd name="T65" fmla="*/ 73 h 496"/>
                  <a:gd name="T66" fmla="*/ 59 w 635"/>
                  <a:gd name="T67" fmla="*/ 59 h 496"/>
                  <a:gd name="T68" fmla="*/ 78 w 635"/>
                  <a:gd name="T69" fmla="*/ 81 h 496"/>
                  <a:gd name="T70" fmla="*/ 57 w 635"/>
                  <a:gd name="T71" fmla="*/ 109 h 496"/>
                  <a:gd name="T72" fmla="*/ 49 w 635"/>
                  <a:gd name="T73" fmla="*/ 122 h 496"/>
                  <a:gd name="T74" fmla="*/ 62 w 635"/>
                  <a:gd name="T75" fmla="*/ 129 h 496"/>
                  <a:gd name="T76" fmla="*/ 97 w 635"/>
                  <a:gd name="T77" fmla="*/ 97 h 496"/>
                  <a:gd name="T78" fmla="*/ 165 w 635"/>
                  <a:gd name="T79" fmla="*/ 231 h 496"/>
                  <a:gd name="T80" fmla="*/ 36 w 635"/>
                  <a:gd name="T81" fmla="*/ 141 h 496"/>
                  <a:gd name="T82" fmla="*/ 599 w 635"/>
                  <a:gd name="T83" fmla="*/ 141 h 496"/>
                  <a:gd name="T84" fmla="*/ 470 w 635"/>
                  <a:gd name="T85" fmla="*/ 231 h 496"/>
                  <a:gd name="T86" fmla="*/ 538 w 635"/>
                  <a:gd name="T87" fmla="*/ 97 h 496"/>
                  <a:gd name="T88" fmla="*/ 572 w 635"/>
                  <a:gd name="T89" fmla="*/ 129 h 496"/>
                  <a:gd name="T90" fmla="*/ 585 w 635"/>
                  <a:gd name="T91" fmla="*/ 122 h 496"/>
                  <a:gd name="T92" fmla="*/ 578 w 635"/>
                  <a:gd name="T93" fmla="*/ 109 h 496"/>
                  <a:gd name="T94" fmla="*/ 556 w 635"/>
                  <a:gd name="T95" fmla="*/ 81 h 496"/>
                  <a:gd name="T96" fmla="*/ 575 w 635"/>
                  <a:gd name="T97" fmla="*/ 59 h 496"/>
                  <a:gd name="T98" fmla="*/ 604 w 635"/>
                  <a:gd name="T99" fmla="*/ 73 h 496"/>
                  <a:gd name="T100" fmla="*/ 599 w 635"/>
                  <a:gd name="T101" fmla="*/ 141 h 4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35" h="496">
                    <a:moveTo>
                      <a:pt x="622" y="62"/>
                    </a:moveTo>
                    <a:cubicBezTo>
                      <a:pt x="611" y="43"/>
                      <a:pt x="591" y="34"/>
                      <a:pt x="570" y="39"/>
                    </a:cubicBezTo>
                    <a:cubicBezTo>
                      <a:pt x="561" y="41"/>
                      <a:pt x="554" y="46"/>
                      <a:pt x="548" y="52"/>
                    </a:cubicBezTo>
                    <a:cubicBezTo>
                      <a:pt x="549" y="41"/>
                      <a:pt x="550" y="35"/>
                      <a:pt x="550" y="35"/>
                    </a:cubicBezTo>
                    <a:cubicBezTo>
                      <a:pt x="568" y="35"/>
                      <a:pt x="567" y="17"/>
                      <a:pt x="567" y="16"/>
                    </a:cubicBezTo>
                    <a:cubicBezTo>
                      <a:pt x="567" y="16"/>
                      <a:pt x="567" y="16"/>
                      <a:pt x="567" y="16"/>
                    </a:cubicBezTo>
                    <a:cubicBezTo>
                      <a:pt x="567" y="16"/>
                      <a:pt x="566" y="0"/>
                      <a:pt x="551" y="0"/>
                    </a:cubicBezTo>
                    <a:cubicBezTo>
                      <a:pt x="537" y="0"/>
                      <a:pt x="318" y="0"/>
                      <a:pt x="318" y="0"/>
                    </a:cubicBezTo>
                    <a:cubicBezTo>
                      <a:pt x="318" y="0"/>
                      <a:pt x="98" y="0"/>
                      <a:pt x="83" y="0"/>
                    </a:cubicBezTo>
                    <a:cubicBezTo>
                      <a:pt x="69" y="0"/>
                      <a:pt x="68" y="16"/>
                      <a:pt x="68" y="16"/>
                    </a:cubicBezTo>
                    <a:cubicBezTo>
                      <a:pt x="68" y="16"/>
                      <a:pt x="68" y="16"/>
                      <a:pt x="68" y="16"/>
                    </a:cubicBezTo>
                    <a:cubicBezTo>
                      <a:pt x="68" y="17"/>
                      <a:pt x="67" y="35"/>
                      <a:pt x="85" y="35"/>
                    </a:cubicBezTo>
                    <a:cubicBezTo>
                      <a:pt x="85" y="35"/>
                      <a:pt x="85" y="41"/>
                      <a:pt x="87" y="52"/>
                    </a:cubicBezTo>
                    <a:cubicBezTo>
                      <a:pt x="81" y="46"/>
                      <a:pt x="73" y="41"/>
                      <a:pt x="64" y="39"/>
                    </a:cubicBezTo>
                    <a:cubicBezTo>
                      <a:pt x="44" y="34"/>
                      <a:pt x="24" y="43"/>
                      <a:pt x="13" y="62"/>
                    </a:cubicBezTo>
                    <a:cubicBezTo>
                      <a:pt x="3" y="80"/>
                      <a:pt x="0" y="113"/>
                      <a:pt x="17" y="149"/>
                    </a:cubicBezTo>
                    <a:cubicBezTo>
                      <a:pt x="49" y="220"/>
                      <a:pt x="128" y="246"/>
                      <a:pt x="172" y="254"/>
                    </a:cubicBezTo>
                    <a:cubicBezTo>
                      <a:pt x="173" y="255"/>
                      <a:pt x="191" y="259"/>
                      <a:pt x="191" y="259"/>
                    </a:cubicBezTo>
                    <a:cubicBezTo>
                      <a:pt x="192" y="259"/>
                      <a:pt x="192" y="259"/>
                      <a:pt x="192" y="259"/>
                    </a:cubicBezTo>
                    <a:cubicBezTo>
                      <a:pt x="214" y="278"/>
                      <a:pt x="241" y="294"/>
                      <a:pt x="274" y="303"/>
                    </a:cubicBezTo>
                    <a:cubicBezTo>
                      <a:pt x="274" y="324"/>
                      <a:pt x="274" y="374"/>
                      <a:pt x="274" y="416"/>
                    </a:cubicBezTo>
                    <a:cubicBezTo>
                      <a:pt x="274" y="470"/>
                      <a:pt x="219" y="496"/>
                      <a:pt x="219" y="496"/>
                    </a:cubicBezTo>
                    <a:cubicBezTo>
                      <a:pt x="318" y="496"/>
                      <a:pt x="318" y="496"/>
                      <a:pt x="318" y="496"/>
                    </a:cubicBezTo>
                    <a:cubicBezTo>
                      <a:pt x="416" y="496"/>
                      <a:pt x="416" y="496"/>
                      <a:pt x="416" y="496"/>
                    </a:cubicBezTo>
                    <a:cubicBezTo>
                      <a:pt x="416" y="496"/>
                      <a:pt x="362" y="470"/>
                      <a:pt x="362" y="416"/>
                    </a:cubicBezTo>
                    <a:cubicBezTo>
                      <a:pt x="362" y="374"/>
                      <a:pt x="362" y="324"/>
                      <a:pt x="362" y="303"/>
                    </a:cubicBezTo>
                    <a:cubicBezTo>
                      <a:pt x="394" y="294"/>
                      <a:pt x="421" y="278"/>
                      <a:pt x="444" y="259"/>
                    </a:cubicBezTo>
                    <a:cubicBezTo>
                      <a:pt x="444" y="259"/>
                      <a:pt x="444" y="259"/>
                      <a:pt x="444" y="259"/>
                    </a:cubicBezTo>
                    <a:cubicBezTo>
                      <a:pt x="445" y="259"/>
                      <a:pt x="462" y="255"/>
                      <a:pt x="463" y="254"/>
                    </a:cubicBezTo>
                    <a:cubicBezTo>
                      <a:pt x="507" y="246"/>
                      <a:pt x="586" y="220"/>
                      <a:pt x="618" y="149"/>
                    </a:cubicBezTo>
                    <a:cubicBezTo>
                      <a:pt x="635" y="113"/>
                      <a:pt x="632" y="80"/>
                      <a:pt x="622" y="62"/>
                    </a:cubicBezTo>
                    <a:moveTo>
                      <a:pt x="36" y="141"/>
                    </a:moveTo>
                    <a:cubicBezTo>
                      <a:pt x="23" y="113"/>
                      <a:pt x="24" y="85"/>
                      <a:pt x="31" y="73"/>
                    </a:cubicBezTo>
                    <a:cubicBezTo>
                      <a:pt x="40" y="57"/>
                      <a:pt x="54" y="58"/>
                      <a:pt x="59" y="59"/>
                    </a:cubicBezTo>
                    <a:cubicBezTo>
                      <a:pt x="68" y="61"/>
                      <a:pt x="78" y="69"/>
                      <a:pt x="78" y="81"/>
                    </a:cubicBezTo>
                    <a:cubicBezTo>
                      <a:pt x="79" y="102"/>
                      <a:pt x="59" y="108"/>
                      <a:pt x="57" y="109"/>
                    </a:cubicBezTo>
                    <a:cubicBezTo>
                      <a:pt x="51" y="110"/>
                      <a:pt x="48" y="116"/>
                      <a:pt x="49" y="122"/>
                    </a:cubicBezTo>
                    <a:cubicBezTo>
                      <a:pt x="51" y="127"/>
                      <a:pt x="57" y="131"/>
                      <a:pt x="62" y="129"/>
                    </a:cubicBezTo>
                    <a:cubicBezTo>
                      <a:pt x="73" y="126"/>
                      <a:pt x="91" y="116"/>
                      <a:pt x="97" y="97"/>
                    </a:cubicBezTo>
                    <a:cubicBezTo>
                      <a:pt x="108" y="136"/>
                      <a:pt x="129" y="188"/>
                      <a:pt x="165" y="231"/>
                    </a:cubicBezTo>
                    <a:cubicBezTo>
                      <a:pt x="124" y="221"/>
                      <a:pt x="62" y="198"/>
                      <a:pt x="36" y="141"/>
                    </a:cubicBezTo>
                    <a:moveTo>
                      <a:pt x="599" y="141"/>
                    </a:moveTo>
                    <a:cubicBezTo>
                      <a:pt x="573" y="198"/>
                      <a:pt x="511" y="221"/>
                      <a:pt x="470" y="231"/>
                    </a:cubicBezTo>
                    <a:cubicBezTo>
                      <a:pt x="506" y="188"/>
                      <a:pt x="526" y="136"/>
                      <a:pt x="538" y="97"/>
                    </a:cubicBezTo>
                    <a:cubicBezTo>
                      <a:pt x="544" y="116"/>
                      <a:pt x="562" y="126"/>
                      <a:pt x="572" y="129"/>
                    </a:cubicBezTo>
                    <a:cubicBezTo>
                      <a:pt x="578" y="131"/>
                      <a:pt x="584" y="127"/>
                      <a:pt x="585" y="122"/>
                    </a:cubicBezTo>
                    <a:cubicBezTo>
                      <a:pt x="587" y="116"/>
                      <a:pt x="583" y="110"/>
                      <a:pt x="578" y="109"/>
                    </a:cubicBezTo>
                    <a:cubicBezTo>
                      <a:pt x="576" y="108"/>
                      <a:pt x="555" y="102"/>
                      <a:pt x="556" y="81"/>
                    </a:cubicBezTo>
                    <a:cubicBezTo>
                      <a:pt x="557" y="69"/>
                      <a:pt x="567" y="61"/>
                      <a:pt x="575" y="59"/>
                    </a:cubicBezTo>
                    <a:cubicBezTo>
                      <a:pt x="581" y="58"/>
                      <a:pt x="595" y="57"/>
                      <a:pt x="604" y="73"/>
                    </a:cubicBezTo>
                    <a:cubicBezTo>
                      <a:pt x="611" y="85"/>
                      <a:pt x="612" y="113"/>
                      <a:pt x="599" y="141"/>
                    </a:cubicBezTo>
                  </a:path>
                </a:pathLst>
              </a:custGeom>
              <a:solidFill>
                <a:srgbClr val="FFCE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3" name="Freeform 73"/>
              <p:cNvSpPr/>
              <p:nvPr/>
            </p:nvSpPr>
            <p:spPr bwMode="auto">
              <a:xfrm>
                <a:off x="2590800" y="933450"/>
                <a:ext cx="241300" cy="130175"/>
              </a:xfrm>
              <a:custGeom>
                <a:avLst/>
                <a:gdLst>
                  <a:gd name="T0" fmla="*/ 152 w 152"/>
                  <a:gd name="T1" fmla="*/ 0 h 82"/>
                  <a:gd name="T2" fmla="*/ 113 w 152"/>
                  <a:gd name="T3" fmla="*/ 0 h 82"/>
                  <a:gd name="T4" fmla="*/ 0 w 152"/>
                  <a:gd name="T5" fmla="*/ 0 h 82"/>
                  <a:gd name="T6" fmla="*/ 0 w 152"/>
                  <a:gd name="T7" fmla="*/ 82 h 82"/>
                  <a:gd name="T8" fmla="*/ 152 w 152"/>
                  <a:gd name="T9" fmla="*/ 82 h 82"/>
                  <a:gd name="T10" fmla="*/ 152 w 152"/>
                  <a:gd name="T11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2" h="82">
                    <a:moveTo>
                      <a:pt x="152" y="0"/>
                    </a:moveTo>
                    <a:lnTo>
                      <a:pt x="113" y="0"/>
                    </a:lnTo>
                    <a:lnTo>
                      <a:pt x="0" y="0"/>
                    </a:lnTo>
                    <a:lnTo>
                      <a:pt x="0" y="82"/>
                    </a:lnTo>
                    <a:lnTo>
                      <a:pt x="152" y="82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4" name="Freeform 74"/>
              <p:cNvSpPr/>
              <p:nvPr/>
            </p:nvSpPr>
            <p:spPr bwMode="auto">
              <a:xfrm>
                <a:off x="2590800" y="933450"/>
                <a:ext cx="241300" cy="130175"/>
              </a:xfrm>
              <a:custGeom>
                <a:avLst/>
                <a:gdLst>
                  <a:gd name="T0" fmla="*/ 152 w 152"/>
                  <a:gd name="T1" fmla="*/ 0 h 82"/>
                  <a:gd name="T2" fmla="*/ 113 w 152"/>
                  <a:gd name="T3" fmla="*/ 0 h 82"/>
                  <a:gd name="T4" fmla="*/ 0 w 152"/>
                  <a:gd name="T5" fmla="*/ 0 h 82"/>
                  <a:gd name="T6" fmla="*/ 0 w 152"/>
                  <a:gd name="T7" fmla="*/ 82 h 82"/>
                  <a:gd name="T8" fmla="*/ 152 w 152"/>
                  <a:gd name="T9" fmla="*/ 82 h 82"/>
                  <a:gd name="T10" fmla="*/ 152 w 152"/>
                  <a:gd name="T11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2" h="82">
                    <a:moveTo>
                      <a:pt x="152" y="0"/>
                    </a:moveTo>
                    <a:lnTo>
                      <a:pt x="113" y="0"/>
                    </a:lnTo>
                    <a:lnTo>
                      <a:pt x="0" y="0"/>
                    </a:lnTo>
                    <a:lnTo>
                      <a:pt x="0" y="82"/>
                    </a:lnTo>
                    <a:lnTo>
                      <a:pt x="152" y="82"/>
                    </a:lnTo>
                    <a:lnTo>
                      <a:pt x="15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5" name="Freeform 75"/>
              <p:cNvSpPr>
                <a:spLocks noEditPoints="1"/>
              </p:cNvSpPr>
              <p:nvPr/>
            </p:nvSpPr>
            <p:spPr bwMode="auto">
              <a:xfrm>
                <a:off x="2590800" y="31750"/>
                <a:ext cx="568325" cy="901700"/>
              </a:xfrm>
              <a:custGeom>
                <a:avLst/>
                <a:gdLst>
                  <a:gd name="T0" fmla="*/ 238 w 312"/>
                  <a:gd name="T1" fmla="*/ 82 h 496"/>
                  <a:gd name="T2" fmla="*/ 238 w 312"/>
                  <a:gd name="T3" fmla="*/ 81 h 496"/>
                  <a:gd name="T4" fmla="*/ 257 w 312"/>
                  <a:gd name="T5" fmla="*/ 59 h 496"/>
                  <a:gd name="T6" fmla="*/ 264 w 312"/>
                  <a:gd name="T7" fmla="*/ 59 h 496"/>
                  <a:gd name="T8" fmla="*/ 286 w 312"/>
                  <a:gd name="T9" fmla="*/ 73 h 496"/>
                  <a:gd name="T10" fmla="*/ 291 w 312"/>
                  <a:gd name="T11" fmla="*/ 97 h 496"/>
                  <a:gd name="T12" fmla="*/ 281 w 312"/>
                  <a:gd name="T13" fmla="*/ 141 h 496"/>
                  <a:gd name="T14" fmla="*/ 152 w 312"/>
                  <a:gd name="T15" fmla="*/ 231 h 496"/>
                  <a:gd name="T16" fmla="*/ 152 w 312"/>
                  <a:gd name="T17" fmla="*/ 231 h 496"/>
                  <a:gd name="T18" fmla="*/ 152 w 312"/>
                  <a:gd name="T19" fmla="*/ 231 h 496"/>
                  <a:gd name="T20" fmla="*/ 220 w 312"/>
                  <a:gd name="T21" fmla="*/ 97 h 496"/>
                  <a:gd name="T22" fmla="*/ 254 w 312"/>
                  <a:gd name="T23" fmla="*/ 129 h 496"/>
                  <a:gd name="T24" fmla="*/ 257 w 312"/>
                  <a:gd name="T25" fmla="*/ 130 h 496"/>
                  <a:gd name="T26" fmla="*/ 267 w 312"/>
                  <a:gd name="T27" fmla="*/ 122 h 496"/>
                  <a:gd name="T28" fmla="*/ 268 w 312"/>
                  <a:gd name="T29" fmla="*/ 119 h 496"/>
                  <a:gd name="T30" fmla="*/ 260 w 312"/>
                  <a:gd name="T31" fmla="*/ 109 h 496"/>
                  <a:gd name="T32" fmla="*/ 238 w 312"/>
                  <a:gd name="T33" fmla="*/ 82 h 496"/>
                  <a:gd name="T34" fmla="*/ 233 w 312"/>
                  <a:gd name="T35" fmla="*/ 0 h 496"/>
                  <a:gd name="T36" fmla="*/ 0 w 312"/>
                  <a:gd name="T37" fmla="*/ 0 h 496"/>
                  <a:gd name="T38" fmla="*/ 0 w 312"/>
                  <a:gd name="T39" fmla="*/ 15 h 496"/>
                  <a:gd name="T40" fmla="*/ 0 w 312"/>
                  <a:gd name="T41" fmla="*/ 16 h 496"/>
                  <a:gd name="T42" fmla="*/ 0 w 312"/>
                  <a:gd name="T43" fmla="*/ 39 h 496"/>
                  <a:gd name="T44" fmla="*/ 0 w 312"/>
                  <a:gd name="T45" fmla="*/ 310 h 496"/>
                  <a:gd name="T46" fmla="*/ 0 w 312"/>
                  <a:gd name="T47" fmla="*/ 311 h 496"/>
                  <a:gd name="T48" fmla="*/ 0 w 312"/>
                  <a:gd name="T49" fmla="*/ 496 h 496"/>
                  <a:gd name="T50" fmla="*/ 98 w 312"/>
                  <a:gd name="T51" fmla="*/ 496 h 496"/>
                  <a:gd name="T52" fmla="*/ 44 w 312"/>
                  <a:gd name="T53" fmla="*/ 416 h 496"/>
                  <a:gd name="T54" fmla="*/ 44 w 312"/>
                  <a:gd name="T55" fmla="*/ 303 h 496"/>
                  <a:gd name="T56" fmla="*/ 44 w 312"/>
                  <a:gd name="T57" fmla="*/ 303 h 496"/>
                  <a:gd name="T58" fmla="*/ 44 w 312"/>
                  <a:gd name="T59" fmla="*/ 303 h 496"/>
                  <a:gd name="T60" fmla="*/ 126 w 312"/>
                  <a:gd name="T61" fmla="*/ 259 h 496"/>
                  <a:gd name="T62" fmla="*/ 126 w 312"/>
                  <a:gd name="T63" fmla="*/ 259 h 496"/>
                  <a:gd name="T64" fmla="*/ 145 w 312"/>
                  <a:gd name="T65" fmla="*/ 254 h 496"/>
                  <a:gd name="T66" fmla="*/ 300 w 312"/>
                  <a:gd name="T67" fmla="*/ 149 h 496"/>
                  <a:gd name="T68" fmla="*/ 312 w 312"/>
                  <a:gd name="T69" fmla="*/ 98 h 496"/>
                  <a:gd name="T70" fmla="*/ 304 w 312"/>
                  <a:gd name="T71" fmla="*/ 62 h 496"/>
                  <a:gd name="T72" fmla="*/ 264 w 312"/>
                  <a:gd name="T73" fmla="*/ 37 h 496"/>
                  <a:gd name="T74" fmla="*/ 252 w 312"/>
                  <a:gd name="T75" fmla="*/ 39 h 496"/>
                  <a:gd name="T76" fmla="*/ 230 w 312"/>
                  <a:gd name="T77" fmla="*/ 52 h 496"/>
                  <a:gd name="T78" fmla="*/ 230 w 312"/>
                  <a:gd name="T79" fmla="*/ 52 h 496"/>
                  <a:gd name="T80" fmla="*/ 230 w 312"/>
                  <a:gd name="T81" fmla="*/ 52 h 496"/>
                  <a:gd name="T82" fmla="*/ 232 w 312"/>
                  <a:gd name="T83" fmla="*/ 35 h 496"/>
                  <a:gd name="T84" fmla="*/ 249 w 312"/>
                  <a:gd name="T85" fmla="*/ 17 h 496"/>
                  <a:gd name="T86" fmla="*/ 249 w 312"/>
                  <a:gd name="T87" fmla="*/ 16 h 496"/>
                  <a:gd name="T88" fmla="*/ 249 w 312"/>
                  <a:gd name="T89" fmla="*/ 16 h 496"/>
                  <a:gd name="T90" fmla="*/ 249 w 312"/>
                  <a:gd name="T91" fmla="*/ 16 h 496"/>
                  <a:gd name="T92" fmla="*/ 249 w 312"/>
                  <a:gd name="T93" fmla="*/ 16 h 496"/>
                  <a:gd name="T94" fmla="*/ 233 w 312"/>
                  <a:gd name="T95" fmla="*/ 0 h 4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12" h="496">
                    <a:moveTo>
                      <a:pt x="238" y="82"/>
                    </a:moveTo>
                    <a:cubicBezTo>
                      <a:pt x="238" y="81"/>
                      <a:pt x="238" y="81"/>
                      <a:pt x="238" y="81"/>
                    </a:cubicBezTo>
                    <a:cubicBezTo>
                      <a:pt x="239" y="69"/>
                      <a:pt x="249" y="61"/>
                      <a:pt x="257" y="59"/>
                    </a:cubicBezTo>
                    <a:cubicBezTo>
                      <a:pt x="259" y="59"/>
                      <a:pt x="261" y="59"/>
                      <a:pt x="264" y="59"/>
                    </a:cubicBezTo>
                    <a:cubicBezTo>
                      <a:pt x="270" y="59"/>
                      <a:pt x="279" y="61"/>
                      <a:pt x="286" y="73"/>
                    </a:cubicBezTo>
                    <a:cubicBezTo>
                      <a:pt x="289" y="78"/>
                      <a:pt x="291" y="87"/>
                      <a:pt x="291" y="97"/>
                    </a:cubicBezTo>
                    <a:cubicBezTo>
                      <a:pt x="291" y="110"/>
                      <a:pt x="288" y="125"/>
                      <a:pt x="281" y="141"/>
                    </a:cubicBezTo>
                    <a:cubicBezTo>
                      <a:pt x="255" y="198"/>
                      <a:pt x="193" y="221"/>
                      <a:pt x="152" y="231"/>
                    </a:cubicBezTo>
                    <a:cubicBezTo>
                      <a:pt x="152" y="231"/>
                      <a:pt x="152" y="231"/>
                      <a:pt x="152" y="231"/>
                    </a:cubicBezTo>
                    <a:cubicBezTo>
                      <a:pt x="152" y="231"/>
                      <a:pt x="152" y="231"/>
                      <a:pt x="152" y="231"/>
                    </a:cubicBezTo>
                    <a:cubicBezTo>
                      <a:pt x="188" y="188"/>
                      <a:pt x="208" y="136"/>
                      <a:pt x="220" y="97"/>
                    </a:cubicBezTo>
                    <a:cubicBezTo>
                      <a:pt x="226" y="116"/>
                      <a:pt x="244" y="126"/>
                      <a:pt x="254" y="129"/>
                    </a:cubicBezTo>
                    <a:cubicBezTo>
                      <a:pt x="255" y="129"/>
                      <a:pt x="256" y="130"/>
                      <a:pt x="257" y="130"/>
                    </a:cubicBezTo>
                    <a:cubicBezTo>
                      <a:pt x="262" y="130"/>
                      <a:pt x="266" y="126"/>
                      <a:pt x="267" y="122"/>
                    </a:cubicBezTo>
                    <a:cubicBezTo>
                      <a:pt x="268" y="121"/>
                      <a:pt x="268" y="120"/>
                      <a:pt x="268" y="119"/>
                    </a:cubicBezTo>
                    <a:cubicBezTo>
                      <a:pt x="268" y="114"/>
                      <a:pt x="265" y="110"/>
                      <a:pt x="260" y="109"/>
                    </a:cubicBezTo>
                    <a:cubicBezTo>
                      <a:pt x="258" y="108"/>
                      <a:pt x="238" y="102"/>
                      <a:pt x="238" y="82"/>
                    </a:cubicBezTo>
                    <a:moveTo>
                      <a:pt x="233" y="0"/>
                    </a:moveTo>
                    <a:cubicBezTo>
                      <a:pt x="219" y="0"/>
                      <a:pt x="0" y="0"/>
                      <a:pt x="0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310"/>
                      <a:pt x="0" y="310"/>
                      <a:pt x="0" y="310"/>
                    </a:cubicBezTo>
                    <a:cubicBezTo>
                      <a:pt x="0" y="311"/>
                      <a:pt x="0" y="311"/>
                      <a:pt x="0" y="311"/>
                    </a:cubicBezTo>
                    <a:cubicBezTo>
                      <a:pt x="0" y="496"/>
                      <a:pt x="0" y="496"/>
                      <a:pt x="0" y="496"/>
                    </a:cubicBezTo>
                    <a:cubicBezTo>
                      <a:pt x="98" y="496"/>
                      <a:pt x="98" y="496"/>
                      <a:pt x="98" y="496"/>
                    </a:cubicBezTo>
                    <a:cubicBezTo>
                      <a:pt x="98" y="496"/>
                      <a:pt x="44" y="470"/>
                      <a:pt x="44" y="416"/>
                    </a:cubicBezTo>
                    <a:cubicBezTo>
                      <a:pt x="44" y="374"/>
                      <a:pt x="44" y="324"/>
                      <a:pt x="44" y="303"/>
                    </a:cubicBezTo>
                    <a:cubicBezTo>
                      <a:pt x="44" y="303"/>
                      <a:pt x="44" y="303"/>
                      <a:pt x="44" y="303"/>
                    </a:cubicBezTo>
                    <a:cubicBezTo>
                      <a:pt x="44" y="303"/>
                      <a:pt x="44" y="303"/>
                      <a:pt x="44" y="303"/>
                    </a:cubicBezTo>
                    <a:cubicBezTo>
                      <a:pt x="76" y="294"/>
                      <a:pt x="103" y="278"/>
                      <a:pt x="126" y="259"/>
                    </a:cubicBezTo>
                    <a:cubicBezTo>
                      <a:pt x="126" y="259"/>
                      <a:pt x="126" y="259"/>
                      <a:pt x="126" y="259"/>
                    </a:cubicBezTo>
                    <a:cubicBezTo>
                      <a:pt x="127" y="259"/>
                      <a:pt x="144" y="255"/>
                      <a:pt x="145" y="254"/>
                    </a:cubicBezTo>
                    <a:cubicBezTo>
                      <a:pt x="189" y="246"/>
                      <a:pt x="268" y="220"/>
                      <a:pt x="300" y="149"/>
                    </a:cubicBezTo>
                    <a:cubicBezTo>
                      <a:pt x="309" y="131"/>
                      <a:pt x="312" y="113"/>
                      <a:pt x="312" y="98"/>
                    </a:cubicBezTo>
                    <a:cubicBezTo>
                      <a:pt x="312" y="83"/>
                      <a:pt x="309" y="71"/>
                      <a:pt x="304" y="62"/>
                    </a:cubicBezTo>
                    <a:cubicBezTo>
                      <a:pt x="295" y="46"/>
                      <a:pt x="280" y="37"/>
                      <a:pt x="264" y="37"/>
                    </a:cubicBezTo>
                    <a:cubicBezTo>
                      <a:pt x="260" y="37"/>
                      <a:pt x="256" y="38"/>
                      <a:pt x="252" y="39"/>
                    </a:cubicBezTo>
                    <a:cubicBezTo>
                      <a:pt x="243" y="41"/>
                      <a:pt x="236" y="46"/>
                      <a:pt x="230" y="52"/>
                    </a:cubicBezTo>
                    <a:cubicBezTo>
                      <a:pt x="230" y="52"/>
                      <a:pt x="230" y="52"/>
                      <a:pt x="230" y="52"/>
                    </a:cubicBezTo>
                    <a:cubicBezTo>
                      <a:pt x="230" y="52"/>
                      <a:pt x="230" y="52"/>
                      <a:pt x="230" y="52"/>
                    </a:cubicBezTo>
                    <a:cubicBezTo>
                      <a:pt x="231" y="41"/>
                      <a:pt x="232" y="35"/>
                      <a:pt x="232" y="35"/>
                    </a:cubicBezTo>
                    <a:cubicBezTo>
                      <a:pt x="248" y="35"/>
                      <a:pt x="249" y="20"/>
                      <a:pt x="249" y="17"/>
                    </a:cubicBezTo>
                    <a:cubicBezTo>
                      <a:pt x="249" y="16"/>
                      <a:pt x="249" y="16"/>
                      <a:pt x="249" y="16"/>
                    </a:cubicBezTo>
                    <a:cubicBezTo>
                      <a:pt x="249" y="16"/>
                      <a:pt x="249" y="16"/>
                      <a:pt x="249" y="16"/>
                    </a:cubicBezTo>
                    <a:cubicBezTo>
                      <a:pt x="249" y="16"/>
                      <a:pt x="249" y="16"/>
                      <a:pt x="249" y="16"/>
                    </a:cubicBezTo>
                    <a:cubicBezTo>
                      <a:pt x="249" y="16"/>
                      <a:pt x="249" y="16"/>
                      <a:pt x="249" y="16"/>
                    </a:cubicBezTo>
                    <a:cubicBezTo>
                      <a:pt x="249" y="16"/>
                      <a:pt x="248" y="0"/>
                      <a:pt x="233" y="0"/>
                    </a:cubicBezTo>
                  </a:path>
                </a:pathLst>
              </a:custGeom>
              <a:solidFill>
                <a:srgbClr val="B89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149" name="Group 148"/>
          <p:cNvGrpSpPr/>
          <p:nvPr/>
        </p:nvGrpSpPr>
        <p:grpSpPr>
          <a:xfrm>
            <a:off x="6762738" y="1634673"/>
            <a:ext cx="1737360" cy="1371600"/>
            <a:chOff x="6762738" y="1452303"/>
            <a:chExt cx="1737360" cy="1371600"/>
          </a:xfrm>
        </p:grpSpPr>
        <p:sp>
          <p:nvSpPr>
            <p:cNvPr id="127" name="Rectangle 126"/>
            <p:cNvSpPr/>
            <p:nvPr/>
          </p:nvSpPr>
          <p:spPr>
            <a:xfrm>
              <a:off x="6762738" y="1452303"/>
              <a:ext cx="1737360" cy="13716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grpSp>
          <p:nvGrpSpPr>
            <p:cNvPr id="117" name="Group 116"/>
            <p:cNvGrpSpPr/>
            <p:nvPr/>
          </p:nvGrpSpPr>
          <p:grpSpPr>
            <a:xfrm>
              <a:off x="7392164" y="1557848"/>
              <a:ext cx="569168" cy="1160510"/>
              <a:chOff x="6183313" y="1897063"/>
              <a:chExt cx="611188" cy="1246187"/>
            </a:xfrm>
          </p:grpSpPr>
          <p:sp>
            <p:nvSpPr>
              <p:cNvPr id="88" name="Freeform 88"/>
              <p:cNvSpPr/>
              <p:nvPr/>
            </p:nvSpPr>
            <p:spPr bwMode="auto">
              <a:xfrm>
                <a:off x="6259513" y="2424113"/>
                <a:ext cx="458788" cy="465138"/>
              </a:xfrm>
              <a:custGeom>
                <a:avLst/>
                <a:gdLst>
                  <a:gd name="T0" fmla="*/ 145 w 289"/>
                  <a:gd name="T1" fmla="*/ 0 h 293"/>
                  <a:gd name="T2" fmla="*/ 0 w 289"/>
                  <a:gd name="T3" fmla="*/ 0 h 293"/>
                  <a:gd name="T4" fmla="*/ 60 w 289"/>
                  <a:gd name="T5" fmla="*/ 293 h 293"/>
                  <a:gd name="T6" fmla="*/ 145 w 289"/>
                  <a:gd name="T7" fmla="*/ 293 h 293"/>
                  <a:gd name="T8" fmla="*/ 229 w 289"/>
                  <a:gd name="T9" fmla="*/ 293 h 293"/>
                  <a:gd name="T10" fmla="*/ 289 w 289"/>
                  <a:gd name="T11" fmla="*/ 0 h 293"/>
                  <a:gd name="T12" fmla="*/ 145 w 289"/>
                  <a:gd name="T13" fmla="*/ 0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9" h="293">
                    <a:moveTo>
                      <a:pt x="145" y="0"/>
                    </a:moveTo>
                    <a:lnTo>
                      <a:pt x="0" y="0"/>
                    </a:lnTo>
                    <a:lnTo>
                      <a:pt x="60" y="293"/>
                    </a:lnTo>
                    <a:lnTo>
                      <a:pt x="145" y="293"/>
                    </a:lnTo>
                    <a:lnTo>
                      <a:pt x="229" y="293"/>
                    </a:lnTo>
                    <a:lnTo>
                      <a:pt x="289" y="0"/>
                    </a:lnTo>
                    <a:lnTo>
                      <a:pt x="14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9" name="Freeform 89"/>
              <p:cNvSpPr/>
              <p:nvPr/>
            </p:nvSpPr>
            <p:spPr bwMode="auto">
              <a:xfrm>
                <a:off x="6259513" y="2424113"/>
                <a:ext cx="458788" cy="465138"/>
              </a:xfrm>
              <a:custGeom>
                <a:avLst/>
                <a:gdLst>
                  <a:gd name="T0" fmla="*/ 145 w 289"/>
                  <a:gd name="T1" fmla="*/ 0 h 293"/>
                  <a:gd name="T2" fmla="*/ 0 w 289"/>
                  <a:gd name="T3" fmla="*/ 0 h 293"/>
                  <a:gd name="T4" fmla="*/ 60 w 289"/>
                  <a:gd name="T5" fmla="*/ 293 h 293"/>
                  <a:gd name="T6" fmla="*/ 145 w 289"/>
                  <a:gd name="T7" fmla="*/ 293 h 293"/>
                  <a:gd name="T8" fmla="*/ 229 w 289"/>
                  <a:gd name="T9" fmla="*/ 293 h 293"/>
                  <a:gd name="T10" fmla="*/ 289 w 289"/>
                  <a:gd name="T11" fmla="*/ 0 h 293"/>
                  <a:gd name="T12" fmla="*/ 145 w 289"/>
                  <a:gd name="T13" fmla="*/ 0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9" h="293">
                    <a:moveTo>
                      <a:pt x="145" y="0"/>
                    </a:moveTo>
                    <a:lnTo>
                      <a:pt x="0" y="0"/>
                    </a:lnTo>
                    <a:lnTo>
                      <a:pt x="60" y="293"/>
                    </a:lnTo>
                    <a:lnTo>
                      <a:pt x="145" y="293"/>
                    </a:lnTo>
                    <a:lnTo>
                      <a:pt x="229" y="293"/>
                    </a:lnTo>
                    <a:lnTo>
                      <a:pt x="289" y="0"/>
                    </a:lnTo>
                    <a:lnTo>
                      <a:pt x="1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0" name="Freeform 90"/>
              <p:cNvSpPr/>
              <p:nvPr/>
            </p:nvSpPr>
            <p:spPr bwMode="auto">
              <a:xfrm>
                <a:off x="6270625" y="2881313"/>
                <a:ext cx="436563" cy="95250"/>
              </a:xfrm>
              <a:custGeom>
                <a:avLst/>
                <a:gdLst>
                  <a:gd name="T0" fmla="*/ 138 w 275"/>
                  <a:gd name="T1" fmla="*/ 0 h 60"/>
                  <a:gd name="T2" fmla="*/ 0 w 275"/>
                  <a:gd name="T3" fmla="*/ 0 h 60"/>
                  <a:gd name="T4" fmla="*/ 0 w 275"/>
                  <a:gd name="T5" fmla="*/ 60 h 60"/>
                  <a:gd name="T6" fmla="*/ 138 w 275"/>
                  <a:gd name="T7" fmla="*/ 60 h 60"/>
                  <a:gd name="T8" fmla="*/ 275 w 275"/>
                  <a:gd name="T9" fmla="*/ 60 h 60"/>
                  <a:gd name="T10" fmla="*/ 275 w 275"/>
                  <a:gd name="T11" fmla="*/ 0 h 60"/>
                  <a:gd name="T12" fmla="*/ 138 w 275"/>
                  <a:gd name="T1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5" h="60">
                    <a:moveTo>
                      <a:pt x="138" y="0"/>
                    </a:moveTo>
                    <a:lnTo>
                      <a:pt x="0" y="0"/>
                    </a:lnTo>
                    <a:lnTo>
                      <a:pt x="0" y="60"/>
                    </a:lnTo>
                    <a:lnTo>
                      <a:pt x="138" y="60"/>
                    </a:lnTo>
                    <a:lnTo>
                      <a:pt x="275" y="60"/>
                    </a:lnTo>
                    <a:lnTo>
                      <a:pt x="275" y="0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rgbClr val="FFCE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1" name="Freeform 91"/>
              <p:cNvSpPr/>
              <p:nvPr/>
            </p:nvSpPr>
            <p:spPr bwMode="auto">
              <a:xfrm>
                <a:off x="6270625" y="2881313"/>
                <a:ext cx="436563" cy="95250"/>
              </a:xfrm>
              <a:custGeom>
                <a:avLst/>
                <a:gdLst>
                  <a:gd name="T0" fmla="*/ 138 w 275"/>
                  <a:gd name="T1" fmla="*/ 0 h 60"/>
                  <a:gd name="T2" fmla="*/ 0 w 275"/>
                  <a:gd name="T3" fmla="*/ 0 h 60"/>
                  <a:gd name="T4" fmla="*/ 0 w 275"/>
                  <a:gd name="T5" fmla="*/ 60 h 60"/>
                  <a:gd name="T6" fmla="*/ 138 w 275"/>
                  <a:gd name="T7" fmla="*/ 60 h 60"/>
                  <a:gd name="T8" fmla="*/ 275 w 275"/>
                  <a:gd name="T9" fmla="*/ 60 h 60"/>
                  <a:gd name="T10" fmla="*/ 275 w 275"/>
                  <a:gd name="T11" fmla="*/ 0 h 60"/>
                  <a:gd name="T12" fmla="*/ 138 w 275"/>
                  <a:gd name="T1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5" h="60">
                    <a:moveTo>
                      <a:pt x="138" y="0"/>
                    </a:moveTo>
                    <a:lnTo>
                      <a:pt x="0" y="0"/>
                    </a:lnTo>
                    <a:lnTo>
                      <a:pt x="0" y="60"/>
                    </a:lnTo>
                    <a:lnTo>
                      <a:pt x="138" y="60"/>
                    </a:lnTo>
                    <a:lnTo>
                      <a:pt x="275" y="60"/>
                    </a:lnTo>
                    <a:lnTo>
                      <a:pt x="275" y="0"/>
                    </a:lnTo>
                    <a:lnTo>
                      <a:pt x="1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2" name="Freeform 92"/>
              <p:cNvSpPr/>
              <p:nvPr/>
            </p:nvSpPr>
            <p:spPr bwMode="auto">
              <a:xfrm>
                <a:off x="6183313" y="2968625"/>
                <a:ext cx="611188" cy="174625"/>
              </a:xfrm>
              <a:custGeom>
                <a:avLst/>
                <a:gdLst>
                  <a:gd name="T0" fmla="*/ 193 w 385"/>
                  <a:gd name="T1" fmla="*/ 0 h 110"/>
                  <a:gd name="T2" fmla="*/ 0 w 385"/>
                  <a:gd name="T3" fmla="*/ 0 h 110"/>
                  <a:gd name="T4" fmla="*/ 0 w 385"/>
                  <a:gd name="T5" fmla="*/ 110 h 110"/>
                  <a:gd name="T6" fmla="*/ 193 w 385"/>
                  <a:gd name="T7" fmla="*/ 110 h 110"/>
                  <a:gd name="T8" fmla="*/ 385 w 385"/>
                  <a:gd name="T9" fmla="*/ 110 h 110"/>
                  <a:gd name="T10" fmla="*/ 385 w 385"/>
                  <a:gd name="T11" fmla="*/ 0 h 110"/>
                  <a:gd name="T12" fmla="*/ 193 w 385"/>
                  <a:gd name="T13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5" h="110">
                    <a:moveTo>
                      <a:pt x="193" y="0"/>
                    </a:moveTo>
                    <a:lnTo>
                      <a:pt x="0" y="0"/>
                    </a:lnTo>
                    <a:lnTo>
                      <a:pt x="0" y="110"/>
                    </a:lnTo>
                    <a:lnTo>
                      <a:pt x="193" y="110"/>
                    </a:lnTo>
                    <a:lnTo>
                      <a:pt x="385" y="110"/>
                    </a:lnTo>
                    <a:lnTo>
                      <a:pt x="385" y="0"/>
                    </a:lnTo>
                    <a:lnTo>
                      <a:pt x="193" y="0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3" name="Freeform 93"/>
              <p:cNvSpPr/>
              <p:nvPr/>
            </p:nvSpPr>
            <p:spPr bwMode="auto">
              <a:xfrm>
                <a:off x="6183313" y="2968625"/>
                <a:ext cx="611188" cy="174625"/>
              </a:xfrm>
              <a:custGeom>
                <a:avLst/>
                <a:gdLst>
                  <a:gd name="T0" fmla="*/ 193 w 385"/>
                  <a:gd name="T1" fmla="*/ 0 h 110"/>
                  <a:gd name="T2" fmla="*/ 0 w 385"/>
                  <a:gd name="T3" fmla="*/ 0 h 110"/>
                  <a:gd name="T4" fmla="*/ 0 w 385"/>
                  <a:gd name="T5" fmla="*/ 110 h 110"/>
                  <a:gd name="T6" fmla="*/ 193 w 385"/>
                  <a:gd name="T7" fmla="*/ 110 h 110"/>
                  <a:gd name="T8" fmla="*/ 385 w 385"/>
                  <a:gd name="T9" fmla="*/ 110 h 110"/>
                  <a:gd name="T10" fmla="*/ 385 w 385"/>
                  <a:gd name="T11" fmla="*/ 0 h 110"/>
                  <a:gd name="T12" fmla="*/ 193 w 385"/>
                  <a:gd name="T13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5" h="110">
                    <a:moveTo>
                      <a:pt x="193" y="0"/>
                    </a:moveTo>
                    <a:lnTo>
                      <a:pt x="0" y="0"/>
                    </a:lnTo>
                    <a:lnTo>
                      <a:pt x="0" y="110"/>
                    </a:lnTo>
                    <a:lnTo>
                      <a:pt x="193" y="110"/>
                    </a:lnTo>
                    <a:lnTo>
                      <a:pt x="385" y="110"/>
                    </a:lnTo>
                    <a:lnTo>
                      <a:pt x="385" y="0"/>
                    </a:lnTo>
                    <a:lnTo>
                      <a:pt x="19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4" name="Freeform 94"/>
              <p:cNvSpPr/>
              <p:nvPr/>
            </p:nvSpPr>
            <p:spPr bwMode="auto">
              <a:xfrm>
                <a:off x="6216650" y="1897063"/>
                <a:ext cx="550863" cy="525463"/>
              </a:xfrm>
              <a:custGeom>
                <a:avLst/>
                <a:gdLst>
                  <a:gd name="T0" fmla="*/ 174 w 347"/>
                  <a:gd name="T1" fmla="*/ 331 h 331"/>
                  <a:gd name="T2" fmla="*/ 226 w 347"/>
                  <a:gd name="T3" fmla="*/ 222 h 331"/>
                  <a:gd name="T4" fmla="*/ 347 w 347"/>
                  <a:gd name="T5" fmla="*/ 205 h 331"/>
                  <a:gd name="T6" fmla="*/ 260 w 347"/>
                  <a:gd name="T7" fmla="*/ 120 h 331"/>
                  <a:gd name="T8" fmla="*/ 280 w 347"/>
                  <a:gd name="T9" fmla="*/ 0 h 331"/>
                  <a:gd name="T10" fmla="*/ 174 w 347"/>
                  <a:gd name="T11" fmla="*/ 57 h 331"/>
                  <a:gd name="T12" fmla="*/ 66 w 347"/>
                  <a:gd name="T13" fmla="*/ 0 h 331"/>
                  <a:gd name="T14" fmla="*/ 87 w 347"/>
                  <a:gd name="T15" fmla="*/ 120 h 331"/>
                  <a:gd name="T16" fmla="*/ 0 w 347"/>
                  <a:gd name="T17" fmla="*/ 205 h 331"/>
                  <a:gd name="T18" fmla="*/ 120 w 347"/>
                  <a:gd name="T19" fmla="*/ 222 h 331"/>
                  <a:gd name="T20" fmla="*/ 174 w 347"/>
                  <a:gd name="T21" fmla="*/ 331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7" h="331">
                    <a:moveTo>
                      <a:pt x="174" y="331"/>
                    </a:moveTo>
                    <a:lnTo>
                      <a:pt x="226" y="222"/>
                    </a:lnTo>
                    <a:lnTo>
                      <a:pt x="347" y="205"/>
                    </a:lnTo>
                    <a:lnTo>
                      <a:pt x="260" y="120"/>
                    </a:lnTo>
                    <a:lnTo>
                      <a:pt x="280" y="0"/>
                    </a:lnTo>
                    <a:lnTo>
                      <a:pt x="174" y="57"/>
                    </a:lnTo>
                    <a:lnTo>
                      <a:pt x="66" y="0"/>
                    </a:lnTo>
                    <a:lnTo>
                      <a:pt x="87" y="120"/>
                    </a:lnTo>
                    <a:lnTo>
                      <a:pt x="0" y="205"/>
                    </a:lnTo>
                    <a:lnTo>
                      <a:pt x="120" y="222"/>
                    </a:lnTo>
                    <a:lnTo>
                      <a:pt x="174" y="331"/>
                    </a:lnTo>
                    <a:close/>
                  </a:path>
                </a:pathLst>
              </a:custGeom>
              <a:solidFill>
                <a:srgbClr val="FFCE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5" name="Freeform 95"/>
              <p:cNvSpPr/>
              <p:nvPr/>
            </p:nvSpPr>
            <p:spPr bwMode="auto">
              <a:xfrm>
                <a:off x="6216650" y="1897063"/>
                <a:ext cx="550863" cy="525463"/>
              </a:xfrm>
              <a:custGeom>
                <a:avLst/>
                <a:gdLst>
                  <a:gd name="T0" fmla="*/ 174 w 347"/>
                  <a:gd name="T1" fmla="*/ 331 h 331"/>
                  <a:gd name="T2" fmla="*/ 226 w 347"/>
                  <a:gd name="T3" fmla="*/ 222 h 331"/>
                  <a:gd name="T4" fmla="*/ 347 w 347"/>
                  <a:gd name="T5" fmla="*/ 205 h 331"/>
                  <a:gd name="T6" fmla="*/ 260 w 347"/>
                  <a:gd name="T7" fmla="*/ 120 h 331"/>
                  <a:gd name="T8" fmla="*/ 280 w 347"/>
                  <a:gd name="T9" fmla="*/ 0 h 331"/>
                  <a:gd name="T10" fmla="*/ 174 w 347"/>
                  <a:gd name="T11" fmla="*/ 57 h 331"/>
                  <a:gd name="T12" fmla="*/ 66 w 347"/>
                  <a:gd name="T13" fmla="*/ 0 h 331"/>
                  <a:gd name="T14" fmla="*/ 87 w 347"/>
                  <a:gd name="T15" fmla="*/ 120 h 331"/>
                  <a:gd name="T16" fmla="*/ 0 w 347"/>
                  <a:gd name="T17" fmla="*/ 205 h 331"/>
                  <a:gd name="T18" fmla="*/ 120 w 347"/>
                  <a:gd name="T19" fmla="*/ 222 h 331"/>
                  <a:gd name="T20" fmla="*/ 174 w 347"/>
                  <a:gd name="T21" fmla="*/ 331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7" h="331">
                    <a:moveTo>
                      <a:pt x="174" y="331"/>
                    </a:moveTo>
                    <a:lnTo>
                      <a:pt x="226" y="222"/>
                    </a:lnTo>
                    <a:lnTo>
                      <a:pt x="347" y="205"/>
                    </a:lnTo>
                    <a:lnTo>
                      <a:pt x="260" y="120"/>
                    </a:lnTo>
                    <a:lnTo>
                      <a:pt x="280" y="0"/>
                    </a:lnTo>
                    <a:lnTo>
                      <a:pt x="174" y="57"/>
                    </a:lnTo>
                    <a:lnTo>
                      <a:pt x="66" y="0"/>
                    </a:lnTo>
                    <a:lnTo>
                      <a:pt x="87" y="120"/>
                    </a:lnTo>
                    <a:lnTo>
                      <a:pt x="0" y="205"/>
                    </a:lnTo>
                    <a:lnTo>
                      <a:pt x="120" y="222"/>
                    </a:lnTo>
                    <a:lnTo>
                      <a:pt x="174" y="33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6" name="Freeform 96"/>
              <p:cNvSpPr/>
              <p:nvPr/>
            </p:nvSpPr>
            <p:spPr bwMode="auto">
              <a:xfrm>
                <a:off x="6489700" y="2424113"/>
                <a:ext cx="228600" cy="457200"/>
              </a:xfrm>
              <a:custGeom>
                <a:avLst/>
                <a:gdLst>
                  <a:gd name="T0" fmla="*/ 144 w 144"/>
                  <a:gd name="T1" fmla="*/ 0 h 288"/>
                  <a:gd name="T2" fmla="*/ 0 w 144"/>
                  <a:gd name="T3" fmla="*/ 0 h 288"/>
                  <a:gd name="T4" fmla="*/ 0 w 144"/>
                  <a:gd name="T5" fmla="*/ 288 h 288"/>
                  <a:gd name="T6" fmla="*/ 85 w 144"/>
                  <a:gd name="T7" fmla="*/ 288 h 288"/>
                  <a:gd name="T8" fmla="*/ 85 w 144"/>
                  <a:gd name="T9" fmla="*/ 288 h 288"/>
                  <a:gd name="T10" fmla="*/ 144 w 144"/>
                  <a:gd name="T11" fmla="*/ 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4" h="288">
                    <a:moveTo>
                      <a:pt x="144" y="0"/>
                    </a:moveTo>
                    <a:lnTo>
                      <a:pt x="0" y="0"/>
                    </a:lnTo>
                    <a:lnTo>
                      <a:pt x="0" y="288"/>
                    </a:lnTo>
                    <a:lnTo>
                      <a:pt x="85" y="288"/>
                    </a:lnTo>
                    <a:lnTo>
                      <a:pt x="85" y="288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7" name="Freeform 97"/>
              <p:cNvSpPr/>
              <p:nvPr/>
            </p:nvSpPr>
            <p:spPr bwMode="auto">
              <a:xfrm>
                <a:off x="6489700" y="2424113"/>
                <a:ext cx="228600" cy="457200"/>
              </a:xfrm>
              <a:custGeom>
                <a:avLst/>
                <a:gdLst>
                  <a:gd name="T0" fmla="*/ 144 w 144"/>
                  <a:gd name="T1" fmla="*/ 0 h 288"/>
                  <a:gd name="T2" fmla="*/ 0 w 144"/>
                  <a:gd name="T3" fmla="*/ 0 h 288"/>
                  <a:gd name="T4" fmla="*/ 0 w 144"/>
                  <a:gd name="T5" fmla="*/ 288 h 288"/>
                  <a:gd name="T6" fmla="*/ 85 w 144"/>
                  <a:gd name="T7" fmla="*/ 288 h 288"/>
                  <a:gd name="T8" fmla="*/ 85 w 144"/>
                  <a:gd name="T9" fmla="*/ 288 h 288"/>
                  <a:gd name="T10" fmla="*/ 144 w 144"/>
                  <a:gd name="T11" fmla="*/ 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4" h="288">
                    <a:moveTo>
                      <a:pt x="144" y="0"/>
                    </a:moveTo>
                    <a:lnTo>
                      <a:pt x="0" y="0"/>
                    </a:lnTo>
                    <a:lnTo>
                      <a:pt x="0" y="288"/>
                    </a:lnTo>
                    <a:lnTo>
                      <a:pt x="85" y="288"/>
                    </a:lnTo>
                    <a:lnTo>
                      <a:pt x="85" y="288"/>
                    </a:lnTo>
                    <a:lnTo>
                      <a:pt x="14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8" name="Freeform 98"/>
              <p:cNvSpPr/>
              <p:nvPr/>
            </p:nvSpPr>
            <p:spPr bwMode="auto">
              <a:xfrm>
                <a:off x="6489700" y="2881313"/>
                <a:ext cx="217488" cy="87313"/>
              </a:xfrm>
              <a:custGeom>
                <a:avLst/>
                <a:gdLst>
                  <a:gd name="T0" fmla="*/ 137 w 137"/>
                  <a:gd name="T1" fmla="*/ 0 h 55"/>
                  <a:gd name="T2" fmla="*/ 85 w 137"/>
                  <a:gd name="T3" fmla="*/ 0 h 55"/>
                  <a:gd name="T4" fmla="*/ 0 w 137"/>
                  <a:gd name="T5" fmla="*/ 0 h 55"/>
                  <a:gd name="T6" fmla="*/ 0 w 137"/>
                  <a:gd name="T7" fmla="*/ 55 h 55"/>
                  <a:gd name="T8" fmla="*/ 137 w 137"/>
                  <a:gd name="T9" fmla="*/ 55 h 55"/>
                  <a:gd name="T10" fmla="*/ 137 w 137"/>
                  <a:gd name="T11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" h="55">
                    <a:moveTo>
                      <a:pt x="137" y="0"/>
                    </a:moveTo>
                    <a:lnTo>
                      <a:pt x="85" y="0"/>
                    </a:lnTo>
                    <a:lnTo>
                      <a:pt x="0" y="0"/>
                    </a:lnTo>
                    <a:lnTo>
                      <a:pt x="0" y="55"/>
                    </a:lnTo>
                    <a:lnTo>
                      <a:pt x="137" y="55"/>
                    </a:lnTo>
                    <a:lnTo>
                      <a:pt x="137" y="0"/>
                    </a:lnTo>
                    <a:close/>
                  </a:path>
                </a:pathLst>
              </a:custGeom>
              <a:solidFill>
                <a:srgbClr val="B89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9" name="Freeform 99"/>
              <p:cNvSpPr/>
              <p:nvPr/>
            </p:nvSpPr>
            <p:spPr bwMode="auto">
              <a:xfrm>
                <a:off x="6489700" y="2881313"/>
                <a:ext cx="217488" cy="87313"/>
              </a:xfrm>
              <a:custGeom>
                <a:avLst/>
                <a:gdLst>
                  <a:gd name="T0" fmla="*/ 137 w 137"/>
                  <a:gd name="T1" fmla="*/ 0 h 55"/>
                  <a:gd name="T2" fmla="*/ 85 w 137"/>
                  <a:gd name="T3" fmla="*/ 0 h 55"/>
                  <a:gd name="T4" fmla="*/ 0 w 137"/>
                  <a:gd name="T5" fmla="*/ 0 h 55"/>
                  <a:gd name="T6" fmla="*/ 0 w 137"/>
                  <a:gd name="T7" fmla="*/ 55 h 55"/>
                  <a:gd name="T8" fmla="*/ 137 w 137"/>
                  <a:gd name="T9" fmla="*/ 55 h 55"/>
                  <a:gd name="T10" fmla="*/ 137 w 137"/>
                  <a:gd name="T11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" h="55">
                    <a:moveTo>
                      <a:pt x="137" y="0"/>
                    </a:moveTo>
                    <a:lnTo>
                      <a:pt x="85" y="0"/>
                    </a:lnTo>
                    <a:lnTo>
                      <a:pt x="0" y="0"/>
                    </a:lnTo>
                    <a:lnTo>
                      <a:pt x="0" y="55"/>
                    </a:lnTo>
                    <a:lnTo>
                      <a:pt x="137" y="55"/>
                    </a:lnTo>
                    <a:lnTo>
                      <a:pt x="13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00" name="Freeform 100"/>
              <p:cNvSpPr/>
              <p:nvPr/>
            </p:nvSpPr>
            <p:spPr bwMode="auto">
              <a:xfrm>
                <a:off x="6489700" y="2968625"/>
                <a:ext cx="304800" cy="174625"/>
              </a:xfrm>
              <a:custGeom>
                <a:avLst/>
                <a:gdLst>
                  <a:gd name="T0" fmla="*/ 192 w 192"/>
                  <a:gd name="T1" fmla="*/ 0 h 110"/>
                  <a:gd name="T2" fmla="*/ 137 w 192"/>
                  <a:gd name="T3" fmla="*/ 0 h 110"/>
                  <a:gd name="T4" fmla="*/ 0 w 192"/>
                  <a:gd name="T5" fmla="*/ 0 h 110"/>
                  <a:gd name="T6" fmla="*/ 0 w 192"/>
                  <a:gd name="T7" fmla="*/ 110 h 110"/>
                  <a:gd name="T8" fmla="*/ 192 w 192"/>
                  <a:gd name="T9" fmla="*/ 110 h 110"/>
                  <a:gd name="T10" fmla="*/ 192 w 192"/>
                  <a:gd name="T11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2" h="110">
                    <a:moveTo>
                      <a:pt x="192" y="0"/>
                    </a:moveTo>
                    <a:lnTo>
                      <a:pt x="137" y="0"/>
                    </a:lnTo>
                    <a:lnTo>
                      <a:pt x="0" y="0"/>
                    </a:lnTo>
                    <a:lnTo>
                      <a:pt x="0" y="110"/>
                    </a:lnTo>
                    <a:lnTo>
                      <a:pt x="192" y="110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01" name="Freeform 101"/>
              <p:cNvSpPr/>
              <p:nvPr/>
            </p:nvSpPr>
            <p:spPr bwMode="auto">
              <a:xfrm>
                <a:off x="6489700" y="2968625"/>
                <a:ext cx="304800" cy="174625"/>
              </a:xfrm>
              <a:custGeom>
                <a:avLst/>
                <a:gdLst>
                  <a:gd name="T0" fmla="*/ 192 w 192"/>
                  <a:gd name="T1" fmla="*/ 0 h 110"/>
                  <a:gd name="T2" fmla="*/ 137 w 192"/>
                  <a:gd name="T3" fmla="*/ 0 h 110"/>
                  <a:gd name="T4" fmla="*/ 0 w 192"/>
                  <a:gd name="T5" fmla="*/ 0 h 110"/>
                  <a:gd name="T6" fmla="*/ 0 w 192"/>
                  <a:gd name="T7" fmla="*/ 110 h 110"/>
                  <a:gd name="T8" fmla="*/ 192 w 192"/>
                  <a:gd name="T9" fmla="*/ 110 h 110"/>
                  <a:gd name="T10" fmla="*/ 192 w 192"/>
                  <a:gd name="T11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2" h="110">
                    <a:moveTo>
                      <a:pt x="192" y="0"/>
                    </a:moveTo>
                    <a:lnTo>
                      <a:pt x="137" y="0"/>
                    </a:lnTo>
                    <a:lnTo>
                      <a:pt x="0" y="0"/>
                    </a:lnTo>
                    <a:lnTo>
                      <a:pt x="0" y="110"/>
                    </a:lnTo>
                    <a:lnTo>
                      <a:pt x="192" y="110"/>
                    </a:lnTo>
                    <a:lnTo>
                      <a:pt x="1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02" name="Freeform 102"/>
              <p:cNvSpPr/>
              <p:nvPr/>
            </p:nvSpPr>
            <p:spPr bwMode="auto">
              <a:xfrm>
                <a:off x="6489700" y="1897063"/>
                <a:ext cx="277813" cy="525463"/>
              </a:xfrm>
              <a:custGeom>
                <a:avLst/>
                <a:gdLst>
                  <a:gd name="T0" fmla="*/ 108 w 175"/>
                  <a:gd name="T1" fmla="*/ 0 h 331"/>
                  <a:gd name="T2" fmla="*/ 2 w 175"/>
                  <a:gd name="T3" fmla="*/ 57 h 331"/>
                  <a:gd name="T4" fmla="*/ 0 w 175"/>
                  <a:gd name="T5" fmla="*/ 56 h 331"/>
                  <a:gd name="T6" fmla="*/ 0 w 175"/>
                  <a:gd name="T7" fmla="*/ 327 h 331"/>
                  <a:gd name="T8" fmla="*/ 2 w 175"/>
                  <a:gd name="T9" fmla="*/ 331 h 331"/>
                  <a:gd name="T10" fmla="*/ 54 w 175"/>
                  <a:gd name="T11" fmla="*/ 222 h 331"/>
                  <a:gd name="T12" fmla="*/ 175 w 175"/>
                  <a:gd name="T13" fmla="*/ 205 h 331"/>
                  <a:gd name="T14" fmla="*/ 88 w 175"/>
                  <a:gd name="T15" fmla="*/ 120 h 331"/>
                  <a:gd name="T16" fmla="*/ 108 w 175"/>
                  <a:gd name="T17" fmla="*/ 0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5" h="331">
                    <a:moveTo>
                      <a:pt x="108" y="0"/>
                    </a:moveTo>
                    <a:lnTo>
                      <a:pt x="2" y="57"/>
                    </a:lnTo>
                    <a:lnTo>
                      <a:pt x="0" y="56"/>
                    </a:lnTo>
                    <a:lnTo>
                      <a:pt x="0" y="327"/>
                    </a:lnTo>
                    <a:lnTo>
                      <a:pt x="2" y="331"/>
                    </a:lnTo>
                    <a:lnTo>
                      <a:pt x="54" y="222"/>
                    </a:lnTo>
                    <a:lnTo>
                      <a:pt x="175" y="205"/>
                    </a:lnTo>
                    <a:lnTo>
                      <a:pt x="88" y="120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B89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03" name="Freeform 103"/>
              <p:cNvSpPr/>
              <p:nvPr/>
            </p:nvSpPr>
            <p:spPr bwMode="auto">
              <a:xfrm>
                <a:off x="6489700" y="1897063"/>
                <a:ext cx="277813" cy="525463"/>
              </a:xfrm>
              <a:custGeom>
                <a:avLst/>
                <a:gdLst>
                  <a:gd name="T0" fmla="*/ 108 w 175"/>
                  <a:gd name="T1" fmla="*/ 0 h 331"/>
                  <a:gd name="T2" fmla="*/ 2 w 175"/>
                  <a:gd name="T3" fmla="*/ 57 h 331"/>
                  <a:gd name="T4" fmla="*/ 0 w 175"/>
                  <a:gd name="T5" fmla="*/ 56 h 331"/>
                  <a:gd name="T6" fmla="*/ 0 w 175"/>
                  <a:gd name="T7" fmla="*/ 327 h 331"/>
                  <a:gd name="T8" fmla="*/ 2 w 175"/>
                  <a:gd name="T9" fmla="*/ 331 h 331"/>
                  <a:gd name="T10" fmla="*/ 54 w 175"/>
                  <a:gd name="T11" fmla="*/ 222 h 331"/>
                  <a:gd name="T12" fmla="*/ 175 w 175"/>
                  <a:gd name="T13" fmla="*/ 205 h 331"/>
                  <a:gd name="T14" fmla="*/ 88 w 175"/>
                  <a:gd name="T15" fmla="*/ 120 h 331"/>
                  <a:gd name="T16" fmla="*/ 108 w 175"/>
                  <a:gd name="T17" fmla="*/ 0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5" h="331">
                    <a:moveTo>
                      <a:pt x="108" y="0"/>
                    </a:moveTo>
                    <a:lnTo>
                      <a:pt x="2" y="57"/>
                    </a:lnTo>
                    <a:lnTo>
                      <a:pt x="0" y="56"/>
                    </a:lnTo>
                    <a:lnTo>
                      <a:pt x="0" y="327"/>
                    </a:lnTo>
                    <a:lnTo>
                      <a:pt x="2" y="331"/>
                    </a:lnTo>
                    <a:lnTo>
                      <a:pt x="54" y="222"/>
                    </a:lnTo>
                    <a:lnTo>
                      <a:pt x="175" y="205"/>
                    </a:lnTo>
                    <a:lnTo>
                      <a:pt x="88" y="120"/>
                    </a:lnTo>
                    <a:lnTo>
                      <a:pt x="10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134" name="Group 133"/>
          <p:cNvGrpSpPr/>
          <p:nvPr/>
        </p:nvGrpSpPr>
        <p:grpSpPr>
          <a:xfrm>
            <a:off x="548474" y="3191069"/>
            <a:ext cx="1957622" cy="807913"/>
            <a:chOff x="606056" y="712381"/>
            <a:chExt cx="2594344" cy="807913"/>
          </a:xfrm>
        </p:grpSpPr>
        <p:sp>
          <p:nvSpPr>
            <p:cNvPr id="135" name="TextBox 134"/>
            <p:cNvSpPr txBox="1"/>
            <p:nvPr/>
          </p:nvSpPr>
          <p:spPr>
            <a:xfrm>
              <a:off x="606056" y="712381"/>
              <a:ext cx="25943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美国</a:t>
              </a:r>
              <a:r>
                <a:rPr lang="en-US" sz="1400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 - </a:t>
              </a:r>
              <a:r>
                <a:rPr lang="en-US" sz="1600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2010</a:t>
              </a:r>
              <a:endParaRPr lang="en-US" sz="14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606056" y="1012463"/>
              <a:ext cx="2594344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sz="90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2577292" y="3191069"/>
            <a:ext cx="1957622" cy="807913"/>
            <a:chOff x="606056" y="712381"/>
            <a:chExt cx="2594344" cy="807913"/>
          </a:xfrm>
        </p:grpSpPr>
        <p:sp>
          <p:nvSpPr>
            <p:cNvPr id="138" name="TextBox 137"/>
            <p:cNvSpPr txBox="1"/>
            <p:nvPr/>
          </p:nvSpPr>
          <p:spPr>
            <a:xfrm>
              <a:off x="606056" y="712381"/>
              <a:ext cx="25943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韩国</a:t>
              </a:r>
              <a:r>
                <a:rPr lang="en-US" sz="1400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 - </a:t>
              </a:r>
              <a:r>
                <a:rPr lang="en-US" sz="1600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2010</a:t>
              </a:r>
              <a:endParaRPr lang="en-US" sz="14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606056" y="1012463"/>
              <a:ext cx="2594344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sz="90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4606110" y="3191069"/>
            <a:ext cx="1957622" cy="807913"/>
            <a:chOff x="606056" y="712381"/>
            <a:chExt cx="2594344" cy="807913"/>
          </a:xfrm>
        </p:grpSpPr>
        <p:sp>
          <p:nvSpPr>
            <p:cNvPr id="141" name="TextBox 140"/>
            <p:cNvSpPr txBox="1"/>
            <p:nvPr/>
          </p:nvSpPr>
          <p:spPr>
            <a:xfrm>
              <a:off x="606056" y="712381"/>
              <a:ext cx="25943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中国</a:t>
              </a:r>
              <a:r>
                <a:rPr lang="en-US" sz="1400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 - </a:t>
              </a:r>
              <a:r>
                <a:rPr lang="en-US" sz="1600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2011</a:t>
              </a:r>
              <a:endParaRPr lang="en-US" sz="14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606056" y="1012463"/>
              <a:ext cx="2594344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sz="90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143" name="Group 142"/>
          <p:cNvGrpSpPr/>
          <p:nvPr/>
        </p:nvGrpSpPr>
        <p:grpSpPr>
          <a:xfrm>
            <a:off x="6697936" y="3191069"/>
            <a:ext cx="1957622" cy="807913"/>
            <a:chOff x="606056" y="712381"/>
            <a:chExt cx="2594344" cy="807913"/>
          </a:xfrm>
        </p:grpSpPr>
        <p:sp>
          <p:nvSpPr>
            <p:cNvPr id="144" name="TextBox 143"/>
            <p:cNvSpPr txBox="1"/>
            <p:nvPr/>
          </p:nvSpPr>
          <p:spPr>
            <a:xfrm>
              <a:off x="606056" y="712381"/>
              <a:ext cx="25943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法国</a:t>
              </a:r>
              <a:r>
                <a:rPr lang="en-US" sz="1400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 - </a:t>
              </a:r>
              <a:r>
                <a:rPr lang="en-US" sz="1600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2012</a:t>
              </a:r>
              <a:endParaRPr lang="en-US" sz="14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606056" y="1012463"/>
              <a:ext cx="2594344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sz="90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团队合作</a:t>
            </a:r>
            <a:endParaRPr lang="en-US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/>
          <p:cNvGrpSpPr/>
          <p:nvPr/>
        </p:nvGrpSpPr>
        <p:grpSpPr>
          <a:xfrm>
            <a:off x="6500665" y="2345228"/>
            <a:ext cx="2512225" cy="807913"/>
            <a:chOff x="606056" y="712381"/>
            <a:chExt cx="2594344" cy="807913"/>
          </a:xfrm>
        </p:grpSpPr>
        <p:sp>
          <p:nvSpPr>
            <p:cNvPr id="24" name="TextBox 23"/>
            <p:cNvSpPr txBox="1"/>
            <p:nvPr/>
          </p:nvSpPr>
          <p:spPr>
            <a:xfrm>
              <a:off x="606056" y="712381"/>
              <a:ext cx="25943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添加标题</a:t>
              </a:r>
              <a:endParaRPr lang="en-US" sz="14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06057" y="1012463"/>
              <a:ext cx="1781058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sz="900" b="1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cxnSp>
        <p:nvCxnSpPr>
          <p:cNvPr id="26" name="Straight Connector 25"/>
          <p:cNvCxnSpPr/>
          <p:nvPr/>
        </p:nvCxnSpPr>
        <p:spPr>
          <a:xfrm>
            <a:off x="6068398" y="2803771"/>
            <a:ext cx="233009" cy="0"/>
          </a:xfrm>
          <a:prstGeom prst="line">
            <a:avLst/>
          </a:prstGeom>
          <a:ln w="6350">
            <a:solidFill>
              <a:schemeClr val="accent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904461" y="1385894"/>
            <a:ext cx="2410636" cy="669414"/>
            <a:chOff x="606056" y="712381"/>
            <a:chExt cx="2594344" cy="669414"/>
          </a:xfrm>
        </p:grpSpPr>
        <p:sp>
          <p:nvSpPr>
            <p:cNvPr id="28" name="TextBox 27"/>
            <p:cNvSpPr txBox="1"/>
            <p:nvPr/>
          </p:nvSpPr>
          <p:spPr>
            <a:xfrm>
              <a:off x="606056" y="712381"/>
              <a:ext cx="25943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添加标题</a:t>
              </a:r>
              <a:endParaRPr lang="en-US" sz="14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06056" y="1012463"/>
              <a:ext cx="2594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sz="900" b="1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cxnSp>
        <p:nvCxnSpPr>
          <p:cNvPr id="30" name="Straight Connector 29"/>
          <p:cNvCxnSpPr/>
          <p:nvPr/>
        </p:nvCxnSpPr>
        <p:spPr>
          <a:xfrm flipH="1">
            <a:off x="3258306" y="1922445"/>
            <a:ext cx="233009" cy="0"/>
          </a:xfrm>
          <a:prstGeom prst="line">
            <a:avLst/>
          </a:prstGeom>
          <a:ln w="6350">
            <a:solidFill>
              <a:schemeClr val="accent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/>
          <p:cNvGrpSpPr/>
          <p:nvPr/>
        </p:nvGrpSpPr>
        <p:grpSpPr>
          <a:xfrm>
            <a:off x="904461" y="3067026"/>
            <a:ext cx="1876824" cy="807913"/>
            <a:chOff x="606056" y="712381"/>
            <a:chExt cx="2594344" cy="807913"/>
          </a:xfrm>
        </p:grpSpPr>
        <p:sp>
          <p:nvSpPr>
            <p:cNvPr id="32" name="TextBox 31"/>
            <p:cNvSpPr txBox="1"/>
            <p:nvPr/>
          </p:nvSpPr>
          <p:spPr>
            <a:xfrm>
              <a:off x="606056" y="712381"/>
              <a:ext cx="25943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添加标题</a:t>
              </a:r>
              <a:endParaRPr lang="en-US" sz="14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06056" y="1012463"/>
              <a:ext cx="2594344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sz="900" b="1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cxnSp>
        <p:nvCxnSpPr>
          <p:cNvPr id="34" name="Straight Connector 33"/>
          <p:cNvCxnSpPr/>
          <p:nvPr/>
        </p:nvCxnSpPr>
        <p:spPr>
          <a:xfrm flipH="1">
            <a:off x="2785430" y="3540230"/>
            <a:ext cx="233009" cy="0"/>
          </a:xfrm>
          <a:prstGeom prst="line">
            <a:avLst/>
          </a:prstGeom>
          <a:ln w="6350">
            <a:solidFill>
              <a:schemeClr val="accent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 190"/>
          <p:cNvSpPr>
            <a:spLocks noEditPoints="1"/>
          </p:cNvSpPr>
          <p:nvPr/>
        </p:nvSpPr>
        <p:spPr bwMode="auto">
          <a:xfrm>
            <a:off x="4322970" y="2661020"/>
            <a:ext cx="483873" cy="410429"/>
          </a:xfrm>
          <a:custGeom>
            <a:avLst/>
            <a:gdLst>
              <a:gd name="T0" fmla="*/ 22 w 47"/>
              <a:gd name="T1" fmla="*/ 21 h 40"/>
              <a:gd name="T2" fmla="*/ 26 w 47"/>
              <a:gd name="T3" fmla="*/ 21 h 40"/>
              <a:gd name="T4" fmla="*/ 26 w 47"/>
              <a:gd name="T5" fmla="*/ 25 h 40"/>
              <a:gd name="T6" fmla="*/ 47 w 47"/>
              <a:gd name="T7" fmla="*/ 25 h 40"/>
              <a:gd name="T8" fmla="*/ 47 w 47"/>
              <a:gd name="T9" fmla="*/ 12 h 40"/>
              <a:gd name="T10" fmla="*/ 42 w 47"/>
              <a:gd name="T11" fmla="*/ 7 h 40"/>
              <a:gd name="T12" fmla="*/ 34 w 47"/>
              <a:gd name="T13" fmla="*/ 7 h 40"/>
              <a:gd name="T14" fmla="*/ 32 w 47"/>
              <a:gd name="T15" fmla="*/ 1 h 40"/>
              <a:gd name="T16" fmla="*/ 29 w 47"/>
              <a:gd name="T17" fmla="*/ 0 h 40"/>
              <a:gd name="T18" fmla="*/ 18 w 47"/>
              <a:gd name="T19" fmla="*/ 0 h 40"/>
              <a:gd name="T20" fmla="*/ 16 w 47"/>
              <a:gd name="T21" fmla="*/ 1 h 40"/>
              <a:gd name="T22" fmla="*/ 13 w 47"/>
              <a:gd name="T23" fmla="*/ 7 h 40"/>
              <a:gd name="T24" fmla="*/ 5 w 47"/>
              <a:gd name="T25" fmla="*/ 7 h 40"/>
              <a:gd name="T26" fmla="*/ 1 w 47"/>
              <a:gd name="T27" fmla="*/ 12 h 40"/>
              <a:gd name="T28" fmla="*/ 0 w 47"/>
              <a:gd name="T29" fmla="*/ 25 h 40"/>
              <a:gd name="T30" fmla="*/ 22 w 47"/>
              <a:gd name="T31" fmla="*/ 25 h 40"/>
              <a:gd name="T32" fmla="*/ 22 w 47"/>
              <a:gd name="T33" fmla="*/ 21 h 40"/>
              <a:gd name="T34" fmla="*/ 18 w 47"/>
              <a:gd name="T35" fmla="*/ 4 h 40"/>
              <a:gd name="T36" fmla="*/ 20 w 47"/>
              <a:gd name="T37" fmla="*/ 3 h 40"/>
              <a:gd name="T38" fmla="*/ 27 w 47"/>
              <a:gd name="T39" fmla="*/ 3 h 40"/>
              <a:gd name="T40" fmla="*/ 29 w 47"/>
              <a:gd name="T41" fmla="*/ 4 h 40"/>
              <a:gd name="T42" fmla="*/ 31 w 47"/>
              <a:gd name="T43" fmla="*/ 7 h 40"/>
              <a:gd name="T44" fmla="*/ 17 w 47"/>
              <a:gd name="T45" fmla="*/ 7 h 40"/>
              <a:gd name="T46" fmla="*/ 18 w 47"/>
              <a:gd name="T47" fmla="*/ 4 h 40"/>
              <a:gd name="T48" fmla="*/ 26 w 47"/>
              <a:gd name="T49" fmla="*/ 32 h 40"/>
              <a:gd name="T50" fmla="*/ 22 w 47"/>
              <a:gd name="T51" fmla="*/ 32 h 40"/>
              <a:gd name="T52" fmla="*/ 22 w 47"/>
              <a:gd name="T53" fmla="*/ 28 h 40"/>
              <a:gd name="T54" fmla="*/ 1 w 47"/>
              <a:gd name="T55" fmla="*/ 28 h 40"/>
              <a:gd name="T56" fmla="*/ 2 w 47"/>
              <a:gd name="T57" fmla="*/ 36 h 40"/>
              <a:gd name="T58" fmla="*/ 6 w 47"/>
              <a:gd name="T59" fmla="*/ 40 h 40"/>
              <a:gd name="T60" fmla="*/ 41 w 47"/>
              <a:gd name="T61" fmla="*/ 40 h 40"/>
              <a:gd name="T62" fmla="*/ 45 w 47"/>
              <a:gd name="T63" fmla="*/ 36 h 40"/>
              <a:gd name="T64" fmla="*/ 46 w 47"/>
              <a:gd name="T65" fmla="*/ 28 h 40"/>
              <a:gd name="T66" fmla="*/ 26 w 47"/>
              <a:gd name="T67" fmla="*/ 28 h 40"/>
              <a:gd name="T68" fmla="*/ 26 w 47"/>
              <a:gd name="T69" fmla="*/ 32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7" h="40">
                <a:moveTo>
                  <a:pt x="22" y="21"/>
                </a:moveTo>
                <a:cubicBezTo>
                  <a:pt x="26" y="21"/>
                  <a:pt x="26" y="21"/>
                  <a:pt x="26" y="21"/>
                </a:cubicBezTo>
                <a:cubicBezTo>
                  <a:pt x="26" y="25"/>
                  <a:pt x="26" y="25"/>
                  <a:pt x="26" y="25"/>
                </a:cubicBezTo>
                <a:cubicBezTo>
                  <a:pt x="47" y="25"/>
                  <a:pt x="47" y="25"/>
                  <a:pt x="47" y="25"/>
                </a:cubicBezTo>
                <a:cubicBezTo>
                  <a:pt x="47" y="25"/>
                  <a:pt x="47" y="15"/>
                  <a:pt x="47" y="12"/>
                </a:cubicBezTo>
                <a:cubicBezTo>
                  <a:pt x="47" y="9"/>
                  <a:pt x="45" y="7"/>
                  <a:pt x="42" y="7"/>
                </a:cubicBezTo>
                <a:cubicBezTo>
                  <a:pt x="34" y="7"/>
                  <a:pt x="34" y="7"/>
                  <a:pt x="34" y="7"/>
                </a:cubicBezTo>
                <a:cubicBezTo>
                  <a:pt x="33" y="4"/>
                  <a:pt x="32" y="2"/>
                  <a:pt x="32" y="1"/>
                </a:cubicBezTo>
                <a:cubicBezTo>
                  <a:pt x="31" y="0"/>
                  <a:pt x="31" y="0"/>
                  <a:pt x="29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7" y="0"/>
                  <a:pt x="16" y="0"/>
                  <a:pt x="16" y="1"/>
                </a:cubicBezTo>
                <a:cubicBezTo>
                  <a:pt x="15" y="2"/>
                  <a:pt x="14" y="4"/>
                  <a:pt x="13" y="7"/>
                </a:cubicBezTo>
                <a:cubicBezTo>
                  <a:pt x="5" y="7"/>
                  <a:pt x="5" y="7"/>
                  <a:pt x="5" y="7"/>
                </a:cubicBezTo>
                <a:cubicBezTo>
                  <a:pt x="2" y="7"/>
                  <a:pt x="1" y="9"/>
                  <a:pt x="1" y="12"/>
                </a:cubicBezTo>
                <a:cubicBezTo>
                  <a:pt x="1" y="15"/>
                  <a:pt x="0" y="25"/>
                  <a:pt x="0" y="25"/>
                </a:cubicBezTo>
                <a:cubicBezTo>
                  <a:pt x="22" y="25"/>
                  <a:pt x="22" y="25"/>
                  <a:pt x="22" y="25"/>
                </a:cubicBezTo>
                <a:lnTo>
                  <a:pt x="22" y="21"/>
                </a:lnTo>
                <a:close/>
                <a:moveTo>
                  <a:pt x="18" y="4"/>
                </a:moveTo>
                <a:cubicBezTo>
                  <a:pt x="19" y="3"/>
                  <a:pt x="19" y="3"/>
                  <a:pt x="20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8" y="3"/>
                  <a:pt x="29" y="3"/>
                  <a:pt x="29" y="4"/>
                </a:cubicBezTo>
                <a:cubicBezTo>
                  <a:pt x="29" y="5"/>
                  <a:pt x="30" y="6"/>
                  <a:pt x="31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6"/>
                  <a:pt x="18" y="5"/>
                  <a:pt x="18" y="4"/>
                </a:cubicBezTo>
                <a:close/>
                <a:moveTo>
                  <a:pt x="26" y="32"/>
                </a:moveTo>
                <a:cubicBezTo>
                  <a:pt x="22" y="32"/>
                  <a:pt x="22" y="32"/>
                  <a:pt x="22" y="32"/>
                </a:cubicBezTo>
                <a:cubicBezTo>
                  <a:pt x="22" y="28"/>
                  <a:pt x="22" y="28"/>
                  <a:pt x="22" y="28"/>
                </a:cubicBezTo>
                <a:cubicBezTo>
                  <a:pt x="1" y="28"/>
                  <a:pt x="1" y="28"/>
                  <a:pt x="1" y="28"/>
                </a:cubicBezTo>
                <a:cubicBezTo>
                  <a:pt x="1" y="28"/>
                  <a:pt x="2" y="32"/>
                  <a:pt x="2" y="36"/>
                </a:cubicBezTo>
                <a:cubicBezTo>
                  <a:pt x="2" y="37"/>
                  <a:pt x="2" y="40"/>
                  <a:pt x="6" y="40"/>
                </a:cubicBezTo>
                <a:cubicBezTo>
                  <a:pt x="41" y="40"/>
                  <a:pt x="41" y="40"/>
                  <a:pt x="41" y="40"/>
                </a:cubicBezTo>
                <a:cubicBezTo>
                  <a:pt x="45" y="40"/>
                  <a:pt x="45" y="37"/>
                  <a:pt x="45" y="36"/>
                </a:cubicBezTo>
                <a:cubicBezTo>
                  <a:pt x="46" y="32"/>
                  <a:pt x="46" y="28"/>
                  <a:pt x="46" y="28"/>
                </a:cubicBezTo>
                <a:cubicBezTo>
                  <a:pt x="26" y="28"/>
                  <a:pt x="26" y="28"/>
                  <a:pt x="26" y="28"/>
                </a:cubicBezTo>
                <a:lnTo>
                  <a:pt x="26" y="3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078166" y="1301750"/>
            <a:ext cx="2986087" cy="2911476"/>
            <a:chOff x="3078163" y="1301750"/>
            <a:chExt cx="2986087" cy="2911476"/>
          </a:xfrm>
        </p:grpSpPr>
        <p:sp>
          <p:nvSpPr>
            <p:cNvPr id="10" name="Freeform 5"/>
            <p:cNvSpPr/>
            <p:nvPr/>
          </p:nvSpPr>
          <p:spPr bwMode="auto">
            <a:xfrm>
              <a:off x="3582988" y="1301750"/>
              <a:ext cx="1974850" cy="1020763"/>
            </a:xfrm>
            <a:custGeom>
              <a:avLst/>
              <a:gdLst>
                <a:gd name="T0" fmla="*/ 702 w 1403"/>
                <a:gd name="T1" fmla="*/ 0 h 725"/>
                <a:gd name="T2" fmla="*/ 0 w 1403"/>
                <a:gd name="T3" fmla="*/ 702 h 725"/>
                <a:gd name="T4" fmla="*/ 0 w 1403"/>
                <a:gd name="T5" fmla="*/ 715 h 725"/>
                <a:gd name="T6" fmla="*/ 342 w 1403"/>
                <a:gd name="T7" fmla="*/ 631 h 725"/>
                <a:gd name="T8" fmla="*/ 702 w 1403"/>
                <a:gd name="T9" fmla="*/ 725 h 725"/>
                <a:gd name="T10" fmla="*/ 1061 w 1403"/>
                <a:gd name="T11" fmla="*/ 631 h 725"/>
                <a:gd name="T12" fmla="*/ 1403 w 1403"/>
                <a:gd name="T13" fmla="*/ 715 h 725"/>
                <a:gd name="T14" fmla="*/ 1403 w 1403"/>
                <a:gd name="T15" fmla="*/ 702 h 725"/>
                <a:gd name="T16" fmla="*/ 702 w 1403"/>
                <a:gd name="T17" fmla="*/ 0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03" h="725">
                  <a:moveTo>
                    <a:pt x="702" y="0"/>
                  </a:moveTo>
                  <a:cubicBezTo>
                    <a:pt x="315" y="0"/>
                    <a:pt x="0" y="315"/>
                    <a:pt x="0" y="702"/>
                  </a:cubicBezTo>
                  <a:cubicBezTo>
                    <a:pt x="0" y="706"/>
                    <a:pt x="0" y="711"/>
                    <a:pt x="0" y="715"/>
                  </a:cubicBezTo>
                  <a:cubicBezTo>
                    <a:pt x="103" y="661"/>
                    <a:pt x="219" y="631"/>
                    <a:pt x="342" y="631"/>
                  </a:cubicBezTo>
                  <a:cubicBezTo>
                    <a:pt x="473" y="631"/>
                    <a:pt x="595" y="665"/>
                    <a:pt x="702" y="725"/>
                  </a:cubicBezTo>
                  <a:cubicBezTo>
                    <a:pt x="808" y="665"/>
                    <a:pt x="931" y="631"/>
                    <a:pt x="1061" y="631"/>
                  </a:cubicBezTo>
                  <a:cubicBezTo>
                    <a:pt x="1185" y="631"/>
                    <a:pt x="1301" y="661"/>
                    <a:pt x="1403" y="715"/>
                  </a:cubicBezTo>
                  <a:cubicBezTo>
                    <a:pt x="1403" y="711"/>
                    <a:pt x="1403" y="706"/>
                    <a:pt x="1403" y="702"/>
                  </a:cubicBezTo>
                  <a:cubicBezTo>
                    <a:pt x="1403" y="315"/>
                    <a:pt x="1089" y="0"/>
                    <a:pt x="702" y="0"/>
                  </a:cubicBezTo>
                </a:path>
              </a:pathLst>
            </a:cu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1" name="Freeform 6"/>
            <p:cNvSpPr/>
            <p:nvPr/>
          </p:nvSpPr>
          <p:spPr bwMode="auto">
            <a:xfrm>
              <a:off x="4619625" y="2389188"/>
              <a:ext cx="1444625" cy="1824038"/>
            </a:xfrm>
            <a:custGeom>
              <a:avLst/>
              <a:gdLst>
                <a:gd name="T0" fmla="*/ 698 w 1027"/>
                <a:gd name="T1" fmla="*/ 0 h 1296"/>
                <a:gd name="T2" fmla="*/ 342 w 1027"/>
                <a:gd name="T3" fmla="*/ 562 h 1296"/>
                <a:gd name="T4" fmla="*/ 343 w 1027"/>
                <a:gd name="T5" fmla="*/ 594 h 1296"/>
                <a:gd name="T6" fmla="*/ 0 w 1027"/>
                <a:gd name="T7" fmla="*/ 1216 h 1296"/>
                <a:gd name="T8" fmla="*/ 325 w 1027"/>
                <a:gd name="T9" fmla="*/ 1296 h 1296"/>
                <a:gd name="T10" fmla="*/ 1027 w 1027"/>
                <a:gd name="T11" fmla="*/ 594 h 1296"/>
                <a:gd name="T12" fmla="*/ 698 w 1027"/>
                <a:gd name="T13" fmla="*/ 0 h 1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7" h="1296">
                  <a:moveTo>
                    <a:pt x="698" y="0"/>
                  </a:moveTo>
                  <a:cubicBezTo>
                    <a:pt x="676" y="239"/>
                    <a:pt x="538" y="445"/>
                    <a:pt x="342" y="562"/>
                  </a:cubicBezTo>
                  <a:cubicBezTo>
                    <a:pt x="342" y="572"/>
                    <a:pt x="343" y="583"/>
                    <a:pt x="343" y="594"/>
                  </a:cubicBezTo>
                  <a:cubicBezTo>
                    <a:pt x="343" y="855"/>
                    <a:pt x="206" y="1085"/>
                    <a:pt x="0" y="1216"/>
                  </a:cubicBezTo>
                  <a:cubicBezTo>
                    <a:pt x="97" y="1267"/>
                    <a:pt x="208" y="1296"/>
                    <a:pt x="325" y="1296"/>
                  </a:cubicBezTo>
                  <a:cubicBezTo>
                    <a:pt x="712" y="1296"/>
                    <a:pt x="1027" y="981"/>
                    <a:pt x="1027" y="594"/>
                  </a:cubicBezTo>
                  <a:cubicBezTo>
                    <a:pt x="1027" y="344"/>
                    <a:pt x="896" y="124"/>
                    <a:pt x="698" y="0"/>
                  </a:cubicBezTo>
                </a:path>
              </a:pathLst>
            </a:cu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2" name="Freeform 7"/>
            <p:cNvSpPr/>
            <p:nvPr/>
          </p:nvSpPr>
          <p:spPr bwMode="auto">
            <a:xfrm>
              <a:off x="4619625" y="2238375"/>
              <a:ext cx="936625" cy="887413"/>
            </a:xfrm>
            <a:custGeom>
              <a:avLst/>
              <a:gdLst>
                <a:gd name="T0" fmla="*/ 325 w 666"/>
                <a:gd name="T1" fmla="*/ 0 h 631"/>
                <a:gd name="T2" fmla="*/ 0 w 666"/>
                <a:gd name="T3" fmla="*/ 80 h 631"/>
                <a:gd name="T4" fmla="*/ 339 w 666"/>
                <a:gd name="T5" fmla="*/ 631 h 631"/>
                <a:gd name="T6" fmla="*/ 666 w 666"/>
                <a:gd name="T7" fmla="*/ 89 h 631"/>
                <a:gd name="T8" fmla="*/ 325 w 666"/>
                <a:gd name="T9" fmla="*/ 0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6" h="631">
                  <a:moveTo>
                    <a:pt x="325" y="0"/>
                  </a:moveTo>
                  <a:cubicBezTo>
                    <a:pt x="208" y="0"/>
                    <a:pt x="97" y="29"/>
                    <a:pt x="0" y="80"/>
                  </a:cubicBezTo>
                  <a:cubicBezTo>
                    <a:pt x="187" y="199"/>
                    <a:pt x="317" y="399"/>
                    <a:pt x="339" y="631"/>
                  </a:cubicBezTo>
                  <a:cubicBezTo>
                    <a:pt x="522" y="515"/>
                    <a:pt x="649" y="317"/>
                    <a:pt x="666" y="89"/>
                  </a:cubicBezTo>
                  <a:cubicBezTo>
                    <a:pt x="565" y="32"/>
                    <a:pt x="449" y="0"/>
                    <a:pt x="325" y="0"/>
                  </a:cubicBezTo>
                </a:path>
              </a:pathLst>
            </a:cu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3" name="Freeform 8"/>
            <p:cNvSpPr/>
            <p:nvPr/>
          </p:nvSpPr>
          <p:spPr bwMode="auto">
            <a:xfrm>
              <a:off x="3078163" y="2389188"/>
              <a:ext cx="1444625" cy="1824038"/>
            </a:xfrm>
            <a:custGeom>
              <a:avLst/>
              <a:gdLst>
                <a:gd name="T0" fmla="*/ 328 w 1026"/>
                <a:gd name="T1" fmla="*/ 0 h 1296"/>
                <a:gd name="T2" fmla="*/ 0 w 1026"/>
                <a:gd name="T3" fmla="*/ 594 h 1296"/>
                <a:gd name="T4" fmla="*/ 701 w 1026"/>
                <a:gd name="T5" fmla="*/ 1296 h 1296"/>
                <a:gd name="T6" fmla="*/ 1026 w 1026"/>
                <a:gd name="T7" fmla="*/ 1216 h 1296"/>
                <a:gd name="T8" fmla="*/ 684 w 1026"/>
                <a:gd name="T9" fmla="*/ 594 h 1296"/>
                <a:gd name="T10" fmla="*/ 685 w 1026"/>
                <a:gd name="T11" fmla="*/ 562 h 1296"/>
                <a:gd name="T12" fmla="*/ 328 w 1026"/>
                <a:gd name="T13" fmla="*/ 0 h 1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6" h="1296">
                  <a:moveTo>
                    <a:pt x="328" y="0"/>
                  </a:moveTo>
                  <a:cubicBezTo>
                    <a:pt x="131" y="124"/>
                    <a:pt x="0" y="344"/>
                    <a:pt x="0" y="594"/>
                  </a:cubicBezTo>
                  <a:cubicBezTo>
                    <a:pt x="0" y="981"/>
                    <a:pt x="315" y="1296"/>
                    <a:pt x="701" y="1296"/>
                  </a:cubicBezTo>
                  <a:cubicBezTo>
                    <a:pt x="819" y="1296"/>
                    <a:pt x="929" y="1267"/>
                    <a:pt x="1026" y="1216"/>
                  </a:cubicBezTo>
                  <a:cubicBezTo>
                    <a:pt x="821" y="1085"/>
                    <a:pt x="684" y="855"/>
                    <a:pt x="684" y="594"/>
                  </a:cubicBezTo>
                  <a:cubicBezTo>
                    <a:pt x="684" y="583"/>
                    <a:pt x="684" y="572"/>
                    <a:pt x="685" y="562"/>
                  </a:cubicBezTo>
                  <a:cubicBezTo>
                    <a:pt x="489" y="445"/>
                    <a:pt x="351" y="239"/>
                    <a:pt x="32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4" name="Freeform 9"/>
            <p:cNvSpPr/>
            <p:nvPr/>
          </p:nvSpPr>
          <p:spPr bwMode="auto">
            <a:xfrm>
              <a:off x="3586163" y="2238375"/>
              <a:ext cx="936625" cy="887413"/>
            </a:xfrm>
            <a:custGeom>
              <a:avLst/>
              <a:gdLst>
                <a:gd name="T0" fmla="*/ 340 w 665"/>
                <a:gd name="T1" fmla="*/ 0 h 631"/>
                <a:gd name="T2" fmla="*/ 0 w 665"/>
                <a:gd name="T3" fmla="*/ 89 h 631"/>
                <a:gd name="T4" fmla="*/ 327 w 665"/>
                <a:gd name="T5" fmla="*/ 631 h 631"/>
                <a:gd name="T6" fmla="*/ 665 w 665"/>
                <a:gd name="T7" fmla="*/ 80 h 631"/>
                <a:gd name="T8" fmla="*/ 340 w 665"/>
                <a:gd name="T9" fmla="*/ 0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5" h="631">
                  <a:moveTo>
                    <a:pt x="340" y="0"/>
                  </a:moveTo>
                  <a:cubicBezTo>
                    <a:pt x="217" y="0"/>
                    <a:pt x="101" y="32"/>
                    <a:pt x="0" y="89"/>
                  </a:cubicBezTo>
                  <a:cubicBezTo>
                    <a:pt x="17" y="317"/>
                    <a:pt x="143" y="515"/>
                    <a:pt x="327" y="631"/>
                  </a:cubicBezTo>
                  <a:cubicBezTo>
                    <a:pt x="349" y="399"/>
                    <a:pt x="479" y="199"/>
                    <a:pt x="665" y="80"/>
                  </a:cubicBezTo>
                  <a:cubicBezTo>
                    <a:pt x="568" y="29"/>
                    <a:pt x="458" y="0"/>
                    <a:pt x="340" y="0"/>
                  </a:cubicBezTo>
                </a:path>
              </a:pathLst>
            </a:cu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5" name="Freeform 10"/>
            <p:cNvSpPr/>
            <p:nvPr/>
          </p:nvSpPr>
          <p:spPr bwMode="auto">
            <a:xfrm>
              <a:off x="4089400" y="3206750"/>
              <a:ext cx="963613" cy="865188"/>
            </a:xfrm>
            <a:custGeom>
              <a:avLst/>
              <a:gdLst>
                <a:gd name="T0" fmla="*/ 684 w 684"/>
                <a:gd name="T1" fmla="*/ 0 h 615"/>
                <a:gd name="T2" fmla="*/ 342 w 684"/>
                <a:gd name="T3" fmla="*/ 84 h 615"/>
                <a:gd name="T4" fmla="*/ 0 w 684"/>
                <a:gd name="T5" fmla="*/ 0 h 615"/>
                <a:gd name="T6" fmla="*/ 0 w 684"/>
                <a:gd name="T7" fmla="*/ 13 h 615"/>
                <a:gd name="T8" fmla="*/ 342 w 684"/>
                <a:gd name="T9" fmla="*/ 615 h 615"/>
                <a:gd name="T10" fmla="*/ 684 w 684"/>
                <a:gd name="T11" fmla="*/ 13 h 615"/>
                <a:gd name="T12" fmla="*/ 684 w 684"/>
                <a:gd name="T13" fmla="*/ 0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4" h="615">
                  <a:moveTo>
                    <a:pt x="684" y="0"/>
                  </a:moveTo>
                  <a:cubicBezTo>
                    <a:pt x="582" y="54"/>
                    <a:pt x="465" y="84"/>
                    <a:pt x="342" y="84"/>
                  </a:cubicBezTo>
                  <a:cubicBezTo>
                    <a:pt x="218" y="84"/>
                    <a:pt x="102" y="54"/>
                    <a:pt x="0" y="0"/>
                  </a:cubicBezTo>
                  <a:cubicBezTo>
                    <a:pt x="0" y="4"/>
                    <a:pt x="0" y="9"/>
                    <a:pt x="0" y="13"/>
                  </a:cubicBezTo>
                  <a:cubicBezTo>
                    <a:pt x="0" y="269"/>
                    <a:pt x="137" y="493"/>
                    <a:pt x="342" y="615"/>
                  </a:cubicBezTo>
                  <a:cubicBezTo>
                    <a:pt x="547" y="493"/>
                    <a:pt x="684" y="269"/>
                    <a:pt x="684" y="13"/>
                  </a:cubicBezTo>
                  <a:cubicBezTo>
                    <a:pt x="684" y="9"/>
                    <a:pt x="684" y="4"/>
                    <a:pt x="684" y="0"/>
                  </a:cubicBezTo>
                </a:path>
              </a:pathLst>
            </a:cu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6" name="Freeform 11"/>
            <p:cNvSpPr/>
            <p:nvPr/>
          </p:nvSpPr>
          <p:spPr bwMode="auto">
            <a:xfrm>
              <a:off x="3582988" y="1301750"/>
              <a:ext cx="1974850" cy="1020763"/>
            </a:xfrm>
            <a:custGeom>
              <a:avLst/>
              <a:gdLst>
                <a:gd name="T0" fmla="*/ 702 w 1403"/>
                <a:gd name="T1" fmla="*/ 725 h 725"/>
                <a:gd name="T2" fmla="*/ 1061 w 1403"/>
                <a:gd name="T3" fmla="*/ 631 h 725"/>
                <a:gd name="T4" fmla="*/ 1403 w 1403"/>
                <a:gd name="T5" fmla="*/ 715 h 725"/>
                <a:gd name="T6" fmla="*/ 1403 w 1403"/>
                <a:gd name="T7" fmla="*/ 702 h 725"/>
                <a:gd name="T8" fmla="*/ 702 w 1403"/>
                <a:gd name="T9" fmla="*/ 0 h 725"/>
                <a:gd name="T10" fmla="*/ 0 w 1403"/>
                <a:gd name="T11" fmla="*/ 702 h 725"/>
                <a:gd name="T12" fmla="*/ 0 w 1403"/>
                <a:gd name="T13" fmla="*/ 715 h 725"/>
                <a:gd name="T14" fmla="*/ 342 w 1403"/>
                <a:gd name="T15" fmla="*/ 631 h 725"/>
                <a:gd name="T16" fmla="*/ 702 w 1403"/>
                <a:gd name="T17" fmla="*/ 725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03" h="725">
                  <a:moveTo>
                    <a:pt x="702" y="725"/>
                  </a:moveTo>
                  <a:cubicBezTo>
                    <a:pt x="808" y="665"/>
                    <a:pt x="931" y="631"/>
                    <a:pt x="1061" y="631"/>
                  </a:cubicBezTo>
                  <a:cubicBezTo>
                    <a:pt x="1185" y="631"/>
                    <a:pt x="1301" y="661"/>
                    <a:pt x="1403" y="715"/>
                  </a:cubicBezTo>
                  <a:cubicBezTo>
                    <a:pt x="1403" y="711"/>
                    <a:pt x="1403" y="706"/>
                    <a:pt x="1403" y="702"/>
                  </a:cubicBezTo>
                  <a:cubicBezTo>
                    <a:pt x="1403" y="315"/>
                    <a:pt x="1089" y="0"/>
                    <a:pt x="702" y="0"/>
                  </a:cubicBezTo>
                  <a:cubicBezTo>
                    <a:pt x="315" y="0"/>
                    <a:pt x="0" y="315"/>
                    <a:pt x="0" y="702"/>
                  </a:cubicBezTo>
                  <a:cubicBezTo>
                    <a:pt x="0" y="706"/>
                    <a:pt x="0" y="711"/>
                    <a:pt x="0" y="715"/>
                  </a:cubicBezTo>
                  <a:cubicBezTo>
                    <a:pt x="103" y="661"/>
                    <a:pt x="219" y="631"/>
                    <a:pt x="342" y="631"/>
                  </a:cubicBezTo>
                  <a:cubicBezTo>
                    <a:pt x="473" y="631"/>
                    <a:pt x="595" y="665"/>
                    <a:pt x="702" y="7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7" name="Freeform 12"/>
            <p:cNvSpPr/>
            <p:nvPr/>
          </p:nvSpPr>
          <p:spPr bwMode="auto">
            <a:xfrm>
              <a:off x="4619625" y="2389188"/>
              <a:ext cx="1444625" cy="1824038"/>
            </a:xfrm>
            <a:custGeom>
              <a:avLst/>
              <a:gdLst>
                <a:gd name="T0" fmla="*/ 342 w 1027"/>
                <a:gd name="T1" fmla="*/ 562 h 1296"/>
                <a:gd name="T2" fmla="*/ 343 w 1027"/>
                <a:gd name="T3" fmla="*/ 594 h 1296"/>
                <a:gd name="T4" fmla="*/ 0 w 1027"/>
                <a:gd name="T5" fmla="*/ 1216 h 1296"/>
                <a:gd name="T6" fmla="*/ 325 w 1027"/>
                <a:gd name="T7" fmla="*/ 1296 h 1296"/>
                <a:gd name="T8" fmla="*/ 1027 w 1027"/>
                <a:gd name="T9" fmla="*/ 594 h 1296"/>
                <a:gd name="T10" fmla="*/ 698 w 1027"/>
                <a:gd name="T11" fmla="*/ 0 h 1296"/>
                <a:gd name="T12" fmla="*/ 342 w 1027"/>
                <a:gd name="T13" fmla="*/ 562 h 1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7" h="1296">
                  <a:moveTo>
                    <a:pt x="342" y="562"/>
                  </a:moveTo>
                  <a:cubicBezTo>
                    <a:pt x="342" y="572"/>
                    <a:pt x="343" y="583"/>
                    <a:pt x="343" y="594"/>
                  </a:cubicBezTo>
                  <a:cubicBezTo>
                    <a:pt x="343" y="855"/>
                    <a:pt x="206" y="1085"/>
                    <a:pt x="0" y="1216"/>
                  </a:cubicBezTo>
                  <a:cubicBezTo>
                    <a:pt x="97" y="1267"/>
                    <a:pt x="208" y="1296"/>
                    <a:pt x="325" y="1296"/>
                  </a:cubicBezTo>
                  <a:cubicBezTo>
                    <a:pt x="712" y="1296"/>
                    <a:pt x="1027" y="981"/>
                    <a:pt x="1027" y="594"/>
                  </a:cubicBezTo>
                  <a:cubicBezTo>
                    <a:pt x="1027" y="344"/>
                    <a:pt x="896" y="124"/>
                    <a:pt x="698" y="0"/>
                  </a:cubicBezTo>
                  <a:cubicBezTo>
                    <a:pt x="676" y="239"/>
                    <a:pt x="538" y="445"/>
                    <a:pt x="342" y="5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8" name="Freeform 13"/>
            <p:cNvSpPr/>
            <p:nvPr/>
          </p:nvSpPr>
          <p:spPr bwMode="auto">
            <a:xfrm>
              <a:off x="4619625" y="2238375"/>
              <a:ext cx="936625" cy="887413"/>
            </a:xfrm>
            <a:custGeom>
              <a:avLst/>
              <a:gdLst>
                <a:gd name="T0" fmla="*/ 0 w 666"/>
                <a:gd name="T1" fmla="*/ 80 h 631"/>
                <a:gd name="T2" fmla="*/ 339 w 666"/>
                <a:gd name="T3" fmla="*/ 631 h 631"/>
                <a:gd name="T4" fmla="*/ 666 w 666"/>
                <a:gd name="T5" fmla="*/ 89 h 631"/>
                <a:gd name="T6" fmla="*/ 325 w 666"/>
                <a:gd name="T7" fmla="*/ 0 h 631"/>
                <a:gd name="T8" fmla="*/ 0 w 666"/>
                <a:gd name="T9" fmla="*/ 80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6" h="631">
                  <a:moveTo>
                    <a:pt x="0" y="80"/>
                  </a:moveTo>
                  <a:cubicBezTo>
                    <a:pt x="187" y="199"/>
                    <a:pt x="317" y="399"/>
                    <a:pt x="339" y="631"/>
                  </a:cubicBezTo>
                  <a:cubicBezTo>
                    <a:pt x="522" y="515"/>
                    <a:pt x="649" y="317"/>
                    <a:pt x="666" y="89"/>
                  </a:cubicBezTo>
                  <a:cubicBezTo>
                    <a:pt x="565" y="32"/>
                    <a:pt x="449" y="0"/>
                    <a:pt x="325" y="0"/>
                  </a:cubicBezTo>
                  <a:cubicBezTo>
                    <a:pt x="208" y="0"/>
                    <a:pt x="97" y="29"/>
                    <a:pt x="0" y="8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9" name="Freeform 14"/>
            <p:cNvSpPr/>
            <p:nvPr/>
          </p:nvSpPr>
          <p:spPr bwMode="auto">
            <a:xfrm>
              <a:off x="3078163" y="2389188"/>
              <a:ext cx="1444625" cy="1824038"/>
            </a:xfrm>
            <a:custGeom>
              <a:avLst/>
              <a:gdLst>
                <a:gd name="T0" fmla="*/ 684 w 1026"/>
                <a:gd name="T1" fmla="*/ 594 h 1296"/>
                <a:gd name="T2" fmla="*/ 685 w 1026"/>
                <a:gd name="T3" fmla="*/ 562 h 1296"/>
                <a:gd name="T4" fmla="*/ 328 w 1026"/>
                <a:gd name="T5" fmla="*/ 0 h 1296"/>
                <a:gd name="T6" fmla="*/ 0 w 1026"/>
                <a:gd name="T7" fmla="*/ 594 h 1296"/>
                <a:gd name="T8" fmla="*/ 701 w 1026"/>
                <a:gd name="T9" fmla="*/ 1296 h 1296"/>
                <a:gd name="T10" fmla="*/ 1026 w 1026"/>
                <a:gd name="T11" fmla="*/ 1216 h 1296"/>
                <a:gd name="T12" fmla="*/ 684 w 1026"/>
                <a:gd name="T13" fmla="*/ 594 h 1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6" h="1296">
                  <a:moveTo>
                    <a:pt x="684" y="594"/>
                  </a:moveTo>
                  <a:cubicBezTo>
                    <a:pt x="684" y="583"/>
                    <a:pt x="684" y="572"/>
                    <a:pt x="685" y="562"/>
                  </a:cubicBezTo>
                  <a:cubicBezTo>
                    <a:pt x="489" y="445"/>
                    <a:pt x="351" y="239"/>
                    <a:pt x="328" y="0"/>
                  </a:cubicBezTo>
                  <a:cubicBezTo>
                    <a:pt x="131" y="124"/>
                    <a:pt x="0" y="344"/>
                    <a:pt x="0" y="594"/>
                  </a:cubicBezTo>
                  <a:cubicBezTo>
                    <a:pt x="0" y="981"/>
                    <a:pt x="315" y="1296"/>
                    <a:pt x="701" y="1296"/>
                  </a:cubicBezTo>
                  <a:cubicBezTo>
                    <a:pt x="819" y="1296"/>
                    <a:pt x="929" y="1267"/>
                    <a:pt x="1026" y="1216"/>
                  </a:cubicBezTo>
                  <a:cubicBezTo>
                    <a:pt x="821" y="1085"/>
                    <a:pt x="684" y="855"/>
                    <a:pt x="684" y="5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0" name="Freeform 15"/>
            <p:cNvSpPr/>
            <p:nvPr/>
          </p:nvSpPr>
          <p:spPr bwMode="auto">
            <a:xfrm>
              <a:off x="3586163" y="2238375"/>
              <a:ext cx="936625" cy="887413"/>
            </a:xfrm>
            <a:custGeom>
              <a:avLst/>
              <a:gdLst>
                <a:gd name="T0" fmla="*/ 327 w 665"/>
                <a:gd name="T1" fmla="*/ 631 h 631"/>
                <a:gd name="T2" fmla="*/ 665 w 665"/>
                <a:gd name="T3" fmla="*/ 80 h 631"/>
                <a:gd name="T4" fmla="*/ 340 w 665"/>
                <a:gd name="T5" fmla="*/ 0 h 631"/>
                <a:gd name="T6" fmla="*/ 0 w 665"/>
                <a:gd name="T7" fmla="*/ 89 h 631"/>
                <a:gd name="T8" fmla="*/ 327 w 665"/>
                <a:gd name="T9" fmla="*/ 631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5" h="631">
                  <a:moveTo>
                    <a:pt x="327" y="631"/>
                  </a:moveTo>
                  <a:cubicBezTo>
                    <a:pt x="349" y="399"/>
                    <a:pt x="479" y="199"/>
                    <a:pt x="665" y="80"/>
                  </a:cubicBezTo>
                  <a:cubicBezTo>
                    <a:pt x="568" y="29"/>
                    <a:pt x="458" y="0"/>
                    <a:pt x="340" y="0"/>
                  </a:cubicBezTo>
                  <a:cubicBezTo>
                    <a:pt x="217" y="0"/>
                    <a:pt x="101" y="32"/>
                    <a:pt x="0" y="89"/>
                  </a:cubicBezTo>
                  <a:cubicBezTo>
                    <a:pt x="17" y="317"/>
                    <a:pt x="143" y="515"/>
                    <a:pt x="327" y="6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1" name="Freeform 16"/>
            <p:cNvSpPr/>
            <p:nvPr/>
          </p:nvSpPr>
          <p:spPr bwMode="auto">
            <a:xfrm>
              <a:off x="4089400" y="3206750"/>
              <a:ext cx="963613" cy="865188"/>
            </a:xfrm>
            <a:custGeom>
              <a:avLst/>
              <a:gdLst>
                <a:gd name="T0" fmla="*/ 684 w 684"/>
                <a:gd name="T1" fmla="*/ 13 h 615"/>
                <a:gd name="T2" fmla="*/ 684 w 684"/>
                <a:gd name="T3" fmla="*/ 0 h 615"/>
                <a:gd name="T4" fmla="*/ 342 w 684"/>
                <a:gd name="T5" fmla="*/ 84 h 615"/>
                <a:gd name="T6" fmla="*/ 0 w 684"/>
                <a:gd name="T7" fmla="*/ 0 h 615"/>
                <a:gd name="T8" fmla="*/ 0 w 684"/>
                <a:gd name="T9" fmla="*/ 13 h 615"/>
                <a:gd name="T10" fmla="*/ 342 w 684"/>
                <a:gd name="T11" fmla="*/ 615 h 615"/>
                <a:gd name="T12" fmla="*/ 684 w 684"/>
                <a:gd name="T13" fmla="*/ 13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4" h="615">
                  <a:moveTo>
                    <a:pt x="684" y="13"/>
                  </a:moveTo>
                  <a:cubicBezTo>
                    <a:pt x="684" y="9"/>
                    <a:pt x="684" y="4"/>
                    <a:pt x="684" y="0"/>
                  </a:cubicBezTo>
                  <a:cubicBezTo>
                    <a:pt x="582" y="54"/>
                    <a:pt x="465" y="84"/>
                    <a:pt x="342" y="84"/>
                  </a:cubicBezTo>
                  <a:cubicBezTo>
                    <a:pt x="218" y="84"/>
                    <a:pt x="102" y="54"/>
                    <a:pt x="0" y="0"/>
                  </a:cubicBezTo>
                  <a:cubicBezTo>
                    <a:pt x="0" y="4"/>
                    <a:pt x="0" y="9"/>
                    <a:pt x="0" y="13"/>
                  </a:cubicBezTo>
                  <a:cubicBezTo>
                    <a:pt x="0" y="269"/>
                    <a:pt x="137" y="493"/>
                    <a:pt x="342" y="615"/>
                  </a:cubicBezTo>
                  <a:cubicBezTo>
                    <a:pt x="547" y="493"/>
                    <a:pt x="684" y="269"/>
                    <a:pt x="684" y="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800475" y="2283670"/>
              <a:ext cx="3545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1</a:t>
              </a:r>
              <a:endParaRPr lang="en-US" sz="2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030788" y="2283670"/>
              <a:ext cx="3545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2</a:t>
              </a:r>
              <a:endParaRPr lang="en-US" sz="2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410854" y="3361697"/>
              <a:ext cx="3545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3</a:t>
              </a:r>
              <a:endParaRPr lang="en-US" sz="2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sp>
        <p:nvSpPr>
          <p:cNvPr id="38" name="Freeform 218"/>
          <p:cNvSpPr>
            <a:spLocks noEditPoints="1"/>
          </p:cNvSpPr>
          <p:nvPr/>
        </p:nvSpPr>
        <p:spPr bwMode="auto">
          <a:xfrm>
            <a:off x="4338605" y="1620572"/>
            <a:ext cx="499018" cy="490186"/>
          </a:xfrm>
          <a:custGeom>
            <a:avLst/>
            <a:gdLst>
              <a:gd name="T0" fmla="*/ 7 w 48"/>
              <a:gd name="T1" fmla="*/ 32 h 47"/>
              <a:gd name="T2" fmla="*/ 2 w 48"/>
              <a:gd name="T3" fmla="*/ 44 h 47"/>
              <a:gd name="T4" fmla="*/ 16 w 48"/>
              <a:gd name="T5" fmla="*/ 41 h 47"/>
              <a:gd name="T6" fmla="*/ 15 w 48"/>
              <a:gd name="T7" fmla="*/ 33 h 47"/>
              <a:gd name="T8" fmla="*/ 7 w 48"/>
              <a:gd name="T9" fmla="*/ 32 h 47"/>
              <a:gd name="T10" fmla="*/ 46 w 48"/>
              <a:gd name="T11" fmla="*/ 2 h 47"/>
              <a:gd name="T12" fmla="*/ 18 w 48"/>
              <a:gd name="T13" fmla="*/ 22 h 47"/>
              <a:gd name="T14" fmla="*/ 13 w 48"/>
              <a:gd name="T15" fmla="*/ 27 h 47"/>
              <a:gd name="T16" fmla="*/ 14 w 48"/>
              <a:gd name="T17" fmla="*/ 28 h 47"/>
              <a:gd name="T18" fmla="*/ 17 w 48"/>
              <a:gd name="T19" fmla="*/ 30 h 47"/>
              <a:gd name="T20" fmla="*/ 19 w 48"/>
              <a:gd name="T21" fmla="*/ 34 h 47"/>
              <a:gd name="T22" fmla="*/ 20 w 48"/>
              <a:gd name="T23" fmla="*/ 34 h 47"/>
              <a:gd name="T24" fmla="*/ 26 w 48"/>
              <a:gd name="T25" fmla="*/ 29 h 47"/>
              <a:gd name="T26" fmla="*/ 46 w 48"/>
              <a:gd name="T27" fmla="*/ 2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8" h="47">
                <a:moveTo>
                  <a:pt x="7" y="32"/>
                </a:moveTo>
                <a:cubicBezTo>
                  <a:pt x="3" y="35"/>
                  <a:pt x="6" y="39"/>
                  <a:pt x="2" y="44"/>
                </a:cubicBezTo>
                <a:cubicBezTo>
                  <a:pt x="0" y="47"/>
                  <a:pt x="10" y="46"/>
                  <a:pt x="16" y="41"/>
                </a:cubicBezTo>
                <a:cubicBezTo>
                  <a:pt x="18" y="38"/>
                  <a:pt x="18" y="35"/>
                  <a:pt x="15" y="33"/>
                </a:cubicBezTo>
                <a:cubicBezTo>
                  <a:pt x="13" y="30"/>
                  <a:pt x="9" y="30"/>
                  <a:pt x="7" y="32"/>
                </a:cubicBezTo>
                <a:close/>
                <a:moveTo>
                  <a:pt x="46" y="2"/>
                </a:moveTo>
                <a:cubicBezTo>
                  <a:pt x="44" y="0"/>
                  <a:pt x="24" y="16"/>
                  <a:pt x="18" y="22"/>
                </a:cubicBezTo>
                <a:cubicBezTo>
                  <a:pt x="15" y="25"/>
                  <a:pt x="14" y="26"/>
                  <a:pt x="13" y="27"/>
                </a:cubicBezTo>
                <a:cubicBezTo>
                  <a:pt x="13" y="28"/>
                  <a:pt x="14" y="28"/>
                  <a:pt x="14" y="28"/>
                </a:cubicBezTo>
                <a:cubicBezTo>
                  <a:pt x="15" y="29"/>
                  <a:pt x="16" y="29"/>
                  <a:pt x="17" y="30"/>
                </a:cubicBezTo>
                <a:cubicBezTo>
                  <a:pt x="18" y="32"/>
                  <a:pt x="18" y="32"/>
                  <a:pt x="19" y="34"/>
                </a:cubicBezTo>
                <a:cubicBezTo>
                  <a:pt x="19" y="34"/>
                  <a:pt x="19" y="34"/>
                  <a:pt x="20" y="34"/>
                </a:cubicBezTo>
                <a:cubicBezTo>
                  <a:pt x="21" y="33"/>
                  <a:pt x="23" y="32"/>
                  <a:pt x="26" y="29"/>
                </a:cubicBezTo>
                <a:cubicBezTo>
                  <a:pt x="32" y="23"/>
                  <a:pt x="48" y="3"/>
                  <a:pt x="46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39" name="Freeform 73"/>
          <p:cNvSpPr>
            <a:spLocks noEditPoints="1"/>
          </p:cNvSpPr>
          <p:nvPr/>
        </p:nvSpPr>
        <p:spPr bwMode="auto">
          <a:xfrm>
            <a:off x="3454849" y="3259138"/>
            <a:ext cx="456014" cy="388014"/>
          </a:xfrm>
          <a:custGeom>
            <a:avLst/>
            <a:gdLst>
              <a:gd name="T0" fmla="*/ 48 w 48"/>
              <a:gd name="T1" fmla="*/ 38 h 41"/>
              <a:gd name="T2" fmla="*/ 45 w 48"/>
              <a:gd name="T3" fmla="*/ 41 h 41"/>
              <a:gd name="T4" fmla="*/ 4 w 48"/>
              <a:gd name="T5" fmla="*/ 41 h 41"/>
              <a:gd name="T6" fmla="*/ 0 w 48"/>
              <a:gd name="T7" fmla="*/ 38 h 41"/>
              <a:gd name="T8" fmla="*/ 0 w 48"/>
              <a:gd name="T9" fmla="*/ 3 h 41"/>
              <a:gd name="T10" fmla="*/ 4 w 48"/>
              <a:gd name="T11" fmla="*/ 0 h 41"/>
              <a:gd name="T12" fmla="*/ 45 w 48"/>
              <a:gd name="T13" fmla="*/ 0 h 41"/>
              <a:gd name="T14" fmla="*/ 48 w 48"/>
              <a:gd name="T15" fmla="*/ 3 h 41"/>
              <a:gd name="T16" fmla="*/ 48 w 48"/>
              <a:gd name="T17" fmla="*/ 38 h 41"/>
              <a:gd name="T18" fmla="*/ 45 w 48"/>
              <a:gd name="T19" fmla="*/ 10 h 41"/>
              <a:gd name="T20" fmla="*/ 45 w 48"/>
              <a:gd name="T21" fmla="*/ 7 h 41"/>
              <a:gd name="T22" fmla="*/ 45 w 48"/>
              <a:gd name="T23" fmla="*/ 3 h 41"/>
              <a:gd name="T24" fmla="*/ 23 w 48"/>
              <a:gd name="T25" fmla="*/ 3 h 41"/>
              <a:gd name="T26" fmla="*/ 21 w 48"/>
              <a:gd name="T27" fmla="*/ 7 h 41"/>
              <a:gd name="T28" fmla="*/ 4 w 48"/>
              <a:gd name="T29" fmla="*/ 7 h 41"/>
              <a:gd name="T30" fmla="*/ 4 w 48"/>
              <a:gd name="T31" fmla="*/ 10 h 41"/>
              <a:gd name="T32" fmla="*/ 45 w 48"/>
              <a:gd name="T33" fmla="*/ 10 h 41"/>
              <a:gd name="T34" fmla="*/ 45 w 48"/>
              <a:gd name="T35" fmla="*/ 38 h 41"/>
              <a:gd name="T36" fmla="*/ 45 w 48"/>
              <a:gd name="T37" fmla="*/ 34 h 41"/>
              <a:gd name="T38" fmla="*/ 4 w 48"/>
              <a:gd name="T39" fmla="*/ 34 h 41"/>
              <a:gd name="T40" fmla="*/ 4 w 48"/>
              <a:gd name="T41" fmla="*/ 38 h 41"/>
              <a:gd name="T42" fmla="*/ 45 w 48"/>
              <a:gd name="T43" fmla="*/ 38 h 41"/>
              <a:gd name="T44" fmla="*/ 17 w 48"/>
              <a:gd name="T45" fmla="*/ 5 h 41"/>
              <a:gd name="T46" fmla="*/ 17 w 48"/>
              <a:gd name="T47" fmla="*/ 2 h 41"/>
              <a:gd name="T48" fmla="*/ 7 w 48"/>
              <a:gd name="T49" fmla="*/ 2 h 41"/>
              <a:gd name="T50" fmla="*/ 7 w 48"/>
              <a:gd name="T51" fmla="*/ 5 h 41"/>
              <a:gd name="T52" fmla="*/ 17 w 48"/>
              <a:gd name="T53" fmla="*/ 5 h 41"/>
              <a:gd name="T54" fmla="*/ 24 w 48"/>
              <a:gd name="T55" fmla="*/ 12 h 41"/>
              <a:gd name="T56" fmla="*/ 14 w 48"/>
              <a:gd name="T57" fmla="*/ 22 h 41"/>
              <a:gd name="T58" fmla="*/ 24 w 48"/>
              <a:gd name="T59" fmla="*/ 33 h 41"/>
              <a:gd name="T60" fmla="*/ 35 w 48"/>
              <a:gd name="T61" fmla="*/ 22 h 41"/>
              <a:gd name="T62" fmla="*/ 24 w 48"/>
              <a:gd name="T63" fmla="*/ 12 h 41"/>
              <a:gd name="T64" fmla="*/ 24 w 48"/>
              <a:gd name="T65" fmla="*/ 29 h 41"/>
              <a:gd name="T66" fmla="*/ 17 w 48"/>
              <a:gd name="T67" fmla="*/ 22 h 41"/>
              <a:gd name="T68" fmla="*/ 24 w 48"/>
              <a:gd name="T69" fmla="*/ 15 h 41"/>
              <a:gd name="T70" fmla="*/ 31 w 48"/>
              <a:gd name="T71" fmla="*/ 22 h 41"/>
              <a:gd name="T72" fmla="*/ 24 w 48"/>
              <a:gd name="T73" fmla="*/ 29 h 41"/>
              <a:gd name="T74" fmla="*/ 24 w 48"/>
              <a:gd name="T75" fmla="*/ 18 h 41"/>
              <a:gd name="T76" fmla="*/ 20 w 48"/>
              <a:gd name="T77" fmla="*/ 22 h 41"/>
              <a:gd name="T78" fmla="*/ 21 w 48"/>
              <a:gd name="T79" fmla="*/ 23 h 41"/>
              <a:gd name="T80" fmla="*/ 22 w 48"/>
              <a:gd name="T81" fmla="*/ 22 h 41"/>
              <a:gd name="T82" fmla="*/ 24 w 48"/>
              <a:gd name="T83" fmla="*/ 20 h 41"/>
              <a:gd name="T84" fmla="*/ 25 w 48"/>
              <a:gd name="T85" fmla="*/ 19 h 41"/>
              <a:gd name="T86" fmla="*/ 24 w 48"/>
              <a:gd name="T87" fmla="*/ 18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8" h="41">
                <a:moveTo>
                  <a:pt x="48" y="38"/>
                </a:moveTo>
                <a:cubicBezTo>
                  <a:pt x="48" y="40"/>
                  <a:pt x="47" y="41"/>
                  <a:pt x="45" y="41"/>
                </a:cubicBezTo>
                <a:cubicBezTo>
                  <a:pt x="4" y="41"/>
                  <a:pt x="4" y="41"/>
                  <a:pt x="4" y="41"/>
                </a:cubicBezTo>
                <a:cubicBezTo>
                  <a:pt x="2" y="41"/>
                  <a:pt x="0" y="40"/>
                  <a:pt x="0" y="38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2" y="0"/>
                  <a:pt x="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8" y="1"/>
                  <a:pt x="48" y="3"/>
                </a:cubicBezTo>
                <a:lnTo>
                  <a:pt x="48" y="38"/>
                </a:lnTo>
                <a:close/>
                <a:moveTo>
                  <a:pt x="45" y="10"/>
                </a:moveTo>
                <a:cubicBezTo>
                  <a:pt x="45" y="7"/>
                  <a:pt x="45" y="7"/>
                  <a:pt x="45" y="7"/>
                </a:cubicBezTo>
                <a:cubicBezTo>
                  <a:pt x="45" y="3"/>
                  <a:pt x="45" y="3"/>
                  <a:pt x="45" y="3"/>
                </a:cubicBezTo>
                <a:cubicBezTo>
                  <a:pt x="23" y="3"/>
                  <a:pt x="23" y="3"/>
                  <a:pt x="23" y="3"/>
                </a:cubicBezTo>
                <a:cubicBezTo>
                  <a:pt x="21" y="7"/>
                  <a:pt x="21" y="7"/>
                  <a:pt x="21" y="7"/>
                </a:cubicBezTo>
                <a:cubicBezTo>
                  <a:pt x="4" y="7"/>
                  <a:pt x="4" y="7"/>
                  <a:pt x="4" y="7"/>
                </a:cubicBezTo>
                <a:cubicBezTo>
                  <a:pt x="4" y="10"/>
                  <a:pt x="4" y="10"/>
                  <a:pt x="4" y="10"/>
                </a:cubicBezTo>
                <a:lnTo>
                  <a:pt x="45" y="10"/>
                </a:lnTo>
                <a:close/>
                <a:moveTo>
                  <a:pt x="45" y="38"/>
                </a:moveTo>
                <a:cubicBezTo>
                  <a:pt x="45" y="34"/>
                  <a:pt x="45" y="34"/>
                  <a:pt x="45" y="34"/>
                </a:cubicBezTo>
                <a:cubicBezTo>
                  <a:pt x="4" y="34"/>
                  <a:pt x="4" y="34"/>
                  <a:pt x="4" y="34"/>
                </a:cubicBezTo>
                <a:cubicBezTo>
                  <a:pt x="4" y="38"/>
                  <a:pt x="4" y="38"/>
                  <a:pt x="4" y="38"/>
                </a:cubicBezTo>
                <a:lnTo>
                  <a:pt x="45" y="38"/>
                </a:lnTo>
                <a:close/>
                <a:moveTo>
                  <a:pt x="17" y="5"/>
                </a:moveTo>
                <a:cubicBezTo>
                  <a:pt x="17" y="2"/>
                  <a:pt x="17" y="2"/>
                  <a:pt x="17" y="2"/>
                </a:cubicBezTo>
                <a:cubicBezTo>
                  <a:pt x="7" y="2"/>
                  <a:pt x="7" y="2"/>
                  <a:pt x="7" y="2"/>
                </a:cubicBezTo>
                <a:cubicBezTo>
                  <a:pt x="7" y="5"/>
                  <a:pt x="7" y="5"/>
                  <a:pt x="7" y="5"/>
                </a:cubicBezTo>
                <a:lnTo>
                  <a:pt x="17" y="5"/>
                </a:lnTo>
                <a:close/>
                <a:moveTo>
                  <a:pt x="24" y="12"/>
                </a:moveTo>
                <a:cubicBezTo>
                  <a:pt x="19" y="12"/>
                  <a:pt x="14" y="17"/>
                  <a:pt x="14" y="22"/>
                </a:cubicBezTo>
                <a:cubicBezTo>
                  <a:pt x="14" y="28"/>
                  <a:pt x="19" y="33"/>
                  <a:pt x="24" y="33"/>
                </a:cubicBezTo>
                <a:cubicBezTo>
                  <a:pt x="30" y="33"/>
                  <a:pt x="35" y="28"/>
                  <a:pt x="35" y="22"/>
                </a:cubicBezTo>
                <a:cubicBezTo>
                  <a:pt x="35" y="17"/>
                  <a:pt x="30" y="12"/>
                  <a:pt x="24" y="12"/>
                </a:cubicBezTo>
                <a:close/>
                <a:moveTo>
                  <a:pt x="24" y="29"/>
                </a:moveTo>
                <a:cubicBezTo>
                  <a:pt x="21" y="29"/>
                  <a:pt x="17" y="26"/>
                  <a:pt x="17" y="22"/>
                </a:cubicBezTo>
                <a:cubicBezTo>
                  <a:pt x="17" y="18"/>
                  <a:pt x="21" y="15"/>
                  <a:pt x="24" y="15"/>
                </a:cubicBezTo>
                <a:cubicBezTo>
                  <a:pt x="28" y="15"/>
                  <a:pt x="31" y="18"/>
                  <a:pt x="31" y="22"/>
                </a:cubicBezTo>
                <a:cubicBezTo>
                  <a:pt x="31" y="26"/>
                  <a:pt x="28" y="29"/>
                  <a:pt x="24" y="29"/>
                </a:cubicBezTo>
                <a:close/>
                <a:moveTo>
                  <a:pt x="24" y="18"/>
                </a:moveTo>
                <a:cubicBezTo>
                  <a:pt x="22" y="18"/>
                  <a:pt x="20" y="20"/>
                  <a:pt x="20" y="22"/>
                </a:cubicBezTo>
                <a:cubicBezTo>
                  <a:pt x="20" y="23"/>
                  <a:pt x="20" y="23"/>
                  <a:pt x="21" y="23"/>
                </a:cubicBezTo>
                <a:cubicBezTo>
                  <a:pt x="21" y="23"/>
                  <a:pt x="22" y="23"/>
                  <a:pt x="22" y="22"/>
                </a:cubicBezTo>
                <a:cubicBezTo>
                  <a:pt x="22" y="21"/>
                  <a:pt x="23" y="20"/>
                  <a:pt x="24" y="20"/>
                </a:cubicBezTo>
                <a:cubicBezTo>
                  <a:pt x="25" y="20"/>
                  <a:pt x="25" y="19"/>
                  <a:pt x="25" y="19"/>
                </a:cubicBezTo>
                <a:cubicBezTo>
                  <a:pt x="25" y="18"/>
                  <a:pt x="25" y="18"/>
                  <a:pt x="24" y="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40" name="Freeform 169"/>
          <p:cNvSpPr>
            <a:spLocks noEditPoints="1"/>
          </p:cNvSpPr>
          <p:nvPr/>
        </p:nvSpPr>
        <p:spPr bwMode="auto">
          <a:xfrm>
            <a:off x="5338887" y="3204744"/>
            <a:ext cx="282630" cy="481355"/>
          </a:xfrm>
          <a:custGeom>
            <a:avLst/>
            <a:gdLst>
              <a:gd name="T0" fmla="*/ 22 w 27"/>
              <a:gd name="T1" fmla="*/ 0 h 46"/>
              <a:gd name="T2" fmla="*/ 4 w 27"/>
              <a:gd name="T3" fmla="*/ 0 h 46"/>
              <a:gd name="T4" fmla="*/ 0 w 27"/>
              <a:gd name="T5" fmla="*/ 5 h 46"/>
              <a:gd name="T6" fmla="*/ 0 w 27"/>
              <a:gd name="T7" fmla="*/ 41 h 46"/>
              <a:gd name="T8" fmla="*/ 4 w 27"/>
              <a:gd name="T9" fmla="*/ 46 h 46"/>
              <a:gd name="T10" fmla="*/ 22 w 27"/>
              <a:gd name="T11" fmla="*/ 46 h 46"/>
              <a:gd name="T12" fmla="*/ 27 w 27"/>
              <a:gd name="T13" fmla="*/ 41 h 46"/>
              <a:gd name="T14" fmla="*/ 27 w 27"/>
              <a:gd name="T15" fmla="*/ 5 h 46"/>
              <a:gd name="T16" fmla="*/ 22 w 27"/>
              <a:gd name="T17" fmla="*/ 0 h 46"/>
              <a:gd name="T18" fmla="*/ 13 w 27"/>
              <a:gd name="T19" fmla="*/ 44 h 46"/>
              <a:gd name="T20" fmla="*/ 10 w 27"/>
              <a:gd name="T21" fmla="*/ 42 h 46"/>
              <a:gd name="T22" fmla="*/ 13 w 27"/>
              <a:gd name="T23" fmla="*/ 40 h 46"/>
              <a:gd name="T24" fmla="*/ 17 w 27"/>
              <a:gd name="T25" fmla="*/ 42 h 46"/>
              <a:gd name="T26" fmla="*/ 13 w 27"/>
              <a:gd name="T27" fmla="*/ 44 h 46"/>
              <a:gd name="T28" fmla="*/ 23 w 27"/>
              <a:gd name="T29" fmla="*/ 37 h 46"/>
              <a:gd name="T30" fmla="*/ 3 w 27"/>
              <a:gd name="T31" fmla="*/ 37 h 46"/>
              <a:gd name="T32" fmla="*/ 3 w 27"/>
              <a:gd name="T33" fmla="*/ 6 h 46"/>
              <a:gd name="T34" fmla="*/ 23 w 27"/>
              <a:gd name="T35" fmla="*/ 6 h 46"/>
              <a:gd name="T36" fmla="*/ 23 w 27"/>
              <a:gd name="T37" fmla="*/ 37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" h="46">
                <a:moveTo>
                  <a:pt x="22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5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4"/>
                  <a:pt x="2" y="46"/>
                  <a:pt x="4" y="46"/>
                </a:cubicBezTo>
                <a:cubicBezTo>
                  <a:pt x="22" y="46"/>
                  <a:pt x="22" y="46"/>
                  <a:pt x="22" y="46"/>
                </a:cubicBezTo>
                <a:cubicBezTo>
                  <a:pt x="25" y="46"/>
                  <a:pt x="27" y="44"/>
                  <a:pt x="27" y="41"/>
                </a:cubicBezTo>
                <a:cubicBezTo>
                  <a:pt x="27" y="5"/>
                  <a:pt x="27" y="5"/>
                  <a:pt x="27" y="5"/>
                </a:cubicBezTo>
                <a:cubicBezTo>
                  <a:pt x="27" y="2"/>
                  <a:pt x="25" y="0"/>
                  <a:pt x="22" y="0"/>
                </a:cubicBezTo>
                <a:close/>
                <a:moveTo>
                  <a:pt x="13" y="44"/>
                </a:moveTo>
                <a:cubicBezTo>
                  <a:pt x="11" y="44"/>
                  <a:pt x="10" y="43"/>
                  <a:pt x="10" y="42"/>
                </a:cubicBezTo>
                <a:cubicBezTo>
                  <a:pt x="10" y="41"/>
                  <a:pt x="11" y="40"/>
                  <a:pt x="13" y="40"/>
                </a:cubicBezTo>
                <a:cubicBezTo>
                  <a:pt x="15" y="40"/>
                  <a:pt x="17" y="41"/>
                  <a:pt x="17" y="42"/>
                </a:cubicBezTo>
                <a:cubicBezTo>
                  <a:pt x="17" y="43"/>
                  <a:pt x="15" y="44"/>
                  <a:pt x="13" y="44"/>
                </a:cubicBezTo>
                <a:close/>
                <a:moveTo>
                  <a:pt x="23" y="37"/>
                </a:moveTo>
                <a:cubicBezTo>
                  <a:pt x="3" y="37"/>
                  <a:pt x="3" y="37"/>
                  <a:pt x="3" y="37"/>
                </a:cubicBezTo>
                <a:cubicBezTo>
                  <a:pt x="3" y="6"/>
                  <a:pt x="3" y="6"/>
                  <a:pt x="3" y="6"/>
                </a:cubicBezTo>
                <a:cubicBezTo>
                  <a:pt x="23" y="6"/>
                  <a:pt x="23" y="6"/>
                  <a:pt x="23" y="6"/>
                </a:cubicBezTo>
                <a:lnTo>
                  <a:pt x="23" y="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2" grpId="0" animBg="1"/>
      <p:bldP spid="38" grpId="0" animBg="1"/>
      <p:bldP spid="39" grpId="0" animBg="1"/>
      <p:bldP spid="4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占位符 17"/>
          <p:cNvPicPr>
            <a:picLocks noGrp="1" noChangeAspect="1"/>
          </p:cNvPicPr>
          <p:nvPr>
            <p:ph type="pic" sz="quarter" idx="4294967295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3" r="8733"/>
          <a:stretch>
            <a:fillRect/>
          </a:stretch>
        </p:blipFill>
        <p:spPr>
          <a:xfrm>
            <a:off x="6629797" y="1417222"/>
            <a:ext cx="1828800" cy="2212975"/>
          </a:xfrm>
          <a:prstGeom prst="rect">
            <a:avLst/>
          </a:prstGeom>
        </p:spPr>
      </p:pic>
      <p:pic>
        <p:nvPicPr>
          <p:cNvPr id="16" name="图片占位符 15"/>
          <p:cNvPicPr>
            <a:picLocks noGrp="1" noChangeAspect="1"/>
          </p:cNvPicPr>
          <p:nvPr>
            <p:ph type="pic"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9" r="8519"/>
          <a:stretch>
            <a:fillRect/>
          </a:stretch>
        </p:blipFill>
        <p:spPr>
          <a:xfrm>
            <a:off x="4645066" y="1417222"/>
            <a:ext cx="1828800" cy="2212975"/>
          </a:xfrm>
          <a:prstGeom prst="rect">
            <a:avLst/>
          </a:prstGeom>
        </p:spPr>
      </p:pic>
      <p:pic>
        <p:nvPicPr>
          <p:cNvPr id="15" name="图片占位符 14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7" r="8787"/>
          <a:stretch>
            <a:fillRect/>
          </a:stretch>
        </p:blipFill>
        <p:spPr>
          <a:xfrm>
            <a:off x="2660334" y="1417222"/>
            <a:ext cx="1828800" cy="2212975"/>
          </a:xfrm>
          <a:prstGeom prst="rect">
            <a:avLst/>
          </a:prstGeom>
        </p:spPr>
      </p:pic>
      <p:pic>
        <p:nvPicPr>
          <p:cNvPr id="14" name="图片占位符 13"/>
          <p:cNvPicPr>
            <a:picLocks noGrp="1" noChangeAspect="1"/>
          </p:cNvPicPr>
          <p:nvPr>
            <p:ph type="pic" sz="quarter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1" r="8521"/>
          <a:stretch>
            <a:fillRect/>
          </a:stretch>
        </p:blipFill>
        <p:spPr>
          <a:xfrm>
            <a:off x="675602" y="1417222"/>
            <a:ext cx="1828800" cy="2212975"/>
          </a:xfrm>
          <a:prstGeom prst="rect">
            <a:avLst/>
          </a:prstGeom>
          <a:noFill/>
        </p:spPr>
      </p:pic>
      <p:sp>
        <p:nvSpPr>
          <p:cNvPr id="2" name="Text Placeholder 4"/>
          <p:cNvSpPr txBox="1"/>
          <p:nvPr/>
        </p:nvSpPr>
        <p:spPr>
          <a:xfrm>
            <a:off x="677937" y="1415461"/>
            <a:ext cx="1828800" cy="365760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无名氏</a:t>
            </a:r>
            <a:endParaRPr lang="en-US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3" name="Text Placeholder 4"/>
          <p:cNvSpPr txBox="1"/>
          <p:nvPr/>
        </p:nvSpPr>
        <p:spPr>
          <a:xfrm>
            <a:off x="677937" y="3662429"/>
            <a:ext cx="1828800" cy="36576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1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b="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销售经理</a:t>
            </a:r>
            <a:endParaRPr lang="en-US" sz="1400" b="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77937" y="3710274"/>
            <a:ext cx="1828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/>
          <p:cNvSpPr txBox="1"/>
          <p:nvPr/>
        </p:nvSpPr>
        <p:spPr>
          <a:xfrm>
            <a:off x="2660353" y="1415461"/>
            <a:ext cx="1828800" cy="365760"/>
          </a:xfrm>
          <a:prstGeom prst="rect">
            <a:avLst/>
          </a:prstGeom>
          <a:solidFill>
            <a:schemeClr val="accent2">
              <a:alpha val="75000"/>
            </a:schemeClr>
          </a:solidFill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无名氏</a:t>
            </a:r>
            <a:endParaRPr lang="en-US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6" name="Text Placeholder 4"/>
          <p:cNvSpPr txBox="1"/>
          <p:nvPr/>
        </p:nvSpPr>
        <p:spPr>
          <a:xfrm>
            <a:off x="2667392" y="3662429"/>
            <a:ext cx="1828800" cy="36576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1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b="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销售经理</a:t>
            </a:r>
            <a:endParaRPr lang="en-US" sz="1400" b="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2667392" y="3710274"/>
            <a:ext cx="182880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4"/>
          <p:cNvSpPr txBox="1"/>
          <p:nvPr/>
        </p:nvSpPr>
        <p:spPr>
          <a:xfrm>
            <a:off x="4649808" y="1415461"/>
            <a:ext cx="1828800" cy="365760"/>
          </a:xfrm>
          <a:prstGeom prst="rect">
            <a:avLst/>
          </a:prstGeom>
          <a:solidFill>
            <a:schemeClr val="accent3">
              <a:alpha val="75000"/>
            </a:schemeClr>
          </a:solidFill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无名氏</a:t>
            </a:r>
            <a:endParaRPr lang="en-US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9" name="Text Placeholder 4"/>
          <p:cNvSpPr txBox="1"/>
          <p:nvPr/>
        </p:nvSpPr>
        <p:spPr>
          <a:xfrm>
            <a:off x="4656847" y="3662429"/>
            <a:ext cx="1828800" cy="36576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1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b="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销售经理</a:t>
            </a:r>
            <a:endParaRPr lang="en-US" sz="1400" b="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4656847" y="3706507"/>
            <a:ext cx="182880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4"/>
          <p:cNvSpPr txBox="1"/>
          <p:nvPr/>
        </p:nvSpPr>
        <p:spPr>
          <a:xfrm>
            <a:off x="6631312" y="1415461"/>
            <a:ext cx="1828800" cy="365760"/>
          </a:xfrm>
          <a:prstGeom prst="rect">
            <a:avLst/>
          </a:prstGeom>
          <a:solidFill>
            <a:schemeClr val="accent4">
              <a:alpha val="75000"/>
            </a:schemeClr>
          </a:solidFill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无名氏</a:t>
            </a:r>
            <a:endParaRPr lang="en-US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20" name="Text Placeholder 4"/>
          <p:cNvSpPr txBox="1"/>
          <p:nvPr/>
        </p:nvSpPr>
        <p:spPr>
          <a:xfrm>
            <a:off x="6646302" y="3662429"/>
            <a:ext cx="1828800" cy="36576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1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b="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销售经理</a:t>
            </a:r>
            <a:endParaRPr lang="en-US" sz="1400" b="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6646302" y="3706507"/>
            <a:ext cx="182880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成员介绍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0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500"/>
                            </p:stCondLst>
                            <p:childTnLst>
                              <p:par>
                                <p:cTn id="7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 animBg="1"/>
      <p:bldP spid="6" grpId="0"/>
      <p:bldP spid="8" grpId="0" animBg="1"/>
      <p:bldP spid="9" grpId="0"/>
      <p:bldP spid="19" grpId="0" animBg="1"/>
      <p:bldP spid="20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53" b="7053"/>
          <a:stretch>
            <a:fillRect/>
          </a:stretch>
        </p:blipFill>
        <p:spPr/>
      </p:pic>
      <p:sp>
        <p:nvSpPr>
          <p:cNvPr id="11" name="Rectangle 10"/>
          <p:cNvSpPr/>
          <p:nvPr/>
        </p:nvSpPr>
        <p:spPr>
          <a:xfrm>
            <a:off x="2384264" y="1078525"/>
            <a:ext cx="6759739" cy="2044955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 sz="180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7" name="Text Placeholder 4"/>
          <p:cNvSpPr txBox="1"/>
          <p:nvPr/>
        </p:nvSpPr>
        <p:spPr>
          <a:xfrm>
            <a:off x="1" y="2758356"/>
            <a:ext cx="2386584" cy="365760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无名氏</a:t>
            </a:r>
            <a:endParaRPr lang="en-US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4" name="Text Placeholder 4"/>
          <p:cNvSpPr txBox="1"/>
          <p:nvPr/>
        </p:nvSpPr>
        <p:spPr>
          <a:xfrm>
            <a:off x="2663074" y="1287144"/>
            <a:ext cx="6273196" cy="18660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just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b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个人简介</a:t>
            </a:r>
            <a:endParaRPr lang="en-US" sz="2000" b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endParaRPr lang="en-US" sz="105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r>
              <a:rPr lang="zh-CN" altLang="en-US" sz="105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200</a:t>
            </a:r>
            <a:r>
              <a:rPr lang="zh-CN" altLang="en-US" sz="105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字以内，据统计每页幻灯片的最好控制在</a:t>
            </a:r>
            <a:r>
              <a:rPr lang="en-US" altLang="zh-CN" sz="105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5</a:t>
            </a:r>
            <a:r>
              <a:rPr lang="zh-CN" altLang="en-US" sz="105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分钟之内。此处添加详细文本描述</a:t>
            </a:r>
            <a:endParaRPr lang="en-US" altLang="zh-CN" sz="105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endParaRPr lang="en-US" altLang="zh-CN" sz="105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r>
              <a:rPr lang="zh-CN" altLang="en-US" sz="105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200</a:t>
            </a:r>
            <a:r>
              <a:rPr lang="zh-CN" altLang="en-US" sz="105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字以内，据统计每页幻灯片的最好控制在</a:t>
            </a:r>
            <a:r>
              <a:rPr lang="en-US" altLang="zh-CN" sz="105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5</a:t>
            </a:r>
            <a:r>
              <a:rPr lang="zh-CN" altLang="en-US" sz="105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分钟之内。</a:t>
            </a:r>
            <a:endParaRPr lang="zh-CN" altLang="en-US" sz="105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5" name="Text Placeholder 4"/>
          <p:cNvSpPr txBox="1"/>
          <p:nvPr/>
        </p:nvSpPr>
        <p:spPr>
          <a:xfrm>
            <a:off x="904461" y="3324144"/>
            <a:ext cx="7320886" cy="54131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just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b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专业技能</a:t>
            </a:r>
            <a:endParaRPr lang="en-US" sz="800" b="1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26" name="Text Placeholder 4"/>
          <p:cNvSpPr txBox="1"/>
          <p:nvPr/>
        </p:nvSpPr>
        <p:spPr>
          <a:xfrm>
            <a:off x="904465" y="3718804"/>
            <a:ext cx="7320885" cy="72231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just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b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9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此处添加详细文本描述，建议与标题相关并符合整体语言风格</a:t>
            </a:r>
            <a:endParaRPr lang="en-US" altLang="zh-CN" sz="90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9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语言描述尽量简洁生动。尽量将每页幻灯片的字数控制在</a:t>
            </a:r>
            <a:r>
              <a:rPr lang="en-US" altLang="zh-CN" sz="9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200</a:t>
            </a:r>
            <a:r>
              <a:rPr lang="zh-CN" altLang="en-US" sz="9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字以内，据统计每页幻灯片的最好控制在</a:t>
            </a:r>
            <a:r>
              <a:rPr lang="en-US" altLang="zh-CN" sz="9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5</a:t>
            </a:r>
            <a:r>
              <a:rPr lang="zh-CN" altLang="en-US" sz="9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分钟之内此处添加详细文本描述。</a:t>
            </a:r>
            <a:endParaRPr lang="zh-CN" altLang="en-US" sz="90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2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成员介绍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 animBg="1"/>
      <p:bldP spid="1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824642" y="824392"/>
            <a:ext cx="3494716" cy="3494716"/>
          </a:xfrm>
          <a:prstGeom prst="rect">
            <a:avLst/>
          </a:prstGeom>
          <a:noFill/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3539817" y="1530329"/>
            <a:ext cx="20643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02</a:t>
            </a:r>
            <a:endParaRPr lang="en-US" altLang="zh-CN" sz="60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529566" y="2337325"/>
            <a:ext cx="20848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项目介绍</a:t>
            </a:r>
            <a:endParaRPr lang="en-US" altLang="zh-CN" sz="2800" b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539817" y="2873859"/>
            <a:ext cx="206436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just">
              <a:defRPr sz="9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7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200</a:t>
            </a:r>
            <a:r>
              <a:rPr lang="zh-CN" altLang="en-US" sz="7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字以内，据统计每页幻灯片的最好控制在</a:t>
            </a:r>
            <a:r>
              <a:rPr lang="en-US" altLang="zh-CN" sz="7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5</a:t>
            </a:r>
            <a:r>
              <a:rPr lang="zh-CN" altLang="en-US" sz="7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分钟之内。</a:t>
            </a:r>
            <a:endParaRPr lang="zh-CN" altLang="en-US" sz="7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3692217" y="1682729"/>
            <a:ext cx="20643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02</a:t>
            </a:r>
            <a:endParaRPr lang="en-US" altLang="zh-CN" sz="6000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681966" y="2489725"/>
            <a:ext cx="20848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项目介绍</a:t>
            </a:r>
            <a:endParaRPr lang="en-US" altLang="zh-CN" sz="2800" b="1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3692217" y="3026259"/>
            <a:ext cx="206436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just">
              <a:defRPr sz="9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7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200</a:t>
            </a:r>
            <a:r>
              <a:rPr lang="zh-CN" altLang="en-US" sz="7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字以内，据统计每页幻灯片的最好控制在</a:t>
            </a:r>
            <a:r>
              <a:rPr lang="en-US" altLang="zh-CN" sz="7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5</a:t>
            </a:r>
            <a:r>
              <a:rPr lang="zh-CN" altLang="en-US" sz="7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分钟之内。</a:t>
            </a:r>
            <a:endParaRPr lang="zh-CN" altLang="en-US" sz="700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2977042" y="3612816"/>
            <a:ext cx="3471383" cy="375573"/>
          </a:xfrm>
          <a:custGeom>
            <a:avLst/>
            <a:gdLst>
              <a:gd name="connsiteX0" fmla="*/ 0 w 3471383"/>
              <a:gd name="connsiteY0" fmla="*/ 0 h 375573"/>
              <a:gd name="connsiteX1" fmla="*/ 242852 w 3471383"/>
              <a:gd name="connsiteY1" fmla="*/ 57490 h 375573"/>
              <a:gd name="connsiteX2" fmla="*/ 1889470 w 3471383"/>
              <a:gd name="connsiteY2" fmla="*/ 229959 h 375573"/>
              <a:gd name="connsiteX3" fmla="*/ 3443254 w 3471383"/>
              <a:gd name="connsiteY3" fmla="*/ 76786 h 375573"/>
              <a:gd name="connsiteX4" fmla="*/ 3471383 w 3471383"/>
              <a:gd name="connsiteY4" fmla="*/ 70535 h 375573"/>
              <a:gd name="connsiteX5" fmla="*/ 3471383 w 3471383"/>
              <a:gd name="connsiteY5" fmla="*/ 91151 h 375573"/>
              <a:gd name="connsiteX6" fmla="*/ 3231387 w 3471383"/>
              <a:gd name="connsiteY6" fmla="*/ 154072 h 375573"/>
              <a:gd name="connsiteX7" fmla="*/ 1360281 w 3471383"/>
              <a:gd name="connsiteY7" fmla="*/ 375573 h 375573"/>
              <a:gd name="connsiteX8" fmla="*/ 192188 w 3471383"/>
              <a:gd name="connsiteY8" fmla="*/ 290889 h 375573"/>
              <a:gd name="connsiteX9" fmla="*/ 0 w 3471383"/>
              <a:gd name="connsiteY9" fmla="*/ 259045 h 375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71383" h="375573">
                <a:moveTo>
                  <a:pt x="0" y="0"/>
                </a:moveTo>
                <a:lnTo>
                  <a:pt x="242852" y="57490"/>
                </a:lnTo>
                <a:cubicBezTo>
                  <a:pt x="767299" y="169923"/>
                  <a:pt x="1319425" y="229959"/>
                  <a:pt x="1889470" y="229959"/>
                </a:cubicBezTo>
                <a:cubicBezTo>
                  <a:pt x="2425983" y="229959"/>
                  <a:pt x="2946624" y="176779"/>
                  <a:pt x="3443254" y="76786"/>
                </a:cubicBezTo>
                <a:lnTo>
                  <a:pt x="3471383" y="70535"/>
                </a:lnTo>
                <a:lnTo>
                  <a:pt x="3471383" y="91151"/>
                </a:lnTo>
                <a:lnTo>
                  <a:pt x="3231387" y="154072"/>
                </a:lnTo>
                <a:cubicBezTo>
                  <a:pt x="2641223" y="297943"/>
                  <a:pt x="2012572" y="375573"/>
                  <a:pt x="1360281" y="375573"/>
                </a:cubicBezTo>
                <a:cubicBezTo>
                  <a:pt x="960920" y="375573"/>
                  <a:pt x="570419" y="346474"/>
                  <a:pt x="192188" y="290889"/>
                </a:cubicBezTo>
                <a:lnTo>
                  <a:pt x="0" y="25904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3616988" y="3818477"/>
            <a:ext cx="2854770" cy="417171"/>
          </a:xfrm>
          <a:custGeom>
            <a:avLst/>
            <a:gdLst>
              <a:gd name="connsiteX0" fmla="*/ 2854770 w 2854770"/>
              <a:gd name="connsiteY0" fmla="*/ 0 h 417171"/>
              <a:gd name="connsiteX1" fmla="*/ 2854770 w 2854770"/>
              <a:gd name="connsiteY1" fmla="*/ 202281 h 417171"/>
              <a:gd name="connsiteX2" fmla="*/ 2400536 w 2854770"/>
              <a:gd name="connsiteY2" fmla="*/ 295671 h 417171"/>
              <a:gd name="connsiteX3" fmla="*/ 261197 w 2854770"/>
              <a:gd name="connsiteY3" fmla="*/ 379515 h 417171"/>
              <a:gd name="connsiteX4" fmla="*/ 0 w 2854770"/>
              <a:gd name="connsiteY4" fmla="*/ 348030 h 417171"/>
              <a:gd name="connsiteX5" fmla="*/ 297270 w 2854770"/>
              <a:gd name="connsiteY5" fmla="*/ 361403 h 417171"/>
              <a:gd name="connsiteX6" fmla="*/ 1854143 w 2854770"/>
              <a:gd name="connsiteY6" fmla="*/ 243714 h 417171"/>
              <a:gd name="connsiteX7" fmla="*/ 2664906 w 2854770"/>
              <a:gd name="connsiteY7" fmla="*/ 57730 h 417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54770" h="417171">
                <a:moveTo>
                  <a:pt x="2854770" y="0"/>
                </a:moveTo>
                <a:lnTo>
                  <a:pt x="2854770" y="202281"/>
                </a:lnTo>
                <a:lnTo>
                  <a:pt x="2400536" y="295671"/>
                </a:lnTo>
                <a:cubicBezTo>
                  <a:pt x="1666280" y="424520"/>
                  <a:pt x="944911" y="448163"/>
                  <a:pt x="261197" y="379515"/>
                </a:cubicBezTo>
                <a:lnTo>
                  <a:pt x="0" y="348030"/>
                </a:lnTo>
                <a:lnTo>
                  <a:pt x="297270" y="361403"/>
                </a:lnTo>
                <a:cubicBezTo>
                  <a:pt x="803708" y="374054"/>
                  <a:pt x="1325705" y="336445"/>
                  <a:pt x="1854143" y="243714"/>
                </a:cubicBezTo>
                <a:cubicBezTo>
                  <a:pt x="2131574" y="195030"/>
                  <a:pt x="2402161" y="132665"/>
                  <a:pt x="2664906" y="57730"/>
                </a:cubicBezTo>
                <a:close/>
              </a:path>
            </a:pathLst>
          </a:custGeom>
          <a:solidFill>
            <a:schemeClr val="accent4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977042" y="976792"/>
            <a:ext cx="3494716" cy="3494716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6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150"/>
                            </p:stCondLst>
                            <p:childTnLst>
                              <p:par>
                                <p:cTn id="3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650"/>
                            </p:stCondLst>
                            <p:childTnLst>
                              <p:par>
                                <p:cTn id="4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3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  <p:bldP spid="12" grpId="0"/>
      <p:bldP spid="13" grpId="0"/>
      <p:bldP spid="14" grpId="0"/>
      <p:bldP spid="15" grpId="0" animBg="1"/>
      <p:bldP spid="16" grpId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573776" y="2701920"/>
            <a:ext cx="2286000" cy="1528011"/>
            <a:chOff x="4573776" y="2701917"/>
            <a:chExt cx="2286000" cy="1528011"/>
          </a:xfrm>
        </p:grpSpPr>
        <p:sp>
          <p:nvSpPr>
            <p:cNvPr id="16" name="Text Placeholder 4"/>
            <p:cNvSpPr txBox="1"/>
            <p:nvPr/>
          </p:nvSpPr>
          <p:spPr>
            <a:xfrm>
              <a:off x="4573776" y="2701917"/>
              <a:ext cx="2286000" cy="1528011"/>
            </a:xfrm>
            <a:prstGeom prst="rect">
              <a:avLst/>
            </a:prstGeom>
            <a:solidFill>
              <a:schemeClr val="accent4"/>
            </a:solidFill>
          </p:spPr>
          <p:txBody>
            <a:bodyPr anchor="t">
              <a:noAutofit/>
            </a:bodyPr>
            <a:lstStyle>
              <a:lvl1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0" b="0" kern="120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  <a:p>
              <a:r>
                <a:rPr lang="zh-CN" alt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项目</a:t>
              </a:r>
              <a:r>
                <a: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: </a:t>
              </a:r>
              <a:r>
                <a:rPr lang="zh-CN" alt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网站</a:t>
              </a:r>
              <a:endParaRPr lang="en-US" sz="16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  <a:p>
              <a:endParaRPr lang="en-US" sz="16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  <a:p>
              <a:r>
                <a: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9" name="Freeform 169"/>
            <p:cNvSpPr>
              <a:spLocks noEditPoints="1"/>
            </p:cNvSpPr>
            <p:nvPr/>
          </p:nvSpPr>
          <p:spPr bwMode="auto">
            <a:xfrm>
              <a:off x="6493826" y="2805769"/>
              <a:ext cx="271615" cy="462596"/>
            </a:xfrm>
            <a:custGeom>
              <a:avLst/>
              <a:gdLst>
                <a:gd name="T0" fmla="*/ 22 w 27"/>
                <a:gd name="T1" fmla="*/ 0 h 46"/>
                <a:gd name="T2" fmla="*/ 4 w 27"/>
                <a:gd name="T3" fmla="*/ 0 h 46"/>
                <a:gd name="T4" fmla="*/ 0 w 27"/>
                <a:gd name="T5" fmla="*/ 5 h 46"/>
                <a:gd name="T6" fmla="*/ 0 w 27"/>
                <a:gd name="T7" fmla="*/ 41 h 46"/>
                <a:gd name="T8" fmla="*/ 4 w 27"/>
                <a:gd name="T9" fmla="*/ 46 h 46"/>
                <a:gd name="T10" fmla="*/ 22 w 27"/>
                <a:gd name="T11" fmla="*/ 46 h 46"/>
                <a:gd name="T12" fmla="*/ 27 w 27"/>
                <a:gd name="T13" fmla="*/ 41 h 46"/>
                <a:gd name="T14" fmla="*/ 27 w 27"/>
                <a:gd name="T15" fmla="*/ 5 h 46"/>
                <a:gd name="T16" fmla="*/ 22 w 27"/>
                <a:gd name="T17" fmla="*/ 0 h 46"/>
                <a:gd name="T18" fmla="*/ 13 w 27"/>
                <a:gd name="T19" fmla="*/ 44 h 46"/>
                <a:gd name="T20" fmla="*/ 10 w 27"/>
                <a:gd name="T21" fmla="*/ 42 h 46"/>
                <a:gd name="T22" fmla="*/ 13 w 27"/>
                <a:gd name="T23" fmla="*/ 40 h 46"/>
                <a:gd name="T24" fmla="*/ 17 w 27"/>
                <a:gd name="T25" fmla="*/ 42 h 46"/>
                <a:gd name="T26" fmla="*/ 13 w 27"/>
                <a:gd name="T27" fmla="*/ 44 h 46"/>
                <a:gd name="T28" fmla="*/ 23 w 27"/>
                <a:gd name="T29" fmla="*/ 37 h 46"/>
                <a:gd name="T30" fmla="*/ 3 w 27"/>
                <a:gd name="T31" fmla="*/ 37 h 46"/>
                <a:gd name="T32" fmla="*/ 3 w 27"/>
                <a:gd name="T33" fmla="*/ 6 h 46"/>
                <a:gd name="T34" fmla="*/ 23 w 27"/>
                <a:gd name="T35" fmla="*/ 6 h 46"/>
                <a:gd name="T36" fmla="*/ 23 w 27"/>
                <a:gd name="T37" fmla="*/ 3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46">
                  <a:moveTo>
                    <a:pt x="2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4"/>
                    <a:pt x="2" y="46"/>
                    <a:pt x="4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5" y="46"/>
                    <a:pt x="27" y="44"/>
                    <a:pt x="27" y="41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2"/>
                    <a:pt x="25" y="0"/>
                    <a:pt x="22" y="0"/>
                  </a:cubicBezTo>
                  <a:close/>
                  <a:moveTo>
                    <a:pt x="13" y="44"/>
                  </a:moveTo>
                  <a:cubicBezTo>
                    <a:pt x="11" y="44"/>
                    <a:pt x="10" y="43"/>
                    <a:pt x="10" y="42"/>
                  </a:cubicBezTo>
                  <a:cubicBezTo>
                    <a:pt x="10" y="41"/>
                    <a:pt x="11" y="40"/>
                    <a:pt x="13" y="40"/>
                  </a:cubicBezTo>
                  <a:cubicBezTo>
                    <a:pt x="15" y="40"/>
                    <a:pt x="17" y="41"/>
                    <a:pt x="17" y="42"/>
                  </a:cubicBezTo>
                  <a:cubicBezTo>
                    <a:pt x="17" y="43"/>
                    <a:pt x="15" y="44"/>
                    <a:pt x="13" y="44"/>
                  </a:cubicBezTo>
                  <a:close/>
                  <a:moveTo>
                    <a:pt x="23" y="37"/>
                  </a:moveTo>
                  <a:cubicBezTo>
                    <a:pt x="3" y="37"/>
                    <a:pt x="3" y="37"/>
                    <a:pt x="3" y="3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3" y="6"/>
                    <a:pt x="23" y="6"/>
                    <a:pt x="23" y="6"/>
                  </a:cubicBezTo>
                  <a:lnTo>
                    <a:pt x="23" y="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862863" y="1180588"/>
            <a:ext cx="2286000" cy="1528011"/>
            <a:chOff x="6862863" y="1180585"/>
            <a:chExt cx="2286000" cy="1528011"/>
          </a:xfrm>
        </p:grpSpPr>
        <p:sp>
          <p:nvSpPr>
            <p:cNvPr id="14" name="Text Placeholder 4"/>
            <p:cNvSpPr txBox="1"/>
            <p:nvPr/>
          </p:nvSpPr>
          <p:spPr>
            <a:xfrm>
              <a:off x="6862863" y="1180585"/>
              <a:ext cx="2286000" cy="1528011"/>
            </a:xfrm>
            <a:prstGeom prst="rect">
              <a:avLst/>
            </a:prstGeom>
            <a:solidFill>
              <a:schemeClr val="accent2"/>
            </a:solidFill>
          </p:spPr>
          <p:txBody>
            <a:bodyPr anchor="t">
              <a:noAutofit/>
            </a:bodyPr>
            <a:lstStyle>
              <a:lvl1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0" b="0" kern="120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  <a:p>
              <a:r>
                <a:rPr lang="zh-CN" alt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项目</a:t>
              </a:r>
              <a:r>
                <a: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: </a:t>
              </a:r>
              <a:r>
                <a:rPr lang="zh-CN" alt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移动</a:t>
              </a:r>
              <a:r>
                <a: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App</a:t>
              </a:r>
              <a:endParaRPr lang="en-US" sz="16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  <a:p>
              <a:endParaRPr lang="en-US" sz="16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  <a:p>
              <a:r>
                <a: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0" name="Freeform 86"/>
            <p:cNvSpPr>
              <a:spLocks noEditPoints="1"/>
            </p:cNvSpPr>
            <p:nvPr/>
          </p:nvSpPr>
          <p:spPr bwMode="auto">
            <a:xfrm>
              <a:off x="8659980" y="1260853"/>
              <a:ext cx="399800" cy="399800"/>
            </a:xfrm>
            <a:custGeom>
              <a:avLst/>
              <a:gdLst>
                <a:gd name="T0" fmla="*/ 41 w 44"/>
                <a:gd name="T1" fmla="*/ 38 h 44"/>
                <a:gd name="T2" fmla="*/ 38 w 44"/>
                <a:gd name="T3" fmla="*/ 42 h 44"/>
                <a:gd name="T4" fmla="*/ 32 w 44"/>
                <a:gd name="T5" fmla="*/ 44 h 44"/>
                <a:gd name="T6" fmla="*/ 27 w 44"/>
                <a:gd name="T7" fmla="*/ 42 h 44"/>
                <a:gd name="T8" fmla="*/ 21 w 44"/>
                <a:gd name="T9" fmla="*/ 36 h 44"/>
                <a:gd name="T10" fmla="*/ 19 w 44"/>
                <a:gd name="T11" fmla="*/ 31 h 44"/>
                <a:gd name="T12" fmla="*/ 21 w 44"/>
                <a:gd name="T13" fmla="*/ 25 h 44"/>
                <a:gd name="T14" fmla="*/ 19 w 44"/>
                <a:gd name="T15" fmla="*/ 23 h 44"/>
                <a:gd name="T16" fmla="*/ 13 w 44"/>
                <a:gd name="T17" fmla="*/ 25 h 44"/>
                <a:gd name="T18" fmla="*/ 8 w 44"/>
                <a:gd name="T19" fmla="*/ 23 h 44"/>
                <a:gd name="T20" fmla="*/ 2 w 44"/>
                <a:gd name="T21" fmla="*/ 17 h 44"/>
                <a:gd name="T22" fmla="*/ 0 w 44"/>
                <a:gd name="T23" fmla="*/ 12 h 44"/>
                <a:gd name="T24" fmla="*/ 2 w 44"/>
                <a:gd name="T25" fmla="*/ 6 h 44"/>
                <a:gd name="T26" fmla="*/ 6 w 44"/>
                <a:gd name="T27" fmla="*/ 2 h 44"/>
                <a:gd name="T28" fmla="*/ 12 w 44"/>
                <a:gd name="T29" fmla="*/ 0 h 44"/>
                <a:gd name="T30" fmla="*/ 17 w 44"/>
                <a:gd name="T31" fmla="*/ 2 h 44"/>
                <a:gd name="T32" fmla="*/ 23 w 44"/>
                <a:gd name="T33" fmla="*/ 8 h 44"/>
                <a:gd name="T34" fmla="*/ 25 w 44"/>
                <a:gd name="T35" fmla="*/ 13 h 44"/>
                <a:gd name="T36" fmla="*/ 23 w 44"/>
                <a:gd name="T37" fmla="*/ 19 h 44"/>
                <a:gd name="T38" fmla="*/ 25 w 44"/>
                <a:gd name="T39" fmla="*/ 21 h 44"/>
                <a:gd name="T40" fmla="*/ 30 w 44"/>
                <a:gd name="T41" fmla="*/ 19 h 44"/>
                <a:gd name="T42" fmla="*/ 36 w 44"/>
                <a:gd name="T43" fmla="*/ 21 h 44"/>
                <a:gd name="T44" fmla="*/ 42 w 44"/>
                <a:gd name="T45" fmla="*/ 27 h 44"/>
                <a:gd name="T46" fmla="*/ 44 w 44"/>
                <a:gd name="T47" fmla="*/ 32 h 44"/>
                <a:gd name="T48" fmla="*/ 41 w 44"/>
                <a:gd name="T49" fmla="*/ 38 h 44"/>
                <a:gd name="T50" fmla="*/ 19 w 44"/>
                <a:gd name="T51" fmla="*/ 12 h 44"/>
                <a:gd name="T52" fmla="*/ 14 w 44"/>
                <a:gd name="T53" fmla="*/ 6 h 44"/>
                <a:gd name="T54" fmla="*/ 12 w 44"/>
                <a:gd name="T55" fmla="*/ 5 h 44"/>
                <a:gd name="T56" fmla="*/ 10 w 44"/>
                <a:gd name="T57" fmla="*/ 6 h 44"/>
                <a:gd name="T58" fmla="*/ 6 w 44"/>
                <a:gd name="T59" fmla="*/ 10 h 44"/>
                <a:gd name="T60" fmla="*/ 5 w 44"/>
                <a:gd name="T61" fmla="*/ 12 h 44"/>
                <a:gd name="T62" fmla="*/ 6 w 44"/>
                <a:gd name="T63" fmla="*/ 13 h 44"/>
                <a:gd name="T64" fmla="*/ 12 w 44"/>
                <a:gd name="T65" fmla="*/ 19 h 44"/>
                <a:gd name="T66" fmla="*/ 13 w 44"/>
                <a:gd name="T67" fmla="*/ 20 h 44"/>
                <a:gd name="T68" fmla="*/ 15 w 44"/>
                <a:gd name="T69" fmla="*/ 19 h 44"/>
                <a:gd name="T70" fmla="*/ 13 w 44"/>
                <a:gd name="T71" fmla="*/ 16 h 44"/>
                <a:gd name="T72" fmla="*/ 16 w 44"/>
                <a:gd name="T73" fmla="*/ 13 h 44"/>
                <a:gd name="T74" fmla="*/ 19 w 44"/>
                <a:gd name="T75" fmla="*/ 15 h 44"/>
                <a:gd name="T76" fmla="*/ 20 w 44"/>
                <a:gd name="T77" fmla="*/ 13 h 44"/>
                <a:gd name="T78" fmla="*/ 19 w 44"/>
                <a:gd name="T79" fmla="*/ 12 h 44"/>
                <a:gd name="T80" fmla="*/ 38 w 44"/>
                <a:gd name="T81" fmla="*/ 30 h 44"/>
                <a:gd name="T82" fmla="*/ 32 w 44"/>
                <a:gd name="T83" fmla="*/ 25 h 44"/>
                <a:gd name="T84" fmla="*/ 30 w 44"/>
                <a:gd name="T85" fmla="*/ 24 h 44"/>
                <a:gd name="T86" fmla="*/ 29 w 44"/>
                <a:gd name="T87" fmla="*/ 25 h 44"/>
                <a:gd name="T88" fmla="*/ 30 w 44"/>
                <a:gd name="T89" fmla="*/ 28 h 44"/>
                <a:gd name="T90" fmla="*/ 28 w 44"/>
                <a:gd name="T91" fmla="*/ 31 h 44"/>
                <a:gd name="T92" fmla="*/ 25 w 44"/>
                <a:gd name="T93" fmla="*/ 29 h 44"/>
                <a:gd name="T94" fmla="*/ 24 w 44"/>
                <a:gd name="T95" fmla="*/ 31 h 44"/>
                <a:gd name="T96" fmla="*/ 25 w 44"/>
                <a:gd name="T97" fmla="*/ 32 h 44"/>
                <a:gd name="T98" fmla="*/ 30 w 44"/>
                <a:gd name="T99" fmla="*/ 38 h 44"/>
                <a:gd name="T100" fmla="*/ 32 w 44"/>
                <a:gd name="T101" fmla="*/ 39 h 44"/>
                <a:gd name="T102" fmla="*/ 34 w 44"/>
                <a:gd name="T103" fmla="*/ 38 h 44"/>
                <a:gd name="T104" fmla="*/ 38 w 44"/>
                <a:gd name="T105" fmla="*/ 34 h 44"/>
                <a:gd name="T106" fmla="*/ 39 w 44"/>
                <a:gd name="T107" fmla="*/ 32 h 44"/>
                <a:gd name="T108" fmla="*/ 38 w 44"/>
                <a:gd name="T109" fmla="*/ 3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4" h="44">
                  <a:moveTo>
                    <a:pt x="41" y="38"/>
                  </a:moveTo>
                  <a:cubicBezTo>
                    <a:pt x="38" y="42"/>
                    <a:pt x="38" y="42"/>
                    <a:pt x="38" y="42"/>
                  </a:cubicBezTo>
                  <a:cubicBezTo>
                    <a:pt x="36" y="43"/>
                    <a:pt x="34" y="44"/>
                    <a:pt x="32" y="44"/>
                  </a:cubicBezTo>
                  <a:cubicBezTo>
                    <a:pt x="30" y="44"/>
                    <a:pt x="28" y="43"/>
                    <a:pt x="27" y="42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0" y="35"/>
                    <a:pt x="19" y="33"/>
                    <a:pt x="19" y="31"/>
                  </a:cubicBezTo>
                  <a:cubicBezTo>
                    <a:pt x="19" y="28"/>
                    <a:pt x="20" y="26"/>
                    <a:pt x="21" y="25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7" y="24"/>
                    <a:pt x="15" y="25"/>
                    <a:pt x="13" y="25"/>
                  </a:cubicBezTo>
                  <a:cubicBezTo>
                    <a:pt x="11" y="25"/>
                    <a:pt x="9" y="24"/>
                    <a:pt x="8" y="23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6"/>
                    <a:pt x="0" y="14"/>
                    <a:pt x="0" y="12"/>
                  </a:cubicBezTo>
                  <a:cubicBezTo>
                    <a:pt x="0" y="10"/>
                    <a:pt x="1" y="8"/>
                    <a:pt x="2" y="6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8" y="1"/>
                    <a:pt x="10" y="0"/>
                    <a:pt x="12" y="0"/>
                  </a:cubicBezTo>
                  <a:cubicBezTo>
                    <a:pt x="14" y="0"/>
                    <a:pt x="16" y="1"/>
                    <a:pt x="17" y="2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4" y="9"/>
                    <a:pt x="25" y="11"/>
                    <a:pt x="25" y="13"/>
                  </a:cubicBezTo>
                  <a:cubicBezTo>
                    <a:pt x="25" y="15"/>
                    <a:pt x="24" y="17"/>
                    <a:pt x="23" y="19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6" y="20"/>
                    <a:pt x="28" y="19"/>
                    <a:pt x="30" y="19"/>
                  </a:cubicBezTo>
                  <a:cubicBezTo>
                    <a:pt x="33" y="19"/>
                    <a:pt x="35" y="20"/>
                    <a:pt x="36" y="21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3" y="28"/>
                    <a:pt x="44" y="30"/>
                    <a:pt x="44" y="32"/>
                  </a:cubicBezTo>
                  <a:cubicBezTo>
                    <a:pt x="44" y="34"/>
                    <a:pt x="43" y="36"/>
                    <a:pt x="41" y="38"/>
                  </a:cubicBezTo>
                  <a:close/>
                  <a:moveTo>
                    <a:pt x="19" y="12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3" y="5"/>
                    <a:pt x="12" y="5"/>
                    <a:pt x="12" y="5"/>
                  </a:cubicBezTo>
                  <a:cubicBezTo>
                    <a:pt x="11" y="5"/>
                    <a:pt x="10" y="5"/>
                    <a:pt x="10" y="6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5" y="10"/>
                    <a:pt x="5" y="11"/>
                    <a:pt x="5" y="12"/>
                  </a:cubicBezTo>
                  <a:cubicBezTo>
                    <a:pt x="5" y="12"/>
                    <a:pt x="5" y="13"/>
                    <a:pt x="6" y="13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20"/>
                    <a:pt x="13" y="20"/>
                    <a:pt x="13" y="20"/>
                  </a:cubicBezTo>
                  <a:cubicBezTo>
                    <a:pt x="14" y="20"/>
                    <a:pt x="15" y="20"/>
                    <a:pt x="15" y="19"/>
                  </a:cubicBezTo>
                  <a:cubicBezTo>
                    <a:pt x="14" y="18"/>
                    <a:pt x="13" y="17"/>
                    <a:pt x="13" y="16"/>
                  </a:cubicBezTo>
                  <a:cubicBezTo>
                    <a:pt x="13" y="15"/>
                    <a:pt x="14" y="13"/>
                    <a:pt x="16" y="13"/>
                  </a:cubicBezTo>
                  <a:cubicBezTo>
                    <a:pt x="17" y="13"/>
                    <a:pt x="18" y="14"/>
                    <a:pt x="19" y="15"/>
                  </a:cubicBezTo>
                  <a:cubicBezTo>
                    <a:pt x="19" y="15"/>
                    <a:pt x="20" y="14"/>
                    <a:pt x="20" y="13"/>
                  </a:cubicBezTo>
                  <a:cubicBezTo>
                    <a:pt x="20" y="13"/>
                    <a:pt x="20" y="12"/>
                    <a:pt x="19" y="12"/>
                  </a:cubicBezTo>
                  <a:close/>
                  <a:moveTo>
                    <a:pt x="38" y="30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24"/>
                    <a:pt x="31" y="24"/>
                    <a:pt x="30" y="24"/>
                  </a:cubicBezTo>
                  <a:cubicBezTo>
                    <a:pt x="30" y="24"/>
                    <a:pt x="29" y="24"/>
                    <a:pt x="29" y="25"/>
                  </a:cubicBezTo>
                  <a:cubicBezTo>
                    <a:pt x="29" y="26"/>
                    <a:pt x="30" y="27"/>
                    <a:pt x="30" y="28"/>
                  </a:cubicBezTo>
                  <a:cubicBezTo>
                    <a:pt x="30" y="29"/>
                    <a:pt x="29" y="31"/>
                    <a:pt x="28" y="31"/>
                  </a:cubicBezTo>
                  <a:cubicBezTo>
                    <a:pt x="27" y="31"/>
                    <a:pt x="26" y="29"/>
                    <a:pt x="25" y="29"/>
                  </a:cubicBezTo>
                  <a:cubicBezTo>
                    <a:pt x="24" y="29"/>
                    <a:pt x="24" y="30"/>
                    <a:pt x="24" y="31"/>
                  </a:cubicBezTo>
                  <a:cubicBezTo>
                    <a:pt x="24" y="31"/>
                    <a:pt x="24" y="32"/>
                    <a:pt x="25" y="32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1" y="38"/>
                    <a:pt x="31" y="39"/>
                    <a:pt x="32" y="39"/>
                  </a:cubicBezTo>
                  <a:cubicBezTo>
                    <a:pt x="33" y="39"/>
                    <a:pt x="33" y="38"/>
                    <a:pt x="34" y="38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9" y="33"/>
                    <a:pt x="39" y="32"/>
                  </a:cubicBezTo>
                  <a:cubicBezTo>
                    <a:pt x="39" y="32"/>
                    <a:pt x="38" y="31"/>
                    <a:pt x="38" y="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0" y="2701920"/>
            <a:ext cx="2286000" cy="1528011"/>
            <a:chOff x="0" y="2701917"/>
            <a:chExt cx="2286000" cy="1528011"/>
          </a:xfrm>
        </p:grpSpPr>
        <p:sp>
          <p:nvSpPr>
            <p:cNvPr id="15" name="Text Placeholder 4"/>
            <p:cNvSpPr txBox="1"/>
            <p:nvPr/>
          </p:nvSpPr>
          <p:spPr>
            <a:xfrm>
              <a:off x="0" y="2701917"/>
              <a:ext cx="2286000" cy="1528011"/>
            </a:xfrm>
            <a:prstGeom prst="rect">
              <a:avLst/>
            </a:prstGeom>
            <a:solidFill>
              <a:schemeClr val="accent3"/>
            </a:solidFill>
          </p:spPr>
          <p:txBody>
            <a:bodyPr anchor="t">
              <a:noAutofit/>
            </a:bodyPr>
            <a:lstStyle>
              <a:lvl1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0" b="0" kern="120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  <a:p>
              <a:r>
                <a:rPr lang="zh-CN" alt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项目</a:t>
              </a:r>
              <a:r>
                <a: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: </a:t>
              </a:r>
              <a:r>
                <a:rPr lang="zh-CN" alt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移动</a:t>
              </a:r>
              <a:r>
                <a: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App</a:t>
              </a:r>
              <a:endParaRPr lang="en-US" sz="16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  <a:p>
              <a:endParaRPr lang="en-US" sz="16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  <a:p>
              <a:r>
                <a: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1" name="Freeform 169"/>
            <p:cNvSpPr>
              <a:spLocks noEditPoints="1"/>
            </p:cNvSpPr>
            <p:nvPr/>
          </p:nvSpPr>
          <p:spPr bwMode="auto">
            <a:xfrm>
              <a:off x="1947512" y="2781705"/>
              <a:ext cx="271615" cy="462596"/>
            </a:xfrm>
            <a:custGeom>
              <a:avLst/>
              <a:gdLst>
                <a:gd name="T0" fmla="*/ 22 w 27"/>
                <a:gd name="T1" fmla="*/ 0 h 46"/>
                <a:gd name="T2" fmla="*/ 4 w 27"/>
                <a:gd name="T3" fmla="*/ 0 h 46"/>
                <a:gd name="T4" fmla="*/ 0 w 27"/>
                <a:gd name="T5" fmla="*/ 5 h 46"/>
                <a:gd name="T6" fmla="*/ 0 w 27"/>
                <a:gd name="T7" fmla="*/ 41 h 46"/>
                <a:gd name="T8" fmla="*/ 4 w 27"/>
                <a:gd name="T9" fmla="*/ 46 h 46"/>
                <a:gd name="T10" fmla="*/ 22 w 27"/>
                <a:gd name="T11" fmla="*/ 46 h 46"/>
                <a:gd name="T12" fmla="*/ 27 w 27"/>
                <a:gd name="T13" fmla="*/ 41 h 46"/>
                <a:gd name="T14" fmla="*/ 27 w 27"/>
                <a:gd name="T15" fmla="*/ 5 h 46"/>
                <a:gd name="T16" fmla="*/ 22 w 27"/>
                <a:gd name="T17" fmla="*/ 0 h 46"/>
                <a:gd name="T18" fmla="*/ 13 w 27"/>
                <a:gd name="T19" fmla="*/ 44 h 46"/>
                <a:gd name="T20" fmla="*/ 10 w 27"/>
                <a:gd name="T21" fmla="*/ 42 h 46"/>
                <a:gd name="T22" fmla="*/ 13 w 27"/>
                <a:gd name="T23" fmla="*/ 40 h 46"/>
                <a:gd name="T24" fmla="*/ 17 w 27"/>
                <a:gd name="T25" fmla="*/ 42 h 46"/>
                <a:gd name="T26" fmla="*/ 13 w 27"/>
                <a:gd name="T27" fmla="*/ 44 h 46"/>
                <a:gd name="T28" fmla="*/ 23 w 27"/>
                <a:gd name="T29" fmla="*/ 37 h 46"/>
                <a:gd name="T30" fmla="*/ 3 w 27"/>
                <a:gd name="T31" fmla="*/ 37 h 46"/>
                <a:gd name="T32" fmla="*/ 3 w 27"/>
                <a:gd name="T33" fmla="*/ 6 h 46"/>
                <a:gd name="T34" fmla="*/ 23 w 27"/>
                <a:gd name="T35" fmla="*/ 6 h 46"/>
                <a:gd name="T36" fmla="*/ 23 w 27"/>
                <a:gd name="T37" fmla="*/ 3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46">
                  <a:moveTo>
                    <a:pt x="2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4"/>
                    <a:pt x="2" y="46"/>
                    <a:pt x="4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5" y="46"/>
                    <a:pt x="27" y="44"/>
                    <a:pt x="27" y="41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2"/>
                    <a:pt x="25" y="0"/>
                    <a:pt x="22" y="0"/>
                  </a:cubicBezTo>
                  <a:close/>
                  <a:moveTo>
                    <a:pt x="13" y="44"/>
                  </a:moveTo>
                  <a:cubicBezTo>
                    <a:pt x="11" y="44"/>
                    <a:pt x="10" y="43"/>
                    <a:pt x="10" y="42"/>
                  </a:cubicBezTo>
                  <a:cubicBezTo>
                    <a:pt x="10" y="41"/>
                    <a:pt x="11" y="40"/>
                    <a:pt x="13" y="40"/>
                  </a:cubicBezTo>
                  <a:cubicBezTo>
                    <a:pt x="15" y="40"/>
                    <a:pt x="17" y="41"/>
                    <a:pt x="17" y="42"/>
                  </a:cubicBezTo>
                  <a:cubicBezTo>
                    <a:pt x="17" y="43"/>
                    <a:pt x="15" y="44"/>
                    <a:pt x="13" y="44"/>
                  </a:cubicBezTo>
                  <a:close/>
                  <a:moveTo>
                    <a:pt x="23" y="37"/>
                  </a:moveTo>
                  <a:cubicBezTo>
                    <a:pt x="3" y="37"/>
                    <a:pt x="3" y="37"/>
                    <a:pt x="3" y="3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3" y="6"/>
                    <a:pt x="23" y="6"/>
                    <a:pt x="23" y="6"/>
                  </a:cubicBezTo>
                  <a:lnTo>
                    <a:pt x="23" y="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289398" y="1180588"/>
            <a:ext cx="2286000" cy="1528011"/>
            <a:chOff x="2289398" y="1180585"/>
            <a:chExt cx="2286000" cy="1528011"/>
          </a:xfrm>
        </p:grpSpPr>
        <p:sp>
          <p:nvSpPr>
            <p:cNvPr id="13" name="Text Placeholder 4"/>
            <p:cNvSpPr txBox="1"/>
            <p:nvPr/>
          </p:nvSpPr>
          <p:spPr>
            <a:xfrm>
              <a:off x="2289398" y="1180585"/>
              <a:ext cx="2286000" cy="1528011"/>
            </a:xfrm>
            <a:prstGeom prst="rect">
              <a:avLst/>
            </a:prstGeom>
            <a:solidFill>
              <a:schemeClr val="accent1"/>
            </a:solidFill>
          </p:spPr>
          <p:txBody>
            <a:bodyPr anchor="t">
              <a:noAutofit/>
            </a:bodyPr>
            <a:lstStyle>
              <a:lvl1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0" b="0" kern="120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  <a:p>
              <a:r>
                <a:rPr lang="zh-CN" alt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项目</a:t>
              </a:r>
              <a:r>
                <a: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: </a:t>
              </a:r>
              <a:r>
                <a:rPr lang="zh-CN" alt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网站</a:t>
              </a:r>
              <a:endParaRPr lang="en-US" sz="16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  <a:p>
              <a:endParaRPr lang="en-US" sz="16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  <a:p>
              <a:r>
                <a: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2" name="Freeform 86"/>
            <p:cNvSpPr>
              <a:spLocks noEditPoints="1"/>
            </p:cNvSpPr>
            <p:nvPr/>
          </p:nvSpPr>
          <p:spPr bwMode="auto">
            <a:xfrm>
              <a:off x="4113666" y="1236789"/>
              <a:ext cx="399800" cy="399800"/>
            </a:xfrm>
            <a:custGeom>
              <a:avLst/>
              <a:gdLst>
                <a:gd name="T0" fmla="*/ 41 w 44"/>
                <a:gd name="T1" fmla="*/ 38 h 44"/>
                <a:gd name="T2" fmla="*/ 38 w 44"/>
                <a:gd name="T3" fmla="*/ 42 h 44"/>
                <a:gd name="T4" fmla="*/ 32 w 44"/>
                <a:gd name="T5" fmla="*/ 44 h 44"/>
                <a:gd name="T6" fmla="*/ 27 w 44"/>
                <a:gd name="T7" fmla="*/ 42 h 44"/>
                <a:gd name="T8" fmla="*/ 21 w 44"/>
                <a:gd name="T9" fmla="*/ 36 h 44"/>
                <a:gd name="T10" fmla="*/ 19 w 44"/>
                <a:gd name="T11" fmla="*/ 31 h 44"/>
                <a:gd name="T12" fmla="*/ 21 w 44"/>
                <a:gd name="T13" fmla="*/ 25 h 44"/>
                <a:gd name="T14" fmla="*/ 19 w 44"/>
                <a:gd name="T15" fmla="*/ 23 h 44"/>
                <a:gd name="T16" fmla="*/ 13 w 44"/>
                <a:gd name="T17" fmla="*/ 25 h 44"/>
                <a:gd name="T18" fmla="*/ 8 w 44"/>
                <a:gd name="T19" fmla="*/ 23 h 44"/>
                <a:gd name="T20" fmla="*/ 2 w 44"/>
                <a:gd name="T21" fmla="*/ 17 h 44"/>
                <a:gd name="T22" fmla="*/ 0 w 44"/>
                <a:gd name="T23" fmla="*/ 12 h 44"/>
                <a:gd name="T24" fmla="*/ 2 w 44"/>
                <a:gd name="T25" fmla="*/ 6 h 44"/>
                <a:gd name="T26" fmla="*/ 6 w 44"/>
                <a:gd name="T27" fmla="*/ 2 h 44"/>
                <a:gd name="T28" fmla="*/ 12 w 44"/>
                <a:gd name="T29" fmla="*/ 0 h 44"/>
                <a:gd name="T30" fmla="*/ 17 w 44"/>
                <a:gd name="T31" fmla="*/ 2 h 44"/>
                <a:gd name="T32" fmla="*/ 23 w 44"/>
                <a:gd name="T33" fmla="*/ 8 h 44"/>
                <a:gd name="T34" fmla="*/ 25 w 44"/>
                <a:gd name="T35" fmla="*/ 13 h 44"/>
                <a:gd name="T36" fmla="*/ 23 w 44"/>
                <a:gd name="T37" fmla="*/ 19 h 44"/>
                <a:gd name="T38" fmla="*/ 25 w 44"/>
                <a:gd name="T39" fmla="*/ 21 h 44"/>
                <a:gd name="T40" fmla="*/ 30 w 44"/>
                <a:gd name="T41" fmla="*/ 19 h 44"/>
                <a:gd name="T42" fmla="*/ 36 w 44"/>
                <a:gd name="T43" fmla="*/ 21 h 44"/>
                <a:gd name="T44" fmla="*/ 42 w 44"/>
                <a:gd name="T45" fmla="*/ 27 h 44"/>
                <a:gd name="T46" fmla="*/ 44 w 44"/>
                <a:gd name="T47" fmla="*/ 32 h 44"/>
                <a:gd name="T48" fmla="*/ 41 w 44"/>
                <a:gd name="T49" fmla="*/ 38 h 44"/>
                <a:gd name="T50" fmla="*/ 19 w 44"/>
                <a:gd name="T51" fmla="*/ 12 h 44"/>
                <a:gd name="T52" fmla="*/ 14 w 44"/>
                <a:gd name="T53" fmla="*/ 6 h 44"/>
                <a:gd name="T54" fmla="*/ 12 w 44"/>
                <a:gd name="T55" fmla="*/ 5 h 44"/>
                <a:gd name="T56" fmla="*/ 10 w 44"/>
                <a:gd name="T57" fmla="*/ 6 h 44"/>
                <a:gd name="T58" fmla="*/ 6 w 44"/>
                <a:gd name="T59" fmla="*/ 10 h 44"/>
                <a:gd name="T60" fmla="*/ 5 w 44"/>
                <a:gd name="T61" fmla="*/ 12 h 44"/>
                <a:gd name="T62" fmla="*/ 6 w 44"/>
                <a:gd name="T63" fmla="*/ 13 h 44"/>
                <a:gd name="T64" fmla="*/ 12 w 44"/>
                <a:gd name="T65" fmla="*/ 19 h 44"/>
                <a:gd name="T66" fmla="*/ 13 w 44"/>
                <a:gd name="T67" fmla="*/ 20 h 44"/>
                <a:gd name="T68" fmla="*/ 15 w 44"/>
                <a:gd name="T69" fmla="*/ 19 h 44"/>
                <a:gd name="T70" fmla="*/ 13 w 44"/>
                <a:gd name="T71" fmla="*/ 16 h 44"/>
                <a:gd name="T72" fmla="*/ 16 w 44"/>
                <a:gd name="T73" fmla="*/ 13 h 44"/>
                <a:gd name="T74" fmla="*/ 19 w 44"/>
                <a:gd name="T75" fmla="*/ 15 h 44"/>
                <a:gd name="T76" fmla="*/ 20 w 44"/>
                <a:gd name="T77" fmla="*/ 13 h 44"/>
                <a:gd name="T78" fmla="*/ 19 w 44"/>
                <a:gd name="T79" fmla="*/ 12 h 44"/>
                <a:gd name="T80" fmla="*/ 38 w 44"/>
                <a:gd name="T81" fmla="*/ 30 h 44"/>
                <a:gd name="T82" fmla="*/ 32 w 44"/>
                <a:gd name="T83" fmla="*/ 25 h 44"/>
                <a:gd name="T84" fmla="*/ 30 w 44"/>
                <a:gd name="T85" fmla="*/ 24 h 44"/>
                <a:gd name="T86" fmla="*/ 29 w 44"/>
                <a:gd name="T87" fmla="*/ 25 h 44"/>
                <a:gd name="T88" fmla="*/ 30 w 44"/>
                <a:gd name="T89" fmla="*/ 28 h 44"/>
                <a:gd name="T90" fmla="*/ 28 w 44"/>
                <a:gd name="T91" fmla="*/ 31 h 44"/>
                <a:gd name="T92" fmla="*/ 25 w 44"/>
                <a:gd name="T93" fmla="*/ 29 h 44"/>
                <a:gd name="T94" fmla="*/ 24 w 44"/>
                <a:gd name="T95" fmla="*/ 31 h 44"/>
                <a:gd name="T96" fmla="*/ 25 w 44"/>
                <a:gd name="T97" fmla="*/ 32 h 44"/>
                <a:gd name="T98" fmla="*/ 30 w 44"/>
                <a:gd name="T99" fmla="*/ 38 h 44"/>
                <a:gd name="T100" fmla="*/ 32 w 44"/>
                <a:gd name="T101" fmla="*/ 39 h 44"/>
                <a:gd name="T102" fmla="*/ 34 w 44"/>
                <a:gd name="T103" fmla="*/ 38 h 44"/>
                <a:gd name="T104" fmla="*/ 38 w 44"/>
                <a:gd name="T105" fmla="*/ 34 h 44"/>
                <a:gd name="T106" fmla="*/ 39 w 44"/>
                <a:gd name="T107" fmla="*/ 32 h 44"/>
                <a:gd name="T108" fmla="*/ 38 w 44"/>
                <a:gd name="T109" fmla="*/ 3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4" h="44">
                  <a:moveTo>
                    <a:pt x="41" y="38"/>
                  </a:moveTo>
                  <a:cubicBezTo>
                    <a:pt x="38" y="42"/>
                    <a:pt x="38" y="42"/>
                    <a:pt x="38" y="42"/>
                  </a:cubicBezTo>
                  <a:cubicBezTo>
                    <a:pt x="36" y="43"/>
                    <a:pt x="34" y="44"/>
                    <a:pt x="32" y="44"/>
                  </a:cubicBezTo>
                  <a:cubicBezTo>
                    <a:pt x="30" y="44"/>
                    <a:pt x="28" y="43"/>
                    <a:pt x="27" y="42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0" y="35"/>
                    <a:pt x="19" y="33"/>
                    <a:pt x="19" y="31"/>
                  </a:cubicBezTo>
                  <a:cubicBezTo>
                    <a:pt x="19" y="28"/>
                    <a:pt x="20" y="26"/>
                    <a:pt x="21" y="25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7" y="24"/>
                    <a:pt x="15" y="25"/>
                    <a:pt x="13" y="25"/>
                  </a:cubicBezTo>
                  <a:cubicBezTo>
                    <a:pt x="11" y="25"/>
                    <a:pt x="9" y="24"/>
                    <a:pt x="8" y="23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6"/>
                    <a:pt x="0" y="14"/>
                    <a:pt x="0" y="12"/>
                  </a:cubicBezTo>
                  <a:cubicBezTo>
                    <a:pt x="0" y="10"/>
                    <a:pt x="1" y="8"/>
                    <a:pt x="2" y="6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8" y="1"/>
                    <a:pt x="10" y="0"/>
                    <a:pt x="12" y="0"/>
                  </a:cubicBezTo>
                  <a:cubicBezTo>
                    <a:pt x="14" y="0"/>
                    <a:pt x="16" y="1"/>
                    <a:pt x="17" y="2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4" y="9"/>
                    <a:pt x="25" y="11"/>
                    <a:pt x="25" y="13"/>
                  </a:cubicBezTo>
                  <a:cubicBezTo>
                    <a:pt x="25" y="15"/>
                    <a:pt x="24" y="17"/>
                    <a:pt x="23" y="19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6" y="20"/>
                    <a:pt x="28" y="19"/>
                    <a:pt x="30" y="19"/>
                  </a:cubicBezTo>
                  <a:cubicBezTo>
                    <a:pt x="33" y="19"/>
                    <a:pt x="35" y="20"/>
                    <a:pt x="36" y="21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3" y="28"/>
                    <a:pt x="44" y="30"/>
                    <a:pt x="44" y="32"/>
                  </a:cubicBezTo>
                  <a:cubicBezTo>
                    <a:pt x="44" y="34"/>
                    <a:pt x="43" y="36"/>
                    <a:pt x="41" y="38"/>
                  </a:cubicBezTo>
                  <a:close/>
                  <a:moveTo>
                    <a:pt x="19" y="12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3" y="5"/>
                    <a:pt x="12" y="5"/>
                    <a:pt x="12" y="5"/>
                  </a:cubicBezTo>
                  <a:cubicBezTo>
                    <a:pt x="11" y="5"/>
                    <a:pt x="10" y="5"/>
                    <a:pt x="10" y="6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5" y="10"/>
                    <a:pt x="5" y="11"/>
                    <a:pt x="5" y="12"/>
                  </a:cubicBezTo>
                  <a:cubicBezTo>
                    <a:pt x="5" y="12"/>
                    <a:pt x="5" y="13"/>
                    <a:pt x="6" y="13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20"/>
                    <a:pt x="13" y="20"/>
                    <a:pt x="13" y="20"/>
                  </a:cubicBezTo>
                  <a:cubicBezTo>
                    <a:pt x="14" y="20"/>
                    <a:pt x="15" y="20"/>
                    <a:pt x="15" y="19"/>
                  </a:cubicBezTo>
                  <a:cubicBezTo>
                    <a:pt x="14" y="18"/>
                    <a:pt x="13" y="17"/>
                    <a:pt x="13" y="16"/>
                  </a:cubicBezTo>
                  <a:cubicBezTo>
                    <a:pt x="13" y="15"/>
                    <a:pt x="14" y="13"/>
                    <a:pt x="16" y="13"/>
                  </a:cubicBezTo>
                  <a:cubicBezTo>
                    <a:pt x="17" y="13"/>
                    <a:pt x="18" y="14"/>
                    <a:pt x="19" y="15"/>
                  </a:cubicBezTo>
                  <a:cubicBezTo>
                    <a:pt x="19" y="15"/>
                    <a:pt x="20" y="14"/>
                    <a:pt x="20" y="13"/>
                  </a:cubicBezTo>
                  <a:cubicBezTo>
                    <a:pt x="20" y="13"/>
                    <a:pt x="20" y="12"/>
                    <a:pt x="19" y="12"/>
                  </a:cubicBezTo>
                  <a:close/>
                  <a:moveTo>
                    <a:pt x="38" y="30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24"/>
                    <a:pt x="31" y="24"/>
                    <a:pt x="30" y="24"/>
                  </a:cubicBezTo>
                  <a:cubicBezTo>
                    <a:pt x="30" y="24"/>
                    <a:pt x="29" y="24"/>
                    <a:pt x="29" y="25"/>
                  </a:cubicBezTo>
                  <a:cubicBezTo>
                    <a:pt x="29" y="26"/>
                    <a:pt x="30" y="27"/>
                    <a:pt x="30" y="28"/>
                  </a:cubicBezTo>
                  <a:cubicBezTo>
                    <a:pt x="30" y="29"/>
                    <a:pt x="29" y="31"/>
                    <a:pt x="28" y="31"/>
                  </a:cubicBezTo>
                  <a:cubicBezTo>
                    <a:pt x="27" y="31"/>
                    <a:pt x="26" y="29"/>
                    <a:pt x="25" y="29"/>
                  </a:cubicBezTo>
                  <a:cubicBezTo>
                    <a:pt x="24" y="29"/>
                    <a:pt x="24" y="30"/>
                    <a:pt x="24" y="31"/>
                  </a:cubicBezTo>
                  <a:cubicBezTo>
                    <a:pt x="24" y="31"/>
                    <a:pt x="24" y="32"/>
                    <a:pt x="25" y="32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1" y="38"/>
                    <a:pt x="31" y="39"/>
                    <a:pt x="32" y="39"/>
                  </a:cubicBezTo>
                  <a:cubicBezTo>
                    <a:pt x="33" y="39"/>
                    <a:pt x="33" y="38"/>
                    <a:pt x="34" y="38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9" y="33"/>
                    <a:pt x="39" y="32"/>
                  </a:cubicBezTo>
                  <a:cubicBezTo>
                    <a:pt x="39" y="32"/>
                    <a:pt x="38" y="31"/>
                    <a:pt x="38" y="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sp>
        <p:nvSpPr>
          <p:cNvPr id="24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此处添加标题</a:t>
            </a:r>
            <a:endParaRPr lang="en-US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占位符 1"/>
          <p:cNvPicPr>
            <a:picLocks noGrp="1" noChangeAspect="1"/>
          </p:cNvPicPr>
          <p:nvPr>
            <p:ph type="pic" sz="quarter" idx="4294967295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1" r="11341"/>
          <a:stretch>
            <a:fillRect/>
          </a:stretch>
        </p:blipFill>
        <p:spPr>
          <a:xfrm>
            <a:off x="-3697" y="1179506"/>
            <a:ext cx="2295144" cy="1522412"/>
          </a:xfrm>
          <a:prstGeom prst="rect">
            <a:avLst/>
          </a:prstGeom>
        </p:spPr>
      </p:pic>
      <p:pic>
        <p:nvPicPr>
          <p:cNvPr id="11" name="图片占位符 10"/>
          <p:cNvPicPr>
            <a:picLocks noGrp="1" noChangeAspect="1"/>
          </p:cNvPicPr>
          <p:nvPr>
            <p:ph type="pic"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0" r="7370"/>
          <a:stretch>
            <a:fillRect/>
          </a:stretch>
        </p:blipFill>
        <p:spPr>
          <a:xfrm>
            <a:off x="4570192" y="1179506"/>
            <a:ext cx="2295144" cy="1522412"/>
          </a:xfrm>
          <a:prstGeom prst="rect">
            <a:avLst/>
          </a:prstGeom>
        </p:spPr>
      </p:pic>
      <p:pic>
        <p:nvPicPr>
          <p:cNvPr id="12" name="图片占位符 11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1" b="5741"/>
          <a:stretch>
            <a:fillRect/>
          </a:stretch>
        </p:blipFill>
        <p:spPr>
          <a:xfrm>
            <a:off x="2280772" y="2706652"/>
            <a:ext cx="2295144" cy="1522412"/>
          </a:xfrm>
          <a:prstGeom prst="rect">
            <a:avLst/>
          </a:prstGeom>
        </p:spPr>
      </p:pic>
      <p:pic>
        <p:nvPicPr>
          <p:cNvPr id="17" name="图片占位符 16"/>
          <p:cNvPicPr>
            <a:picLocks noGrp="1" noChangeAspect="1"/>
          </p:cNvPicPr>
          <p:nvPr>
            <p:ph type="pic" sz="quarter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" b="259"/>
          <a:stretch>
            <a:fillRect/>
          </a:stretch>
        </p:blipFill>
        <p:spPr>
          <a:xfrm>
            <a:off x="6855405" y="2706652"/>
            <a:ext cx="2295144" cy="15224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4"/>
          <p:cNvSpPr txBox="1"/>
          <p:nvPr/>
        </p:nvSpPr>
        <p:spPr>
          <a:xfrm>
            <a:off x="683882" y="3673774"/>
            <a:ext cx="1828800" cy="8222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b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27" name="Text Placeholder 4"/>
          <p:cNvSpPr txBox="1"/>
          <p:nvPr/>
        </p:nvSpPr>
        <p:spPr>
          <a:xfrm>
            <a:off x="2682799" y="3673774"/>
            <a:ext cx="1828800" cy="8222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b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28" name="Text Placeholder 4"/>
          <p:cNvSpPr txBox="1"/>
          <p:nvPr/>
        </p:nvSpPr>
        <p:spPr>
          <a:xfrm>
            <a:off x="4656887" y="3688182"/>
            <a:ext cx="1828800" cy="8222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b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29" name="Text Placeholder 4"/>
          <p:cNvSpPr txBox="1"/>
          <p:nvPr/>
        </p:nvSpPr>
        <p:spPr>
          <a:xfrm>
            <a:off x="6617878" y="3688182"/>
            <a:ext cx="1828800" cy="8222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b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30" name="Text Placeholder 4"/>
          <p:cNvSpPr txBox="1"/>
          <p:nvPr/>
        </p:nvSpPr>
        <p:spPr>
          <a:xfrm>
            <a:off x="683882" y="3260386"/>
            <a:ext cx="1828800" cy="365760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项目</a:t>
            </a:r>
            <a:endParaRPr lang="en-US" sz="120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31" name="Text Placeholder 4"/>
          <p:cNvSpPr txBox="1"/>
          <p:nvPr/>
        </p:nvSpPr>
        <p:spPr>
          <a:xfrm>
            <a:off x="2682799" y="3260386"/>
            <a:ext cx="1828800" cy="365760"/>
          </a:xfrm>
          <a:prstGeom prst="rect">
            <a:avLst/>
          </a:prstGeom>
          <a:solidFill>
            <a:schemeClr val="accent2"/>
          </a:solidFill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项目</a:t>
            </a:r>
            <a:endParaRPr lang="en-US" sz="120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32" name="Text Placeholder 4"/>
          <p:cNvSpPr txBox="1"/>
          <p:nvPr/>
        </p:nvSpPr>
        <p:spPr>
          <a:xfrm>
            <a:off x="4656887" y="3260386"/>
            <a:ext cx="1828800" cy="365760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项目</a:t>
            </a:r>
            <a:endParaRPr lang="en-US" sz="120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33" name="Text Placeholder 4"/>
          <p:cNvSpPr txBox="1"/>
          <p:nvPr/>
        </p:nvSpPr>
        <p:spPr>
          <a:xfrm>
            <a:off x="6617878" y="3260386"/>
            <a:ext cx="1828800" cy="365760"/>
          </a:xfrm>
          <a:prstGeom prst="rect">
            <a:avLst/>
          </a:prstGeom>
          <a:solidFill>
            <a:schemeClr val="accent4"/>
          </a:solidFill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项目</a:t>
            </a:r>
            <a:endParaRPr lang="en-US" sz="120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5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此处添加标题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占位符 5"/>
          <p:cNvPicPr>
            <a:picLocks noGrp="1" noChangeAspect="1"/>
          </p:cNvPicPr>
          <p:nvPr>
            <p:ph type="pic" sz="quarter" idx="4294967295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" b="312"/>
          <a:stretch>
            <a:fillRect/>
          </a:stretch>
        </p:blipFill>
        <p:spPr>
          <a:xfrm>
            <a:off x="683882" y="1134933"/>
            <a:ext cx="1828800" cy="2103120"/>
          </a:xfrm>
          <a:prstGeom prst="rect">
            <a:avLst/>
          </a:prstGeom>
        </p:spPr>
      </p:pic>
      <p:pic>
        <p:nvPicPr>
          <p:cNvPr id="7" name="图片占位符 6"/>
          <p:cNvPicPr>
            <a:picLocks noGrp="1" noChangeAspect="1"/>
          </p:cNvPicPr>
          <p:nvPr>
            <p:ph type="pic"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7" r="17407"/>
          <a:stretch>
            <a:fillRect/>
          </a:stretch>
        </p:blipFill>
        <p:spPr>
          <a:xfrm>
            <a:off x="2682799" y="1138553"/>
            <a:ext cx="1828800" cy="2103120"/>
          </a:xfrm>
          <a:prstGeom prst="rect">
            <a:avLst/>
          </a:prstGeom>
        </p:spPr>
      </p:pic>
      <p:pic>
        <p:nvPicPr>
          <p:cNvPr id="8" name="图片占位符 7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98" r="19298"/>
          <a:stretch>
            <a:fillRect/>
          </a:stretch>
        </p:blipFill>
        <p:spPr>
          <a:xfrm>
            <a:off x="4653213" y="1134933"/>
            <a:ext cx="1828800" cy="2103120"/>
          </a:xfrm>
          <a:prstGeom prst="rect">
            <a:avLst/>
          </a:prstGeom>
        </p:spPr>
      </p:pic>
      <p:pic>
        <p:nvPicPr>
          <p:cNvPr id="10" name="图片占位符 9"/>
          <p:cNvPicPr>
            <a:picLocks noGrp="1" noChangeAspect="1"/>
          </p:cNvPicPr>
          <p:nvPr>
            <p:ph type="pic" sz="quarter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45" r="21545"/>
          <a:stretch>
            <a:fillRect/>
          </a:stretch>
        </p:blipFill>
        <p:spPr>
          <a:xfrm>
            <a:off x="6617878" y="1134406"/>
            <a:ext cx="1828800" cy="21031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 build="p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animBg="1" build="p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animBg="1" build="p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 build="p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占位符 11"/>
          <p:cNvPicPr>
            <a:picLocks noGrp="1" noChangeAspect="1"/>
          </p:cNvPicPr>
          <p:nvPr>
            <p:ph type="pic" sz="quarter" idx="4294967295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3" r="3413"/>
          <a:stretch>
            <a:fillRect/>
          </a:stretch>
        </p:blipFill>
        <p:spPr>
          <a:xfrm>
            <a:off x="4680791" y="1077913"/>
            <a:ext cx="3551238" cy="1655762"/>
          </a:xfrm>
          <a:prstGeom prst="rect">
            <a:avLst/>
          </a:prstGeom>
        </p:spPr>
      </p:pic>
      <p:pic>
        <p:nvPicPr>
          <p:cNvPr id="9" name="图片占位符 8"/>
          <p:cNvPicPr>
            <a:picLocks noGrp="1" noChangeAspect="1"/>
          </p:cNvPicPr>
          <p:nvPr>
            <p:ph type="pic"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" r="2068"/>
          <a:stretch>
            <a:fillRect/>
          </a:stretch>
        </p:blipFill>
        <p:spPr>
          <a:xfrm>
            <a:off x="4680791" y="2806541"/>
            <a:ext cx="3551238" cy="1655762"/>
          </a:xfrm>
          <a:prstGeom prst="rect">
            <a:avLst/>
          </a:prstGeom>
        </p:spPr>
      </p:pic>
      <p:pic>
        <p:nvPicPr>
          <p:cNvPr id="8" name="图片占位符 7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00" b="12700"/>
          <a:stretch>
            <a:fillRect/>
          </a:stretch>
        </p:blipFill>
        <p:spPr>
          <a:xfrm>
            <a:off x="927100" y="2819692"/>
            <a:ext cx="3551238" cy="1655762"/>
          </a:xfrm>
          <a:prstGeom prst="rect">
            <a:avLst/>
          </a:prstGeom>
        </p:spPr>
      </p:pic>
      <p:pic>
        <p:nvPicPr>
          <p:cNvPr id="6" name="图片占位符 5"/>
          <p:cNvPicPr>
            <a:picLocks noGrp="1" noChangeAspect="1"/>
          </p:cNvPicPr>
          <p:nvPr>
            <p:ph type="pic"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9" b="4569"/>
          <a:stretch>
            <a:fillRect/>
          </a:stretch>
        </p:blipFill>
        <p:spPr>
          <a:xfrm>
            <a:off x="927100" y="1077913"/>
            <a:ext cx="3551238" cy="1655762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926778" y="2184518"/>
            <a:ext cx="3552057" cy="548640"/>
          </a:xfrm>
          <a:prstGeom prst="rect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100" b="1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项目名称</a:t>
            </a:r>
            <a:endParaRPr lang="en-US" sz="1100" b="1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r>
              <a:rPr lang="zh-CN" altLang="en-US" sz="10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单击此处添加副标题或详细文本描述</a:t>
            </a:r>
            <a:endParaRPr lang="en-US" sz="100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684481" y="2184518"/>
            <a:ext cx="3547872" cy="548640"/>
          </a:xfrm>
          <a:prstGeom prst="rect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200" b="1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项目名称</a:t>
            </a:r>
            <a:endParaRPr lang="en-US" sz="1200" b="1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r>
              <a:rPr lang="zh-CN" altLang="en-US" sz="105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单击此处添加副标题或详细文本描述</a:t>
            </a:r>
            <a:endParaRPr lang="en-US" sz="105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30961" y="3921572"/>
            <a:ext cx="3547872" cy="548640"/>
          </a:xfrm>
          <a:prstGeom prst="rect">
            <a:avLst/>
          </a:prstGeom>
          <a:solidFill>
            <a:schemeClr val="accent3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200" b="1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项目名称</a:t>
            </a:r>
            <a:endParaRPr lang="en-US" sz="1200" b="1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r>
              <a:rPr lang="zh-CN" altLang="en-US" sz="105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单击此处添加副标题或详细文本描述</a:t>
            </a:r>
            <a:endParaRPr lang="en-US" sz="105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683812" y="3919703"/>
            <a:ext cx="3547872" cy="548640"/>
          </a:xfrm>
          <a:prstGeom prst="rect">
            <a:avLst/>
          </a:prstGeom>
          <a:solidFill>
            <a:schemeClr val="accent4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200" b="1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项目名称</a:t>
            </a:r>
            <a:endParaRPr lang="en-US" sz="1200" b="1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r>
              <a:rPr lang="zh-CN" altLang="en-US" sz="105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单击此处添加副标题或详细文本描述</a:t>
            </a:r>
            <a:endParaRPr lang="en-US" sz="105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1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此处添加标题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4"/>
          <p:cNvSpPr txBox="1"/>
          <p:nvPr/>
        </p:nvSpPr>
        <p:spPr>
          <a:xfrm>
            <a:off x="4100607" y="1039061"/>
            <a:ext cx="2286000" cy="3657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项目信息</a:t>
            </a:r>
            <a:endParaRPr lang="en-US" sz="1600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2" name="Text Placeholder 4"/>
          <p:cNvSpPr txBox="1"/>
          <p:nvPr/>
        </p:nvSpPr>
        <p:spPr>
          <a:xfrm>
            <a:off x="4100607" y="1415959"/>
            <a:ext cx="4124740" cy="272606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just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b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</a:t>
            </a:r>
            <a:endParaRPr lang="en-US" altLang="zh-CN" sz="120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建议与标题相关并符合整体语言风格</a:t>
            </a:r>
            <a:endParaRPr lang="en-US" altLang="zh-CN" sz="120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语言描述尽量简洁生动。尽量将每页幻灯片的字数控制在</a:t>
            </a:r>
            <a:r>
              <a:rPr lang="en-US" altLang="zh-CN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200</a:t>
            </a:r>
            <a:r>
              <a:rPr lang="zh-CN" alt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字以内</a:t>
            </a:r>
            <a:endParaRPr lang="en-US" altLang="zh-CN" sz="120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据统计每页幻灯片的最好控制在</a:t>
            </a:r>
            <a:r>
              <a:rPr lang="en-US" altLang="zh-CN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5</a:t>
            </a:r>
            <a:r>
              <a:rPr lang="zh-CN" alt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分钟之内。</a:t>
            </a:r>
            <a:endParaRPr lang="en-US" altLang="zh-CN" sz="120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尽量将每页幻灯片的字数控制在</a:t>
            </a:r>
            <a:r>
              <a:rPr lang="en-US" altLang="zh-CN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200</a:t>
            </a:r>
            <a:r>
              <a:rPr lang="zh-CN" alt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字以内</a:t>
            </a:r>
            <a:endParaRPr lang="zh-CN" altLang="en-US" sz="120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3" name="Text Placeholder 4"/>
          <p:cNvSpPr txBox="1"/>
          <p:nvPr/>
        </p:nvSpPr>
        <p:spPr>
          <a:xfrm>
            <a:off x="942046" y="4046266"/>
            <a:ext cx="2981366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项目名称</a:t>
            </a:r>
            <a:endParaRPr lang="en-US" sz="160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7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此处添加标题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占位符 4"/>
          <p:cNvPicPr>
            <a:picLocks noGrp="1" noChangeAspect="1"/>
          </p:cNvPicPr>
          <p:nvPr>
            <p:ph type="pic" sz="quarter" idx="4294967295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3" r="16193"/>
          <a:stretch>
            <a:fillRect/>
          </a:stretch>
        </p:blipFill>
        <p:spPr>
          <a:xfrm>
            <a:off x="942046" y="1039060"/>
            <a:ext cx="2980944" cy="29443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animBg="1" build="p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1"/>
          <p:cNvPicPr>
            <a:picLocks noGrp="1" noChangeAspect="1"/>
          </p:cNvPicPr>
          <p:nvPr>
            <p:ph type="pic" sz="quarter" idx="4294967295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78" b="28578"/>
          <a:stretch>
            <a:fillRect/>
          </a:stretch>
        </p:blipFill>
        <p:spPr>
          <a:xfrm>
            <a:off x="0" y="1218438"/>
            <a:ext cx="9144000" cy="270662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" y="1218438"/>
            <a:ext cx="9144000" cy="2706624"/>
          </a:xfrm>
          <a:prstGeom prst="rect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9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此处添加标题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9"/>
          <p:cNvGrpSpPr/>
          <p:nvPr/>
        </p:nvGrpSpPr>
        <p:grpSpPr>
          <a:xfrm>
            <a:off x="1046061" y="1353634"/>
            <a:ext cx="1530310" cy="2436232"/>
            <a:chOff x="1046061" y="1353634"/>
            <a:chExt cx="1530310" cy="2436232"/>
          </a:xfrm>
        </p:grpSpPr>
        <p:grpSp>
          <p:nvGrpSpPr>
            <p:cNvPr id="8" name="Group 7"/>
            <p:cNvGrpSpPr/>
            <p:nvPr/>
          </p:nvGrpSpPr>
          <p:grpSpPr>
            <a:xfrm>
              <a:off x="1046061" y="1353634"/>
              <a:ext cx="1530310" cy="2436232"/>
              <a:chOff x="699720" y="1343246"/>
              <a:chExt cx="1530310" cy="2436232"/>
            </a:xfrm>
          </p:grpSpPr>
          <p:sp>
            <p:nvSpPr>
              <p:cNvPr id="6" name="Down Arrow 5"/>
              <p:cNvSpPr/>
              <p:nvPr/>
            </p:nvSpPr>
            <p:spPr>
              <a:xfrm>
                <a:off x="699720" y="1735015"/>
                <a:ext cx="1530310" cy="2044463"/>
              </a:xfrm>
              <a:prstGeom prst="downArrow">
                <a:avLst>
                  <a:gd name="adj1" fmla="val 100000"/>
                  <a:gd name="adj2" fmla="val 50000"/>
                </a:avLst>
              </a:prstGeom>
              <a:solidFill>
                <a:schemeClr val="accent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699720" y="1343246"/>
                <a:ext cx="1530310" cy="422031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sp>
          <p:nvSpPr>
            <p:cNvPr id="25" name="Freeform 202"/>
            <p:cNvSpPr>
              <a:spLocks noEditPoints="1"/>
            </p:cNvSpPr>
            <p:nvPr/>
          </p:nvSpPr>
          <p:spPr bwMode="auto">
            <a:xfrm>
              <a:off x="1077885" y="1407174"/>
              <a:ext cx="181747" cy="348819"/>
            </a:xfrm>
            <a:custGeom>
              <a:avLst/>
              <a:gdLst>
                <a:gd name="T0" fmla="*/ 233 w 244"/>
                <a:gd name="T1" fmla="*/ 264 h 467"/>
                <a:gd name="T2" fmla="*/ 203 w 244"/>
                <a:gd name="T3" fmla="*/ 235 h 467"/>
                <a:gd name="T4" fmla="*/ 163 w 244"/>
                <a:gd name="T5" fmla="*/ 215 h 467"/>
                <a:gd name="T6" fmla="*/ 124 w 244"/>
                <a:gd name="T7" fmla="*/ 199 h 467"/>
                <a:gd name="T8" fmla="*/ 93 w 244"/>
                <a:gd name="T9" fmla="*/ 184 h 467"/>
                <a:gd name="T10" fmla="*/ 75 w 244"/>
                <a:gd name="T11" fmla="*/ 165 h 467"/>
                <a:gd name="T12" fmla="*/ 89 w 244"/>
                <a:gd name="T13" fmla="*/ 123 h 467"/>
                <a:gd name="T14" fmla="*/ 152 w 244"/>
                <a:gd name="T15" fmla="*/ 115 h 467"/>
                <a:gd name="T16" fmla="*/ 186 w 244"/>
                <a:gd name="T17" fmla="*/ 130 h 467"/>
                <a:gd name="T18" fmla="*/ 200 w 244"/>
                <a:gd name="T19" fmla="*/ 140 h 467"/>
                <a:gd name="T20" fmla="*/ 213 w 244"/>
                <a:gd name="T21" fmla="*/ 138 h 467"/>
                <a:gd name="T22" fmla="*/ 233 w 244"/>
                <a:gd name="T23" fmla="*/ 90 h 467"/>
                <a:gd name="T24" fmla="*/ 219 w 244"/>
                <a:gd name="T25" fmla="*/ 79 h 467"/>
                <a:gd name="T26" fmla="*/ 180 w 244"/>
                <a:gd name="T27" fmla="*/ 60 h 467"/>
                <a:gd name="T28" fmla="*/ 151 w 244"/>
                <a:gd name="T29" fmla="*/ 8 h 467"/>
                <a:gd name="T30" fmla="*/ 143 w 244"/>
                <a:gd name="T31" fmla="*/ 0 h 467"/>
                <a:gd name="T32" fmla="*/ 102 w 244"/>
                <a:gd name="T33" fmla="*/ 2 h 467"/>
                <a:gd name="T34" fmla="*/ 99 w 244"/>
                <a:gd name="T35" fmla="*/ 55 h 467"/>
                <a:gd name="T36" fmla="*/ 7 w 244"/>
                <a:gd name="T37" fmla="*/ 153 h 467"/>
                <a:gd name="T38" fmla="*/ 15 w 244"/>
                <a:gd name="T39" fmla="*/ 191 h 467"/>
                <a:gd name="T40" fmla="*/ 35 w 244"/>
                <a:gd name="T41" fmla="*/ 219 h 467"/>
                <a:gd name="T42" fmla="*/ 64 w 244"/>
                <a:gd name="T43" fmla="*/ 239 h 467"/>
                <a:gd name="T44" fmla="*/ 96 w 244"/>
                <a:gd name="T45" fmla="*/ 254 h 467"/>
                <a:gd name="T46" fmla="*/ 133 w 244"/>
                <a:gd name="T47" fmla="*/ 269 h 467"/>
                <a:gd name="T48" fmla="*/ 166 w 244"/>
                <a:gd name="T49" fmla="*/ 287 h 467"/>
                <a:gd name="T50" fmla="*/ 178 w 244"/>
                <a:gd name="T51" fmla="*/ 312 h 467"/>
                <a:gd name="T52" fmla="*/ 125 w 244"/>
                <a:gd name="T53" fmla="*/ 355 h 467"/>
                <a:gd name="T54" fmla="*/ 42 w 244"/>
                <a:gd name="T55" fmla="*/ 320 h 467"/>
                <a:gd name="T56" fmla="*/ 36 w 244"/>
                <a:gd name="T57" fmla="*/ 318 h 467"/>
                <a:gd name="T58" fmla="*/ 3 w 244"/>
                <a:gd name="T59" fmla="*/ 356 h 467"/>
                <a:gd name="T60" fmla="*/ 8 w 244"/>
                <a:gd name="T61" fmla="*/ 371 h 467"/>
                <a:gd name="T62" fmla="*/ 39 w 244"/>
                <a:gd name="T63" fmla="*/ 394 h 467"/>
                <a:gd name="T64" fmla="*/ 99 w 244"/>
                <a:gd name="T65" fmla="*/ 413 h 467"/>
                <a:gd name="T66" fmla="*/ 102 w 244"/>
                <a:gd name="T67" fmla="*/ 465 h 467"/>
                <a:gd name="T68" fmla="*/ 143 w 244"/>
                <a:gd name="T69" fmla="*/ 467 h 467"/>
                <a:gd name="T70" fmla="*/ 151 w 244"/>
                <a:gd name="T71" fmla="*/ 459 h 467"/>
                <a:gd name="T72" fmla="*/ 218 w 244"/>
                <a:gd name="T73" fmla="*/ 378 h 467"/>
                <a:gd name="T74" fmla="*/ 241 w 244"/>
                <a:gd name="T75" fmla="*/ 284 h 467"/>
                <a:gd name="T76" fmla="*/ 241 w 244"/>
                <a:gd name="T77" fmla="*/ 284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44" h="467">
                  <a:moveTo>
                    <a:pt x="241" y="284"/>
                  </a:moveTo>
                  <a:cubicBezTo>
                    <a:pt x="239" y="277"/>
                    <a:pt x="236" y="270"/>
                    <a:pt x="233" y="264"/>
                  </a:cubicBezTo>
                  <a:cubicBezTo>
                    <a:pt x="229" y="259"/>
                    <a:pt x="225" y="253"/>
                    <a:pt x="219" y="248"/>
                  </a:cubicBezTo>
                  <a:cubicBezTo>
                    <a:pt x="213" y="243"/>
                    <a:pt x="207" y="238"/>
                    <a:pt x="203" y="235"/>
                  </a:cubicBezTo>
                  <a:cubicBezTo>
                    <a:pt x="198" y="232"/>
                    <a:pt x="191" y="228"/>
                    <a:pt x="183" y="224"/>
                  </a:cubicBezTo>
                  <a:cubicBezTo>
                    <a:pt x="175" y="220"/>
                    <a:pt x="168" y="217"/>
                    <a:pt x="163" y="215"/>
                  </a:cubicBezTo>
                  <a:cubicBezTo>
                    <a:pt x="158" y="213"/>
                    <a:pt x="151" y="210"/>
                    <a:pt x="142" y="206"/>
                  </a:cubicBezTo>
                  <a:cubicBezTo>
                    <a:pt x="134" y="203"/>
                    <a:pt x="128" y="201"/>
                    <a:pt x="124" y="199"/>
                  </a:cubicBezTo>
                  <a:cubicBezTo>
                    <a:pt x="120" y="198"/>
                    <a:pt x="115" y="195"/>
                    <a:pt x="108" y="192"/>
                  </a:cubicBezTo>
                  <a:cubicBezTo>
                    <a:pt x="102" y="189"/>
                    <a:pt x="97" y="187"/>
                    <a:pt x="93" y="184"/>
                  </a:cubicBezTo>
                  <a:cubicBezTo>
                    <a:pt x="90" y="182"/>
                    <a:pt x="87" y="179"/>
                    <a:pt x="83" y="176"/>
                  </a:cubicBezTo>
                  <a:cubicBezTo>
                    <a:pt x="79" y="172"/>
                    <a:pt x="77" y="169"/>
                    <a:pt x="75" y="165"/>
                  </a:cubicBezTo>
                  <a:cubicBezTo>
                    <a:pt x="74" y="161"/>
                    <a:pt x="73" y="157"/>
                    <a:pt x="73" y="152"/>
                  </a:cubicBezTo>
                  <a:cubicBezTo>
                    <a:pt x="73" y="140"/>
                    <a:pt x="78" y="131"/>
                    <a:pt x="89" y="123"/>
                  </a:cubicBezTo>
                  <a:cubicBezTo>
                    <a:pt x="99" y="116"/>
                    <a:pt x="113" y="112"/>
                    <a:pt x="129" y="112"/>
                  </a:cubicBezTo>
                  <a:cubicBezTo>
                    <a:pt x="137" y="112"/>
                    <a:pt x="144" y="113"/>
                    <a:pt x="152" y="115"/>
                  </a:cubicBezTo>
                  <a:cubicBezTo>
                    <a:pt x="159" y="117"/>
                    <a:pt x="166" y="119"/>
                    <a:pt x="171" y="122"/>
                  </a:cubicBezTo>
                  <a:cubicBezTo>
                    <a:pt x="176" y="124"/>
                    <a:pt x="181" y="127"/>
                    <a:pt x="186" y="130"/>
                  </a:cubicBezTo>
                  <a:cubicBezTo>
                    <a:pt x="191" y="133"/>
                    <a:pt x="194" y="136"/>
                    <a:pt x="196" y="137"/>
                  </a:cubicBezTo>
                  <a:cubicBezTo>
                    <a:pt x="198" y="139"/>
                    <a:pt x="200" y="140"/>
                    <a:pt x="200" y="140"/>
                  </a:cubicBezTo>
                  <a:cubicBezTo>
                    <a:pt x="202" y="142"/>
                    <a:pt x="205" y="143"/>
                    <a:pt x="207" y="142"/>
                  </a:cubicBezTo>
                  <a:cubicBezTo>
                    <a:pt x="210" y="142"/>
                    <a:pt x="212" y="141"/>
                    <a:pt x="213" y="138"/>
                  </a:cubicBezTo>
                  <a:cubicBezTo>
                    <a:pt x="234" y="100"/>
                    <a:pt x="234" y="100"/>
                    <a:pt x="234" y="100"/>
                  </a:cubicBezTo>
                  <a:cubicBezTo>
                    <a:pt x="236" y="96"/>
                    <a:pt x="236" y="93"/>
                    <a:pt x="233" y="90"/>
                  </a:cubicBezTo>
                  <a:cubicBezTo>
                    <a:pt x="232" y="89"/>
                    <a:pt x="231" y="88"/>
                    <a:pt x="229" y="86"/>
                  </a:cubicBezTo>
                  <a:cubicBezTo>
                    <a:pt x="228" y="85"/>
                    <a:pt x="224" y="82"/>
                    <a:pt x="219" y="79"/>
                  </a:cubicBezTo>
                  <a:cubicBezTo>
                    <a:pt x="214" y="75"/>
                    <a:pt x="208" y="72"/>
                    <a:pt x="202" y="69"/>
                  </a:cubicBezTo>
                  <a:cubicBezTo>
                    <a:pt x="197" y="66"/>
                    <a:pt x="189" y="63"/>
                    <a:pt x="180" y="60"/>
                  </a:cubicBezTo>
                  <a:cubicBezTo>
                    <a:pt x="170" y="57"/>
                    <a:pt x="161" y="55"/>
                    <a:pt x="151" y="54"/>
                  </a:cubicBezTo>
                  <a:cubicBezTo>
                    <a:pt x="151" y="8"/>
                    <a:pt x="151" y="8"/>
                    <a:pt x="151" y="8"/>
                  </a:cubicBezTo>
                  <a:cubicBezTo>
                    <a:pt x="151" y="6"/>
                    <a:pt x="150" y="4"/>
                    <a:pt x="149" y="2"/>
                  </a:cubicBezTo>
                  <a:cubicBezTo>
                    <a:pt x="147" y="1"/>
                    <a:pt x="145" y="0"/>
                    <a:pt x="14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5" y="0"/>
                    <a:pt x="103" y="1"/>
                    <a:pt x="102" y="2"/>
                  </a:cubicBezTo>
                  <a:cubicBezTo>
                    <a:pt x="100" y="4"/>
                    <a:pt x="99" y="6"/>
                    <a:pt x="99" y="8"/>
                  </a:cubicBezTo>
                  <a:cubicBezTo>
                    <a:pt x="99" y="55"/>
                    <a:pt x="99" y="55"/>
                    <a:pt x="99" y="55"/>
                  </a:cubicBezTo>
                  <a:cubicBezTo>
                    <a:pt x="72" y="60"/>
                    <a:pt x="50" y="72"/>
                    <a:pt x="33" y="90"/>
                  </a:cubicBezTo>
                  <a:cubicBezTo>
                    <a:pt x="16" y="108"/>
                    <a:pt x="7" y="129"/>
                    <a:pt x="7" y="153"/>
                  </a:cubicBezTo>
                  <a:cubicBezTo>
                    <a:pt x="7" y="160"/>
                    <a:pt x="8" y="167"/>
                    <a:pt x="9" y="174"/>
                  </a:cubicBezTo>
                  <a:cubicBezTo>
                    <a:pt x="11" y="180"/>
                    <a:pt x="13" y="186"/>
                    <a:pt x="15" y="191"/>
                  </a:cubicBezTo>
                  <a:cubicBezTo>
                    <a:pt x="17" y="196"/>
                    <a:pt x="20" y="201"/>
                    <a:pt x="24" y="206"/>
                  </a:cubicBezTo>
                  <a:cubicBezTo>
                    <a:pt x="28" y="211"/>
                    <a:pt x="32" y="215"/>
                    <a:pt x="35" y="219"/>
                  </a:cubicBezTo>
                  <a:cubicBezTo>
                    <a:pt x="39" y="222"/>
                    <a:pt x="44" y="226"/>
                    <a:pt x="49" y="230"/>
                  </a:cubicBezTo>
                  <a:cubicBezTo>
                    <a:pt x="55" y="234"/>
                    <a:pt x="60" y="237"/>
                    <a:pt x="64" y="239"/>
                  </a:cubicBezTo>
                  <a:cubicBezTo>
                    <a:pt x="68" y="242"/>
                    <a:pt x="73" y="244"/>
                    <a:pt x="80" y="247"/>
                  </a:cubicBezTo>
                  <a:cubicBezTo>
                    <a:pt x="87" y="250"/>
                    <a:pt x="92" y="253"/>
                    <a:pt x="96" y="254"/>
                  </a:cubicBezTo>
                  <a:cubicBezTo>
                    <a:pt x="100" y="256"/>
                    <a:pt x="106" y="258"/>
                    <a:pt x="112" y="261"/>
                  </a:cubicBezTo>
                  <a:cubicBezTo>
                    <a:pt x="122" y="264"/>
                    <a:pt x="129" y="267"/>
                    <a:pt x="133" y="269"/>
                  </a:cubicBezTo>
                  <a:cubicBezTo>
                    <a:pt x="138" y="271"/>
                    <a:pt x="143" y="274"/>
                    <a:pt x="150" y="278"/>
                  </a:cubicBezTo>
                  <a:cubicBezTo>
                    <a:pt x="157" y="281"/>
                    <a:pt x="162" y="284"/>
                    <a:pt x="166" y="287"/>
                  </a:cubicBezTo>
                  <a:cubicBezTo>
                    <a:pt x="169" y="290"/>
                    <a:pt x="172" y="294"/>
                    <a:pt x="174" y="298"/>
                  </a:cubicBezTo>
                  <a:cubicBezTo>
                    <a:pt x="177" y="303"/>
                    <a:pt x="178" y="307"/>
                    <a:pt x="178" y="312"/>
                  </a:cubicBezTo>
                  <a:cubicBezTo>
                    <a:pt x="178" y="326"/>
                    <a:pt x="173" y="336"/>
                    <a:pt x="162" y="344"/>
                  </a:cubicBezTo>
                  <a:cubicBezTo>
                    <a:pt x="152" y="351"/>
                    <a:pt x="139" y="355"/>
                    <a:pt x="125" y="355"/>
                  </a:cubicBezTo>
                  <a:cubicBezTo>
                    <a:pt x="119" y="355"/>
                    <a:pt x="112" y="354"/>
                    <a:pt x="106" y="353"/>
                  </a:cubicBezTo>
                  <a:cubicBezTo>
                    <a:pt x="83" y="348"/>
                    <a:pt x="62" y="338"/>
                    <a:pt x="42" y="320"/>
                  </a:cubicBezTo>
                  <a:cubicBezTo>
                    <a:pt x="42" y="320"/>
                    <a:pt x="42" y="320"/>
                    <a:pt x="42" y="320"/>
                  </a:cubicBezTo>
                  <a:cubicBezTo>
                    <a:pt x="40" y="318"/>
                    <a:pt x="38" y="317"/>
                    <a:pt x="36" y="318"/>
                  </a:cubicBezTo>
                  <a:cubicBezTo>
                    <a:pt x="33" y="318"/>
                    <a:pt x="31" y="319"/>
                    <a:pt x="30" y="321"/>
                  </a:cubicBezTo>
                  <a:cubicBezTo>
                    <a:pt x="3" y="356"/>
                    <a:pt x="3" y="356"/>
                    <a:pt x="3" y="356"/>
                  </a:cubicBezTo>
                  <a:cubicBezTo>
                    <a:pt x="0" y="359"/>
                    <a:pt x="0" y="363"/>
                    <a:pt x="3" y="367"/>
                  </a:cubicBezTo>
                  <a:cubicBezTo>
                    <a:pt x="4" y="368"/>
                    <a:pt x="6" y="369"/>
                    <a:pt x="8" y="371"/>
                  </a:cubicBezTo>
                  <a:cubicBezTo>
                    <a:pt x="10" y="373"/>
                    <a:pt x="14" y="377"/>
                    <a:pt x="20" y="381"/>
                  </a:cubicBezTo>
                  <a:cubicBezTo>
                    <a:pt x="26" y="385"/>
                    <a:pt x="32" y="390"/>
                    <a:pt x="39" y="394"/>
                  </a:cubicBezTo>
                  <a:cubicBezTo>
                    <a:pt x="46" y="397"/>
                    <a:pt x="55" y="401"/>
                    <a:pt x="66" y="405"/>
                  </a:cubicBezTo>
                  <a:cubicBezTo>
                    <a:pt x="76" y="409"/>
                    <a:pt x="88" y="412"/>
                    <a:pt x="99" y="413"/>
                  </a:cubicBezTo>
                  <a:cubicBezTo>
                    <a:pt x="99" y="459"/>
                    <a:pt x="99" y="459"/>
                    <a:pt x="99" y="459"/>
                  </a:cubicBezTo>
                  <a:cubicBezTo>
                    <a:pt x="99" y="461"/>
                    <a:pt x="100" y="463"/>
                    <a:pt x="102" y="465"/>
                  </a:cubicBezTo>
                  <a:cubicBezTo>
                    <a:pt x="103" y="466"/>
                    <a:pt x="105" y="467"/>
                    <a:pt x="107" y="467"/>
                  </a:cubicBezTo>
                  <a:cubicBezTo>
                    <a:pt x="143" y="467"/>
                    <a:pt x="143" y="467"/>
                    <a:pt x="143" y="467"/>
                  </a:cubicBezTo>
                  <a:cubicBezTo>
                    <a:pt x="145" y="467"/>
                    <a:pt x="147" y="466"/>
                    <a:pt x="149" y="465"/>
                  </a:cubicBezTo>
                  <a:cubicBezTo>
                    <a:pt x="150" y="463"/>
                    <a:pt x="151" y="461"/>
                    <a:pt x="151" y="459"/>
                  </a:cubicBezTo>
                  <a:cubicBezTo>
                    <a:pt x="151" y="413"/>
                    <a:pt x="151" y="413"/>
                    <a:pt x="151" y="413"/>
                  </a:cubicBezTo>
                  <a:cubicBezTo>
                    <a:pt x="179" y="409"/>
                    <a:pt x="201" y="397"/>
                    <a:pt x="218" y="378"/>
                  </a:cubicBezTo>
                  <a:cubicBezTo>
                    <a:pt x="236" y="358"/>
                    <a:pt x="244" y="336"/>
                    <a:pt x="244" y="309"/>
                  </a:cubicBezTo>
                  <a:cubicBezTo>
                    <a:pt x="244" y="300"/>
                    <a:pt x="243" y="292"/>
                    <a:pt x="241" y="284"/>
                  </a:cubicBezTo>
                  <a:close/>
                  <a:moveTo>
                    <a:pt x="241" y="284"/>
                  </a:moveTo>
                  <a:cubicBezTo>
                    <a:pt x="241" y="284"/>
                    <a:pt x="241" y="284"/>
                    <a:pt x="241" y="28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9" name="Text Placeholder 4"/>
            <p:cNvSpPr txBox="1"/>
            <p:nvPr/>
          </p:nvSpPr>
          <p:spPr>
            <a:xfrm>
              <a:off x="1062834" y="1857725"/>
              <a:ext cx="1496763" cy="141486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0" indent="0" algn="just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0" b="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187691" y="1407012"/>
              <a:ext cx="12999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免费</a:t>
              </a:r>
              <a:endParaRPr lang="en-US" sz="12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2886584" y="1353634"/>
            <a:ext cx="1530310" cy="2436232"/>
            <a:chOff x="2886584" y="1353634"/>
            <a:chExt cx="1530310" cy="2436232"/>
          </a:xfrm>
        </p:grpSpPr>
        <p:grpSp>
          <p:nvGrpSpPr>
            <p:cNvPr id="9" name="Group 8"/>
            <p:cNvGrpSpPr/>
            <p:nvPr/>
          </p:nvGrpSpPr>
          <p:grpSpPr>
            <a:xfrm>
              <a:off x="2886584" y="1353634"/>
              <a:ext cx="1530310" cy="2436232"/>
              <a:chOff x="699720" y="1343246"/>
              <a:chExt cx="1530310" cy="2436232"/>
            </a:xfrm>
          </p:grpSpPr>
          <p:sp>
            <p:nvSpPr>
              <p:cNvPr id="10" name="Down Arrow 9"/>
              <p:cNvSpPr/>
              <p:nvPr/>
            </p:nvSpPr>
            <p:spPr>
              <a:xfrm>
                <a:off x="699720" y="1735015"/>
                <a:ext cx="1530310" cy="2044463"/>
              </a:xfrm>
              <a:prstGeom prst="downArrow">
                <a:avLst>
                  <a:gd name="adj1" fmla="val 100000"/>
                  <a:gd name="adj2" fmla="val 50000"/>
                </a:avLst>
              </a:prstGeom>
              <a:solidFill>
                <a:schemeClr val="accent2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699720" y="1343246"/>
                <a:ext cx="1527047" cy="422031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sp>
          <p:nvSpPr>
            <p:cNvPr id="24" name="Freeform 176"/>
            <p:cNvSpPr>
              <a:spLocks noEditPoints="1"/>
            </p:cNvSpPr>
            <p:nvPr/>
          </p:nvSpPr>
          <p:spPr bwMode="auto">
            <a:xfrm>
              <a:off x="2985113" y="1432573"/>
              <a:ext cx="223515" cy="298020"/>
            </a:xfrm>
            <a:custGeom>
              <a:avLst/>
              <a:gdLst>
                <a:gd name="T0" fmla="*/ 293 w 300"/>
                <a:gd name="T1" fmla="*/ 208 h 400"/>
                <a:gd name="T2" fmla="*/ 275 w 300"/>
                <a:gd name="T3" fmla="*/ 200 h 400"/>
                <a:gd name="T4" fmla="*/ 83 w 300"/>
                <a:gd name="T5" fmla="*/ 200 h 400"/>
                <a:gd name="T6" fmla="*/ 83 w 300"/>
                <a:gd name="T7" fmla="*/ 117 h 400"/>
                <a:gd name="T8" fmla="*/ 103 w 300"/>
                <a:gd name="T9" fmla="*/ 70 h 400"/>
                <a:gd name="T10" fmla="*/ 150 w 300"/>
                <a:gd name="T11" fmla="*/ 50 h 400"/>
                <a:gd name="T12" fmla="*/ 197 w 300"/>
                <a:gd name="T13" fmla="*/ 70 h 400"/>
                <a:gd name="T14" fmla="*/ 217 w 300"/>
                <a:gd name="T15" fmla="*/ 117 h 400"/>
                <a:gd name="T16" fmla="*/ 222 w 300"/>
                <a:gd name="T17" fmla="*/ 129 h 400"/>
                <a:gd name="T18" fmla="*/ 234 w 300"/>
                <a:gd name="T19" fmla="*/ 133 h 400"/>
                <a:gd name="T20" fmla="*/ 250 w 300"/>
                <a:gd name="T21" fmla="*/ 133 h 400"/>
                <a:gd name="T22" fmla="*/ 262 w 300"/>
                <a:gd name="T23" fmla="*/ 129 h 400"/>
                <a:gd name="T24" fmla="*/ 267 w 300"/>
                <a:gd name="T25" fmla="*/ 117 h 400"/>
                <a:gd name="T26" fmla="*/ 233 w 300"/>
                <a:gd name="T27" fmla="*/ 34 h 400"/>
                <a:gd name="T28" fmla="*/ 150 w 300"/>
                <a:gd name="T29" fmla="*/ 0 h 400"/>
                <a:gd name="T30" fmla="*/ 68 w 300"/>
                <a:gd name="T31" fmla="*/ 34 h 400"/>
                <a:gd name="T32" fmla="*/ 33 w 300"/>
                <a:gd name="T33" fmla="*/ 117 h 400"/>
                <a:gd name="T34" fmla="*/ 33 w 300"/>
                <a:gd name="T35" fmla="*/ 200 h 400"/>
                <a:gd name="T36" fmla="*/ 25 w 300"/>
                <a:gd name="T37" fmla="*/ 200 h 400"/>
                <a:gd name="T38" fmla="*/ 7 w 300"/>
                <a:gd name="T39" fmla="*/ 208 h 400"/>
                <a:gd name="T40" fmla="*/ 0 w 300"/>
                <a:gd name="T41" fmla="*/ 225 h 400"/>
                <a:gd name="T42" fmla="*/ 0 w 300"/>
                <a:gd name="T43" fmla="*/ 375 h 400"/>
                <a:gd name="T44" fmla="*/ 7 w 300"/>
                <a:gd name="T45" fmla="*/ 393 h 400"/>
                <a:gd name="T46" fmla="*/ 25 w 300"/>
                <a:gd name="T47" fmla="*/ 400 h 400"/>
                <a:gd name="T48" fmla="*/ 275 w 300"/>
                <a:gd name="T49" fmla="*/ 400 h 400"/>
                <a:gd name="T50" fmla="*/ 293 w 300"/>
                <a:gd name="T51" fmla="*/ 393 h 400"/>
                <a:gd name="T52" fmla="*/ 300 w 300"/>
                <a:gd name="T53" fmla="*/ 375 h 400"/>
                <a:gd name="T54" fmla="*/ 300 w 300"/>
                <a:gd name="T55" fmla="*/ 225 h 400"/>
                <a:gd name="T56" fmla="*/ 293 w 300"/>
                <a:gd name="T57" fmla="*/ 208 h 400"/>
                <a:gd name="T58" fmla="*/ 293 w 300"/>
                <a:gd name="T59" fmla="*/ 208 h 400"/>
                <a:gd name="T60" fmla="*/ 293 w 300"/>
                <a:gd name="T61" fmla="*/ 208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00" h="400">
                  <a:moveTo>
                    <a:pt x="293" y="208"/>
                  </a:moveTo>
                  <a:cubicBezTo>
                    <a:pt x="288" y="203"/>
                    <a:pt x="282" y="200"/>
                    <a:pt x="275" y="200"/>
                  </a:cubicBezTo>
                  <a:cubicBezTo>
                    <a:pt x="83" y="200"/>
                    <a:pt x="83" y="200"/>
                    <a:pt x="83" y="200"/>
                  </a:cubicBezTo>
                  <a:cubicBezTo>
                    <a:pt x="83" y="117"/>
                    <a:pt x="83" y="117"/>
                    <a:pt x="83" y="117"/>
                  </a:cubicBezTo>
                  <a:cubicBezTo>
                    <a:pt x="83" y="98"/>
                    <a:pt x="90" y="83"/>
                    <a:pt x="103" y="70"/>
                  </a:cubicBezTo>
                  <a:cubicBezTo>
                    <a:pt x="116" y="57"/>
                    <a:pt x="132" y="50"/>
                    <a:pt x="150" y="50"/>
                  </a:cubicBezTo>
                  <a:cubicBezTo>
                    <a:pt x="169" y="50"/>
                    <a:pt x="184" y="57"/>
                    <a:pt x="197" y="70"/>
                  </a:cubicBezTo>
                  <a:cubicBezTo>
                    <a:pt x="210" y="83"/>
                    <a:pt x="217" y="98"/>
                    <a:pt x="217" y="117"/>
                  </a:cubicBezTo>
                  <a:cubicBezTo>
                    <a:pt x="217" y="121"/>
                    <a:pt x="219" y="125"/>
                    <a:pt x="222" y="129"/>
                  </a:cubicBezTo>
                  <a:cubicBezTo>
                    <a:pt x="225" y="132"/>
                    <a:pt x="229" y="133"/>
                    <a:pt x="234" y="133"/>
                  </a:cubicBezTo>
                  <a:cubicBezTo>
                    <a:pt x="250" y="133"/>
                    <a:pt x="250" y="133"/>
                    <a:pt x="250" y="133"/>
                  </a:cubicBezTo>
                  <a:cubicBezTo>
                    <a:pt x="255" y="133"/>
                    <a:pt x="259" y="132"/>
                    <a:pt x="262" y="129"/>
                  </a:cubicBezTo>
                  <a:cubicBezTo>
                    <a:pt x="265" y="125"/>
                    <a:pt x="267" y="121"/>
                    <a:pt x="267" y="117"/>
                  </a:cubicBezTo>
                  <a:cubicBezTo>
                    <a:pt x="267" y="85"/>
                    <a:pt x="256" y="57"/>
                    <a:pt x="233" y="34"/>
                  </a:cubicBezTo>
                  <a:cubicBezTo>
                    <a:pt x="210" y="11"/>
                    <a:pt x="182" y="0"/>
                    <a:pt x="150" y="0"/>
                  </a:cubicBezTo>
                  <a:cubicBezTo>
                    <a:pt x="118" y="0"/>
                    <a:pt x="91" y="11"/>
                    <a:pt x="68" y="34"/>
                  </a:cubicBezTo>
                  <a:cubicBezTo>
                    <a:pt x="45" y="57"/>
                    <a:pt x="33" y="85"/>
                    <a:pt x="33" y="117"/>
                  </a:cubicBezTo>
                  <a:cubicBezTo>
                    <a:pt x="33" y="200"/>
                    <a:pt x="33" y="200"/>
                    <a:pt x="33" y="200"/>
                  </a:cubicBezTo>
                  <a:cubicBezTo>
                    <a:pt x="25" y="200"/>
                    <a:pt x="25" y="200"/>
                    <a:pt x="25" y="200"/>
                  </a:cubicBezTo>
                  <a:cubicBezTo>
                    <a:pt x="18" y="200"/>
                    <a:pt x="12" y="203"/>
                    <a:pt x="7" y="208"/>
                  </a:cubicBezTo>
                  <a:cubicBezTo>
                    <a:pt x="2" y="212"/>
                    <a:pt x="0" y="218"/>
                    <a:pt x="0" y="225"/>
                  </a:cubicBezTo>
                  <a:cubicBezTo>
                    <a:pt x="0" y="375"/>
                    <a:pt x="0" y="375"/>
                    <a:pt x="0" y="375"/>
                  </a:cubicBezTo>
                  <a:cubicBezTo>
                    <a:pt x="0" y="382"/>
                    <a:pt x="2" y="388"/>
                    <a:pt x="7" y="393"/>
                  </a:cubicBezTo>
                  <a:cubicBezTo>
                    <a:pt x="12" y="398"/>
                    <a:pt x="18" y="400"/>
                    <a:pt x="25" y="400"/>
                  </a:cubicBezTo>
                  <a:cubicBezTo>
                    <a:pt x="275" y="400"/>
                    <a:pt x="275" y="400"/>
                    <a:pt x="275" y="400"/>
                  </a:cubicBezTo>
                  <a:cubicBezTo>
                    <a:pt x="282" y="400"/>
                    <a:pt x="288" y="398"/>
                    <a:pt x="293" y="393"/>
                  </a:cubicBezTo>
                  <a:cubicBezTo>
                    <a:pt x="298" y="388"/>
                    <a:pt x="300" y="382"/>
                    <a:pt x="300" y="375"/>
                  </a:cubicBezTo>
                  <a:cubicBezTo>
                    <a:pt x="300" y="225"/>
                    <a:pt x="300" y="225"/>
                    <a:pt x="300" y="225"/>
                  </a:cubicBezTo>
                  <a:cubicBezTo>
                    <a:pt x="300" y="218"/>
                    <a:pt x="298" y="212"/>
                    <a:pt x="293" y="208"/>
                  </a:cubicBezTo>
                  <a:close/>
                  <a:moveTo>
                    <a:pt x="293" y="208"/>
                  </a:moveTo>
                  <a:cubicBezTo>
                    <a:pt x="293" y="208"/>
                    <a:pt x="293" y="208"/>
                    <a:pt x="293" y="2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0" name="Text Placeholder 4"/>
            <p:cNvSpPr txBox="1"/>
            <p:nvPr/>
          </p:nvSpPr>
          <p:spPr>
            <a:xfrm>
              <a:off x="2912262" y="1854604"/>
              <a:ext cx="1496763" cy="141486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0" indent="0" algn="just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0" b="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altLang="zh-CN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096870" y="1403345"/>
              <a:ext cx="12999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开源</a:t>
              </a:r>
              <a:endParaRPr lang="en-US" sz="12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727107" y="1353634"/>
            <a:ext cx="1564784" cy="2436232"/>
            <a:chOff x="4727107" y="1353634"/>
            <a:chExt cx="1564784" cy="2436232"/>
          </a:xfrm>
        </p:grpSpPr>
        <p:grpSp>
          <p:nvGrpSpPr>
            <p:cNvPr id="12" name="Group 11"/>
            <p:cNvGrpSpPr/>
            <p:nvPr/>
          </p:nvGrpSpPr>
          <p:grpSpPr>
            <a:xfrm>
              <a:off x="4727107" y="1353634"/>
              <a:ext cx="1530310" cy="2436232"/>
              <a:chOff x="699720" y="1343246"/>
              <a:chExt cx="1530310" cy="2436232"/>
            </a:xfrm>
          </p:grpSpPr>
          <p:sp>
            <p:nvSpPr>
              <p:cNvPr id="13" name="Down Arrow 12"/>
              <p:cNvSpPr/>
              <p:nvPr/>
            </p:nvSpPr>
            <p:spPr>
              <a:xfrm>
                <a:off x="699720" y="1735015"/>
                <a:ext cx="1530310" cy="2044463"/>
              </a:xfrm>
              <a:prstGeom prst="downArrow">
                <a:avLst>
                  <a:gd name="adj1" fmla="val 100000"/>
                  <a:gd name="adj2" fmla="val 50000"/>
                </a:avLst>
              </a:prstGeom>
              <a:solidFill>
                <a:schemeClr val="accent3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702982" y="1343246"/>
                <a:ext cx="1527048" cy="422031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4818732" y="1433138"/>
              <a:ext cx="336402" cy="296891"/>
              <a:chOff x="10028237" y="989013"/>
              <a:chExt cx="473075" cy="417512"/>
            </a:xfrm>
          </p:grpSpPr>
          <p:sp>
            <p:nvSpPr>
              <p:cNvPr id="22" name="Freeform 67"/>
              <p:cNvSpPr>
                <a:spLocks noEditPoints="1"/>
              </p:cNvSpPr>
              <p:nvPr/>
            </p:nvSpPr>
            <p:spPr bwMode="auto">
              <a:xfrm>
                <a:off x="10028237" y="989013"/>
                <a:ext cx="69850" cy="417512"/>
              </a:xfrm>
              <a:custGeom>
                <a:avLst/>
                <a:gdLst>
                  <a:gd name="T0" fmla="*/ 33 w 67"/>
                  <a:gd name="T1" fmla="*/ 0 h 400"/>
                  <a:gd name="T2" fmla="*/ 10 w 67"/>
                  <a:gd name="T3" fmla="*/ 10 h 400"/>
                  <a:gd name="T4" fmla="*/ 0 w 67"/>
                  <a:gd name="T5" fmla="*/ 33 h 400"/>
                  <a:gd name="T6" fmla="*/ 5 w 67"/>
                  <a:gd name="T7" fmla="*/ 50 h 400"/>
                  <a:gd name="T8" fmla="*/ 17 w 67"/>
                  <a:gd name="T9" fmla="*/ 62 h 400"/>
                  <a:gd name="T10" fmla="*/ 17 w 67"/>
                  <a:gd name="T11" fmla="*/ 392 h 400"/>
                  <a:gd name="T12" fmla="*/ 19 w 67"/>
                  <a:gd name="T13" fmla="*/ 398 h 400"/>
                  <a:gd name="T14" fmla="*/ 25 w 67"/>
                  <a:gd name="T15" fmla="*/ 400 h 400"/>
                  <a:gd name="T16" fmla="*/ 42 w 67"/>
                  <a:gd name="T17" fmla="*/ 400 h 400"/>
                  <a:gd name="T18" fmla="*/ 48 w 67"/>
                  <a:gd name="T19" fmla="*/ 398 h 400"/>
                  <a:gd name="T20" fmla="*/ 50 w 67"/>
                  <a:gd name="T21" fmla="*/ 392 h 400"/>
                  <a:gd name="T22" fmla="*/ 50 w 67"/>
                  <a:gd name="T23" fmla="*/ 62 h 400"/>
                  <a:gd name="T24" fmla="*/ 62 w 67"/>
                  <a:gd name="T25" fmla="*/ 50 h 400"/>
                  <a:gd name="T26" fmla="*/ 67 w 67"/>
                  <a:gd name="T27" fmla="*/ 33 h 400"/>
                  <a:gd name="T28" fmla="*/ 57 w 67"/>
                  <a:gd name="T29" fmla="*/ 10 h 400"/>
                  <a:gd name="T30" fmla="*/ 33 w 67"/>
                  <a:gd name="T31" fmla="*/ 0 h 400"/>
                  <a:gd name="T32" fmla="*/ 33 w 67"/>
                  <a:gd name="T33" fmla="*/ 0 h 400"/>
                  <a:gd name="T34" fmla="*/ 33 w 67"/>
                  <a:gd name="T35" fmla="*/ 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7" h="400">
                    <a:moveTo>
                      <a:pt x="33" y="0"/>
                    </a:moveTo>
                    <a:cubicBezTo>
                      <a:pt x="24" y="0"/>
                      <a:pt x="16" y="3"/>
                      <a:pt x="10" y="10"/>
                    </a:cubicBezTo>
                    <a:cubicBezTo>
                      <a:pt x="3" y="16"/>
                      <a:pt x="0" y="24"/>
                      <a:pt x="0" y="33"/>
                    </a:cubicBezTo>
                    <a:cubicBezTo>
                      <a:pt x="0" y="39"/>
                      <a:pt x="2" y="45"/>
                      <a:pt x="5" y="50"/>
                    </a:cubicBezTo>
                    <a:cubicBezTo>
                      <a:pt x="8" y="55"/>
                      <a:pt x="12" y="59"/>
                      <a:pt x="17" y="62"/>
                    </a:cubicBezTo>
                    <a:cubicBezTo>
                      <a:pt x="17" y="392"/>
                      <a:pt x="17" y="392"/>
                      <a:pt x="17" y="392"/>
                    </a:cubicBezTo>
                    <a:cubicBezTo>
                      <a:pt x="17" y="395"/>
                      <a:pt x="17" y="397"/>
                      <a:pt x="19" y="398"/>
                    </a:cubicBezTo>
                    <a:cubicBezTo>
                      <a:pt x="21" y="400"/>
                      <a:pt x="23" y="400"/>
                      <a:pt x="25" y="400"/>
                    </a:cubicBezTo>
                    <a:cubicBezTo>
                      <a:pt x="42" y="400"/>
                      <a:pt x="42" y="400"/>
                      <a:pt x="42" y="400"/>
                    </a:cubicBezTo>
                    <a:cubicBezTo>
                      <a:pt x="44" y="400"/>
                      <a:pt x="46" y="400"/>
                      <a:pt x="48" y="398"/>
                    </a:cubicBezTo>
                    <a:cubicBezTo>
                      <a:pt x="49" y="397"/>
                      <a:pt x="50" y="395"/>
                      <a:pt x="50" y="392"/>
                    </a:cubicBezTo>
                    <a:cubicBezTo>
                      <a:pt x="50" y="62"/>
                      <a:pt x="50" y="62"/>
                      <a:pt x="50" y="62"/>
                    </a:cubicBezTo>
                    <a:cubicBezTo>
                      <a:pt x="55" y="59"/>
                      <a:pt x="59" y="55"/>
                      <a:pt x="62" y="50"/>
                    </a:cubicBezTo>
                    <a:cubicBezTo>
                      <a:pt x="65" y="45"/>
                      <a:pt x="67" y="39"/>
                      <a:pt x="67" y="33"/>
                    </a:cubicBezTo>
                    <a:cubicBezTo>
                      <a:pt x="67" y="24"/>
                      <a:pt x="63" y="16"/>
                      <a:pt x="57" y="10"/>
                    </a:cubicBezTo>
                    <a:cubicBezTo>
                      <a:pt x="50" y="3"/>
                      <a:pt x="43" y="0"/>
                      <a:pt x="33" y="0"/>
                    </a:cubicBezTo>
                    <a:close/>
                    <a:moveTo>
                      <a:pt x="33" y="0"/>
                    </a:moveTo>
                    <a:cubicBezTo>
                      <a:pt x="33" y="0"/>
                      <a:pt x="33" y="0"/>
                      <a:pt x="3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1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3" name="Freeform 68"/>
              <p:cNvSpPr>
                <a:spLocks noEditPoints="1"/>
              </p:cNvSpPr>
              <p:nvPr/>
            </p:nvSpPr>
            <p:spPr bwMode="auto">
              <a:xfrm>
                <a:off x="10098087" y="1022351"/>
                <a:ext cx="403225" cy="279400"/>
              </a:xfrm>
              <a:custGeom>
                <a:avLst/>
                <a:gdLst>
                  <a:gd name="T0" fmla="*/ 375 w 384"/>
                  <a:gd name="T1" fmla="*/ 4 h 268"/>
                  <a:gd name="T2" fmla="*/ 359 w 384"/>
                  <a:gd name="T3" fmla="*/ 3 h 268"/>
                  <a:gd name="T4" fmla="*/ 351 w 384"/>
                  <a:gd name="T5" fmla="*/ 8 h 268"/>
                  <a:gd name="T6" fmla="*/ 270 w 384"/>
                  <a:gd name="T7" fmla="*/ 37 h 268"/>
                  <a:gd name="T8" fmla="*/ 247 w 384"/>
                  <a:gd name="T9" fmla="*/ 32 h 268"/>
                  <a:gd name="T10" fmla="*/ 193 w 384"/>
                  <a:gd name="T11" fmla="*/ 9 h 268"/>
                  <a:gd name="T12" fmla="*/ 138 w 384"/>
                  <a:gd name="T13" fmla="*/ 1 h 268"/>
                  <a:gd name="T14" fmla="*/ 98 w 384"/>
                  <a:gd name="T15" fmla="*/ 6 h 268"/>
                  <a:gd name="T16" fmla="*/ 58 w 384"/>
                  <a:gd name="T17" fmla="*/ 19 h 268"/>
                  <a:gd name="T18" fmla="*/ 28 w 384"/>
                  <a:gd name="T19" fmla="*/ 33 h 268"/>
                  <a:gd name="T20" fmla="*/ 8 w 384"/>
                  <a:gd name="T21" fmla="*/ 44 h 268"/>
                  <a:gd name="T22" fmla="*/ 0 w 384"/>
                  <a:gd name="T23" fmla="*/ 58 h 268"/>
                  <a:gd name="T24" fmla="*/ 0 w 384"/>
                  <a:gd name="T25" fmla="*/ 252 h 268"/>
                  <a:gd name="T26" fmla="*/ 8 w 384"/>
                  <a:gd name="T27" fmla="*/ 266 h 268"/>
                  <a:gd name="T28" fmla="*/ 16 w 384"/>
                  <a:gd name="T29" fmla="*/ 268 h 268"/>
                  <a:gd name="T30" fmla="*/ 25 w 384"/>
                  <a:gd name="T31" fmla="*/ 266 h 268"/>
                  <a:gd name="T32" fmla="*/ 85 w 384"/>
                  <a:gd name="T33" fmla="*/ 239 h 268"/>
                  <a:gd name="T34" fmla="*/ 146 w 384"/>
                  <a:gd name="T35" fmla="*/ 228 h 268"/>
                  <a:gd name="T36" fmla="*/ 176 w 384"/>
                  <a:gd name="T37" fmla="*/ 232 h 268"/>
                  <a:gd name="T38" fmla="*/ 199 w 384"/>
                  <a:gd name="T39" fmla="*/ 239 h 268"/>
                  <a:gd name="T40" fmla="*/ 225 w 384"/>
                  <a:gd name="T41" fmla="*/ 252 h 268"/>
                  <a:gd name="T42" fmla="*/ 233 w 384"/>
                  <a:gd name="T43" fmla="*/ 255 h 268"/>
                  <a:gd name="T44" fmla="*/ 274 w 384"/>
                  <a:gd name="T45" fmla="*/ 264 h 268"/>
                  <a:gd name="T46" fmla="*/ 370 w 384"/>
                  <a:gd name="T47" fmla="*/ 234 h 268"/>
                  <a:gd name="T48" fmla="*/ 374 w 384"/>
                  <a:gd name="T49" fmla="*/ 232 h 268"/>
                  <a:gd name="T50" fmla="*/ 384 w 384"/>
                  <a:gd name="T51" fmla="*/ 217 h 268"/>
                  <a:gd name="T52" fmla="*/ 384 w 384"/>
                  <a:gd name="T53" fmla="*/ 18 h 268"/>
                  <a:gd name="T54" fmla="*/ 375 w 384"/>
                  <a:gd name="T55" fmla="*/ 4 h 268"/>
                  <a:gd name="T56" fmla="*/ 350 w 384"/>
                  <a:gd name="T57" fmla="*/ 207 h 268"/>
                  <a:gd name="T58" fmla="*/ 274 w 384"/>
                  <a:gd name="T59" fmla="*/ 231 h 268"/>
                  <a:gd name="T60" fmla="*/ 247 w 384"/>
                  <a:gd name="T61" fmla="*/ 225 h 268"/>
                  <a:gd name="T62" fmla="*/ 240 w 384"/>
                  <a:gd name="T63" fmla="*/ 222 h 268"/>
                  <a:gd name="T64" fmla="*/ 219 w 384"/>
                  <a:gd name="T65" fmla="*/ 211 h 268"/>
                  <a:gd name="T66" fmla="*/ 199 w 384"/>
                  <a:gd name="T67" fmla="*/ 203 h 268"/>
                  <a:gd name="T68" fmla="*/ 173 w 384"/>
                  <a:gd name="T69" fmla="*/ 197 h 268"/>
                  <a:gd name="T70" fmla="*/ 146 w 384"/>
                  <a:gd name="T71" fmla="*/ 195 h 268"/>
                  <a:gd name="T72" fmla="*/ 33 w 384"/>
                  <a:gd name="T73" fmla="*/ 224 h 268"/>
                  <a:gd name="T74" fmla="*/ 33 w 384"/>
                  <a:gd name="T75" fmla="*/ 68 h 268"/>
                  <a:gd name="T76" fmla="*/ 138 w 384"/>
                  <a:gd name="T77" fmla="*/ 35 h 268"/>
                  <a:gd name="T78" fmla="*/ 185 w 384"/>
                  <a:gd name="T79" fmla="*/ 42 h 268"/>
                  <a:gd name="T80" fmla="*/ 233 w 384"/>
                  <a:gd name="T81" fmla="*/ 62 h 268"/>
                  <a:gd name="T82" fmla="*/ 270 w 384"/>
                  <a:gd name="T83" fmla="*/ 70 h 268"/>
                  <a:gd name="T84" fmla="*/ 350 w 384"/>
                  <a:gd name="T85" fmla="*/ 46 h 268"/>
                  <a:gd name="T86" fmla="*/ 350 w 384"/>
                  <a:gd name="T87" fmla="*/ 207 h 268"/>
                  <a:gd name="T88" fmla="*/ 350 w 384"/>
                  <a:gd name="T89" fmla="*/ 207 h 268"/>
                  <a:gd name="T90" fmla="*/ 350 w 384"/>
                  <a:gd name="T91" fmla="*/ 207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84" h="268">
                    <a:moveTo>
                      <a:pt x="375" y="4"/>
                    </a:moveTo>
                    <a:cubicBezTo>
                      <a:pt x="370" y="1"/>
                      <a:pt x="365" y="0"/>
                      <a:pt x="359" y="3"/>
                    </a:cubicBezTo>
                    <a:cubicBezTo>
                      <a:pt x="358" y="4"/>
                      <a:pt x="355" y="6"/>
                      <a:pt x="351" y="8"/>
                    </a:cubicBezTo>
                    <a:cubicBezTo>
                      <a:pt x="319" y="27"/>
                      <a:pt x="292" y="37"/>
                      <a:pt x="270" y="37"/>
                    </a:cubicBezTo>
                    <a:cubicBezTo>
                      <a:pt x="262" y="37"/>
                      <a:pt x="254" y="35"/>
                      <a:pt x="247" y="32"/>
                    </a:cubicBezTo>
                    <a:cubicBezTo>
                      <a:pt x="228" y="22"/>
                      <a:pt x="210" y="15"/>
                      <a:pt x="193" y="9"/>
                    </a:cubicBezTo>
                    <a:cubicBezTo>
                      <a:pt x="176" y="4"/>
                      <a:pt x="158" y="1"/>
                      <a:pt x="138" y="1"/>
                    </a:cubicBezTo>
                    <a:cubicBezTo>
                      <a:pt x="126" y="1"/>
                      <a:pt x="112" y="3"/>
                      <a:pt x="98" y="6"/>
                    </a:cubicBezTo>
                    <a:cubicBezTo>
                      <a:pt x="84" y="10"/>
                      <a:pt x="70" y="14"/>
                      <a:pt x="58" y="19"/>
                    </a:cubicBezTo>
                    <a:cubicBezTo>
                      <a:pt x="46" y="25"/>
                      <a:pt x="36" y="29"/>
                      <a:pt x="28" y="33"/>
                    </a:cubicBezTo>
                    <a:cubicBezTo>
                      <a:pt x="21" y="37"/>
                      <a:pt x="14" y="40"/>
                      <a:pt x="8" y="44"/>
                    </a:cubicBezTo>
                    <a:cubicBezTo>
                      <a:pt x="2" y="47"/>
                      <a:pt x="0" y="52"/>
                      <a:pt x="0" y="58"/>
                    </a:cubicBezTo>
                    <a:cubicBezTo>
                      <a:pt x="0" y="252"/>
                      <a:pt x="0" y="252"/>
                      <a:pt x="0" y="252"/>
                    </a:cubicBezTo>
                    <a:cubicBezTo>
                      <a:pt x="0" y="258"/>
                      <a:pt x="3" y="263"/>
                      <a:pt x="8" y="266"/>
                    </a:cubicBezTo>
                    <a:cubicBezTo>
                      <a:pt x="11" y="268"/>
                      <a:pt x="14" y="268"/>
                      <a:pt x="16" y="268"/>
                    </a:cubicBezTo>
                    <a:cubicBezTo>
                      <a:pt x="20" y="268"/>
                      <a:pt x="22" y="268"/>
                      <a:pt x="25" y="266"/>
                    </a:cubicBezTo>
                    <a:cubicBezTo>
                      <a:pt x="42" y="256"/>
                      <a:pt x="61" y="247"/>
                      <a:pt x="85" y="239"/>
                    </a:cubicBezTo>
                    <a:cubicBezTo>
                      <a:pt x="108" y="232"/>
                      <a:pt x="128" y="228"/>
                      <a:pt x="146" y="228"/>
                    </a:cubicBezTo>
                    <a:cubicBezTo>
                      <a:pt x="156" y="228"/>
                      <a:pt x="166" y="229"/>
                      <a:pt x="176" y="232"/>
                    </a:cubicBezTo>
                    <a:cubicBezTo>
                      <a:pt x="185" y="234"/>
                      <a:pt x="193" y="237"/>
                      <a:pt x="199" y="239"/>
                    </a:cubicBezTo>
                    <a:cubicBezTo>
                      <a:pt x="206" y="242"/>
                      <a:pt x="214" y="246"/>
                      <a:pt x="225" y="252"/>
                    </a:cubicBezTo>
                    <a:cubicBezTo>
                      <a:pt x="233" y="255"/>
                      <a:pt x="233" y="255"/>
                      <a:pt x="233" y="255"/>
                    </a:cubicBezTo>
                    <a:cubicBezTo>
                      <a:pt x="245" y="261"/>
                      <a:pt x="258" y="264"/>
                      <a:pt x="274" y="264"/>
                    </a:cubicBezTo>
                    <a:cubicBezTo>
                      <a:pt x="300" y="264"/>
                      <a:pt x="332" y="254"/>
                      <a:pt x="370" y="234"/>
                    </a:cubicBezTo>
                    <a:cubicBezTo>
                      <a:pt x="371" y="233"/>
                      <a:pt x="373" y="233"/>
                      <a:pt x="374" y="232"/>
                    </a:cubicBezTo>
                    <a:cubicBezTo>
                      <a:pt x="380" y="229"/>
                      <a:pt x="384" y="224"/>
                      <a:pt x="384" y="217"/>
                    </a:cubicBezTo>
                    <a:cubicBezTo>
                      <a:pt x="384" y="18"/>
                      <a:pt x="384" y="18"/>
                      <a:pt x="384" y="18"/>
                    </a:cubicBezTo>
                    <a:cubicBezTo>
                      <a:pt x="384" y="12"/>
                      <a:pt x="381" y="7"/>
                      <a:pt x="375" y="4"/>
                    </a:cubicBezTo>
                    <a:close/>
                    <a:moveTo>
                      <a:pt x="350" y="207"/>
                    </a:moveTo>
                    <a:cubicBezTo>
                      <a:pt x="320" y="223"/>
                      <a:pt x="295" y="231"/>
                      <a:pt x="274" y="231"/>
                    </a:cubicBezTo>
                    <a:cubicBezTo>
                      <a:pt x="264" y="231"/>
                      <a:pt x="255" y="229"/>
                      <a:pt x="247" y="225"/>
                    </a:cubicBezTo>
                    <a:cubicBezTo>
                      <a:pt x="240" y="222"/>
                      <a:pt x="240" y="222"/>
                      <a:pt x="240" y="222"/>
                    </a:cubicBezTo>
                    <a:cubicBezTo>
                      <a:pt x="231" y="217"/>
                      <a:pt x="223" y="214"/>
                      <a:pt x="219" y="211"/>
                    </a:cubicBezTo>
                    <a:cubicBezTo>
                      <a:pt x="214" y="209"/>
                      <a:pt x="207" y="207"/>
                      <a:pt x="199" y="203"/>
                    </a:cubicBezTo>
                    <a:cubicBezTo>
                      <a:pt x="190" y="200"/>
                      <a:pt x="181" y="198"/>
                      <a:pt x="173" y="197"/>
                    </a:cubicBezTo>
                    <a:cubicBezTo>
                      <a:pt x="165" y="195"/>
                      <a:pt x="156" y="195"/>
                      <a:pt x="146" y="195"/>
                    </a:cubicBezTo>
                    <a:cubicBezTo>
                      <a:pt x="113" y="195"/>
                      <a:pt x="76" y="204"/>
                      <a:pt x="33" y="224"/>
                    </a:cubicBezTo>
                    <a:cubicBezTo>
                      <a:pt x="33" y="68"/>
                      <a:pt x="33" y="68"/>
                      <a:pt x="33" y="68"/>
                    </a:cubicBezTo>
                    <a:cubicBezTo>
                      <a:pt x="73" y="46"/>
                      <a:pt x="108" y="35"/>
                      <a:pt x="138" y="35"/>
                    </a:cubicBezTo>
                    <a:cubicBezTo>
                      <a:pt x="155" y="35"/>
                      <a:pt x="170" y="37"/>
                      <a:pt x="185" y="42"/>
                    </a:cubicBezTo>
                    <a:cubicBezTo>
                      <a:pt x="199" y="47"/>
                      <a:pt x="215" y="53"/>
                      <a:pt x="233" y="62"/>
                    </a:cubicBezTo>
                    <a:cubicBezTo>
                      <a:pt x="244" y="67"/>
                      <a:pt x="256" y="70"/>
                      <a:pt x="270" y="70"/>
                    </a:cubicBezTo>
                    <a:cubicBezTo>
                      <a:pt x="294" y="70"/>
                      <a:pt x="321" y="62"/>
                      <a:pt x="350" y="46"/>
                    </a:cubicBezTo>
                    <a:lnTo>
                      <a:pt x="350" y="207"/>
                    </a:lnTo>
                    <a:close/>
                    <a:moveTo>
                      <a:pt x="350" y="207"/>
                    </a:moveTo>
                    <a:cubicBezTo>
                      <a:pt x="350" y="207"/>
                      <a:pt x="350" y="207"/>
                      <a:pt x="350" y="20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1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sp>
          <p:nvSpPr>
            <p:cNvPr id="31" name="Text Placeholder 4"/>
            <p:cNvSpPr txBox="1"/>
            <p:nvPr/>
          </p:nvSpPr>
          <p:spPr>
            <a:xfrm>
              <a:off x="4745308" y="1851626"/>
              <a:ext cx="1496763" cy="141486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0" indent="0" algn="just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0" b="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altLang="zh-CN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991926" y="1386908"/>
              <a:ext cx="12999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技术支持</a:t>
              </a:r>
              <a:endParaRPr lang="en-US" sz="12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567630" y="1353634"/>
            <a:ext cx="1564838" cy="2436232"/>
            <a:chOff x="6567630" y="1353634"/>
            <a:chExt cx="1564838" cy="2436232"/>
          </a:xfrm>
        </p:grpSpPr>
        <p:grpSp>
          <p:nvGrpSpPr>
            <p:cNvPr id="15" name="Group 14"/>
            <p:cNvGrpSpPr/>
            <p:nvPr/>
          </p:nvGrpSpPr>
          <p:grpSpPr>
            <a:xfrm>
              <a:off x="6567630" y="1353634"/>
              <a:ext cx="1530310" cy="2436232"/>
              <a:chOff x="699720" y="1343246"/>
              <a:chExt cx="1530310" cy="2436232"/>
            </a:xfrm>
          </p:grpSpPr>
          <p:sp>
            <p:nvSpPr>
              <p:cNvPr id="16" name="Down Arrow 15"/>
              <p:cNvSpPr/>
              <p:nvPr/>
            </p:nvSpPr>
            <p:spPr>
              <a:xfrm>
                <a:off x="699720" y="1735015"/>
                <a:ext cx="1530310" cy="2044463"/>
              </a:xfrm>
              <a:prstGeom prst="downArrow">
                <a:avLst>
                  <a:gd name="adj1" fmla="val 100000"/>
                  <a:gd name="adj2" fmla="val 50000"/>
                </a:avLst>
              </a:prstGeom>
              <a:solidFill>
                <a:schemeClr val="accent4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699720" y="1343246"/>
                <a:ext cx="1530310" cy="422031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sp>
          <p:nvSpPr>
            <p:cNvPr id="26" name="Freeform 269"/>
            <p:cNvSpPr>
              <a:spLocks noEditPoints="1"/>
            </p:cNvSpPr>
            <p:nvPr/>
          </p:nvSpPr>
          <p:spPr bwMode="auto">
            <a:xfrm rot="584280">
              <a:off x="6629719" y="1414025"/>
              <a:ext cx="289723" cy="289723"/>
            </a:xfrm>
            <a:custGeom>
              <a:avLst/>
              <a:gdLst>
                <a:gd name="T0" fmla="*/ 366 w 367"/>
                <a:gd name="T1" fmla="*/ 284 h 367"/>
                <a:gd name="T2" fmla="*/ 346 w 367"/>
                <a:gd name="T3" fmla="*/ 271 h 367"/>
                <a:gd name="T4" fmla="*/ 332 w 367"/>
                <a:gd name="T5" fmla="*/ 263 h 367"/>
                <a:gd name="T6" fmla="*/ 316 w 367"/>
                <a:gd name="T7" fmla="*/ 254 h 367"/>
                <a:gd name="T8" fmla="*/ 302 w 367"/>
                <a:gd name="T9" fmla="*/ 246 h 367"/>
                <a:gd name="T10" fmla="*/ 295 w 367"/>
                <a:gd name="T11" fmla="*/ 241 h 367"/>
                <a:gd name="T12" fmla="*/ 286 w 367"/>
                <a:gd name="T13" fmla="*/ 235 h 367"/>
                <a:gd name="T14" fmla="*/ 279 w 367"/>
                <a:gd name="T15" fmla="*/ 234 h 367"/>
                <a:gd name="T16" fmla="*/ 266 w 367"/>
                <a:gd name="T17" fmla="*/ 241 h 367"/>
                <a:gd name="T18" fmla="*/ 251 w 367"/>
                <a:gd name="T19" fmla="*/ 257 h 367"/>
                <a:gd name="T20" fmla="*/ 238 w 367"/>
                <a:gd name="T21" fmla="*/ 273 h 367"/>
                <a:gd name="T22" fmla="*/ 226 w 367"/>
                <a:gd name="T23" fmla="*/ 281 h 367"/>
                <a:gd name="T24" fmla="*/ 220 w 367"/>
                <a:gd name="T25" fmla="*/ 279 h 367"/>
                <a:gd name="T26" fmla="*/ 214 w 367"/>
                <a:gd name="T27" fmla="*/ 277 h 367"/>
                <a:gd name="T28" fmla="*/ 208 w 367"/>
                <a:gd name="T29" fmla="*/ 274 h 367"/>
                <a:gd name="T30" fmla="*/ 203 w 367"/>
                <a:gd name="T31" fmla="*/ 271 h 367"/>
                <a:gd name="T32" fmla="*/ 142 w 367"/>
                <a:gd name="T33" fmla="*/ 225 h 367"/>
                <a:gd name="T34" fmla="*/ 96 w 367"/>
                <a:gd name="T35" fmla="*/ 164 h 367"/>
                <a:gd name="T36" fmla="*/ 93 w 367"/>
                <a:gd name="T37" fmla="*/ 159 h 367"/>
                <a:gd name="T38" fmla="*/ 90 w 367"/>
                <a:gd name="T39" fmla="*/ 153 h 367"/>
                <a:gd name="T40" fmla="*/ 88 w 367"/>
                <a:gd name="T41" fmla="*/ 147 h 367"/>
                <a:gd name="T42" fmla="*/ 86 w 367"/>
                <a:gd name="T43" fmla="*/ 142 h 367"/>
                <a:gd name="T44" fmla="*/ 94 w 367"/>
                <a:gd name="T45" fmla="*/ 130 h 367"/>
                <a:gd name="T46" fmla="*/ 110 w 367"/>
                <a:gd name="T47" fmla="*/ 116 h 367"/>
                <a:gd name="T48" fmla="*/ 126 w 367"/>
                <a:gd name="T49" fmla="*/ 101 h 367"/>
                <a:gd name="T50" fmla="*/ 133 w 367"/>
                <a:gd name="T51" fmla="*/ 88 h 367"/>
                <a:gd name="T52" fmla="*/ 132 w 367"/>
                <a:gd name="T53" fmla="*/ 81 h 367"/>
                <a:gd name="T54" fmla="*/ 126 w 367"/>
                <a:gd name="T55" fmla="*/ 72 h 367"/>
                <a:gd name="T56" fmla="*/ 121 w 367"/>
                <a:gd name="T57" fmla="*/ 65 h 367"/>
                <a:gd name="T58" fmla="*/ 113 w 367"/>
                <a:gd name="T59" fmla="*/ 51 h 367"/>
                <a:gd name="T60" fmla="*/ 104 w 367"/>
                <a:gd name="T61" fmla="*/ 35 h 367"/>
                <a:gd name="T62" fmla="*/ 96 w 367"/>
                <a:gd name="T63" fmla="*/ 21 h 367"/>
                <a:gd name="T64" fmla="*/ 83 w 367"/>
                <a:gd name="T65" fmla="*/ 1 h 367"/>
                <a:gd name="T66" fmla="*/ 77 w 367"/>
                <a:gd name="T67" fmla="*/ 0 h 367"/>
                <a:gd name="T68" fmla="*/ 59 w 367"/>
                <a:gd name="T69" fmla="*/ 3 h 367"/>
                <a:gd name="T70" fmla="*/ 41 w 367"/>
                <a:gd name="T71" fmla="*/ 8 h 367"/>
                <a:gd name="T72" fmla="*/ 13 w 367"/>
                <a:gd name="T73" fmla="*/ 40 h 367"/>
                <a:gd name="T74" fmla="*/ 0 w 367"/>
                <a:gd name="T75" fmla="*/ 88 h 367"/>
                <a:gd name="T76" fmla="*/ 1 w 367"/>
                <a:gd name="T77" fmla="*/ 102 h 367"/>
                <a:gd name="T78" fmla="*/ 4 w 367"/>
                <a:gd name="T79" fmla="*/ 117 h 367"/>
                <a:gd name="T80" fmla="*/ 8 w 367"/>
                <a:gd name="T81" fmla="*/ 129 h 367"/>
                <a:gd name="T82" fmla="*/ 13 w 367"/>
                <a:gd name="T83" fmla="*/ 144 h 367"/>
                <a:gd name="T84" fmla="*/ 18 w 367"/>
                <a:gd name="T85" fmla="*/ 157 h 367"/>
                <a:gd name="T86" fmla="*/ 40 w 367"/>
                <a:gd name="T87" fmla="*/ 202 h 367"/>
                <a:gd name="T88" fmla="*/ 96 w 367"/>
                <a:gd name="T89" fmla="*/ 271 h 367"/>
                <a:gd name="T90" fmla="*/ 165 w 367"/>
                <a:gd name="T91" fmla="*/ 327 h 367"/>
                <a:gd name="T92" fmla="*/ 210 w 367"/>
                <a:gd name="T93" fmla="*/ 349 h 367"/>
                <a:gd name="T94" fmla="*/ 223 w 367"/>
                <a:gd name="T95" fmla="*/ 354 h 367"/>
                <a:gd name="T96" fmla="*/ 238 w 367"/>
                <a:gd name="T97" fmla="*/ 359 h 367"/>
                <a:gd name="T98" fmla="*/ 250 w 367"/>
                <a:gd name="T99" fmla="*/ 363 h 367"/>
                <a:gd name="T100" fmla="*/ 265 w 367"/>
                <a:gd name="T101" fmla="*/ 366 h 367"/>
                <a:gd name="T102" fmla="*/ 279 w 367"/>
                <a:gd name="T103" fmla="*/ 367 h 367"/>
                <a:gd name="T104" fmla="*/ 327 w 367"/>
                <a:gd name="T105" fmla="*/ 354 h 367"/>
                <a:gd name="T106" fmla="*/ 359 w 367"/>
                <a:gd name="T107" fmla="*/ 326 h 367"/>
                <a:gd name="T108" fmla="*/ 364 w 367"/>
                <a:gd name="T109" fmla="*/ 308 h 367"/>
                <a:gd name="T110" fmla="*/ 367 w 367"/>
                <a:gd name="T111" fmla="*/ 290 h 367"/>
                <a:gd name="T112" fmla="*/ 366 w 367"/>
                <a:gd name="T113" fmla="*/ 284 h 367"/>
                <a:gd name="T114" fmla="*/ 366 w 367"/>
                <a:gd name="T115" fmla="*/ 284 h 367"/>
                <a:gd name="T116" fmla="*/ 366 w 367"/>
                <a:gd name="T117" fmla="*/ 284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67" h="367">
                  <a:moveTo>
                    <a:pt x="366" y="284"/>
                  </a:moveTo>
                  <a:cubicBezTo>
                    <a:pt x="365" y="281"/>
                    <a:pt x="359" y="277"/>
                    <a:pt x="346" y="271"/>
                  </a:cubicBezTo>
                  <a:cubicBezTo>
                    <a:pt x="343" y="269"/>
                    <a:pt x="338" y="266"/>
                    <a:pt x="332" y="263"/>
                  </a:cubicBezTo>
                  <a:cubicBezTo>
                    <a:pt x="326" y="259"/>
                    <a:pt x="321" y="256"/>
                    <a:pt x="316" y="254"/>
                  </a:cubicBezTo>
                  <a:cubicBezTo>
                    <a:pt x="311" y="251"/>
                    <a:pt x="306" y="248"/>
                    <a:pt x="302" y="246"/>
                  </a:cubicBezTo>
                  <a:cubicBezTo>
                    <a:pt x="301" y="245"/>
                    <a:pt x="299" y="244"/>
                    <a:pt x="295" y="241"/>
                  </a:cubicBezTo>
                  <a:cubicBezTo>
                    <a:pt x="292" y="238"/>
                    <a:pt x="289" y="237"/>
                    <a:pt x="286" y="235"/>
                  </a:cubicBezTo>
                  <a:cubicBezTo>
                    <a:pt x="284" y="234"/>
                    <a:pt x="281" y="234"/>
                    <a:pt x="279" y="234"/>
                  </a:cubicBezTo>
                  <a:cubicBezTo>
                    <a:pt x="275" y="234"/>
                    <a:pt x="271" y="236"/>
                    <a:pt x="266" y="241"/>
                  </a:cubicBezTo>
                  <a:cubicBezTo>
                    <a:pt x="260" y="246"/>
                    <a:pt x="256" y="251"/>
                    <a:pt x="251" y="257"/>
                  </a:cubicBezTo>
                  <a:cubicBezTo>
                    <a:pt x="247" y="263"/>
                    <a:pt x="242" y="268"/>
                    <a:pt x="238" y="273"/>
                  </a:cubicBezTo>
                  <a:cubicBezTo>
                    <a:pt x="233" y="278"/>
                    <a:pt x="229" y="281"/>
                    <a:pt x="226" y="281"/>
                  </a:cubicBezTo>
                  <a:cubicBezTo>
                    <a:pt x="224" y="281"/>
                    <a:pt x="222" y="280"/>
                    <a:pt x="220" y="279"/>
                  </a:cubicBezTo>
                  <a:cubicBezTo>
                    <a:pt x="217" y="279"/>
                    <a:pt x="216" y="278"/>
                    <a:pt x="214" y="277"/>
                  </a:cubicBezTo>
                  <a:cubicBezTo>
                    <a:pt x="213" y="277"/>
                    <a:pt x="211" y="275"/>
                    <a:pt x="208" y="274"/>
                  </a:cubicBezTo>
                  <a:cubicBezTo>
                    <a:pt x="205" y="272"/>
                    <a:pt x="203" y="271"/>
                    <a:pt x="203" y="271"/>
                  </a:cubicBezTo>
                  <a:cubicBezTo>
                    <a:pt x="179" y="257"/>
                    <a:pt x="159" y="242"/>
                    <a:pt x="142" y="225"/>
                  </a:cubicBezTo>
                  <a:cubicBezTo>
                    <a:pt x="125" y="208"/>
                    <a:pt x="110" y="188"/>
                    <a:pt x="96" y="164"/>
                  </a:cubicBezTo>
                  <a:cubicBezTo>
                    <a:pt x="96" y="164"/>
                    <a:pt x="95" y="162"/>
                    <a:pt x="93" y="159"/>
                  </a:cubicBezTo>
                  <a:cubicBezTo>
                    <a:pt x="92" y="156"/>
                    <a:pt x="90" y="154"/>
                    <a:pt x="90" y="153"/>
                  </a:cubicBezTo>
                  <a:cubicBezTo>
                    <a:pt x="89" y="152"/>
                    <a:pt x="88" y="150"/>
                    <a:pt x="88" y="147"/>
                  </a:cubicBezTo>
                  <a:cubicBezTo>
                    <a:pt x="87" y="145"/>
                    <a:pt x="86" y="143"/>
                    <a:pt x="86" y="142"/>
                  </a:cubicBezTo>
                  <a:cubicBezTo>
                    <a:pt x="86" y="138"/>
                    <a:pt x="89" y="134"/>
                    <a:pt x="94" y="130"/>
                  </a:cubicBezTo>
                  <a:cubicBezTo>
                    <a:pt x="99" y="125"/>
                    <a:pt x="104" y="120"/>
                    <a:pt x="110" y="116"/>
                  </a:cubicBezTo>
                  <a:cubicBezTo>
                    <a:pt x="116" y="111"/>
                    <a:pt x="121" y="107"/>
                    <a:pt x="126" y="101"/>
                  </a:cubicBezTo>
                  <a:cubicBezTo>
                    <a:pt x="131" y="96"/>
                    <a:pt x="133" y="92"/>
                    <a:pt x="133" y="88"/>
                  </a:cubicBezTo>
                  <a:cubicBezTo>
                    <a:pt x="133" y="86"/>
                    <a:pt x="133" y="83"/>
                    <a:pt x="132" y="81"/>
                  </a:cubicBezTo>
                  <a:cubicBezTo>
                    <a:pt x="130" y="78"/>
                    <a:pt x="129" y="75"/>
                    <a:pt x="126" y="72"/>
                  </a:cubicBezTo>
                  <a:cubicBezTo>
                    <a:pt x="124" y="68"/>
                    <a:pt x="122" y="66"/>
                    <a:pt x="121" y="65"/>
                  </a:cubicBezTo>
                  <a:cubicBezTo>
                    <a:pt x="119" y="61"/>
                    <a:pt x="116" y="56"/>
                    <a:pt x="113" y="51"/>
                  </a:cubicBezTo>
                  <a:cubicBezTo>
                    <a:pt x="111" y="46"/>
                    <a:pt x="108" y="41"/>
                    <a:pt x="104" y="35"/>
                  </a:cubicBezTo>
                  <a:cubicBezTo>
                    <a:pt x="101" y="29"/>
                    <a:pt x="98" y="24"/>
                    <a:pt x="96" y="21"/>
                  </a:cubicBezTo>
                  <a:cubicBezTo>
                    <a:pt x="90" y="8"/>
                    <a:pt x="86" y="2"/>
                    <a:pt x="83" y="1"/>
                  </a:cubicBezTo>
                  <a:cubicBezTo>
                    <a:pt x="81" y="0"/>
                    <a:pt x="80" y="0"/>
                    <a:pt x="77" y="0"/>
                  </a:cubicBezTo>
                  <a:cubicBezTo>
                    <a:pt x="72" y="0"/>
                    <a:pt x="66" y="1"/>
                    <a:pt x="59" y="3"/>
                  </a:cubicBezTo>
                  <a:cubicBezTo>
                    <a:pt x="51" y="4"/>
                    <a:pt x="45" y="6"/>
                    <a:pt x="41" y="8"/>
                  </a:cubicBezTo>
                  <a:cubicBezTo>
                    <a:pt x="32" y="12"/>
                    <a:pt x="23" y="22"/>
                    <a:pt x="13" y="40"/>
                  </a:cubicBezTo>
                  <a:cubicBezTo>
                    <a:pt x="4" y="56"/>
                    <a:pt x="0" y="72"/>
                    <a:pt x="0" y="88"/>
                  </a:cubicBezTo>
                  <a:cubicBezTo>
                    <a:pt x="0" y="93"/>
                    <a:pt x="0" y="98"/>
                    <a:pt x="1" y="102"/>
                  </a:cubicBezTo>
                  <a:cubicBezTo>
                    <a:pt x="2" y="106"/>
                    <a:pt x="3" y="111"/>
                    <a:pt x="4" y="117"/>
                  </a:cubicBezTo>
                  <a:cubicBezTo>
                    <a:pt x="6" y="123"/>
                    <a:pt x="7" y="127"/>
                    <a:pt x="8" y="129"/>
                  </a:cubicBezTo>
                  <a:cubicBezTo>
                    <a:pt x="9" y="132"/>
                    <a:pt x="11" y="137"/>
                    <a:pt x="13" y="144"/>
                  </a:cubicBezTo>
                  <a:cubicBezTo>
                    <a:pt x="16" y="151"/>
                    <a:pt x="17" y="155"/>
                    <a:pt x="18" y="157"/>
                  </a:cubicBezTo>
                  <a:cubicBezTo>
                    <a:pt x="24" y="174"/>
                    <a:pt x="31" y="189"/>
                    <a:pt x="40" y="202"/>
                  </a:cubicBezTo>
                  <a:cubicBezTo>
                    <a:pt x="53" y="225"/>
                    <a:pt x="72" y="248"/>
                    <a:pt x="96" y="271"/>
                  </a:cubicBezTo>
                  <a:cubicBezTo>
                    <a:pt x="120" y="295"/>
                    <a:pt x="143" y="314"/>
                    <a:pt x="165" y="327"/>
                  </a:cubicBezTo>
                  <a:cubicBezTo>
                    <a:pt x="178" y="336"/>
                    <a:pt x="193" y="343"/>
                    <a:pt x="210" y="349"/>
                  </a:cubicBezTo>
                  <a:cubicBezTo>
                    <a:pt x="212" y="350"/>
                    <a:pt x="216" y="351"/>
                    <a:pt x="223" y="354"/>
                  </a:cubicBezTo>
                  <a:cubicBezTo>
                    <a:pt x="230" y="356"/>
                    <a:pt x="235" y="358"/>
                    <a:pt x="238" y="359"/>
                  </a:cubicBezTo>
                  <a:cubicBezTo>
                    <a:pt x="240" y="360"/>
                    <a:pt x="244" y="361"/>
                    <a:pt x="250" y="363"/>
                  </a:cubicBezTo>
                  <a:cubicBezTo>
                    <a:pt x="256" y="364"/>
                    <a:pt x="261" y="366"/>
                    <a:pt x="265" y="366"/>
                  </a:cubicBezTo>
                  <a:cubicBezTo>
                    <a:pt x="269" y="367"/>
                    <a:pt x="274" y="367"/>
                    <a:pt x="279" y="367"/>
                  </a:cubicBezTo>
                  <a:cubicBezTo>
                    <a:pt x="295" y="367"/>
                    <a:pt x="311" y="363"/>
                    <a:pt x="327" y="354"/>
                  </a:cubicBezTo>
                  <a:cubicBezTo>
                    <a:pt x="345" y="344"/>
                    <a:pt x="355" y="335"/>
                    <a:pt x="359" y="326"/>
                  </a:cubicBezTo>
                  <a:cubicBezTo>
                    <a:pt x="361" y="322"/>
                    <a:pt x="363" y="316"/>
                    <a:pt x="364" y="308"/>
                  </a:cubicBezTo>
                  <a:cubicBezTo>
                    <a:pt x="366" y="301"/>
                    <a:pt x="367" y="295"/>
                    <a:pt x="367" y="290"/>
                  </a:cubicBezTo>
                  <a:cubicBezTo>
                    <a:pt x="367" y="287"/>
                    <a:pt x="367" y="286"/>
                    <a:pt x="366" y="284"/>
                  </a:cubicBezTo>
                  <a:close/>
                  <a:moveTo>
                    <a:pt x="366" y="284"/>
                  </a:moveTo>
                  <a:cubicBezTo>
                    <a:pt x="366" y="284"/>
                    <a:pt x="366" y="284"/>
                    <a:pt x="366" y="28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2" name="Text Placeholder 4"/>
            <p:cNvSpPr txBox="1"/>
            <p:nvPr/>
          </p:nvSpPr>
          <p:spPr>
            <a:xfrm>
              <a:off x="6584403" y="1851625"/>
              <a:ext cx="1496763" cy="141486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0" indent="0" algn="just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0" b="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altLang="zh-CN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832503" y="1381851"/>
              <a:ext cx="12999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客户服务</a:t>
              </a:r>
              <a:endParaRPr lang="en-US" sz="12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4294967295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27" b="24627"/>
          <a:stretch>
            <a:fillRect/>
          </a:stretch>
        </p:blipFill>
        <p:spPr>
          <a:xfrm>
            <a:off x="0" y="1218438"/>
            <a:ext cx="9144000" cy="270662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7096" y="1218438"/>
            <a:ext cx="9144000" cy="2706624"/>
          </a:xfrm>
          <a:prstGeom prst="rect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9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此处添加标题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Group 61"/>
          <p:cNvGrpSpPr/>
          <p:nvPr/>
        </p:nvGrpSpPr>
        <p:grpSpPr>
          <a:xfrm>
            <a:off x="530924" y="1665003"/>
            <a:ext cx="1813499" cy="1813499"/>
            <a:chOff x="530921" y="1579811"/>
            <a:chExt cx="1813499" cy="1813499"/>
          </a:xfrm>
        </p:grpSpPr>
        <p:sp>
          <p:nvSpPr>
            <p:cNvPr id="42" name="Flowchart: Alternate Process 41"/>
            <p:cNvSpPr/>
            <p:nvPr/>
          </p:nvSpPr>
          <p:spPr>
            <a:xfrm>
              <a:off x="530921" y="1579811"/>
              <a:ext cx="1813499" cy="1813499"/>
            </a:xfrm>
            <a:prstGeom prst="flowChartAlternateProcess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3" name="Freeform 202"/>
            <p:cNvSpPr>
              <a:spLocks noEditPoints="1"/>
            </p:cNvSpPr>
            <p:nvPr/>
          </p:nvSpPr>
          <p:spPr bwMode="auto">
            <a:xfrm>
              <a:off x="1232585" y="1830001"/>
              <a:ext cx="438094" cy="840814"/>
            </a:xfrm>
            <a:custGeom>
              <a:avLst/>
              <a:gdLst>
                <a:gd name="T0" fmla="*/ 233 w 244"/>
                <a:gd name="T1" fmla="*/ 264 h 467"/>
                <a:gd name="T2" fmla="*/ 203 w 244"/>
                <a:gd name="T3" fmla="*/ 235 h 467"/>
                <a:gd name="T4" fmla="*/ 163 w 244"/>
                <a:gd name="T5" fmla="*/ 215 h 467"/>
                <a:gd name="T6" fmla="*/ 124 w 244"/>
                <a:gd name="T7" fmla="*/ 199 h 467"/>
                <a:gd name="T8" fmla="*/ 93 w 244"/>
                <a:gd name="T9" fmla="*/ 184 h 467"/>
                <a:gd name="T10" fmla="*/ 75 w 244"/>
                <a:gd name="T11" fmla="*/ 165 h 467"/>
                <a:gd name="T12" fmla="*/ 89 w 244"/>
                <a:gd name="T13" fmla="*/ 123 h 467"/>
                <a:gd name="T14" fmla="*/ 152 w 244"/>
                <a:gd name="T15" fmla="*/ 115 h 467"/>
                <a:gd name="T16" fmla="*/ 186 w 244"/>
                <a:gd name="T17" fmla="*/ 130 h 467"/>
                <a:gd name="T18" fmla="*/ 200 w 244"/>
                <a:gd name="T19" fmla="*/ 140 h 467"/>
                <a:gd name="T20" fmla="*/ 213 w 244"/>
                <a:gd name="T21" fmla="*/ 138 h 467"/>
                <a:gd name="T22" fmla="*/ 233 w 244"/>
                <a:gd name="T23" fmla="*/ 90 h 467"/>
                <a:gd name="T24" fmla="*/ 219 w 244"/>
                <a:gd name="T25" fmla="*/ 79 h 467"/>
                <a:gd name="T26" fmla="*/ 180 w 244"/>
                <a:gd name="T27" fmla="*/ 60 h 467"/>
                <a:gd name="T28" fmla="*/ 151 w 244"/>
                <a:gd name="T29" fmla="*/ 8 h 467"/>
                <a:gd name="T30" fmla="*/ 143 w 244"/>
                <a:gd name="T31" fmla="*/ 0 h 467"/>
                <a:gd name="T32" fmla="*/ 102 w 244"/>
                <a:gd name="T33" fmla="*/ 2 h 467"/>
                <a:gd name="T34" fmla="*/ 99 w 244"/>
                <a:gd name="T35" fmla="*/ 55 h 467"/>
                <a:gd name="T36" fmla="*/ 7 w 244"/>
                <a:gd name="T37" fmla="*/ 153 h 467"/>
                <a:gd name="T38" fmla="*/ 15 w 244"/>
                <a:gd name="T39" fmla="*/ 191 h 467"/>
                <a:gd name="T40" fmla="*/ 35 w 244"/>
                <a:gd name="T41" fmla="*/ 219 h 467"/>
                <a:gd name="T42" fmla="*/ 64 w 244"/>
                <a:gd name="T43" fmla="*/ 239 h 467"/>
                <a:gd name="T44" fmla="*/ 96 w 244"/>
                <a:gd name="T45" fmla="*/ 254 h 467"/>
                <a:gd name="T46" fmla="*/ 133 w 244"/>
                <a:gd name="T47" fmla="*/ 269 h 467"/>
                <a:gd name="T48" fmla="*/ 166 w 244"/>
                <a:gd name="T49" fmla="*/ 287 h 467"/>
                <a:gd name="T50" fmla="*/ 178 w 244"/>
                <a:gd name="T51" fmla="*/ 312 h 467"/>
                <a:gd name="T52" fmla="*/ 125 w 244"/>
                <a:gd name="T53" fmla="*/ 355 h 467"/>
                <a:gd name="T54" fmla="*/ 42 w 244"/>
                <a:gd name="T55" fmla="*/ 320 h 467"/>
                <a:gd name="T56" fmla="*/ 36 w 244"/>
                <a:gd name="T57" fmla="*/ 318 h 467"/>
                <a:gd name="T58" fmla="*/ 3 w 244"/>
                <a:gd name="T59" fmla="*/ 356 h 467"/>
                <a:gd name="T60" fmla="*/ 8 w 244"/>
                <a:gd name="T61" fmla="*/ 371 h 467"/>
                <a:gd name="T62" fmla="*/ 39 w 244"/>
                <a:gd name="T63" fmla="*/ 394 h 467"/>
                <a:gd name="T64" fmla="*/ 99 w 244"/>
                <a:gd name="T65" fmla="*/ 413 h 467"/>
                <a:gd name="T66" fmla="*/ 102 w 244"/>
                <a:gd name="T67" fmla="*/ 465 h 467"/>
                <a:gd name="T68" fmla="*/ 143 w 244"/>
                <a:gd name="T69" fmla="*/ 467 h 467"/>
                <a:gd name="T70" fmla="*/ 151 w 244"/>
                <a:gd name="T71" fmla="*/ 459 h 467"/>
                <a:gd name="T72" fmla="*/ 218 w 244"/>
                <a:gd name="T73" fmla="*/ 378 h 467"/>
                <a:gd name="T74" fmla="*/ 241 w 244"/>
                <a:gd name="T75" fmla="*/ 284 h 467"/>
                <a:gd name="T76" fmla="*/ 241 w 244"/>
                <a:gd name="T77" fmla="*/ 284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44" h="467">
                  <a:moveTo>
                    <a:pt x="241" y="284"/>
                  </a:moveTo>
                  <a:cubicBezTo>
                    <a:pt x="239" y="277"/>
                    <a:pt x="236" y="270"/>
                    <a:pt x="233" y="264"/>
                  </a:cubicBezTo>
                  <a:cubicBezTo>
                    <a:pt x="229" y="259"/>
                    <a:pt x="225" y="253"/>
                    <a:pt x="219" y="248"/>
                  </a:cubicBezTo>
                  <a:cubicBezTo>
                    <a:pt x="213" y="243"/>
                    <a:pt x="207" y="238"/>
                    <a:pt x="203" y="235"/>
                  </a:cubicBezTo>
                  <a:cubicBezTo>
                    <a:pt x="198" y="232"/>
                    <a:pt x="191" y="228"/>
                    <a:pt x="183" y="224"/>
                  </a:cubicBezTo>
                  <a:cubicBezTo>
                    <a:pt x="175" y="220"/>
                    <a:pt x="168" y="217"/>
                    <a:pt x="163" y="215"/>
                  </a:cubicBezTo>
                  <a:cubicBezTo>
                    <a:pt x="158" y="213"/>
                    <a:pt x="151" y="210"/>
                    <a:pt x="142" y="206"/>
                  </a:cubicBezTo>
                  <a:cubicBezTo>
                    <a:pt x="134" y="203"/>
                    <a:pt x="128" y="201"/>
                    <a:pt x="124" y="199"/>
                  </a:cubicBezTo>
                  <a:cubicBezTo>
                    <a:pt x="120" y="198"/>
                    <a:pt x="115" y="195"/>
                    <a:pt x="108" y="192"/>
                  </a:cubicBezTo>
                  <a:cubicBezTo>
                    <a:pt x="102" y="189"/>
                    <a:pt x="97" y="187"/>
                    <a:pt x="93" y="184"/>
                  </a:cubicBezTo>
                  <a:cubicBezTo>
                    <a:pt x="90" y="182"/>
                    <a:pt x="87" y="179"/>
                    <a:pt x="83" y="176"/>
                  </a:cubicBezTo>
                  <a:cubicBezTo>
                    <a:pt x="79" y="172"/>
                    <a:pt x="77" y="169"/>
                    <a:pt x="75" y="165"/>
                  </a:cubicBezTo>
                  <a:cubicBezTo>
                    <a:pt x="74" y="161"/>
                    <a:pt x="73" y="157"/>
                    <a:pt x="73" y="152"/>
                  </a:cubicBezTo>
                  <a:cubicBezTo>
                    <a:pt x="73" y="140"/>
                    <a:pt x="78" y="131"/>
                    <a:pt x="89" y="123"/>
                  </a:cubicBezTo>
                  <a:cubicBezTo>
                    <a:pt x="99" y="116"/>
                    <a:pt x="113" y="112"/>
                    <a:pt x="129" y="112"/>
                  </a:cubicBezTo>
                  <a:cubicBezTo>
                    <a:pt x="137" y="112"/>
                    <a:pt x="144" y="113"/>
                    <a:pt x="152" y="115"/>
                  </a:cubicBezTo>
                  <a:cubicBezTo>
                    <a:pt x="159" y="117"/>
                    <a:pt x="166" y="119"/>
                    <a:pt x="171" y="122"/>
                  </a:cubicBezTo>
                  <a:cubicBezTo>
                    <a:pt x="176" y="124"/>
                    <a:pt x="181" y="127"/>
                    <a:pt x="186" y="130"/>
                  </a:cubicBezTo>
                  <a:cubicBezTo>
                    <a:pt x="191" y="133"/>
                    <a:pt x="194" y="136"/>
                    <a:pt x="196" y="137"/>
                  </a:cubicBezTo>
                  <a:cubicBezTo>
                    <a:pt x="198" y="139"/>
                    <a:pt x="200" y="140"/>
                    <a:pt x="200" y="140"/>
                  </a:cubicBezTo>
                  <a:cubicBezTo>
                    <a:pt x="202" y="142"/>
                    <a:pt x="205" y="143"/>
                    <a:pt x="207" y="142"/>
                  </a:cubicBezTo>
                  <a:cubicBezTo>
                    <a:pt x="210" y="142"/>
                    <a:pt x="212" y="141"/>
                    <a:pt x="213" y="138"/>
                  </a:cubicBezTo>
                  <a:cubicBezTo>
                    <a:pt x="234" y="100"/>
                    <a:pt x="234" y="100"/>
                    <a:pt x="234" y="100"/>
                  </a:cubicBezTo>
                  <a:cubicBezTo>
                    <a:pt x="236" y="96"/>
                    <a:pt x="236" y="93"/>
                    <a:pt x="233" y="90"/>
                  </a:cubicBezTo>
                  <a:cubicBezTo>
                    <a:pt x="232" y="89"/>
                    <a:pt x="231" y="88"/>
                    <a:pt x="229" y="86"/>
                  </a:cubicBezTo>
                  <a:cubicBezTo>
                    <a:pt x="228" y="85"/>
                    <a:pt x="224" y="82"/>
                    <a:pt x="219" y="79"/>
                  </a:cubicBezTo>
                  <a:cubicBezTo>
                    <a:pt x="214" y="75"/>
                    <a:pt x="208" y="72"/>
                    <a:pt x="202" y="69"/>
                  </a:cubicBezTo>
                  <a:cubicBezTo>
                    <a:pt x="197" y="66"/>
                    <a:pt x="189" y="63"/>
                    <a:pt x="180" y="60"/>
                  </a:cubicBezTo>
                  <a:cubicBezTo>
                    <a:pt x="170" y="57"/>
                    <a:pt x="161" y="55"/>
                    <a:pt x="151" y="54"/>
                  </a:cubicBezTo>
                  <a:cubicBezTo>
                    <a:pt x="151" y="8"/>
                    <a:pt x="151" y="8"/>
                    <a:pt x="151" y="8"/>
                  </a:cubicBezTo>
                  <a:cubicBezTo>
                    <a:pt x="151" y="6"/>
                    <a:pt x="150" y="4"/>
                    <a:pt x="149" y="2"/>
                  </a:cubicBezTo>
                  <a:cubicBezTo>
                    <a:pt x="147" y="1"/>
                    <a:pt x="145" y="0"/>
                    <a:pt x="14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5" y="0"/>
                    <a:pt x="103" y="1"/>
                    <a:pt x="102" y="2"/>
                  </a:cubicBezTo>
                  <a:cubicBezTo>
                    <a:pt x="100" y="4"/>
                    <a:pt x="99" y="6"/>
                    <a:pt x="99" y="8"/>
                  </a:cubicBezTo>
                  <a:cubicBezTo>
                    <a:pt x="99" y="55"/>
                    <a:pt x="99" y="55"/>
                    <a:pt x="99" y="55"/>
                  </a:cubicBezTo>
                  <a:cubicBezTo>
                    <a:pt x="72" y="60"/>
                    <a:pt x="50" y="72"/>
                    <a:pt x="33" y="90"/>
                  </a:cubicBezTo>
                  <a:cubicBezTo>
                    <a:pt x="16" y="108"/>
                    <a:pt x="7" y="129"/>
                    <a:pt x="7" y="153"/>
                  </a:cubicBezTo>
                  <a:cubicBezTo>
                    <a:pt x="7" y="160"/>
                    <a:pt x="8" y="167"/>
                    <a:pt x="9" y="174"/>
                  </a:cubicBezTo>
                  <a:cubicBezTo>
                    <a:pt x="11" y="180"/>
                    <a:pt x="13" y="186"/>
                    <a:pt x="15" y="191"/>
                  </a:cubicBezTo>
                  <a:cubicBezTo>
                    <a:pt x="17" y="196"/>
                    <a:pt x="20" y="201"/>
                    <a:pt x="24" y="206"/>
                  </a:cubicBezTo>
                  <a:cubicBezTo>
                    <a:pt x="28" y="211"/>
                    <a:pt x="32" y="215"/>
                    <a:pt x="35" y="219"/>
                  </a:cubicBezTo>
                  <a:cubicBezTo>
                    <a:pt x="39" y="222"/>
                    <a:pt x="44" y="226"/>
                    <a:pt x="49" y="230"/>
                  </a:cubicBezTo>
                  <a:cubicBezTo>
                    <a:pt x="55" y="234"/>
                    <a:pt x="60" y="237"/>
                    <a:pt x="64" y="239"/>
                  </a:cubicBezTo>
                  <a:cubicBezTo>
                    <a:pt x="68" y="242"/>
                    <a:pt x="73" y="244"/>
                    <a:pt x="80" y="247"/>
                  </a:cubicBezTo>
                  <a:cubicBezTo>
                    <a:pt x="87" y="250"/>
                    <a:pt x="92" y="253"/>
                    <a:pt x="96" y="254"/>
                  </a:cubicBezTo>
                  <a:cubicBezTo>
                    <a:pt x="100" y="256"/>
                    <a:pt x="106" y="258"/>
                    <a:pt x="112" y="261"/>
                  </a:cubicBezTo>
                  <a:cubicBezTo>
                    <a:pt x="122" y="264"/>
                    <a:pt x="129" y="267"/>
                    <a:pt x="133" y="269"/>
                  </a:cubicBezTo>
                  <a:cubicBezTo>
                    <a:pt x="138" y="271"/>
                    <a:pt x="143" y="274"/>
                    <a:pt x="150" y="278"/>
                  </a:cubicBezTo>
                  <a:cubicBezTo>
                    <a:pt x="157" y="281"/>
                    <a:pt x="162" y="284"/>
                    <a:pt x="166" y="287"/>
                  </a:cubicBezTo>
                  <a:cubicBezTo>
                    <a:pt x="169" y="290"/>
                    <a:pt x="172" y="294"/>
                    <a:pt x="174" y="298"/>
                  </a:cubicBezTo>
                  <a:cubicBezTo>
                    <a:pt x="177" y="303"/>
                    <a:pt x="178" y="307"/>
                    <a:pt x="178" y="312"/>
                  </a:cubicBezTo>
                  <a:cubicBezTo>
                    <a:pt x="178" y="326"/>
                    <a:pt x="173" y="336"/>
                    <a:pt x="162" y="344"/>
                  </a:cubicBezTo>
                  <a:cubicBezTo>
                    <a:pt x="152" y="351"/>
                    <a:pt x="139" y="355"/>
                    <a:pt x="125" y="355"/>
                  </a:cubicBezTo>
                  <a:cubicBezTo>
                    <a:pt x="119" y="355"/>
                    <a:pt x="112" y="354"/>
                    <a:pt x="106" y="353"/>
                  </a:cubicBezTo>
                  <a:cubicBezTo>
                    <a:pt x="83" y="348"/>
                    <a:pt x="62" y="338"/>
                    <a:pt x="42" y="320"/>
                  </a:cubicBezTo>
                  <a:cubicBezTo>
                    <a:pt x="42" y="320"/>
                    <a:pt x="42" y="320"/>
                    <a:pt x="42" y="320"/>
                  </a:cubicBezTo>
                  <a:cubicBezTo>
                    <a:pt x="40" y="318"/>
                    <a:pt x="38" y="317"/>
                    <a:pt x="36" y="318"/>
                  </a:cubicBezTo>
                  <a:cubicBezTo>
                    <a:pt x="33" y="318"/>
                    <a:pt x="31" y="319"/>
                    <a:pt x="30" y="321"/>
                  </a:cubicBezTo>
                  <a:cubicBezTo>
                    <a:pt x="3" y="356"/>
                    <a:pt x="3" y="356"/>
                    <a:pt x="3" y="356"/>
                  </a:cubicBezTo>
                  <a:cubicBezTo>
                    <a:pt x="0" y="359"/>
                    <a:pt x="0" y="363"/>
                    <a:pt x="3" y="367"/>
                  </a:cubicBezTo>
                  <a:cubicBezTo>
                    <a:pt x="4" y="368"/>
                    <a:pt x="6" y="369"/>
                    <a:pt x="8" y="371"/>
                  </a:cubicBezTo>
                  <a:cubicBezTo>
                    <a:pt x="10" y="373"/>
                    <a:pt x="14" y="377"/>
                    <a:pt x="20" y="381"/>
                  </a:cubicBezTo>
                  <a:cubicBezTo>
                    <a:pt x="26" y="385"/>
                    <a:pt x="32" y="390"/>
                    <a:pt x="39" y="394"/>
                  </a:cubicBezTo>
                  <a:cubicBezTo>
                    <a:pt x="46" y="397"/>
                    <a:pt x="55" y="401"/>
                    <a:pt x="66" y="405"/>
                  </a:cubicBezTo>
                  <a:cubicBezTo>
                    <a:pt x="76" y="409"/>
                    <a:pt x="88" y="412"/>
                    <a:pt x="99" y="413"/>
                  </a:cubicBezTo>
                  <a:cubicBezTo>
                    <a:pt x="99" y="459"/>
                    <a:pt x="99" y="459"/>
                    <a:pt x="99" y="459"/>
                  </a:cubicBezTo>
                  <a:cubicBezTo>
                    <a:pt x="99" y="461"/>
                    <a:pt x="100" y="463"/>
                    <a:pt x="102" y="465"/>
                  </a:cubicBezTo>
                  <a:cubicBezTo>
                    <a:pt x="103" y="466"/>
                    <a:pt x="105" y="467"/>
                    <a:pt x="107" y="467"/>
                  </a:cubicBezTo>
                  <a:cubicBezTo>
                    <a:pt x="143" y="467"/>
                    <a:pt x="143" y="467"/>
                    <a:pt x="143" y="467"/>
                  </a:cubicBezTo>
                  <a:cubicBezTo>
                    <a:pt x="145" y="467"/>
                    <a:pt x="147" y="466"/>
                    <a:pt x="149" y="465"/>
                  </a:cubicBezTo>
                  <a:cubicBezTo>
                    <a:pt x="150" y="463"/>
                    <a:pt x="151" y="461"/>
                    <a:pt x="151" y="459"/>
                  </a:cubicBezTo>
                  <a:cubicBezTo>
                    <a:pt x="151" y="413"/>
                    <a:pt x="151" y="413"/>
                    <a:pt x="151" y="413"/>
                  </a:cubicBezTo>
                  <a:cubicBezTo>
                    <a:pt x="179" y="409"/>
                    <a:pt x="201" y="397"/>
                    <a:pt x="218" y="378"/>
                  </a:cubicBezTo>
                  <a:cubicBezTo>
                    <a:pt x="236" y="358"/>
                    <a:pt x="244" y="336"/>
                    <a:pt x="244" y="309"/>
                  </a:cubicBezTo>
                  <a:cubicBezTo>
                    <a:pt x="244" y="300"/>
                    <a:pt x="243" y="292"/>
                    <a:pt x="241" y="284"/>
                  </a:cubicBezTo>
                  <a:close/>
                  <a:moveTo>
                    <a:pt x="241" y="284"/>
                  </a:moveTo>
                  <a:cubicBezTo>
                    <a:pt x="241" y="284"/>
                    <a:pt x="241" y="284"/>
                    <a:pt x="241" y="28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 b="1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30922" y="2765113"/>
              <a:ext cx="18134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免费</a:t>
              </a:r>
              <a:endParaRPr lang="en-US" sz="14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2613191" y="1665003"/>
            <a:ext cx="1813499" cy="1813499"/>
            <a:chOff x="2613188" y="1579811"/>
            <a:chExt cx="1813499" cy="1813499"/>
          </a:xfrm>
        </p:grpSpPr>
        <p:sp>
          <p:nvSpPr>
            <p:cNvPr id="45" name="Flowchart: Alternate Process 44"/>
            <p:cNvSpPr/>
            <p:nvPr/>
          </p:nvSpPr>
          <p:spPr>
            <a:xfrm>
              <a:off x="2613188" y="1579811"/>
              <a:ext cx="1813499" cy="1813499"/>
            </a:xfrm>
            <a:prstGeom prst="flowChartAlternateProcess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4" name="Freeform 176"/>
            <p:cNvSpPr>
              <a:spLocks noEditPoints="1"/>
            </p:cNvSpPr>
            <p:nvPr/>
          </p:nvSpPr>
          <p:spPr bwMode="auto">
            <a:xfrm>
              <a:off x="3250549" y="1891225"/>
              <a:ext cx="538774" cy="718365"/>
            </a:xfrm>
            <a:custGeom>
              <a:avLst/>
              <a:gdLst>
                <a:gd name="T0" fmla="*/ 293 w 300"/>
                <a:gd name="T1" fmla="*/ 208 h 400"/>
                <a:gd name="T2" fmla="*/ 275 w 300"/>
                <a:gd name="T3" fmla="*/ 200 h 400"/>
                <a:gd name="T4" fmla="*/ 83 w 300"/>
                <a:gd name="T5" fmla="*/ 200 h 400"/>
                <a:gd name="T6" fmla="*/ 83 w 300"/>
                <a:gd name="T7" fmla="*/ 117 h 400"/>
                <a:gd name="T8" fmla="*/ 103 w 300"/>
                <a:gd name="T9" fmla="*/ 70 h 400"/>
                <a:gd name="T10" fmla="*/ 150 w 300"/>
                <a:gd name="T11" fmla="*/ 50 h 400"/>
                <a:gd name="T12" fmla="*/ 197 w 300"/>
                <a:gd name="T13" fmla="*/ 70 h 400"/>
                <a:gd name="T14" fmla="*/ 217 w 300"/>
                <a:gd name="T15" fmla="*/ 117 h 400"/>
                <a:gd name="T16" fmla="*/ 222 w 300"/>
                <a:gd name="T17" fmla="*/ 129 h 400"/>
                <a:gd name="T18" fmla="*/ 234 w 300"/>
                <a:gd name="T19" fmla="*/ 133 h 400"/>
                <a:gd name="T20" fmla="*/ 250 w 300"/>
                <a:gd name="T21" fmla="*/ 133 h 400"/>
                <a:gd name="T22" fmla="*/ 262 w 300"/>
                <a:gd name="T23" fmla="*/ 129 h 400"/>
                <a:gd name="T24" fmla="*/ 267 w 300"/>
                <a:gd name="T25" fmla="*/ 117 h 400"/>
                <a:gd name="T26" fmla="*/ 233 w 300"/>
                <a:gd name="T27" fmla="*/ 34 h 400"/>
                <a:gd name="T28" fmla="*/ 150 w 300"/>
                <a:gd name="T29" fmla="*/ 0 h 400"/>
                <a:gd name="T30" fmla="*/ 68 w 300"/>
                <a:gd name="T31" fmla="*/ 34 h 400"/>
                <a:gd name="T32" fmla="*/ 33 w 300"/>
                <a:gd name="T33" fmla="*/ 117 h 400"/>
                <a:gd name="T34" fmla="*/ 33 w 300"/>
                <a:gd name="T35" fmla="*/ 200 h 400"/>
                <a:gd name="T36" fmla="*/ 25 w 300"/>
                <a:gd name="T37" fmla="*/ 200 h 400"/>
                <a:gd name="T38" fmla="*/ 7 w 300"/>
                <a:gd name="T39" fmla="*/ 208 h 400"/>
                <a:gd name="T40" fmla="*/ 0 w 300"/>
                <a:gd name="T41" fmla="*/ 225 h 400"/>
                <a:gd name="T42" fmla="*/ 0 w 300"/>
                <a:gd name="T43" fmla="*/ 375 h 400"/>
                <a:gd name="T44" fmla="*/ 7 w 300"/>
                <a:gd name="T45" fmla="*/ 393 h 400"/>
                <a:gd name="T46" fmla="*/ 25 w 300"/>
                <a:gd name="T47" fmla="*/ 400 h 400"/>
                <a:gd name="T48" fmla="*/ 275 w 300"/>
                <a:gd name="T49" fmla="*/ 400 h 400"/>
                <a:gd name="T50" fmla="*/ 293 w 300"/>
                <a:gd name="T51" fmla="*/ 393 h 400"/>
                <a:gd name="T52" fmla="*/ 300 w 300"/>
                <a:gd name="T53" fmla="*/ 375 h 400"/>
                <a:gd name="T54" fmla="*/ 300 w 300"/>
                <a:gd name="T55" fmla="*/ 225 h 400"/>
                <a:gd name="T56" fmla="*/ 293 w 300"/>
                <a:gd name="T57" fmla="*/ 208 h 400"/>
                <a:gd name="T58" fmla="*/ 293 w 300"/>
                <a:gd name="T59" fmla="*/ 208 h 400"/>
                <a:gd name="T60" fmla="*/ 293 w 300"/>
                <a:gd name="T61" fmla="*/ 208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00" h="400">
                  <a:moveTo>
                    <a:pt x="293" y="208"/>
                  </a:moveTo>
                  <a:cubicBezTo>
                    <a:pt x="288" y="203"/>
                    <a:pt x="282" y="200"/>
                    <a:pt x="275" y="200"/>
                  </a:cubicBezTo>
                  <a:cubicBezTo>
                    <a:pt x="83" y="200"/>
                    <a:pt x="83" y="200"/>
                    <a:pt x="83" y="200"/>
                  </a:cubicBezTo>
                  <a:cubicBezTo>
                    <a:pt x="83" y="117"/>
                    <a:pt x="83" y="117"/>
                    <a:pt x="83" y="117"/>
                  </a:cubicBezTo>
                  <a:cubicBezTo>
                    <a:pt x="83" y="98"/>
                    <a:pt x="90" y="83"/>
                    <a:pt x="103" y="70"/>
                  </a:cubicBezTo>
                  <a:cubicBezTo>
                    <a:pt x="116" y="57"/>
                    <a:pt x="132" y="50"/>
                    <a:pt x="150" y="50"/>
                  </a:cubicBezTo>
                  <a:cubicBezTo>
                    <a:pt x="169" y="50"/>
                    <a:pt x="184" y="57"/>
                    <a:pt x="197" y="70"/>
                  </a:cubicBezTo>
                  <a:cubicBezTo>
                    <a:pt x="210" y="83"/>
                    <a:pt x="217" y="98"/>
                    <a:pt x="217" y="117"/>
                  </a:cubicBezTo>
                  <a:cubicBezTo>
                    <a:pt x="217" y="121"/>
                    <a:pt x="219" y="125"/>
                    <a:pt x="222" y="129"/>
                  </a:cubicBezTo>
                  <a:cubicBezTo>
                    <a:pt x="225" y="132"/>
                    <a:pt x="229" y="133"/>
                    <a:pt x="234" y="133"/>
                  </a:cubicBezTo>
                  <a:cubicBezTo>
                    <a:pt x="250" y="133"/>
                    <a:pt x="250" y="133"/>
                    <a:pt x="250" y="133"/>
                  </a:cubicBezTo>
                  <a:cubicBezTo>
                    <a:pt x="255" y="133"/>
                    <a:pt x="259" y="132"/>
                    <a:pt x="262" y="129"/>
                  </a:cubicBezTo>
                  <a:cubicBezTo>
                    <a:pt x="265" y="125"/>
                    <a:pt x="267" y="121"/>
                    <a:pt x="267" y="117"/>
                  </a:cubicBezTo>
                  <a:cubicBezTo>
                    <a:pt x="267" y="85"/>
                    <a:pt x="256" y="57"/>
                    <a:pt x="233" y="34"/>
                  </a:cubicBezTo>
                  <a:cubicBezTo>
                    <a:pt x="210" y="11"/>
                    <a:pt x="182" y="0"/>
                    <a:pt x="150" y="0"/>
                  </a:cubicBezTo>
                  <a:cubicBezTo>
                    <a:pt x="118" y="0"/>
                    <a:pt x="91" y="11"/>
                    <a:pt x="68" y="34"/>
                  </a:cubicBezTo>
                  <a:cubicBezTo>
                    <a:pt x="45" y="57"/>
                    <a:pt x="33" y="85"/>
                    <a:pt x="33" y="117"/>
                  </a:cubicBezTo>
                  <a:cubicBezTo>
                    <a:pt x="33" y="200"/>
                    <a:pt x="33" y="200"/>
                    <a:pt x="33" y="200"/>
                  </a:cubicBezTo>
                  <a:cubicBezTo>
                    <a:pt x="25" y="200"/>
                    <a:pt x="25" y="200"/>
                    <a:pt x="25" y="200"/>
                  </a:cubicBezTo>
                  <a:cubicBezTo>
                    <a:pt x="18" y="200"/>
                    <a:pt x="12" y="203"/>
                    <a:pt x="7" y="208"/>
                  </a:cubicBezTo>
                  <a:cubicBezTo>
                    <a:pt x="2" y="212"/>
                    <a:pt x="0" y="218"/>
                    <a:pt x="0" y="225"/>
                  </a:cubicBezTo>
                  <a:cubicBezTo>
                    <a:pt x="0" y="375"/>
                    <a:pt x="0" y="375"/>
                    <a:pt x="0" y="375"/>
                  </a:cubicBezTo>
                  <a:cubicBezTo>
                    <a:pt x="0" y="382"/>
                    <a:pt x="2" y="388"/>
                    <a:pt x="7" y="393"/>
                  </a:cubicBezTo>
                  <a:cubicBezTo>
                    <a:pt x="12" y="398"/>
                    <a:pt x="18" y="400"/>
                    <a:pt x="25" y="400"/>
                  </a:cubicBezTo>
                  <a:cubicBezTo>
                    <a:pt x="275" y="400"/>
                    <a:pt x="275" y="400"/>
                    <a:pt x="275" y="400"/>
                  </a:cubicBezTo>
                  <a:cubicBezTo>
                    <a:pt x="282" y="400"/>
                    <a:pt x="288" y="398"/>
                    <a:pt x="293" y="393"/>
                  </a:cubicBezTo>
                  <a:cubicBezTo>
                    <a:pt x="298" y="388"/>
                    <a:pt x="300" y="382"/>
                    <a:pt x="300" y="375"/>
                  </a:cubicBezTo>
                  <a:cubicBezTo>
                    <a:pt x="300" y="225"/>
                    <a:pt x="300" y="225"/>
                    <a:pt x="300" y="225"/>
                  </a:cubicBezTo>
                  <a:cubicBezTo>
                    <a:pt x="300" y="218"/>
                    <a:pt x="298" y="212"/>
                    <a:pt x="293" y="208"/>
                  </a:cubicBezTo>
                  <a:close/>
                  <a:moveTo>
                    <a:pt x="293" y="208"/>
                  </a:moveTo>
                  <a:cubicBezTo>
                    <a:pt x="293" y="208"/>
                    <a:pt x="293" y="208"/>
                    <a:pt x="293" y="2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 b="1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613188" y="2765113"/>
              <a:ext cx="18134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开源</a:t>
              </a:r>
              <a:endParaRPr lang="en-US" sz="14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695458" y="1665003"/>
            <a:ext cx="1813499" cy="1813499"/>
            <a:chOff x="4695455" y="1579811"/>
            <a:chExt cx="1813499" cy="1813499"/>
          </a:xfrm>
        </p:grpSpPr>
        <p:sp>
          <p:nvSpPr>
            <p:cNvPr id="48" name="Flowchart: Alternate Process 47"/>
            <p:cNvSpPr/>
            <p:nvPr/>
          </p:nvSpPr>
          <p:spPr>
            <a:xfrm>
              <a:off x="4695455" y="1579811"/>
              <a:ext cx="1813499" cy="1813499"/>
            </a:xfrm>
            <a:prstGeom prst="flowChartAlternateProcess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5196761" y="1892585"/>
              <a:ext cx="810884" cy="715644"/>
              <a:chOff x="4818732" y="1433138"/>
              <a:chExt cx="336402" cy="296891"/>
            </a:xfrm>
          </p:grpSpPr>
          <p:sp>
            <p:nvSpPr>
              <p:cNvPr id="55" name="Freeform 67"/>
              <p:cNvSpPr>
                <a:spLocks noEditPoints="1"/>
              </p:cNvSpPr>
              <p:nvPr/>
            </p:nvSpPr>
            <p:spPr bwMode="auto">
              <a:xfrm>
                <a:off x="4818732" y="1433138"/>
                <a:ext cx="49670" cy="296891"/>
              </a:xfrm>
              <a:custGeom>
                <a:avLst/>
                <a:gdLst>
                  <a:gd name="T0" fmla="*/ 33 w 67"/>
                  <a:gd name="T1" fmla="*/ 0 h 400"/>
                  <a:gd name="T2" fmla="*/ 10 w 67"/>
                  <a:gd name="T3" fmla="*/ 10 h 400"/>
                  <a:gd name="T4" fmla="*/ 0 w 67"/>
                  <a:gd name="T5" fmla="*/ 33 h 400"/>
                  <a:gd name="T6" fmla="*/ 5 w 67"/>
                  <a:gd name="T7" fmla="*/ 50 h 400"/>
                  <a:gd name="T8" fmla="*/ 17 w 67"/>
                  <a:gd name="T9" fmla="*/ 62 h 400"/>
                  <a:gd name="T10" fmla="*/ 17 w 67"/>
                  <a:gd name="T11" fmla="*/ 392 h 400"/>
                  <a:gd name="T12" fmla="*/ 19 w 67"/>
                  <a:gd name="T13" fmla="*/ 398 h 400"/>
                  <a:gd name="T14" fmla="*/ 25 w 67"/>
                  <a:gd name="T15" fmla="*/ 400 h 400"/>
                  <a:gd name="T16" fmla="*/ 42 w 67"/>
                  <a:gd name="T17" fmla="*/ 400 h 400"/>
                  <a:gd name="T18" fmla="*/ 48 w 67"/>
                  <a:gd name="T19" fmla="*/ 398 h 400"/>
                  <a:gd name="T20" fmla="*/ 50 w 67"/>
                  <a:gd name="T21" fmla="*/ 392 h 400"/>
                  <a:gd name="T22" fmla="*/ 50 w 67"/>
                  <a:gd name="T23" fmla="*/ 62 h 400"/>
                  <a:gd name="T24" fmla="*/ 62 w 67"/>
                  <a:gd name="T25" fmla="*/ 50 h 400"/>
                  <a:gd name="T26" fmla="*/ 67 w 67"/>
                  <a:gd name="T27" fmla="*/ 33 h 400"/>
                  <a:gd name="T28" fmla="*/ 57 w 67"/>
                  <a:gd name="T29" fmla="*/ 10 h 400"/>
                  <a:gd name="T30" fmla="*/ 33 w 67"/>
                  <a:gd name="T31" fmla="*/ 0 h 400"/>
                  <a:gd name="T32" fmla="*/ 33 w 67"/>
                  <a:gd name="T33" fmla="*/ 0 h 400"/>
                  <a:gd name="T34" fmla="*/ 33 w 67"/>
                  <a:gd name="T35" fmla="*/ 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7" h="400">
                    <a:moveTo>
                      <a:pt x="33" y="0"/>
                    </a:moveTo>
                    <a:cubicBezTo>
                      <a:pt x="24" y="0"/>
                      <a:pt x="16" y="3"/>
                      <a:pt x="10" y="10"/>
                    </a:cubicBezTo>
                    <a:cubicBezTo>
                      <a:pt x="3" y="16"/>
                      <a:pt x="0" y="24"/>
                      <a:pt x="0" y="33"/>
                    </a:cubicBezTo>
                    <a:cubicBezTo>
                      <a:pt x="0" y="39"/>
                      <a:pt x="2" y="45"/>
                      <a:pt x="5" y="50"/>
                    </a:cubicBezTo>
                    <a:cubicBezTo>
                      <a:pt x="8" y="55"/>
                      <a:pt x="12" y="59"/>
                      <a:pt x="17" y="62"/>
                    </a:cubicBezTo>
                    <a:cubicBezTo>
                      <a:pt x="17" y="392"/>
                      <a:pt x="17" y="392"/>
                      <a:pt x="17" y="392"/>
                    </a:cubicBezTo>
                    <a:cubicBezTo>
                      <a:pt x="17" y="395"/>
                      <a:pt x="17" y="397"/>
                      <a:pt x="19" y="398"/>
                    </a:cubicBezTo>
                    <a:cubicBezTo>
                      <a:pt x="21" y="400"/>
                      <a:pt x="23" y="400"/>
                      <a:pt x="25" y="400"/>
                    </a:cubicBezTo>
                    <a:cubicBezTo>
                      <a:pt x="42" y="400"/>
                      <a:pt x="42" y="400"/>
                      <a:pt x="42" y="400"/>
                    </a:cubicBezTo>
                    <a:cubicBezTo>
                      <a:pt x="44" y="400"/>
                      <a:pt x="46" y="400"/>
                      <a:pt x="48" y="398"/>
                    </a:cubicBezTo>
                    <a:cubicBezTo>
                      <a:pt x="49" y="397"/>
                      <a:pt x="50" y="395"/>
                      <a:pt x="50" y="392"/>
                    </a:cubicBezTo>
                    <a:cubicBezTo>
                      <a:pt x="50" y="62"/>
                      <a:pt x="50" y="62"/>
                      <a:pt x="50" y="62"/>
                    </a:cubicBezTo>
                    <a:cubicBezTo>
                      <a:pt x="55" y="59"/>
                      <a:pt x="59" y="55"/>
                      <a:pt x="62" y="50"/>
                    </a:cubicBezTo>
                    <a:cubicBezTo>
                      <a:pt x="65" y="45"/>
                      <a:pt x="67" y="39"/>
                      <a:pt x="67" y="33"/>
                    </a:cubicBezTo>
                    <a:cubicBezTo>
                      <a:pt x="67" y="24"/>
                      <a:pt x="63" y="16"/>
                      <a:pt x="57" y="10"/>
                    </a:cubicBezTo>
                    <a:cubicBezTo>
                      <a:pt x="50" y="3"/>
                      <a:pt x="43" y="0"/>
                      <a:pt x="33" y="0"/>
                    </a:cubicBezTo>
                    <a:close/>
                    <a:moveTo>
                      <a:pt x="33" y="0"/>
                    </a:moveTo>
                    <a:cubicBezTo>
                      <a:pt x="33" y="0"/>
                      <a:pt x="33" y="0"/>
                      <a:pt x="3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400" b="1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6" name="Freeform 68"/>
              <p:cNvSpPr>
                <a:spLocks noEditPoints="1"/>
              </p:cNvSpPr>
              <p:nvPr/>
            </p:nvSpPr>
            <p:spPr bwMode="auto">
              <a:xfrm>
                <a:off x="4868402" y="1456845"/>
                <a:ext cx="286732" cy="198680"/>
              </a:xfrm>
              <a:custGeom>
                <a:avLst/>
                <a:gdLst>
                  <a:gd name="T0" fmla="*/ 375 w 384"/>
                  <a:gd name="T1" fmla="*/ 4 h 268"/>
                  <a:gd name="T2" fmla="*/ 359 w 384"/>
                  <a:gd name="T3" fmla="*/ 3 h 268"/>
                  <a:gd name="T4" fmla="*/ 351 w 384"/>
                  <a:gd name="T5" fmla="*/ 8 h 268"/>
                  <a:gd name="T6" fmla="*/ 270 w 384"/>
                  <a:gd name="T7" fmla="*/ 37 h 268"/>
                  <a:gd name="T8" fmla="*/ 247 w 384"/>
                  <a:gd name="T9" fmla="*/ 32 h 268"/>
                  <a:gd name="T10" fmla="*/ 193 w 384"/>
                  <a:gd name="T11" fmla="*/ 9 h 268"/>
                  <a:gd name="T12" fmla="*/ 138 w 384"/>
                  <a:gd name="T13" fmla="*/ 1 h 268"/>
                  <a:gd name="T14" fmla="*/ 98 w 384"/>
                  <a:gd name="T15" fmla="*/ 6 h 268"/>
                  <a:gd name="T16" fmla="*/ 58 w 384"/>
                  <a:gd name="T17" fmla="*/ 19 h 268"/>
                  <a:gd name="T18" fmla="*/ 28 w 384"/>
                  <a:gd name="T19" fmla="*/ 33 h 268"/>
                  <a:gd name="T20" fmla="*/ 8 w 384"/>
                  <a:gd name="T21" fmla="*/ 44 h 268"/>
                  <a:gd name="T22" fmla="*/ 0 w 384"/>
                  <a:gd name="T23" fmla="*/ 58 h 268"/>
                  <a:gd name="T24" fmla="*/ 0 w 384"/>
                  <a:gd name="T25" fmla="*/ 252 h 268"/>
                  <a:gd name="T26" fmla="*/ 8 w 384"/>
                  <a:gd name="T27" fmla="*/ 266 h 268"/>
                  <a:gd name="T28" fmla="*/ 16 w 384"/>
                  <a:gd name="T29" fmla="*/ 268 h 268"/>
                  <a:gd name="T30" fmla="*/ 25 w 384"/>
                  <a:gd name="T31" fmla="*/ 266 h 268"/>
                  <a:gd name="T32" fmla="*/ 85 w 384"/>
                  <a:gd name="T33" fmla="*/ 239 h 268"/>
                  <a:gd name="T34" fmla="*/ 146 w 384"/>
                  <a:gd name="T35" fmla="*/ 228 h 268"/>
                  <a:gd name="T36" fmla="*/ 176 w 384"/>
                  <a:gd name="T37" fmla="*/ 232 h 268"/>
                  <a:gd name="T38" fmla="*/ 199 w 384"/>
                  <a:gd name="T39" fmla="*/ 239 h 268"/>
                  <a:gd name="T40" fmla="*/ 225 w 384"/>
                  <a:gd name="T41" fmla="*/ 252 h 268"/>
                  <a:gd name="T42" fmla="*/ 233 w 384"/>
                  <a:gd name="T43" fmla="*/ 255 h 268"/>
                  <a:gd name="T44" fmla="*/ 274 w 384"/>
                  <a:gd name="T45" fmla="*/ 264 h 268"/>
                  <a:gd name="T46" fmla="*/ 370 w 384"/>
                  <a:gd name="T47" fmla="*/ 234 h 268"/>
                  <a:gd name="T48" fmla="*/ 374 w 384"/>
                  <a:gd name="T49" fmla="*/ 232 h 268"/>
                  <a:gd name="T50" fmla="*/ 384 w 384"/>
                  <a:gd name="T51" fmla="*/ 217 h 268"/>
                  <a:gd name="T52" fmla="*/ 384 w 384"/>
                  <a:gd name="T53" fmla="*/ 18 h 268"/>
                  <a:gd name="T54" fmla="*/ 375 w 384"/>
                  <a:gd name="T55" fmla="*/ 4 h 268"/>
                  <a:gd name="T56" fmla="*/ 350 w 384"/>
                  <a:gd name="T57" fmla="*/ 207 h 268"/>
                  <a:gd name="T58" fmla="*/ 274 w 384"/>
                  <a:gd name="T59" fmla="*/ 231 h 268"/>
                  <a:gd name="T60" fmla="*/ 247 w 384"/>
                  <a:gd name="T61" fmla="*/ 225 h 268"/>
                  <a:gd name="T62" fmla="*/ 240 w 384"/>
                  <a:gd name="T63" fmla="*/ 222 h 268"/>
                  <a:gd name="T64" fmla="*/ 219 w 384"/>
                  <a:gd name="T65" fmla="*/ 211 h 268"/>
                  <a:gd name="T66" fmla="*/ 199 w 384"/>
                  <a:gd name="T67" fmla="*/ 203 h 268"/>
                  <a:gd name="T68" fmla="*/ 173 w 384"/>
                  <a:gd name="T69" fmla="*/ 197 h 268"/>
                  <a:gd name="T70" fmla="*/ 146 w 384"/>
                  <a:gd name="T71" fmla="*/ 195 h 268"/>
                  <a:gd name="T72" fmla="*/ 33 w 384"/>
                  <a:gd name="T73" fmla="*/ 224 h 268"/>
                  <a:gd name="T74" fmla="*/ 33 w 384"/>
                  <a:gd name="T75" fmla="*/ 68 h 268"/>
                  <a:gd name="T76" fmla="*/ 138 w 384"/>
                  <a:gd name="T77" fmla="*/ 35 h 268"/>
                  <a:gd name="T78" fmla="*/ 185 w 384"/>
                  <a:gd name="T79" fmla="*/ 42 h 268"/>
                  <a:gd name="T80" fmla="*/ 233 w 384"/>
                  <a:gd name="T81" fmla="*/ 62 h 268"/>
                  <a:gd name="T82" fmla="*/ 270 w 384"/>
                  <a:gd name="T83" fmla="*/ 70 h 268"/>
                  <a:gd name="T84" fmla="*/ 350 w 384"/>
                  <a:gd name="T85" fmla="*/ 46 h 268"/>
                  <a:gd name="T86" fmla="*/ 350 w 384"/>
                  <a:gd name="T87" fmla="*/ 207 h 268"/>
                  <a:gd name="T88" fmla="*/ 350 w 384"/>
                  <a:gd name="T89" fmla="*/ 207 h 268"/>
                  <a:gd name="T90" fmla="*/ 350 w 384"/>
                  <a:gd name="T91" fmla="*/ 207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84" h="268">
                    <a:moveTo>
                      <a:pt x="375" y="4"/>
                    </a:moveTo>
                    <a:cubicBezTo>
                      <a:pt x="370" y="1"/>
                      <a:pt x="365" y="0"/>
                      <a:pt x="359" y="3"/>
                    </a:cubicBezTo>
                    <a:cubicBezTo>
                      <a:pt x="358" y="4"/>
                      <a:pt x="355" y="6"/>
                      <a:pt x="351" y="8"/>
                    </a:cubicBezTo>
                    <a:cubicBezTo>
                      <a:pt x="319" y="27"/>
                      <a:pt x="292" y="37"/>
                      <a:pt x="270" y="37"/>
                    </a:cubicBezTo>
                    <a:cubicBezTo>
                      <a:pt x="262" y="37"/>
                      <a:pt x="254" y="35"/>
                      <a:pt x="247" y="32"/>
                    </a:cubicBezTo>
                    <a:cubicBezTo>
                      <a:pt x="228" y="22"/>
                      <a:pt x="210" y="15"/>
                      <a:pt x="193" y="9"/>
                    </a:cubicBezTo>
                    <a:cubicBezTo>
                      <a:pt x="176" y="4"/>
                      <a:pt x="158" y="1"/>
                      <a:pt x="138" y="1"/>
                    </a:cubicBezTo>
                    <a:cubicBezTo>
                      <a:pt x="126" y="1"/>
                      <a:pt x="112" y="3"/>
                      <a:pt x="98" y="6"/>
                    </a:cubicBezTo>
                    <a:cubicBezTo>
                      <a:pt x="84" y="10"/>
                      <a:pt x="70" y="14"/>
                      <a:pt x="58" y="19"/>
                    </a:cubicBezTo>
                    <a:cubicBezTo>
                      <a:pt x="46" y="25"/>
                      <a:pt x="36" y="29"/>
                      <a:pt x="28" y="33"/>
                    </a:cubicBezTo>
                    <a:cubicBezTo>
                      <a:pt x="21" y="37"/>
                      <a:pt x="14" y="40"/>
                      <a:pt x="8" y="44"/>
                    </a:cubicBezTo>
                    <a:cubicBezTo>
                      <a:pt x="2" y="47"/>
                      <a:pt x="0" y="52"/>
                      <a:pt x="0" y="58"/>
                    </a:cubicBezTo>
                    <a:cubicBezTo>
                      <a:pt x="0" y="252"/>
                      <a:pt x="0" y="252"/>
                      <a:pt x="0" y="252"/>
                    </a:cubicBezTo>
                    <a:cubicBezTo>
                      <a:pt x="0" y="258"/>
                      <a:pt x="3" y="263"/>
                      <a:pt x="8" y="266"/>
                    </a:cubicBezTo>
                    <a:cubicBezTo>
                      <a:pt x="11" y="268"/>
                      <a:pt x="14" y="268"/>
                      <a:pt x="16" y="268"/>
                    </a:cubicBezTo>
                    <a:cubicBezTo>
                      <a:pt x="20" y="268"/>
                      <a:pt x="22" y="268"/>
                      <a:pt x="25" y="266"/>
                    </a:cubicBezTo>
                    <a:cubicBezTo>
                      <a:pt x="42" y="256"/>
                      <a:pt x="61" y="247"/>
                      <a:pt x="85" y="239"/>
                    </a:cubicBezTo>
                    <a:cubicBezTo>
                      <a:pt x="108" y="232"/>
                      <a:pt x="128" y="228"/>
                      <a:pt x="146" y="228"/>
                    </a:cubicBezTo>
                    <a:cubicBezTo>
                      <a:pt x="156" y="228"/>
                      <a:pt x="166" y="229"/>
                      <a:pt x="176" y="232"/>
                    </a:cubicBezTo>
                    <a:cubicBezTo>
                      <a:pt x="185" y="234"/>
                      <a:pt x="193" y="237"/>
                      <a:pt x="199" y="239"/>
                    </a:cubicBezTo>
                    <a:cubicBezTo>
                      <a:pt x="206" y="242"/>
                      <a:pt x="214" y="246"/>
                      <a:pt x="225" y="252"/>
                    </a:cubicBezTo>
                    <a:cubicBezTo>
                      <a:pt x="233" y="255"/>
                      <a:pt x="233" y="255"/>
                      <a:pt x="233" y="255"/>
                    </a:cubicBezTo>
                    <a:cubicBezTo>
                      <a:pt x="245" y="261"/>
                      <a:pt x="258" y="264"/>
                      <a:pt x="274" y="264"/>
                    </a:cubicBezTo>
                    <a:cubicBezTo>
                      <a:pt x="300" y="264"/>
                      <a:pt x="332" y="254"/>
                      <a:pt x="370" y="234"/>
                    </a:cubicBezTo>
                    <a:cubicBezTo>
                      <a:pt x="371" y="233"/>
                      <a:pt x="373" y="233"/>
                      <a:pt x="374" y="232"/>
                    </a:cubicBezTo>
                    <a:cubicBezTo>
                      <a:pt x="380" y="229"/>
                      <a:pt x="384" y="224"/>
                      <a:pt x="384" y="217"/>
                    </a:cubicBezTo>
                    <a:cubicBezTo>
                      <a:pt x="384" y="18"/>
                      <a:pt x="384" y="18"/>
                      <a:pt x="384" y="18"/>
                    </a:cubicBezTo>
                    <a:cubicBezTo>
                      <a:pt x="384" y="12"/>
                      <a:pt x="381" y="7"/>
                      <a:pt x="375" y="4"/>
                    </a:cubicBezTo>
                    <a:close/>
                    <a:moveTo>
                      <a:pt x="350" y="207"/>
                    </a:moveTo>
                    <a:cubicBezTo>
                      <a:pt x="320" y="223"/>
                      <a:pt x="295" y="231"/>
                      <a:pt x="274" y="231"/>
                    </a:cubicBezTo>
                    <a:cubicBezTo>
                      <a:pt x="264" y="231"/>
                      <a:pt x="255" y="229"/>
                      <a:pt x="247" y="225"/>
                    </a:cubicBezTo>
                    <a:cubicBezTo>
                      <a:pt x="240" y="222"/>
                      <a:pt x="240" y="222"/>
                      <a:pt x="240" y="222"/>
                    </a:cubicBezTo>
                    <a:cubicBezTo>
                      <a:pt x="231" y="217"/>
                      <a:pt x="223" y="214"/>
                      <a:pt x="219" y="211"/>
                    </a:cubicBezTo>
                    <a:cubicBezTo>
                      <a:pt x="214" y="209"/>
                      <a:pt x="207" y="207"/>
                      <a:pt x="199" y="203"/>
                    </a:cubicBezTo>
                    <a:cubicBezTo>
                      <a:pt x="190" y="200"/>
                      <a:pt x="181" y="198"/>
                      <a:pt x="173" y="197"/>
                    </a:cubicBezTo>
                    <a:cubicBezTo>
                      <a:pt x="165" y="195"/>
                      <a:pt x="156" y="195"/>
                      <a:pt x="146" y="195"/>
                    </a:cubicBezTo>
                    <a:cubicBezTo>
                      <a:pt x="113" y="195"/>
                      <a:pt x="76" y="204"/>
                      <a:pt x="33" y="224"/>
                    </a:cubicBezTo>
                    <a:cubicBezTo>
                      <a:pt x="33" y="68"/>
                      <a:pt x="33" y="68"/>
                      <a:pt x="33" y="68"/>
                    </a:cubicBezTo>
                    <a:cubicBezTo>
                      <a:pt x="73" y="46"/>
                      <a:pt x="108" y="35"/>
                      <a:pt x="138" y="35"/>
                    </a:cubicBezTo>
                    <a:cubicBezTo>
                      <a:pt x="155" y="35"/>
                      <a:pt x="170" y="37"/>
                      <a:pt x="185" y="42"/>
                    </a:cubicBezTo>
                    <a:cubicBezTo>
                      <a:pt x="199" y="47"/>
                      <a:pt x="215" y="53"/>
                      <a:pt x="233" y="62"/>
                    </a:cubicBezTo>
                    <a:cubicBezTo>
                      <a:pt x="244" y="67"/>
                      <a:pt x="256" y="70"/>
                      <a:pt x="270" y="70"/>
                    </a:cubicBezTo>
                    <a:cubicBezTo>
                      <a:pt x="294" y="70"/>
                      <a:pt x="321" y="62"/>
                      <a:pt x="350" y="46"/>
                    </a:cubicBezTo>
                    <a:lnTo>
                      <a:pt x="350" y="207"/>
                    </a:lnTo>
                    <a:close/>
                    <a:moveTo>
                      <a:pt x="350" y="207"/>
                    </a:moveTo>
                    <a:cubicBezTo>
                      <a:pt x="350" y="207"/>
                      <a:pt x="350" y="207"/>
                      <a:pt x="350" y="20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400" b="1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sp>
          <p:nvSpPr>
            <p:cNvPr id="60" name="TextBox 59"/>
            <p:cNvSpPr txBox="1"/>
            <p:nvPr/>
          </p:nvSpPr>
          <p:spPr>
            <a:xfrm>
              <a:off x="4695456" y="2765113"/>
              <a:ext cx="18134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技术支持</a:t>
              </a:r>
              <a:endParaRPr lang="en-US" sz="14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777722" y="1665003"/>
            <a:ext cx="1813500" cy="1813499"/>
            <a:chOff x="6777722" y="1579811"/>
            <a:chExt cx="1813500" cy="1813499"/>
          </a:xfrm>
        </p:grpSpPr>
        <p:sp>
          <p:nvSpPr>
            <p:cNvPr id="51" name="Flowchart: Alternate Process 50"/>
            <p:cNvSpPr/>
            <p:nvPr/>
          </p:nvSpPr>
          <p:spPr>
            <a:xfrm>
              <a:off x="6777723" y="1579811"/>
              <a:ext cx="1813499" cy="1813499"/>
            </a:xfrm>
            <a:prstGeom prst="flowChartAlternateProcess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7" name="Freeform 269"/>
            <p:cNvSpPr>
              <a:spLocks noEditPoints="1"/>
            </p:cNvSpPr>
            <p:nvPr/>
          </p:nvSpPr>
          <p:spPr bwMode="auto">
            <a:xfrm rot="584280">
              <a:off x="7335288" y="1901224"/>
              <a:ext cx="698366" cy="698366"/>
            </a:xfrm>
            <a:custGeom>
              <a:avLst/>
              <a:gdLst>
                <a:gd name="T0" fmla="*/ 366 w 367"/>
                <a:gd name="T1" fmla="*/ 284 h 367"/>
                <a:gd name="T2" fmla="*/ 346 w 367"/>
                <a:gd name="T3" fmla="*/ 271 h 367"/>
                <a:gd name="T4" fmla="*/ 332 w 367"/>
                <a:gd name="T5" fmla="*/ 263 h 367"/>
                <a:gd name="T6" fmla="*/ 316 w 367"/>
                <a:gd name="T7" fmla="*/ 254 h 367"/>
                <a:gd name="T8" fmla="*/ 302 w 367"/>
                <a:gd name="T9" fmla="*/ 246 h 367"/>
                <a:gd name="T10" fmla="*/ 295 w 367"/>
                <a:gd name="T11" fmla="*/ 241 h 367"/>
                <a:gd name="T12" fmla="*/ 286 w 367"/>
                <a:gd name="T13" fmla="*/ 235 h 367"/>
                <a:gd name="T14" fmla="*/ 279 w 367"/>
                <a:gd name="T15" fmla="*/ 234 h 367"/>
                <a:gd name="T16" fmla="*/ 266 w 367"/>
                <a:gd name="T17" fmla="*/ 241 h 367"/>
                <a:gd name="T18" fmla="*/ 251 w 367"/>
                <a:gd name="T19" fmla="*/ 257 h 367"/>
                <a:gd name="T20" fmla="*/ 238 w 367"/>
                <a:gd name="T21" fmla="*/ 273 h 367"/>
                <a:gd name="T22" fmla="*/ 226 w 367"/>
                <a:gd name="T23" fmla="*/ 281 h 367"/>
                <a:gd name="T24" fmla="*/ 220 w 367"/>
                <a:gd name="T25" fmla="*/ 279 h 367"/>
                <a:gd name="T26" fmla="*/ 214 w 367"/>
                <a:gd name="T27" fmla="*/ 277 h 367"/>
                <a:gd name="T28" fmla="*/ 208 w 367"/>
                <a:gd name="T29" fmla="*/ 274 h 367"/>
                <a:gd name="T30" fmla="*/ 203 w 367"/>
                <a:gd name="T31" fmla="*/ 271 h 367"/>
                <a:gd name="T32" fmla="*/ 142 w 367"/>
                <a:gd name="T33" fmla="*/ 225 h 367"/>
                <a:gd name="T34" fmla="*/ 96 w 367"/>
                <a:gd name="T35" fmla="*/ 164 h 367"/>
                <a:gd name="T36" fmla="*/ 93 w 367"/>
                <a:gd name="T37" fmla="*/ 159 h 367"/>
                <a:gd name="T38" fmla="*/ 90 w 367"/>
                <a:gd name="T39" fmla="*/ 153 h 367"/>
                <a:gd name="T40" fmla="*/ 88 w 367"/>
                <a:gd name="T41" fmla="*/ 147 h 367"/>
                <a:gd name="T42" fmla="*/ 86 w 367"/>
                <a:gd name="T43" fmla="*/ 142 h 367"/>
                <a:gd name="T44" fmla="*/ 94 w 367"/>
                <a:gd name="T45" fmla="*/ 130 h 367"/>
                <a:gd name="T46" fmla="*/ 110 w 367"/>
                <a:gd name="T47" fmla="*/ 116 h 367"/>
                <a:gd name="T48" fmla="*/ 126 w 367"/>
                <a:gd name="T49" fmla="*/ 101 h 367"/>
                <a:gd name="T50" fmla="*/ 133 w 367"/>
                <a:gd name="T51" fmla="*/ 88 h 367"/>
                <a:gd name="T52" fmla="*/ 132 w 367"/>
                <a:gd name="T53" fmla="*/ 81 h 367"/>
                <a:gd name="T54" fmla="*/ 126 w 367"/>
                <a:gd name="T55" fmla="*/ 72 h 367"/>
                <a:gd name="T56" fmla="*/ 121 w 367"/>
                <a:gd name="T57" fmla="*/ 65 h 367"/>
                <a:gd name="T58" fmla="*/ 113 w 367"/>
                <a:gd name="T59" fmla="*/ 51 h 367"/>
                <a:gd name="T60" fmla="*/ 104 w 367"/>
                <a:gd name="T61" fmla="*/ 35 h 367"/>
                <a:gd name="T62" fmla="*/ 96 w 367"/>
                <a:gd name="T63" fmla="*/ 21 h 367"/>
                <a:gd name="T64" fmla="*/ 83 w 367"/>
                <a:gd name="T65" fmla="*/ 1 h 367"/>
                <a:gd name="T66" fmla="*/ 77 w 367"/>
                <a:gd name="T67" fmla="*/ 0 h 367"/>
                <a:gd name="T68" fmla="*/ 59 w 367"/>
                <a:gd name="T69" fmla="*/ 3 h 367"/>
                <a:gd name="T70" fmla="*/ 41 w 367"/>
                <a:gd name="T71" fmla="*/ 8 h 367"/>
                <a:gd name="T72" fmla="*/ 13 w 367"/>
                <a:gd name="T73" fmla="*/ 40 h 367"/>
                <a:gd name="T74" fmla="*/ 0 w 367"/>
                <a:gd name="T75" fmla="*/ 88 h 367"/>
                <a:gd name="T76" fmla="*/ 1 w 367"/>
                <a:gd name="T77" fmla="*/ 102 h 367"/>
                <a:gd name="T78" fmla="*/ 4 w 367"/>
                <a:gd name="T79" fmla="*/ 117 h 367"/>
                <a:gd name="T80" fmla="*/ 8 w 367"/>
                <a:gd name="T81" fmla="*/ 129 h 367"/>
                <a:gd name="T82" fmla="*/ 13 w 367"/>
                <a:gd name="T83" fmla="*/ 144 h 367"/>
                <a:gd name="T84" fmla="*/ 18 w 367"/>
                <a:gd name="T85" fmla="*/ 157 h 367"/>
                <a:gd name="T86" fmla="*/ 40 w 367"/>
                <a:gd name="T87" fmla="*/ 202 h 367"/>
                <a:gd name="T88" fmla="*/ 96 w 367"/>
                <a:gd name="T89" fmla="*/ 271 h 367"/>
                <a:gd name="T90" fmla="*/ 165 w 367"/>
                <a:gd name="T91" fmla="*/ 327 h 367"/>
                <a:gd name="T92" fmla="*/ 210 w 367"/>
                <a:gd name="T93" fmla="*/ 349 h 367"/>
                <a:gd name="T94" fmla="*/ 223 w 367"/>
                <a:gd name="T95" fmla="*/ 354 h 367"/>
                <a:gd name="T96" fmla="*/ 238 w 367"/>
                <a:gd name="T97" fmla="*/ 359 h 367"/>
                <a:gd name="T98" fmla="*/ 250 w 367"/>
                <a:gd name="T99" fmla="*/ 363 h 367"/>
                <a:gd name="T100" fmla="*/ 265 w 367"/>
                <a:gd name="T101" fmla="*/ 366 h 367"/>
                <a:gd name="T102" fmla="*/ 279 w 367"/>
                <a:gd name="T103" fmla="*/ 367 h 367"/>
                <a:gd name="T104" fmla="*/ 327 w 367"/>
                <a:gd name="T105" fmla="*/ 354 h 367"/>
                <a:gd name="T106" fmla="*/ 359 w 367"/>
                <a:gd name="T107" fmla="*/ 326 h 367"/>
                <a:gd name="T108" fmla="*/ 364 w 367"/>
                <a:gd name="T109" fmla="*/ 308 h 367"/>
                <a:gd name="T110" fmla="*/ 367 w 367"/>
                <a:gd name="T111" fmla="*/ 290 h 367"/>
                <a:gd name="T112" fmla="*/ 366 w 367"/>
                <a:gd name="T113" fmla="*/ 284 h 367"/>
                <a:gd name="T114" fmla="*/ 366 w 367"/>
                <a:gd name="T115" fmla="*/ 284 h 367"/>
                <a:gd name="T116" fmla="*/ 366 w 367"/>
                <a:gd name="T117" fmla="*/ 284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67" h="367">
                  <a:moveTo>
                    <a:pt x="366" y="284"/>
                  </a:moveTo>
                  <a:cubicBezTo>
                    <a:pt x="365" y="281"/>
                    <a:pt x="359" y="277"/>
                    <a:pt x="346" y="271"/>
                  </a:cubicBezTo>
                  <a:cubicBezTo>
                    <a:pt x="343" y="269"/>
                    <a:pt x="338" y="266"/>
                    <a:pt x="332" y="263"/>
                  </a:cubicBezTo>
                  <a:cubicBezTo>
                    <a:pt x="326" y="259"/>
                    <a:pt x="321" y="256"/>
                    <a:pt x="316" y="254"/>
                  </a:cubicBezTo>
                  <a:cubicBezTo>
                    <a:pt x="311" y="251"/>
                    <a:pt x="306" y="248"/>
                    <a:pt x="302" y="246"/>
                  </a:cubicBezTo>
                  <a:cubicBezTo>
                    <a:pt x="301" y="245"/>
                    <a:pt x="299" y="244"/>
                    <a:pt x="295" y="241"/>
                  </a:cubicBezTo>
                  <a:cubicBezTo>
                    <a:pt x="292" y="238"/>
                    <a:pt x="289" y="237"/>
                    <a:pt x="286" y="235"/>
                  </a:cubicBezTo>
                  <a:cubicBezTo>
                    <a:pt x="284" y="234"/>
                    <a:pt x="281" y="234"/>
                    <a:pt x="279" y="234"/>
                  </a:cubicBezTo>
                  <a:cubicBezTo>
                    <a:pt x="275" y="234"/>
                    <a:pt x="271" y="236"/>
                    <a:pt x="266" y="241"/>
                  </a:cubicBezTo>
                  <a:cubicBezTo>
                    <a:pt x="260" y="246"/>
                    <a:pt x="256" y="251"/>
                    <a:pt x="251" y="257"/>
                  </a:cubicBezTo>
                  <a:cubicBezTo>
                    <a:pt x="247" y="263"/>
                    <a:pt x="242" y="268"/>
                    <a:pt x="238" y="273"/>
                  </a:cubicBezTo>
                  <a:cubicBezTo>
                    <a:pt x="233" y="278"/>
                    <a:pt x="229" y="281"/>
                    <a:pt x="226" y="281"/>
                  </a:cubicBezTo>
                  <a:cubicBezTo>
                    <a:pt x="224" y="281"/>
                    <a:pt x="222" y="280"/>
                    <a:pt x="220" y="279"/>
                  </a:cubicBezTo>
                  <a:cubicBezTo>
                    <a:pt x="217" y="279"/>
                    <a:pt x="216" y="278"/>
                    <a:pt x="214" y="277"/>
                  </a:cubicBezTo>
                  <a:cubicBezTo>
                    <a:pt x="213" y="277"/>
                    <a:pt x="211" y="275"/>
                    <a:pt x="208" y="274"/>
                  </a:cubicBezTo>
                  <a:cubicBezTo>
                    <a:pt x="205" y="272"/>
                    <a:pt x="203" y="271"/>
                    <a:pt x="203" y="271"/>
                  </a:cubicBezTo>
                  <a:cubicBezTo>
                    <a:pt x="179" y="257"/>
                    <a:pt x="159" y="242"/>
                    <a:pt x="142" y="225"/>
                  </a:cubicBezTo>
                  <a:cubicBezTo>
                    <a:pt x="125" y="208"/>
                    <a:pt x="110" y="188"/>
                    <a:pt x="96" y="164"/>
                  </a:cubicBezTo>
                  <a:cubicBezTo>
                    <a:pt x="96" y="164"/>
                    <a:pt x="95" y="162"/>
                    <a:pt x="93" y="159"/>
                  </a:cubicBezTo>
                  <a:cubicBezTo>
                    <a:pt x="92" y="156"/>
                    <a:pt x="90" y="154"/>
                    <a:pt x="90" y="153"/>
                  </a:cubicBezTo>
                  <a:cubicBezTo>
                    <a:pt x="89" y="152"/>
                    <a:pt x="88" y="150"/>
                    <a:pt x="88" y="147"/>
                  </a:cubicBezTo>
                  <a:cubicBezTo>
                    <a:pt x="87" y="145"/>
                    <a:pt x="86" y="143"/>
                    <a:pt x="86" y="142"/>
                  </a:cubicBezTo>
                  <a:cubicBezTo>
                    <a:pt x="86" y="138"/>
                    <a:pt x="89" y="134"/>
                    <a:pt x="94" y="130"/>
                  </a:cubicBezTo>
                  <a:cubicBezTo>
                    <a:pt x="99" y="125"/>
                    <a:pt x="104" y="120"/>
                    <a:pt x="110" y="116"/>
                  </a:cubicBezTo>
                  <a:cubicBezTo>
                    <a:pt x="116" y="111"/>
                    <a:pt x="121" y="107"/>
                    <a:pt x="126" y="101"/>
                  </a:cubicBezTo>
                  <a:cubicBezTo>
                    <a:pt x="131" y="96"/>
                    <a:pt x="133" y="92"/>
                    <a:pt x="133" y="88"/>
                  </a:cubicBezTo>
                  <a:cubicBezTo>
                    <a:pt x="133" y="86"/>
                    <a:pt x="133" y="83"/>
                    <a:pt x="132" y="81"/>
                  </a:cubicBezTo>
                  <a:cubicBezTo>
                    <a:pt x="130" y="78"/>
                    <a:pt x="129" y="75"/>
                    <a:pt x="126" y="72"/>
                  </a:cubicBezTo>
                  <a:cubicBezTo>
                    <a:pt x="124" y="68"/>
                    <a:pt x="122" y="66"/>
                    <a:pt x="121" y="65"/>
                  </a:cubicBezTo>
                  <a:cubicBezTo>
                    <a:pt x="119" y="61"/>
                    <a:pt x="116" y="56"/>
                    <a:pt x="113" y="51"/>
                  </a:cubicBezTo>
                  <a:cubicBezTo>
                    <a:pt x="111" y="46"/>
                    <a:pt x="108" y="41"/>
                    <a:pt x="104" y="35"/>
                  </a:cubicBezTo>
                  <a:cubicBezTo>
                    <a:pt x="101" y="29"/>
                    <a:pt x="98" y="24"/>
                    <a:pt x="96" y="21"/>
                  </a:cubicBezTo>
                  <a:cubicBezTo>
                    <a:pt x="90" y="8"/>
                    <a:pt x="86" y="2"/>
                    <a:pt x="83" y="1"/>
                  </a:cubicBezTo>
                  <a:cubicBezTo>
                    <a:pt x="81" y="0"/>
                    <a:pt x="80" y="0"/>
                    <a:pt x="77" y="0"/>
                  </a:cubicBezTo>
                  <a:cubicBezTo>
                    <a:pt x="72" y="0"/>
                    <a:pt x="66" y="1"/>
                    <a:pt x="59" y="3"/>
                  </a:cubicBezTo>
                  <a:cubicBezTo>
                    <a:pt x="51" y="4"/>
                    <a:pt x="45" y="6"/>
                    <a:pt x="41" y="8"/>
                  </a:cubicBezTo>
                  <a:cubicBezTo>
                    <a:pt x="32" y="12"/>
                    <a:pt x="23" y="22"/>
                    <a:pt x="13" y="40"/>
                  </a:cubicBezTo>
                  <a:cubicBezTo>
                    <a:pt x="4" y="56"/>
                    <a:pt x="0" y="72"/>
                    <a:pt x="0" y="88"/>
                  </a:cubicBezTo>
                  <a:cubicBezTo>
                    <a:pt x="0" y="93"/>
                    <a:pt x="0" y="98"/>
                    <a:pt x="1" y="102"/>
                  </a:cubicBezTo>
                  <a:cubicBezTo>
                    <a:pt x="2" y="106"/>
                    <a:pt x="3" y="111"/>
                    <a:pt x="4" y="117"/>
                  </a:cubicBezTo>
                  <a:cubicBezTo>
                    <a:pt x="6" y="123"/>
                    <a:pt x="7" y="127"/>
                    <a:pt x="8" y="129"/>
                  </a:cubicBezTo>
                  <a:cubicBezTo>
                    <a:pt x="9" y="132"/>
                    <a:pt x="11" y="137"/>
                    <a:pt x="13" y="144"/>
                  </a:cubicBezTo>
                  <a:cubicBezTo>
                    <a:pt x="16" y="151"/>
                    <a:pt x="17" y="155"/>
                    <a:pt x="18" y="157"/>
                  </a:cubicBezTo>
                  <a:cubicBezTo>
                    <a:pt x="24" y="174"/>
                    <a:pt x="31" y="189"/>
                    <a:pt x="40" y="202"/>
                  </a:cubicBezTo>
                  <a:cubicBezTo>
                    <a:pt x="53" y="225"/>
                    <a:pt x="72" y="248"/>
                    <a:pt x="96" y="271"/>
                  </a:cubicBezTo>
                  <a:cubicBezTo>
                    <a:pt x="120" y="295"/>
                    <a:pt x="143" y="314"/>
                    <a:pt x="165" y="327"/>
                  </a:cubicBezTo>
                  <a:cubicBezTo>
                    <a:pt x="178" y="336"/>
                    <a:pt x="193" y="343"/>
                    <a:pt x="210" y="349"/>
                  </a:cubicBezTo>
                  <a:cubicBezTo>
                    <a:pt x="212" y="350"/>
                    <a:pt x="216" y="351"/>
                    <a:pt x="223" y="354"/>
                  </a:cubicBezTo>
                  <a:cubicBezTo>
                    <a:pt x="230" y="356"/>
                    <a:pt x="235" y="358"/>
                    <a:pt x="238" y="359"/>
                  </a:cubicBezTo>
                  <a:cubicBezTo>
                    <a:pt x="240" y="360"/>
                    <a:pt x="244" y="361"/>
                    <a:pt x="250" y="363"/>
                  </a:cubicBezTo>
                  <a:cubicBezTo>
                    <a:pt x="256" y="364"/>
                    <a:pt x="261" y="366"/>
                    <a:pt x="265" y="366"/>
                  </a:cubicBezTo>
                  <a:cubicBezTo>
                    <a:pt x="269" y="367"/>
                    <a:pt x="274" y="367"/>
                    <a:pt x="279" y="367"/>
                  </a:cubicBezTo>
                  <a:cubicBezTo>
                    <a:pt x="295" y="367"/>
                    <a:pt x="311" y="363"/>
                    <a:pt x="327" y="354"/>
                  </a:cubicBezTo>
                  <a:cubicBezTo>
                    <a:pt x="345" y="344"/>
                    <a:pt x="355" y="335"/>
                    <a:pt x="359" y="326"/>
                  </a:cubicBezTo>
                  <a:cubicBezTo>
                    <a:pt x="361" y="322"/>
                    <a:pt x="363" y="316"/>
                    <a:pt x="364" y="308"/>
                  </a:cubicBezTo>
                  <a:cubicBezTo>
                    <a:pt x="366" y="301"/>
                    <a:pt x="367" y="295"/>
                    <a:pt x="367" y="290"/>
                  </a:cubicBezTo>
                  <a:cubicBezTo>
                    <a:pt x="367" y="287"/>
                    <a:pt x="367" y="286"/>
                    <a:pt x="366" y="284"/>
                  </a:cubicBezTo>
                  <a:close/>
                  <a:moveTo>
                    <a:pt x="366" y="284"/>
                  </a:moveTo>
                  <a:cubicBezTo>
                    <a:pt x="366" y="284"/>
                    <a:pt x="366" y="284"/>
                    <a:pt x="366" y="28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 b="1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777722" y="2795891"/>
              <a:ext cx="18134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客户服务</a:t>
              </a:r>
              <a:endParaRPr lang="en-US" sz="14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/>
        </p:nvGrpSpPr>
        <p:grpSpPr>
          <a:xfrm>
            <a:off x="825997" y="2270640"/>
            <a:ext cx="7772097" cy="661548"/>
            <a:chOff x="689515" y="2161456"/>
            <a:chExt cx="7772097" cy="661548"/>
          </a:xfrm>
        </p:grpSpPr>
        <p:sp>
          <p:nvSpPr>
            <p:cNvPr id="2" name="Oval 1"/>
            <p:cNvSpPr/>
            <p:nvPr/>
          </p:nvSpPr>
          <p:spPr>
            <a:xfrm>
              <a:off x="1280225" y="2398890"/>
              <a:ext cx="382888" cy="3828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" name="Oval 2"/>
            <p:cNvSpPr/>
            <p:nvPr/>
          </p:nvSpPr>
          <p:spPr>
            <a:xfrm>
              <a:off x="689515" y="2398890"/>
              <a:ext cx="382888" cy="3828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" name="Oval 3"/>
            <p:cNvSpPr/>
            <p:nvPr/>
          </p:nvSpPr>
          <p:spPr>
            <a:xfrm>
              <a:off x="2258724" y="2398890"/>
              <a:ext cx="382888" cy="3828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3421144" y="2398890"/>
              <a:ext cx="382888" cy="3828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5476343" y="2398890"/>
              <a:ext cx="382888" cy="3828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7280789" y="2398890"/>
              <a:ext cx="382888" cy="3828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789372" y="2495627"/>
              <a:ext cx="775470" cy="18941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1378164" y="2495627"/>
              <a:ext cx="1162431" cy="18941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1" name="Oval 10"/>
            <p:cNvSpPr>
              <a:spLocks noChangeAspect="1"/>
            </p:cNvSpPr>
            <p:nvPr/>
          </p:nvSpPr>
          <p:spPr>
            <a:xfrm>
              <a:off x="1439186" y="2557850"/>
              <a:ext cx="64968" cy="649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2" name="Oval 11"/>
            <p:cNvSpPr>
              <a:spLocks noChangeAspect="1"/>
            </p:cNvSpPr>
            <p:nvPr/>
          </p:nvSpPr>
          <p:spPr>
            <a:xfrm>
              <a:off x="848475" y="2557850"/>
              <a:ext cx="64968" cy="649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2356518" y="2495627"/>
              <a:ext cx="1371600" cy="189415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5" name="Oval 14"/>
            <p:cNvSpPr>
              <a:spLocks noChangeAspect="1"/>
            </p:cNvSpPr>
            <p:nvPr/>
          </p:nvSpPr>
          <p:spPr>
            <a:xfrm>
              <a:off x="2417684" y="2557850"/>
              <a:ext cx="64968" cy="649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3499727" y="2495627"/>
              <a:ext cx="2286000" cy="189415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3577273" y="2557850"/>
              <a:ext cx="64968" cy="649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5567261" y="2495627"/>
              <a:ext cx="2011680" cy="189415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>
            <a:xfrm>
              <a:off x="5635302" y="2557850"/>
              <a:ext cx="64968" cy="649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7375782" y="2495627"/>
              <a:ext cx="1028165" cy="189415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6" name="Rounded Rectangle 25"/>
            <p:cNvSpPr/>
            <p:nvPr/>
          </p:nvSpPr>
          <p:spPr>
            <a:xfrm rot="18900000">
              <a:off x="7895585" y="2633589"/>
              <a:ext cx="566027" cy="189415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7" name="Rounded Rectangle 26"/>
            <p:cNvSpPr/>
            <p:nvPr/>
          </p:nvSpPr>
          <p:spPr>
            <a:xfrm rot="2700000">
              <a:off x="7895584" y="2349762"/>
              <a:ext cx="566027" cy="189415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7439749" y="2557850"/>
              <a:ext cx="64968" cy="649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sp>
        <p:nvSpPr>
          <p:cNvPr id="29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此处添加标题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017438" y="2153217"/>
            <a:ext cx="0" cy="224755"/>
          </a:xfrm>
          <a:prstGeom prst="line">
            <a:avLst/>
          </a:prstGeom>
          <a:ln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608148" y="2992194"/>
            <a:ext cx="0" cy="224755"/>
          </a:xfrm>
          <a:prstGeom prst="line">
            <a:avLst/>
          </a:prstGeom>
          <a:ln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2581941" y="2153217"/>
            <a:ext cx="0" cy="224755"/>
          </a:xfrm>
          <a:prstGeom prst="line">
            <a:avLst/>
          </a:prstGeom>
          <a:ln>
            <a:solidFill>
              <a:schemeClr val="accent3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746236" y="2992194"/>
            <a:ext cx="0" cy="224755"/>
          </a:xfrm>
          <a:prstGeom prst="line">
            <a:avLst/>
          </a:prstGeom>
          <a:ln>
            <a:solidFill>
              <a:schemeClr val="accent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5794522" y="2153217"/>
            <a:ext cx="0" cy="224755"/>
          </a:xfrm>
          <a:prstGeom prst="line">
            <a:avLst/>
          </a:prstGeom>
          <a:ln>
            <a:solidFill>
              <a:schemeClr val="accent5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7641389" y="2995952"/>
            <a:ext cx="0" cy="224755"/>
          </a:xfrm>
          <a:prstGeom prst="line">
            <a:avLst/>
          </a:prstGeom>
          <a:ln>
            <a:solidFill>
              <a:schemeClr val="accent6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9"/>
          <p:cNvGrpSpPr/>
          <p:nvPr/>
        </p:nvGrpSpPr>
        <p:grpSpPr>
          <a:xfrm>
            <a:off x="241254" y="1134643"/>
            <a:ext cx="1700208" cy="957692"/>
            <a:chOff x="745885" y="3015552"/>
            <a:chExt cx="1783080" cy="957692"/>
          </a:xfrm>
        </p:grpSpPr>
        <p:sp>
          <p:nvSpPr>
            <p:cNvPr id="41" name="Text Placeholder 4"/>
            <p:cNvSpPr txBox="1"/>
            <p:nvPr/>
          </p:nvSpPr>
          <p:spPr>
            <a:xfrm>
              <a:off x="747794" y="3268632"/>
              <a:ext cx="1779263" cy="704612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0" indent="0" algn="just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0" b="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</a:t>
              </a:r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45885" y="3015552"/>
              <a:ext cx="1783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产品调研</a:t>
              </a:r>
              <a:endParaRPr lang="en-US" sz="12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758044" y="3298174"/>
            <a:ext cx="1700208" cy="957692"/>
            <a:chOff x="745885" y="3015552"/>
            <a:chExt cx="1783080" cy="957692"/>
          </a:xfrm>
        </p:grpSpPr>
        <p:sp>
          <p:nvSpPr>
            <p:cNvPr id="44" name="Text Placeholder 4"/>
            <p:cNvSpPr txBox="1"/>
            <p:nvPr/>
          </p:nvSpPr>
          <p:spPr>
            <a:xfrm>
              <a:off x="747794" y="3268632"/>
              <a:ext cx="1779263" cy="704612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0" indent="0" algn="just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0" b="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</a:t>
              </a:r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45885" y="3015552"/>
              <a:ext cx="1783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防火墙</a:t>
              </a:r>
              <a:endParaRPr lang="en-US" sz="1200" b="1" dirty="0">
                <a:solidFill>
                  <a:schemeClr val="accent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1769027" y="1136487"/>
            <a:ext cx="1700208" cy="957692"/>
            <a:chOff x="745885" y="3015552"/>
            <a:chExt cx="1783080" cy="957692"/>
          </a:xfrm>
        </p:grpSpPr>
        <p:sp>
          <p:nvSpPr>
            <p:cNvPr id="47" name="Text Placeholder 4"/>
            <p:cNvSpPr txBox="1"/>
            <p:nvPr/>
          </p:nvSpPr>
          <p:spPr>
            <a:xfrm>
              <a:off x="747794" y="3268632"/>
              <a:ext cx="1779263" cy="704612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0" indent="0" algn="just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0" b="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</a:t>
              </a:r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45885" y="3015552"/>
              <a:ext cx="1783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3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防火墙</a:t>
              </a:r>
              <a:endParaRPr lang="en-US" sz="1200" b="1" dirty="0">
                <a:solidFill>
                  <a:schemeClr val="accent3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2896132" y="3298174"/>
            <a:ext cx="1700208" cy="957692"/>
            <a:chOff x="745885" y="3015552"/>
            <a:chExt cx="1783080" cy="957692"/>
          </a:xfrm>
        </p:grpSpPr>
        <p:sp>
          <p:nvSpPr>
            <p:cNvPr id="50" name="Text Placeholder 4"/>
            <p:cNvSpPr txBox="1"/>
            <p:nvPr/>
          </p:nvSpPr>
          <p:spPr>
            <a:xfrm>
              <a:off x="747794" y="3268632"/>
              <a:ext cx="1779263" cy="704612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0" indent="0" algn="just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0" b="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</a:t>
              </a:r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45885" y="3015552"/>
              <a:ext cx="1783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4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作品模型</a:t>
              </a:r>
              <a:endParaRPr lang="en-US" sz="1200" b="1" dirty="0">
                <a:solidFill>
                  <a:schemeClr val="accent4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4944418" y="1134643"/>
            <a:ext cx="1700208" cy="957692"/>
            <a:chOff x="745885" y="3015552"/>
            <a:chExt cx="1783080" cy="957692"/>
          </a:xfrm>
        </p:grpSpPr>
        <p:sp>
          <p:nvSpPr>
            <p:cNvPr id="53" name="Text Placeholder 4"/>
            <p:cNvSpPr txBox="1"/>
            <p:nvPr/>
          </p:nvSpPr>
          <p:spPr>
            <a:xfrm>
              <a:off x="747794" y="3268632"/>
              <a:ext cx="1779263" cy="704612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0" indent="0" algn="just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0" b="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</a:t>
              </a:r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745885" y="3015552"/>
              <a:ext cx="1783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5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编程</a:t>
              </a:r>
              <a:endParaRPr lang="en-US" sz="1200" b="1" dirty="0">
                <a:solidFill>
                  <a:schemeClr val="accent5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791092" y="3298174"/>
            <a:ext cx="1700208" cy="957692"/>
            <a:chOff x="745885" y="3015552"/>
            <a:chExt cx="1783080" cy="957692"/>
          </a:xfrm>
        </p:grpSpPr>
        <p:sp>
          <p:nvSpPr>
            <p:cNvPr id="56" name="Text Placeholder 4"/>
            <p:cNvSpPr txBox="1"/>
            <p:nvPr/>
          </p:nvSpPr>
          <p:spPr>
            <a:xfrm>
              <a:off x="747794" y="3268632"/>
              <a:ext cx="1779263" cy="704612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0" indent="0" algn="just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0" b="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</a:t>
              </a:r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745885" y="3015552"/>
              <a:ext cx="1783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6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产品发布</a:t>
              </a:r>
              <a:endParaRPr lang="en-US" sz="1200" b="1" dirty="0">
                <a:solidFill>
                  <a:schemeClr val="accent6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07000" y="928522"/>
          <a:ext cx="8338787" cy="300143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80158"/>
                <a:gridCol w="1036947"/>
                <a:gridCol w="1036947"/>
                <a:gridCol w="1036947"/>
                <a:gridCol w="1036947"/>
                <a:gridCol w="1036947"/>
                <a:gridCol w="1036947"/>
                <a:gridCol w="1036947"/>
              </a:tblGrid>
              <a:tr h="491317"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chemeClr val="tx2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  <a:sym typeface="华文细黑" panose="02010600040101010101" pitchFamily="2" charset="-122"/>
                        </a:rPr>
                        <a:t>一月</a:t>
                      </a:r>
                      <a:endParaRPr lang="en-US" sz="1200" b="1" dirty="0">
                        <a:solidFill>
                          <a:schemeClr val="tx2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chemeClr val="tx2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  <a:sym typeface="华文细黑" panose="02010600040101010101" pitchFamily="2" charset="-122"/>
                        </a:rPr>
                        <a:t>二月</a:t>
                      </a:r>
                      <a:endParaRPr lang="en-US" sz="1200" b="1" dirty="0">
                        <a:solidFill>
                          <a:schemeClr val="tx2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chemeClr val="tx2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  <a:sym typeface="华文细黑" panose="02010600040101010101" pitchFamily="2" charset="-122"/>
                        </a:rPr>
                        <a:t>三月</a:t>
                      </a:r>
                      <a:endParaRPr lang="en-US" sz="1200" b="1" dirty="0">
                        <a:solidFill>
                          <a:schemeClr val="tx2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chemeClr val="tx2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  <a:sym typeface="华文细黑" panose="02010600040101010101" pitchFamily="2" charset="-122"/>
                        </a:rPr>
                        <a:t>四月</a:t>
                      </a:r>
                      <a:endParaRPr lang="en-US" sz="1200" b="1" dirty="0">
                        <a:solidFill>
                          <a:schemeClr val="tx2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chemeClr val="tx2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  <a:sym typeface="华文细黑" panose="02010600040101010101" pitchFamily="2" charset="-122"/>
                        </a:rPr>
                        <a:t>五月</a:t>
                      </a:r>
                      <a:endParaRPr lang="en-US" sz="1200" b="1" dirty="0">
                        <a:solidFill>
                          <a:schemeClr val="tx2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chemeClr val="tx2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  <a:sym typeface="华文细黑" panose="02010600040101010101" pitchFamily="2" charset="-122"/>
                        </a:rPr>
                        <a:t>六月</a:t>
                      </a:r>
                      <a:endParaRPr lang="en-US" sz="1200" b="1" dirty="0">
                        <a:solidFill>
                          <a:schemeClr val="tx2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chemeClr val="tx2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  <a:sym typeface="华文细黑" panose="02010600040101010101" pitchFamily="2" charset="-122"/>
                        </a:rPr>
                        <a:t>七月</a:t>
                      </a:r>
                      <a:endParaRPr lang="en-US" sz="1200" b="1" dirty="0">
                        <a:solidFill>
                          <a:schemeClr val="tx2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1835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dirty="0">
                          <a:solidFill>
                            <a:schemeClr val="bg1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  <a:sym typeface="华文细黑" panose="02010600040101010101" pitchFamily="2" charset="-122"/>
                        </a:rPr>
                        <a:t>学习</a:t>
                      </a:r>
                      <a:endParaRPr lang="en-US" sz="1050" dirty="0">
                        <a:solidFill>
                          <a:schemeClr val="bg1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1835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dirty="0">
                          <a:solidFill>
                            <a:schemeClr val="bg1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  <a:sym typeface="华文细黑" panose="02010600040101010101" pitchFamily="2" charset="-122"/>
                        </a:rPr>
                        <a:t>设计</a:t>
                      </a:r>
                      <a:endParaRPr lang="en-US" sz="1050" dirty="0">
                        <a:solidFill>
                          <a:schemeClr val="bg1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1835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dirty="0">
                          <a:solidFill>
                            <a:schemeClr val="bg1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  <a:sym typeface="华文细黑" panose="02010600040101010101" pitchFamily="2" charset="-122"/>
                        </a:rPr>
                        <a:t>编程设计</a:t>
                      </a:r>
                      <a:endParaRPr lang="en-US" sz="1050" dirty="0">
                        <a:solidFill>
                          <a:schemeClr val="bg1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1835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dirty="0">
                          <a:solidFill>
                            <a:schemeClr val="bg1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  <a:sym typeface="华文细黑" panose="02010600040101010101" pitchFamily="2" charset="-122"/>
                        </a:rPr>
                        <a:t>测试</a:t>
                      </a:r>
                      <a:endParaRPr lang="en-US" sz="1050" dirty="0">
                        <a:solidFill>
                          <a:schemeClr val="bg1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1835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dirty="0">
                          <a:solidFill>
                            <a:schemeClr val="bg1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  <a:sym typeface="华文细黑" panose="02010600040101010101" pitchFamily="2" charset="-122"/>
                        </a:rPr>
                        <a:t>改进</a:t>
                      </a:r>
                      <a:endParaRPr lang="en-US" sz="1050" dirty="0">
                        <a:solidFill>
                          <a:schemeClr val="bg1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1835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50" dirty="0">
                          <a:solidFill>
                            <a:schemeClr val="bg1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  <a:sym typeface="华文细黑" panose="02010600040101010101" pitchFamily="2" charset="-122"/>
                        </a:rPr>
                        <a:t>产品发布</a:t>
                      </a:r>
                      <a:endParaRPr lang="en-US" sz="1050" dirty="0">
                        <a:solidFill>
                          <a:schemeClr val="bg1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华文细黑" panose="02010600040101010101" pitchFamily="2" charset="-122"/>
                        <a:ea typeface="华文细黑" panose="02010600040101010101" pitchFamily="2" charset="-122"/>
                        <a:sym typeface="华文细黑" panose="02010600040101010101" pitchFamily="2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Right Arrow 3"/>
          <p:cNvSpPr/>
          <p:nvPr/>
        </p:nvSpPr>
        <p:spPr>
          <a:xfrm>
            <a:off x="1728321" y="1470098"/>
            <a:ext cx="1537397" cy="321547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2342945" y="1893805"/>
            <a:ext cx="3284135" cy="321547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2497019" y="2317511"/>
            <a:ext cx="4205235" cy="321547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5627079" y="2741216"/>
            <a:ext cx="2102617" cy="321547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6402477" y="3134779"/>
            <a:ext cx="2102617" cy="321547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7729697" y="3555138"/>
            <a:ext cx="947895" cy="321547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7305152" y="1450000"/>
            <a:ext cx="0" cy="2662814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entagon 12"/>
          <p:cNvSpPr/>
          <p:nvPr/>
        </p:nvSpPr>
        <p:spPr>
          <a:xfrm rot="16200000">
            <a:off x="7184573" y="4079323"/>
            <a:ext cx="261257" cy="271305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05215" y="4127335"/>
            <a:ext cx="8194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产品发布</a:t>
            </a:r>
            <a:endParaRPr lang="en-US" sz="1200" b="1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4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此处添加标题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3" grpId="0" animBg="1"/>
      <p:bldP spid="18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"/>
          <p:cNvSpPr txBox="1"/>
          <p:nvPr/>
        </p:nvSpPr>
        <p:spPr>
          <a:xfrm>
            <a:off x="3539817" y="1530329"/>
            <a:ext cx="20643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03</a:t>
            </a:r>
            <a:endParaRPr lang="en-US" altLang="zh-CN" sz="6000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529566" y="2337325"/>
            <a:ext cx="20848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产品运营</a:t>
            </a:r>
            <a:endParaRPr lang="en-US" altLang="zh-CN" sz="2800" b="1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3539817" y="2873859"/>
            <a:ext cx="206436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just">
              <a:defRPr sz="9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7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200</a:t>
            </a:r>
            <a:r>
              <a:rPr lang="zh-CN" altLang="en-US" sz="7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字以内，据统计每页幻灯片的最好控制在</a:t>
            </a:r>
            <a:r>
              <a:rPr lang="en-US" altLang="zh-CN" sz="7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5</a:t>
            </a:r>
            <a:r>
              <a:rPr lang="zh-CN" altLang="en-US" sz="7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分钟之内。</a:t>
            </a:r>
            <a:endParaRPr lang="zh-CN" altLang="en-US" sz="700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2824642" y="3460416"/>
            <a:ext cx="3471383" cy="375573"/>
          </a:xfrm>
          <a:custGeom>
            <a:avLst/>
            <a:gdLst>
              <a:gd name="connsiteX0" fmla="*/ 0 w 3471383"/>
              <a:gd name="connsiteY0" fmla="*/ 0 h 375573"/>
              <a:gd name="connsiteX1" fmla="*/ 242852 w 3471383"/>
              <a:gd name="connsiteY1" fmla="*/ 57490 h 375573"/>
              <a:gd name="connsiteX2" fmla="*/ 1889470 w 3471383"/>
              <a:gd name="connsiteY2" fmla="*/ 229959 h 375573"/>
              <a:gd name="connsiteX3" fmla="*/ 3443254 w 3471383"/>
              <a:gd name="connsiteY3" fmla="*/ 76786 h 375573"/>
              <a:gd name="connsiteX4" fmla="*/ 3471383 w 3471383"/>
              <a:gd name="connsiteY4" fmla="*/ 70535 h 375573"/>
              <a:gd name="connsiteX5" fmla="*/ 3471383 w 3471383"/>
              <a:gd name="connsiteY5" fmla="*/ 91151 h 375573"/>
              <a:gd name="connsiteX6" fmla="*/ 3231387 w 3471383"/>
              <a:gd name="connsiteY6" fmla="*/ 154072 h 375573"/>
              <a:gd name="connsiteX7" fmla="*/ 1360281 w 3471383"/>
              <a:gd name="connsiteY7" fmla="*/ 375573 h 375573"/>
              <a:gd name="connsiteX8" fmla="*/ 192188 w 3471383"/>
              <a:gd name="connsiteY8" fmla="*/ 290889 h 375573"/>
              <a:gd name="connsiteX9" fmla="*/ 0 w 3471383"/>
              <a:gd name="connsiteY9" fmla="*/ 259045 h 375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71383" h="375573">
                <a:moveTo>
                  <a:pt x="0" y="0"/>
                </a:moveTo>
                <a:lnTo>
                  <a:pt x="242852" y="57490"/>
                </a:lnTo>
                <a:cubicBezTo>
                  <a:pt x="767299" y="169923"/>
                  <a:pt x="1319425" y="229959"/>
                  <a:pt x="1889470" y="229959"/>
                </a:cubicBezTo>
                <a:cubicBezTo>
                  <a:pt x="2425983" y="229959"/>
                  <a:pt x="2946624" y="176779"/>
                  <a:pt x="3443254" y="76786"/>
                </a:cubicBezTo>
                <a:lnTo>
                  <a:pt x="3471383" y="70535"/>
                </a:lnTo>
                <a:lnTo>
                  <a:pt x="3471383" y="91151"/>
                </a:lnTo>
                <a:lnTo>
                  <a:pt x="3231387" y="154072"/>
                </a:lnTo>
                <a:cubicBezTo>
                  <a:pt x="2641223" y="297943"/>
                  <a:pt x="2012572" y="375573"/>
                  <a:pt x="1360281" y="375573"/>
                </a:cubicBezTo>
                <a:cubicBezTo>
                  <a:pt x="960920" y="375573"/>
                  <a:pt x="570419" y="346474"/>
                  <a:pt x="192188" y="290889"/>
                </a:cubicBezTo>
                <a:lnTo>
                  <a:pt x="0" y="25904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3464588" y="3666077"/>
            <a:ext cx="2854770" cy="417171"/>
          </a:xfrm>
          <a:custGeom>
            <a:avLst/>
            <a:gdLst>
              <a:gd name="connsiteX0" fmla="*/ 2854770 w 2854770"/>
              <a:gd name="connsiteY0" fmla="*/ 0 h 417171"/>
              <a:gd name="connsiteX1" fmla="*/ 2854770 w 2854770"/>
              <a:gd name="connsiteY1" fmla="*/ 202281 h 417171"/>
              <a:gd name="connsiteX2" fmla="*/ 2400536 w 2854770"/>
              <a:gd name="connsiteY2" fmla="*/ 295671 h 417171"/>
              <a:gd name="connsiteX3" fmla="*/ 261197 w 2854770"/>
              <a:gd name="connsiteY3" fmla="*/ 379515 h 417171"/>
              <a:gd name="connsiteX4" fmla="*/ 0 w 2854770"/>
              <a:gd name="connsiteY4" fmla="*/ 348030 h 417171"/>
              <a:gd name="connsiteX5" fmla="*/ 297270 w 2854770"/>
              <a:gd name="connsiteY5" fmla="*/ 361403 h 417171"/>
              <a:gd name="connsiteX6" fmla="*/ 1854143 w 2854770"/>
              <a:gd name="connsiteY6" fmla="*/ 243714 h 417171"/>
              <a:gd name="connsiteX7" fmla="*/ 2664906 w 2854770"/>
              <a:gd name="connsiteY7" fmla="*/ 57730 h 417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54770" h="417171">
                <a:moveTo>
                  <a:pt x="2854770" y="0"/>
                </a:moveTo>
                <a:lnTo>
                  <a:pt x="2854770" y="202281"/>
                </a:lnTo>
                <a:lnTo>
                  <a:pt x="2400536" y="295671"/>
                </a:lnTo>
                <a:cubicBezTo>
                  <a:pt x="1666280" y="424520"/>
                  <a:pt x="944911" y="448163"/>
                  <a:pt x="261197" y="379515"/>
                </a:cubicBezTo>
                <a:lnTo>
                  <a:pt x="0" y="348030"/>
                </a:lnTo>
                <a:lnTo>
                  <a:pt x="297270" y="361403"/>
                </a:lnTo>
                <a:cubicBezTo>
                  <a:pt x="803708" y="374054"/>
                  <a:pt x="1325705" y="336445"/>
                  <a:pt x="1854143" y="243714"/>
                </a:cubicBezTo>
                <a:cubicBezTo>
                  <a:pt x="2131574" y="195030"/>
                  <a:pt x="2402161" y="132665"/>
                  <a:pt x="2664906" y="57730"/>
                </a:cubicBezTo>
                <a:close/>
              </a:path>
            </a:pathLst>
          </a:custGeom>
          <a:solidFill>
            <a:schemeClr val="accent4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824642" y="824392"/>
            <a:ext cx="3494716" cy="3494716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6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 animBg="1"/>
      <p:bldP spid="16" grpId="0" animBg="1"/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692811" y="3058582"/>
            <a:ext cx="1752684" cy="1192554"/>
            <a:chOff x="692810" y="3058582"/>
            <a:chExt cx="1752684" cy="1192554"/>
          </a:xfrm>
        </p:grpSpPr>
        <p:sp>
          <p:nvSpPr>
            <p:cNvPr id="3" name="Rectangle 2"/>
            <p:cNvSpPr/>
            <p:nvPr/>
          </p:nvSpPr>
          <p:spPr>
            <a:xfrm>
              <a:off x="938540" y="3058582"/>
              <a:ext cx="1245324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解决方案</a:t>
              </a:r>
              <a:endParaRPr lang="en-US" sz="14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692810" y="3419328"/>
              <a:ext cx="1752684" cy="8318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0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</a:t>
              </a:r>
              <a:endParaRPr lang="en-US" sz="100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703901" y="3058582"/>
            <a:ext cx="1752684" cy="1192554"/>
            <a:chOff x="2703901" y="3058582"/>
            <a:chExt cx="1752684" cy="1192554"/>
          </a:xfrm>
        </p:grpSpPr>
        <p:sp>
          <p:nvSpPr>
            <p:cNvPr id="5" name="Rectangle 4"/>
            <p:cNvSpPr/>
            <p:nvPr/>
          </p:nvSpPr>
          <p:spPr>
            <a:xfrm>
              <a:off x="2960796" y="3058582"/>
              <a:ext cx="1238895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solidFill>
                    <a:schemeClr val="accent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网站设计</a:t>
              </a:r>
              <a:endParaRPr lang="en-US" sz="1400" dirty="0">
                <a:solidFill>
                  <a:schemeClr val="accent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2703901" y="3419328"/>
              <a:ext cx="1752684" cy="8318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0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</a:t>
              </a:r>
              <a:endParaRPr lang="en-US" sz="100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720946" y="3058582"/>
            <a:ext cx="1752684" cy="1198824"/>
            <a:chOff x="4720945" y="3058582"/>
            <a:chExt cx="1752684" cy="1198824"/>
          </a:xfrm>
        </p:grpSpPr>
        <p:sp>
          <p:nvSpPr>
            <p:cNvPr id="7" name="Rectangle 6"/>
            <p:cNvSpPr/>
            <p:nvPr/>
          </p:nvSpPr>
          <p:spPr>
            <a:xfrm>
              <a:off x="4973400" y="3058582"/>
              <a:ext cx="1238896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solidFill>
                    <a:schemeClr val="accent3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图片设计</a:t>
              </a:r>
              <a:endParaRPr lang="en-US" sz="1400" dirty="0">
                <a:solidFill>
                  <a:schemeClr val="accent3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720945" y="3425598"/>
              <a:ext cx="1752684" cy="8318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0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</a:t>
              </a:r>
              <a:endParaRPr lang="en-US" sz="100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6737990" y="3058582"/>
            <a:ext cx="1752684" cy="1192554"/>
            <a:chOff x="6737990" y="3058582"/>
            <a:chExt cx="1752684" cy="1192554"/>
          </a:xfrm>
        </p:grpSpPr>
        <p:sp>
          <p:nvSpPr>
            <p:cNvPr id="9" name="Rectangle 8"/>
            <p:cNvSpPr/>
            <p:nvPr/>
          </p:nvSpPr>
          <p:spPr>
            <a:xfrm>
              <a:off x="6986004" y="3058582"/>
              <a:ext cx="1256657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accent4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APP</a:t>
              </a:r>
              <a:r>
                <a:rPr lang="zh-CN" altLang="en-US" sz="1400" dirty="0">
                  <a:solidFill>
                    <a:schemeClr val="accent4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应用</a:t>
              </a:r>
              <a:endParaRPr lang="en-US" sz="1400" dirty="0">
                <a:solidFill>
                  <a:schemeClr val="accent4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737990" y="3419328"/>
              <a:ext cx="1752684" cy="8318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0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</a:t>
              </a:r>
              <a:endParaRPr lang="en-US" sz="100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934339" y="1213249"/>
            <a:ext cx="1238895" cy="1234527"/>
            <a:chOff x="934336" y="1213247"/>
            <a:chExt cx="1238895" cy="1234527"/>
          </a:xfrm>
        </p:grpSpPr>
        <p:sp>
          <p:nvSpPr>
            <p:cNvPr id="11" name="Rectangle 10"/>
            <p:cNvSpPr/>
            <p:nvPr/>
          </p:nvSpPr>
          <p:spPr>
            <a:xfrm>
              <a:off x="934336" y="1213247"/>
              <a:ext cx="1238895" cy="1234527"/>
            </a:xfrm>
            <a:prstGeom prst="rect">
              <a:avLst/>
            </a:prstGeom>
            <a:ln w="762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2" name="Freeform 190"/>
            <p:cNvSpPr>
              <a:spLocks noEditPoints="1"/>
            </p:cNvSpPr>
            <p:nvPr/>
          </p:nvSpPr>
          <p:spPr bwMode="auto">
            <a:xfrm>
              <a:off x="1170791" y="1505650"/>
              <a:ext cx="765984" cy="649720"/>
            </a:xfrm>
            <a:custGeom>
              <a:avLst/>
              <a:gdLst>
                <a:gd name="T0" fmla="*/ 22 w 47"/>
                <a:gd name="T1" fmla="*/ 21 h 40"/>
                <a:gd name="T2" fmla="*/ 26 w 47"/>
                <a:gd name="T3" fmla="*/ 21 h 40"/>
                <a:gd name="T4" fmla="*/ 26 w 47"/>
                <a:gd name="T5" fmla="*/ 25 h 40"/>
                <a:gd name="T6" fmla="*/ 47 w 47"/>
                <a:gd name="T7" fmla="*/ 25 h 40"/>
                <a:gd name="T8" fmla="*/ 47 w 47"/>
                <a:gd name="T9" fmla="*/ 12 h 40"/>
                <a:gd name="T10" fmla="*/ 42 w 47"/>
                <a:gd name="T11" fmla="*/ 7 h 40"/>
                <a:gd name="T12" fmla="*/ 34 w 47"/>
                <a:gd name="T13" fmla="*/ 7 h 40"/>
                <a:gd name="T14" fmla="*/ 32 w 47"/>
                <a:gd name="T15" fmla="*/ 1 h 40"/>
                <a:gd name="T16" fmla="*/ 29 w 47"/>
                <a:gd name="T17" fmla="*/ 0 h 40"/>
                <a:gd name="T18" fmla="*/ 18 w 47"/>
                <a:gd name="T19" fmla="*/ 0 h 40"/>
                <a:gd name="T20" fmla="*/ 16 w 47"/>
                <a:gd name="T21" fmla="*/ 1 h 40"/>
                <a:gd name="T22" fmla="*/ 13 w 47"/>
                <a:gd name="T23" fmla="*/ 7 h 40"/>
                <a:gd name="T24" fmla="*/ 5 w 47"/>
                <a:gd name="T25" fmla="*/ 7 h 40"/>
                <a:gd name="T26" fmla="*/ 1 w 47"/>
                <a:gd name="T27" fmla="*/ 12 h 40"/>
                <a:gd name="T28" fmla="*/ 0 w 47"/>
                <a:gd name="T29" fmla="*/ 25 h 40"/>
                <a:gd name="T30" fmla="*/ 22 w 47"/>
                <a:gd name="T31" fmla="*/ 25 h 40"/>
                <a:gd name="T32" fmla="*/ 22 w 47"/>
                <a:gd name="T33" fmla="*/ 21 h 40"/>
                <a:gd name="T34" fmla="*/ 18 w 47"/>
                <a:gd name="T35" fmla="*/ 4 h 40"/>
                <a:gd name="T36" fmla="*/ 20 w 47"/>
                <a:gd name="T37" fmla="*/ 3 h 40"/>
                <a:gd name="T38" fmla="*/ 27 w 47"/>
                <a:gd name="T39" fmla="*/ 3 h 40"/>
                <a:gd name="T40" fmla="*/ 29 w 47"/>
                <a:gd name="T41" fmla="*/ 4 h 40"/>
                <a:gd name="T42" fmla="*/ 31 w 47"/>
                <a:gd name="T43" fmla="*/ 7 h 40"/>
                <a:gd name="T44" fmla="*/ 17 w 47"/>
                <a:gd name="T45" fmla="*/ 7 h 40"/>
                <a:gd name="T46" fmla="*/ 18 w 47"/>
                <a:gd name="T47" fmla="*/ 4 h 40"/>
                <a:gd name="T48" fmla="*/ 26 w 47"/>
                <a:gd name="T49" fmla="*/ 32 h 40"/>
                <a:gd name="T50" fmla="*/ 22 w 47"/>
                <a:gd name="T51" fmla="*/ 32 h 40"/>
                <a:gd name="T52" fmla="*/ 22 w 47"/>
                <a:gd name="T53" fmla="*/ 28 h 40"/>
                <a:gd name="T54" fmla="*/ 1 w 47"/>
                <a:gd name="T55" fmla="*/ 28 h 40"/>
                <a:gd name="T56" fmla="*/ 2 w 47"/>
                <a:gd name="T57" fmla="*/ 36 h 40"/>
                <a:gd name="T58" fmla="*/ 6 w 47"/>
                <a:gd name="T59" fmla="*/ 40 h 40"/>
                <a:gd name="T60" fmla="*/ 41 w 47"/>
                <a:gd name="T61" fmla="*/ 40 h 40"/>
                <a:gd name="T62" fmla="*/ 45 w 47"/>
                <a:gd name="T63" fmla="*/ 36 h 40"/>
                <a:gd name="T64" fmla="*/ 46 w 47"/>
                <a:gd name="T65" fmla="*/ 28 h 40"/>
                <a:gd name="T66" fmla="*/ 26 w 47"/>
                <a:gd name="T67" fmla="*/ 28 h 40"/>
                <a:gd name="T68" fmla="*/ 26 w 47"/>
                <a:gd name="T69" fmla="*/ 3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7" h="40">
                  <a:moveTo>
                    <a:pt x="22" y="21"/>
                  </a:moveTo>
                  <a:cubicBezTo>
                    <a:pt x="26" y="21"/>
                    <a:pt x="26" y="21"/>
                    <a:pt x="26" y="21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7" y="25"/>
                    <a:pt x="47" y="15"/>
                    <a:pt x="47" y="12"/>
                  </a:cubicBezTo>
                  <a:cubicBezTo>
                    <a:pt x="47" y="9"/>
                    <a:pt x="45" y="7"/>
                    <a:pt x="42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3" y="4"/>
                    <a:pt x="32" y="2"/>
                    <a:pt x="32" y="1"/>
                  </a:cubicBezTo>
                  <a:cubicBezTo>
                    <a:pt x="31" y="0"/>
                    <a:pt x="31" y="0"/>
                    <a:pt x="2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6" y="0"/>
                    <a:pt x="16" y="1"/>
                  </a:cubicBezTo>
                  <a:cubicBezTo>
                    <a:pt x="15" y="2"/>
                    <a:pt x="14" y="4"/>
                    <a:pt x="13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2" y="7"/>
                    <a:pt x="1" y="9"/>
                    <a:pt x="1" y="12"/>
                  </a:cubicBezTo>
                  <a:cubicBezTo>
                    <a:pt x="1" y="15"/>
                    <a:pt x="0" y="25"/>
                    <a:pt x="0" y="25"/>
                  </a:cubicBezTo>
                  <a:cubicBezTo>
                    <a:pt x="22" y="25"/>
                    <a:pt x="22" y="25"/>
                    <a:pt x="22" y="25"/>
                  </a:cubicBezTo>
                  <a:lnTo>
                    <a:pt x="22" y="21"/>
                  </a:lnTo>
                  <a:close/>
                  <a:moveTo>
                    <a:pt x="18" y="4"/>
                  </a:moveTo>
                  <a:cubicBezTo>
                    <a:pt x="19" y="3"/>
                    <a:pt x="19" y="3"/>
                    <a:pt x="20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8" y="3"/>
                    <a:pt x="29" y="3"/>
                    <a:pt x="29" y="4"/>
                  </a:cubicBezTo>
                  <a:cubicBezTo>
                    <a:pt x="29" y="5"/>
                    <a:pt x="30" y="6"/>
                    <a:pt x="31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6"/>
                    <a:pt x="18" y="5"/>
                    <a:pt x="18" y="4"/>
                  </a:cubicBezTo>
                  <a:close/>
                  <a:moveTo>
                    <a:pt x="26" y="32"/>
                  </a:moveTo>
                  <a:cubicBezTo>
                    <a:pt x="22" y="32"/>
                    <a:pt x="22" y="32"/>
                    <a:pt x="22" y="32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2" y="32"/>
                    <a:pt x="2" y="36"/>
                  </a:cubicBezTo>
                  <a:cubicBezTo>
                    <a:pt x="2" y="37"/>
                    <a:pt x="2" y="40"/>
                    <a:pt x="6" y="40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45" y="40"/>
                    <a:pt x="45" y="37"/>
                    <a:pt x="45" y="36"/>
                  </a:cubicBezTo>
                  <a:cubicBezTo>
                    <a:pt x="46" y="32"/>
                    <a:pt x="46" y="28"/>
                    <a:pt x="46" y="28"/>
                  </a:cubicBezTo>
                  <a:cubicBezTo>
                    <a:pt x="26" y="28"/>
                    <a:pt x="26" y="28"/>
                    <a:pt x="26" y="28"/>
                  </a:cubicBezTo>
                  <a:lnTo>
                    <a:pt x="26" y="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950166" y="1213249"/>
            <a:ext cx="1238895" cy="1234527"/>
            <a:chOff x="2950163" y="1213247"/>
            <a:chExt cx="1238895" cy="1234527"/>
          </a:xfrm>
        </p:grpSpPr>
        <p:sp>
          <p:nvSpPr>
            <p:cNvPr id="19" name="Rectangle 18"/>
            <p:cNvSpPr/>
            <p:nvPr/>
          </p:nvSpPr>
          <p:spPr>
            <a:xfrm>
              <a:off x="2950163" y="1213247"/>
              <a:ext cx="1238895" cy="1234527"/>
            </a:xfrm>
            <a:prstGeom prst="rect">
              <a:avLst/>
            </a:prstGeom>
            <a:solidFill>
              <a:schemeClr val="accent2"/>
            </a:solidFill>
            <a:ln w="762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3" name="Freeform 218"/>
            <p:cNvSpPr>
              <a:spLocks noEditPoints="1"/>
            </p:cNvSpPr>
            <p:nvPr/>
          </p:nvSpPr>
          <p:spPr bwMode="auto">
            <a:xfrm>
              <a:off x="3183197" y="1450936"/>
              <a:ext cx="772826" cy="759148"/>
            </a:xfrm>
            <a:custGeom>
              <a:avLst/>
              <a:gdLst>
                <a:gd name="T0" fmla="*/ 7 w 48"/>
                <a:gd name="T1" fmla="*/ 32 h 47"/>
                <a:gd name="T2" fmla="*/ 2 w 48"/>
                <a:gd name="T3" fmla="*/ 44 h 47"/>
                <a:gd name="T4" fmla="*/ 16 w 48"/>
                <a:gd name="T5" fmla="*/ 41 h 47"/>
                <a:gd name="T6" fmla="*/ 15 w 48"/>
                <a:gd name="T7" fmla="*/ 33 h 47"/>
                <a:gd name="T8" fmla="*/ 7 w 48"/>
                <a:gd name="T9" fmla="*/ 32 h 47"/>
                <a:gd name="T10" fmla="*/ 46 w 48"/>
                <a:gd name="T11" fmla="*/ 2 h 47"/>
                <a:gd name="T12" fmla="*/ 18 w 48"/>
                <a:gd name="T13" fmla="*/ 22 h 47"/>
                <a:gd name="T14" fmla="*/ 13 w 48"/>
                <a:gd name="T15" fmla="*/ 27 h 47"/>
                <a:gd name="T16" fmla="*/ 14 w 48"/>
                <a:gd name="T17" fmla="*/ 28 h 47"/>
                <a:gd name="T18" fmla="*/ 17 w 48"/>
                <a:gd name="T19" fmla="*/ 30 h 47"/>
                <a:gd name="T20" fmla="*/ 19 w 48"/>
                <a:gd name="T21" fmla="*/ 34 h 47"/>
                <a:gd name="T22" fmla="*/ 20 w 48"/>
                <a:gd name="T23" fmla="*/ 34 h 47"/>
                <a:gd name="T24" fmla="*/ 26 w 48"/>
                <a:gd name="T25" fmla="*/ 29 h 47"/>
                <a:gd name="T26" fmla="*/ 46 w 48"/>
                <a:gd name="T27" fmla="*/ 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47">
                  <a:moveTo>
                    <a:pt x="7" y="32"/>
                  </a:moveTo>
                  <a:cubicBezTo>
                    <a:pt x="3" y="35"/>
                    <a:pt x="6" y="39"/>
                    <a:pt x="2" y="44"/>
                  </a:cubicBezTo>
                  <a:cubicBezTo>
                    <a:pt x="0" y="47"/>
                    <a:pt x="10" y="46"/>
                    <a:pt x="16" y="41"/>
                  </a:cubicBezTo>
                  <a:cubicBezTo>
                    <a:pt x="18" y="38"/>
                    <a:pt x="18" y="35"/>
                    <a:pt x="15" y="33"/>
                  </a:cubicBezTo>
                  <a:cubicBezTo>
                    <a:pt x="13" y="30"/>
                    <a:pt x="9" y="30"/>
                    <a:pt x="7" y="32"/>
                  </a:cubicBezTo>
                  <a:close/>
                  <a:moveTo>
                    <a:pt x="46" y="2"/>
                  </a:moveTo>
                  <a:cubicBezTo>
                    <a:pt x="44" y="0"/>
                    <a:pt x="24" y="16"/>
                    <a:pt x="18" y="22"/>
                  </a:cubicBezTo>
                  <a:cubicBezTo>
                    <a:pt x="15" y="25"/>
                    <a:pt x="14" y="26"/>
                    <a:pt x="13" y="27"/>
                  </a:cubicBezTo>
                  <a:cubicBezTo>
                    <a:pt x="13" y="28"/>
                    <a:pt x="14" y="28"/>
                    <a:pt x="14" y="28"/>
                  </a:cubicBezTo>
                  <a:cubicBezTo>
                    <a:pt x="15" y="29"/>
                    <a:pt x="16" y="29"/>
                    <a:pt x="17" y="30"/>
                  </a:cubicBezTo>
                  <a:cubicBezTo>
                    <a:pt x="18" y="32"/>
                    <a:pt x="18" y="32"/>
                    <a:pt x="19" y="34"/>
                  </a:cubicBezTo>
                  <a:cubicBezTo>
                    <a:pt x="19" y="34"/>
                    <a:pt x="19" y="34"/>
                    <a:pt x="20" y="34"/>
                  </a:cubicBezTo>
                  <a:cubicBezTo>
                    <a:pt x="21" y="33"/>
                    <a:pt x="23" y="32"/>
                    <a:pt x="26" y="29"/>
                  </a:cubicBezTo>
                  <a:cubicBezTo>
                    <a:pt x="32" y="23"/>
                    <a:pt x="48" y="3"/>
                    <a:pt x="46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962771" y="1213249"/>
            <a:ext cx="1238895" cy="1234527"/>
            <a:chOff x="4962768" y="1213247"/>
            <a:chExt cx="1238895" cy="1234527"/>
          </a:xfrm>
        </p:grpSpPr>
        <p:sp>
          <p:nvSpPr>
            <p:cNvPr id="20" name="Rectangle 19"/>
            <p:cNvSpPr/>
            <p:nvPr/>
          </p:nvSpPr>
          <p:spPr>
            <a:xfrm>
              <a:off x="4962768" y="1213247"/>
              <a:ext cx="1238895" cy="1234527"/>
            </a:xfrm>
            <a:prstGeom prst="rect">
              <a:avLst/>
            </a:prstGeom>
            <a:solidFill>
              <a:schemeClr val="accent3"/>
            </a:solidFill>
            <a:ln w="7620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4" name="Freeform 73"/>
            <p:cNvSpPr>
              <a:spLocks noEditPoints="1"/>
            </p:cNvSpPr>
            <p:nvPr/>
          </p:nvSpPr>
          <p:spPr bwMode="auto">
            <a:xfrm>
              <a:off x="5229102" y="1530053"/>
              <a:ext cx="706226" cy="600915"/>
            </a:xfrm>
            <a:custGeom>
              <a:avLst/>
              <a:gdLst>
                <a:gd name="T0" fmla="*/ 48 w 48"/>
                <a:gd name="T1" fmla="*/ 38 h 41"/>
                <a:gd name="T2" fmla="*/ 45 w 48"/>
                <a:gd name="T3" fmla="*/ 41 h 41"/>
                <a:gd name="T4" fmla="*/ 4 w 48"/>
                <a:gd name="T5" fmla="*/ 41 h 41"/>
                <a:gd name="T6" fmla="*/ 0 w 48"/>
                <a:gd name="T7" fmla="*/ 38 h 41"/>
                <a:gd name="T8" fmla="*/ 0 w 48"/>
                <a:gd name="T9" fmla="*/ 3 h 41"/>
                <a:gd name="T10" fmla="*/ 4 w 48"/>
                <a:gd name="T11" fmla="*/ 0 h 41"/>
                <a:gd name="T12" fmla="*/ 45 w 48"/>
                <a:gd name="T13" fmla="*/ 0 h 41"/>
                <a:gd name="T14" fmla="*/ 48 w 48"/>
                <a:gd name="T15" fmla="*/ 3 h 41"/>
                <a:gd name="T16" fmla="*/ 48 w 48"/>
                <a:gd name="T17" fmla="*/ 38 h 41"/>
                <a:gd name="T18" fmla="*/ 45 w 48"/>
                <a:gd name="T19" fmla="*/ 10 h 41"/>
                <a:gd name="T20" fmla="*/ 45 w 48"/>
                <a:gd name="T21" fmla="*/ 7 h 41"/>
                <a:gd name="T22" fmla="*/ 45 w 48"/>
                <a:gd name="T23" fmla="*/ 3 h 41"/>
                <a:gd name="T24" fmla="*/ 23 w 48"/>
                <a:gd name="T25" fmla="*/ 3 h 41"/>
                <a:gd name="T26" fmla="*/ 21 w 48"/>
                <a:gd name="T27" fmla="*/ 7 h 41"/>
                <a:gd name="T28" fmla="*/ 4 w 48"/>
                <a:gd name="T29" fmla="*/ 7 h 41"/>
                <a:gd name="T30" fmla="*/ 4 w 48"/>
                <a:gd name="T31" fmla="*/ 10 h 41"/>
                <a:gd name="T32" fmla="*/ 45 w 48"/>
                <a:gd name="T33" fmla="*/ 10 h 41"/>
                <a:gd name="T34" fmla="*/ 45 w 48"/>
                <a:gd name="T35" fmla="*/ 38 h 41"/>
                <a:gd name="T36" fmla="*/ 45 w 48"/>
                <a:gd name="T37" fmla="*/ 34 h 41"/>
                <a:gd name="T38" fmla="*/ 4 w 48"/>
                <a:gd name="T39" fmla="*/ 34 h 41"/>
                <a:gd name="T40" fmla="*/ 4 w 48"/>
                <a:gd name="T41" fmla="*/ 38 h 41"/>
                <a:gd name="T42" fmla="*/ 45 w 48"/>
                <a:gd name="T43" fmla="*/ 38 h 41"/>
                <a:gd name="T44" fmla="*/ 17 w 48"/>
                <a:gd name="T45" fmla="*/ 5 h 41"/>
                <a:gd name="T46" fmla="*/ 17 w 48"/>
                <a:gd name="T47" fmla="*/ 2 h 41"/>
                <a:gd name="T48" fmla="*/ 7 w 48"/>
                <a:gd name="T49" fmla="*/ 2 h 41"/>
                <a:gd name="T50" fmla="*/ 7 w 48"/>
                <a:gd name="T51" fmla="*/ 5 h 41"/>
                <a:gd name="T52" fmla="*/ 17 w 48"/>
                <a:gd name="T53" fmla="*/ 5 h 41"/>
                <a:gd name="T54" fmla="*/ 24 w 48"/>
                <a:gd name="T55" fmla="*/ 12 h 41"/>
                <a:gd name="T56" fmla="*/ 14 w 48"/>
                <a:gd name="T57" fmla="*/ 22 h 41"/>
                <a:gd name="T58" fmla="*/ 24 w 48"/>
                <a:gd name="T59" fmla="*/ 33 h 41"/>
                <a:gd name="T60" fmla="*/ 35 w 48"/>
                <a:gd name="T61" fmla="*/ 22 h 41"/>
                <a:gd name="T62" fmla="*/ 24 w 48"/>
                <a:gd name="T63" fmla="*/ 12 h 41"/>
                <a:gd name="T64" fmla="*/ 24 w 48"/>
                <a:gd name="T65" fmla="*/ 29 h 41"/>
                <a:gd name="T66" fmla="*/ 17 w 48"/>
                <a:gd name="T67" fmla="*/ 22 h 41"/>
                <a:gd name="T68" fmla="*/ 24 w 48"/>
                <a:gd name="T69" fmla="*/ 15 h 41"/>
                <a:gd name="T70" fmla="*/ 31 w 48"/>
                <a:gd name="T71" fmla="*/ 22 h 41"/>
                <a:gd name="T72" fmla="*/ 24 w 48"/>
                <a:gd name="T73" fmla="*/ 29 h 41"/>
                <a:gd name="T74" fmla="*/ 24 w 48"/>
                <a:gd name="T75" fmla="*/ 18 h 41"/>
                <a:gd name="T76" fmla="*/ 20 w 48"/>
                <a:gd name="T77" fmla="*/ 22 h 41"/>
                <a:gd name="T78" fmla="*/ 21 w 48"/>
                <a:gd name="T79" fmla="*/ 23 h 41"/>
                <a:gd name="T80" fmla="*/ 22 w 48"/>
                <a:gd name="T81" fmla="*/ 22 h 41"/>
                <a:gd name="T82" fmla="*/ 24 w 48"/>
                <a:gd name="T83" fmla="*/ 20 h 41"/>
                <a:gd name="T84" fmla="*/ 25 w 48"/>
                <a:gd name="T85" fmla="*/ 19 h 41"/>
                <a:gd name="T86" fmla="*/ 24 w 48"/>
                <a:gd name="T87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" h="41">
                  <a:moveTo>
                    <a:pt x="48" y="38"/>
                  </a:moveTo>
                  <a:cubicBezTo>
                    <a:pt x="48" y="40"/>
                    <a:pt x="47" y="41"/>
                    <a:pt x="45" y="41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2" y="41"/>
                    <a:pt x="0" y="40"/>
                    <a:pt x="0" y="3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7" y="0"/>
                    <a:pt x="48" y="1"/>
                    <a:pt x="48" y="3"/>
                  </a:cubicBezTo>
                  <a:lnTo>
                    <a:pt x="48" y="38"/>
                  </a:lnTo>
                  <a:close/>
                  <a:moveTo>
                    <a:pt x="45" y="10"/>
                  </a:moveTo>
                  <a:cubicBezTo>
                    <a:pt x="45" y="7"/>
                    <a:pt x="45" y="7"/>
                    <a:pt x="45" y="7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10"/>
                    <a:pt x="4" y="10"/>
                    <a:pt x="4" y="10"/>
                  </a:cubicBezTo>
                  <a:lnTo>
                    <a:pt x="45" y="10"/>
                  </a:lnTo>
                  <a:close/>
                  <a:moveTo>
                    <a:pt x="45" y="38"/>
                  </a:moveTo>
                  <a:cubicBezTo>
                    <a:pt x="45" y="34"/>
                    <a:pt x="45" y="34"/>
                    <a:pt x="45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8"/>
                    <a:pt x="4" y="38"/>
                    <a:pt x="4" y="38"/>
                  </a:cubicBezTo>
                  <a:lnTo>
                    <a:pt x="45" y="38"/>
                  </a:lnTo>
                  <a:close/>
                  <a:moveTo>
                    <a:pt x="17" y="5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5"/>
                    <a:pt x="7" y="5"/>
                    <a:pt x="7" y="5"/>
                  </a:cubicBezTo>
                  <a:lnTo>
                    <a:pt x="17" y="5"/>
                  </a:lnTo>
                  <a:close/>
                  <a:moveTo>
                    <a:pt x="24" y="12"/>
                  </a:moveTo>
                  <a:cubicBezTo>
                    <a:pt x="19" y="12"/>
                    <a:pt x="14" y="17"/>
                    <a:pt x="14" y="22"/>
                  </a:cubicBezTo>
                  <a:cubicBezTo>
                    <a:pt x="14" y="28"/>
                    <a:pt x="19" y="33"/>
                    <a:pt x="24" y="33"/>
                  </a:cubicBezTo>
                  <a:cubicBezTo>
                    <a:pt x="30" y="33"/>
                    <a:pt x="35" y="28"/>
                    <a:pt x="35" y="22"/>
                  </a:cubicBezTo>
                  <a:cubicBezTo>
                    <a:pt x="35" y="17"/>
                    <a:pt x="30" y="12"/>
                    <a:pt x="24" y="12"/>
                  </a:cubicBezTo>
                  <a:close/>
                  <a:moveTo>
                    <a:pt x="24" y="29"/>
                  </a:moveTo>
                  <a:cubicBezTo>
                    <a:pt x="21" y="29"/>
                    <a:pt x="17" y="26"/>
                    <a:pt x="17" y="22"/>
                  </a:cubicBezTo>
                  <a:cubicBezTo>
                    <a:pt x="17" y="18"/>
                    <a:pt x="21" y="15"/>
                    <a:pt x="24" y="15"/>
                  </a:cubicBezTo>
                  <a:cubicBezTo>
                    <a:pt x="28" y="15"/>
                    <a:pt x="31" y="18"/>
                    <a:pt x="31" y="22"/>
                  </a:cubicBezTo>
                  <a:cubicBezTo>
                    <a:pt x="31" y="26"/>
                    <a:pt x="28" y="29"/>
                    <a:pt x="24" y="29"/>
                  </a:cubicBezTo>
                  <a:close/>
                  <a:moveTo>
                    <a:pt x="24" y="18"/>
                  </a:moveTo>
                  <a:cubicBezTo>
                    <a:pt x="22" y="18"/>
                    <a:pt x="20" y="20"/>
                    <a:pt x="20" y="22"/>
                  </a:cubicBezTo>
                  <a:cubicBezTo>
                    <a:pt x="20" y="23"/>
                    <a:pt x="20" y="23"/>
                    <a:pt x="21" y="23"/>
                  </a:cubicBezTo>
                  <a:cubicBezTo>
                    <a:pt x="21" y="23"/>
                    <a:pt x="22" y="23"/>
                    <a:pt x="22" y="22"/>
                  </a:cubicBezTo>
                  <a:cubicBezTo>
                    <a:pt x="22" y="21"/>
                    <a:pt x="23" y="20"/>
                    <a:pt x="24" y="20"/>
                  </a:cubicBezTo>
                  <a:cubicBezTo>
                    <a:pt x="25" y="20"/>
                    <a:pt x="25" y="19"/>
                    <a:pt x="25" y="19"/>
                  </a:cubicBezTo>
                  <a:cubicBezTo>
                    <a:pt x="25" y="18"/>
                    <a:pt x="25" y="18"/>
                    <a:pt x="24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975377" y="1213249"/>
            <a:ext cx="1238895" cy="1234527"/>
            <a:chOff x="6975374" y="1213247"/>
            <a:chExt cx="1238895" cy="1234527"/>
          </a:xfrm>
        </p:grpSpPr>
        <p:sp>
          <p:nvSpPr>
            <p:cNvPr id="21" name="Rectangle 20"/>
            <p:cNvSpPr/>
            <p:nvPr/>
          </p:nvSpPr>
          <p:spPr>
            <a:xfrm>
              <a:off x="6975374" y="1213247"/>
              <a:ext cx="1238895" cy="1234527"/>
            </a:xfrm>
            <a:prstGeom prst="rect">
              <a:avLst/>
            </a:prstGeom>
            <a:solidFill>
              <a:schemeClr val="accent4"/>
            </a:solidFill>
            <a:ln w="762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5" name="Freeform 169"/>
            <p:cNvSpPr>
              <a:spLocks noEditPoints="1"/>
            </p:cNvSpPr>
            <p:nvPr/>
          </p:nvSpPr>
          <p:spPr bwMode="auto">
            <a:xfrm>
              <a:off x="7375968" y="1457775"/>
              <a:ext cx="437707" cy="745471"/>
            </a:xfrm>
            <a:custGeom>
              <a:avLst/>
              <a:gdLst>
                <a:gd name="T0" fmla="*/ 22 w 27"/>
                <a:gd name="T1" fmla="*/ 0 h 46"/>
                <a:gd name="T2" fmla="*/ 4 w 27"/>
                <a:gd name="T3" fmla="*/ 0 h 46"/>
                <a:gd name="T4" fmla="*/ 0 w 27"/>
                <a:gd name="T5" fmla="*/ 5 h 46"/>
                <a:gd name="T6" fmla="*/ 0 w 27"/>
                <a:gd name="T7" fmla="*/ 41 h 46"/>
                <a:gd name="T8" fmla="*/ 4 w 27"/>
                <a:gd name="T9" fmla="*/ 46 h 46"/>
                <a:gd name="T10" fmla="*/ 22 w 27"/>
                <a:gd name="T11" fmla="*/ 46 h 46"/>
                <a:gd name="T12" fmla="*/ 27 w 27"/>
                <a:gd name="T13" fmla="*/ 41 h 46"/>
                <a:gd name="T14" fmla="*/ 27 w 27"/>
                <a:gd name="T15" fmla="*/ 5 h 46"/>
                <a:gd name="T16" fmla="*/ 22 w 27"/>
                <a:gd name="T17" fmla="*/ 0 h 46"/>
                <a:gd name="T18" fmla="*/ 13 w 27"/>
                <a:gd name="T19" fmla="*/ 44 h 46"/>
                <a:gd name="T20" fmla="*/ 10 w 27"/>
                <a:gd name="T21" fmla="*/ 42 h 46"/>
                <a:gd name="T22" fmla="*/ 13 w 27"/>
                <a:gd name="T23" fmla="*/ 40 h 46"/>
                <a:gd name="T24" fmla="*/ 17 w 27"/>
                <a:gd name="T25" fmla="*/ 42 h 46"/>
                <a:gd name="T26" fmla="*/ 13 w 27"/>
                <a:gd name="T27" fmla="*/ 44 h 46"/>
                <a:gd name="T28" fmla="*/ 23 w 27"/>
                <a:gd name="T29" fmla="*/ 37 h 46"/>
                <a:gd name="T30" fmla="*/ 3 w 27"/>
                <a:gd name="T31" fmla="*/ 37 h 46"/>
                <a:gd name="T32" fmla="*/ 3 w 27"/>
                <a:gd name="T33" fmla="*/ 6 h 46"/>
                <a:gd name="T34" fmla="*/ 23 w 27"/>
                <a:gd name="T35" fmla="*/ 6 h 46"/>
                <a:gd name="T36" fmla="*/ 23 w 27"/>
                <a:gd name="T37" fmla="*/ 3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46">
                  <a:moveTo>
                    <a:pt x="2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4"/>
                    <a:pt x="2" y="46"/>
                    <a:pt x="4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5" y="46"/>
                    <a:pt x="27" y="44"/>
                    <a:pt x="27" y="41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2"/>
                    <a:pt x="25" y="0"/>
                    <a:pt x="22" y="0"/>
                  </a:cubicBezTo>
                  <a:close/>
                  <a:moveTo>
                    <a:pt x="13" y="44"/>
                  </a:moveTo>
                  <a:cubicBezTo>
                    <a:pt x="11" y="44"/>
                    <a:pt x="10" y="43"/>
                    <a:pt x="10" y="42"/>
                  </a:cubicBezTo>
                  <a:cubicBezTo>
                    <a:pt x="10" y="41"/>
                    <a:pt x="11" y="40"/>
                    <a:pt x="13" y="40"/>
                  </a:cubicBezTo>
                  <a:cubicBezTo>
                    <a:pt x="15" y="40"/>
                    <a:pt x="17" y="41"/>
                    <a:pt x="17" y="42"/>
                  </a:cubicBezTo>
                  <a:cubicBezTo>
                    <a:pt x="17" y="43"/>
                    <a:pt x="15" y="44"/>
                    <a:pt x="13" y="44"/>
                  </a:cubicBezTo>
                  <a:close/>
                  <a:moveTo>
                    <a:pt x="23" y="37"/>
                  </a:moveTo>
                  <a:cubicBezTo>
                    <a:pt x="3" y="37"/>
                    <a:pt x="3" y="37"/>
                    <a:pt x="3" y="3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3" y="6"/>
                    <a:pt x="23" y="6"/>
                    <a:pt x="23" y="6"/>
                  </a:cubicBezTo>
                  <a:lnTo>
                    <a:pt x="23" y="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sp>
        <p:nvSpPr>
          <p:cNvPr id="16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此处添加标题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584251" y="2626245"/>
            <a:ext cx="0" cy="379177"/>
          </a:xfrm>
          <a:prstGeom prst="line">
            <a:avLst/>
          </a:prstGeom>
          <a:ln w="31750">
            <a:solidFill>
              <a:schemeClr val="accent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593805" y="2626245"/>
            <a:ext cx="0" cy="379177"/>
          </a:xfrm>
          <a:prstGeom prst="line">
            <a:avLst/>
          </a:prstGeom>
          <a:ln w="31750">
            <a:solidFill>
              <a:schemeClr val="accent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603359" y="2626245"/>
            <a:ext cx="0" cy="379177"/>
          </a:xfrm>
          <a:prstGeom prst="line">
            <a:avLst/>
          </a:prstGeom>
          <a:ln w="31750">
            <a:solidFill>
              <a:schemeClr val="accent3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7612912" y="2626245"/>
            <a:ext cx="0" cy="379177"/>
          </a:xfrm>
          <a:prstGeom prst="line">
            <a:avLst/>
          </a:prstGeom>
          <a:ln w="31750">
            <a:solidFill>
              <a:schemeClr val="accent4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" y="3729792"/>
            <a:ext cx="9144000" cy="14137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5" name="Text Placeholder 4"/>
          <p:cNvSpPr txBox="1"/>
          <p:nvPr/>
        </p:nvSpPr>
        <p:spPr>
          <a:xfrm>
            <a:off x="3662535" y="976838"/>
            <a:ext cx="2286000" cy="3657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项目信息</a:t>
            </a:r>
            <a:endParaRPr lang="en-US" sz="1600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6" name="Text Placeholder 4"/>
          <p:cNvSpPr txBox="1"/>
          <p:nvPr/>
        </p:nvSpPr>
        <p:spPr>
          <a:xfrm>
            <a:off x="3782852" y="1342598"/>
            <a:ext cx="4124740" cy="234907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just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b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</a:t>
            </a:r>
            <a:endParaRPr lang="en-US" altLang="zh-CN" sz="120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建议与标题相关并符合整体语言风格</a:t>
            </a:r>
            <a:endParaRPr lang="en-US" altLang="zh-CN" sz="120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语言描述尽量简洁生动。尽量将每页幻灯片的字数控制在</a:t>
            </a:r>
            <a:r>
              <a:rPr lang="en-US" altLang="zh-CN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200</a:t>
            </a:r>
            <a:r>
              <a:rPr lang="zh-CN" alt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字以内</a:t>
            </a:r>
            <a:endParaRPr lang="en-US" altLang="zh-CN" sz="120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据统计每页幻灯片的最好控制在</a:t>
            </a:r>
            <a:r>
              <a:rPr lang="en-US" altLang="zh-CN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5</a:t>
            </a:r>
            <a:r>
              <a:rPr lang="zh-CN" alt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分钟之内。</a:t>
            </a:r>
            <a:endParaRPr lang="en-US" altLang="zh-CN" sz="120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尽量将每页幻灯片的字数控制在</a:t>
            </a:r>
            <a:r>
              <a:rPr lang="en-US" altLang="zh-CN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200</a:t>
            </a:r>
            <a:r>
              <a:rPr lang="zh-CN" alt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字以内</a:t>
            </a:r>
            <a:endParaRPr lang="zh-CN" altLang="en-US" sz="120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874" y="638469"/>
            <a:ext cx="2055967" cy="4073863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5833158" y="3964760"/>
            <a:ext cx="572581" cy="572581"/>
            <a:chOff x="6730588" y="3976127"/>
            <a:chExt cx="572581" cy="572581"/>
          </a:xfrm>
        </p:grpSpPr>
        <p:sp>
          <p:nvSpPr>
            <p:cNvPr id="26" name="Oval 25"/>
            <p:cNvSpPr/>
            <p:nvPr/>
          </p:nvSpPr>
          <p:spPr>
            <a:xfrm>
              <a:off x="6730588" y="3976127"/>
              <a:ext cx="572581" cy="572581"/>
            </a:xfrm>
            <a:prstGeom prst="ellipse">
              <a:avLst/>
            </a:prstGeom>
            <a:noFill/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7" name="Freeform 376"/>
            <p:cNvSpPr>
              <a:spLocks noEditPoints="1"/>
            </p:cNvSpPr>
            <p:nvPr/>
          </p:nvSpPr>
          <p:spPr bwMode="auto">
            <a:xfrm>
              <a:off x="6866665" y="4152128"/>
              <a:ext cx="279889" cy="237643"/>
            </a:xfrm>
            <a:custGeom>
              <a:avLst/>
              <a:gdLst>
                <a:gd name="T0" fmla="*/ 45 w 45"/>
                <a:gd name="T1" fmla="*/ 19 h 38"/>
                <a:gd name="T2" fmla="*/ 43 w 45"/>
                <a:gd name="T3" fmla="*/ 20 h 38"/>
                <a:gd name="T4" fmla="*/ 15 w 45"/>
                <a:gd name="T5" fmla="*/ 24 h 38"/>
                <a:gd name="T6" fmla="*/ 15 w 45"/>
                <a:gd name="T7" fmla="*/ 26 h 38"/>
                <a:gd name="T8" fmla="*/ 15 w 45"/>
                <a:gd name="T9" fmla="*/ 27 h 38"/>
                <a:gd name="T10" fmla="*/ 39 w 45"/>
                <a:gd name="T11" fmla="*/ 27 h 38"/>
                <a:gd name="T12" fmla="*/ 41 w 45"/>
                <a:gd name="T13" fmla="*/ 29 h 38"/>
                <a:gd name="T14" fmla="*/ 39 w 45"/>
                <a:gd name="T15" fmla="*/ 31 h 38"/>
                <a:gd name="T16" fmla="*/ 12 w 45"/>
                <a:gd name="T17" fmla="*/ 31 h 38"/>
                <a:gd name="T18" fmla="*/ 10 w 45"/>
                <a:gd name="T19" fmla="*/ 29 h 38"/>
                <a:gd name="T20" fmla="*/ 12 w 45"/>
                <a:gd name="T21" fmla="*/ 25 h 38"/>
                <a:gd name="T22" fmla="*/ 7 w 45"/>
                <a:gd name="T23" fmla="*/ 3 h 38"/>
                <a:gd name="T24" fmla="*/ 2 w 45"/>
                <a:gd name="T25" fmla="*/ 3 h 38"/>
                <a:gd name="T26" fmla="*/ 0 w 45"/>
                <a:gd name="T27" fmla="*/ 2 h 38"/>
                <a:gd name="T28" fmla="*/ 2 w 45"/>
                <a:gd name="T29" fmla="*/ 0 h 38"/>
                <a:gd name="T30" fmla="*/ 9 w 45"/>
                <a:gd name="T31" fmla="*/ 0 h 38"/>
                <a:gd name="T32" fmla="*/ 11 w 45"/>
                <a:gd name="T33" fmla="*/ 3 h 38"/>
                <a:gd name="T34" fmla="*/ 43 w 45"/>
                <a:gd name="T35" fmla="*/ 3 h 38"/>
                <a:gd name="T36" fmla="*/ 45 w 45"/>
                <a:gd name="T37" fmla="*/ 5 h 38"/>
                <a:gd name="T38" fmla="*/ 45 w 45"/>
                <a:gd name="T39" fmla="*/ 19 h 38"/>
                <a:gd name="T40" fmla="*/ 14 w 45"/>
                <a:gd name="T41" fmla="*/ 38 h 38"/>
                <a:gd name="T42" fmla="*/ 10 w 45"/>
                <a:gd name="T43" fmla="*/ 34 h 38"/>
                <a:gd name="T44" fmla="*/ 14 w 45"/>
                <a:gd name="T45" fmla="*/ 31 h 38"/>
                <a:gd name="T46" fmla="*/ 17 w 45"/>
                <a:gd name="T47" fmla="*/ 34 h 38"/>
                <a:gd name="T48" fmla="*/ 14 w 45"/>
                <a:gd name="T49" fmla="*/ 38 h 38"/>
                <a:gd name="T50" fmla="*/ 38 w 45"/>
                <a:gd name="T51" fmla="*/ 38 h 38"/>
                <a:gd name="T52" fmla="*/ 34 w 45"/>
                <a:gd name="T53" fmla="*/ 34 h 38"/>
                <a:gd name="T54" fmla="*/ 38 w 45"/>
                <a:gd name="T55" fmla="*/ 31 h 38"/>
                <a:gd name="T56" fmla="*/ 41 w 45"/>
                <a:gd name="T57" fmla="*/ 34 h 38"/>
                <a:gd name="T58" fmla="*/ 38 w 45"/>
                <a:gd name="T5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5" h="38">
                  <a:moveTo>
                    <a:pt x="45" y="19"/>
                  </a:moveTo>
                  <a:cubicBezTo>
                    <a:pt x="45" y="20"/>
                    <a:pt x="44" y="20"/>
                    <a:pt x="43" y="20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5" y="25"/>
                    <a:pt x="15" y="26"/>
                  </a:cubicBezTo>
                  <a:cubicBezTo>
                    <a:pt x="15" y="26"/>
                    <a:pt x="15" y="27"/>
                    <a:pt x="15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1" y="28"/>
                    <a:pt x="41" y="29"/>
                  </a:cubicBezTo>
                  <a:cubicBezTo>
                    <a:pt x="41" y="30"/>
                    <a:pt x="40" y="31"/>
                    <a:pt x="39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1" y="31"/>
                    <a:pt x="10" y="30"/>
                    <a:pt x="10" y="29"/>
                  </a:cubicBezTo>
                  <a:cubicBezTo>
                    <a:pt x="10" y="28"/>
                    <a:pt x="12" y="26"/>
                    <a:pt x="12" y="25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0" y="2"/>
                    <a:pt x="11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4" y="3"/>
                    <a:pt x="45" y="4"/>
                    <a:pt x="45" y="5"/>
                  </a:cubicBezTo>
                  <a:lnTo>
                    <a:pt x="45" y="19"/>
                  </a:lnTo>
                  <a:close/>
                  <a:moveTo>
                    <a:pt x="14" y="38"/>
                  </a:moveTo>
                  <a:cubicBezTo>
                    <a:pt x="12" y="38"/>
                    <a:pt x="10" y="36"/>
                    <a:pt x="10" y="34"/>
                  </a:cubicBezTo>
                  <a:cubicBezTo>
                    <a:pt x="10" y="32"/>
                    <a:pt x="12" y="31"/>
                    <a:pt x="14" y="31"/>
                  </a:cubicBezTo>
                  <a:cubicBezTo>
                    <a:pt x="16" y="31"/>
                    <a:pt x="17" y="32"/>
                    <a:pt x="17" y="34"/>
                  </a:cubicBezTo>
                  <a:cubicBezTo>
                    <a:pt x="17" y="36"/>
                    <a:pt x="16" y="38"/>
                    <a:pt x="14" y="38"/>
                  </a:cubicBezTo>
                  <a:close/>
                  <a:moveTo>
                    <a:pt x="38" y="38"/>
                  </a:moveTo>
                  <a:cubicBezTo>
                    <a:pt x="36" y="38"/>
                    <a:pt x="34" y="36"/>
                    <a:pt x="34" y="34"/>
                  </a:cubicBezTo>
                  <a:cubicBezTo>
                    <a:pt x="34" y="32"/>
                    <a:pt x="36" y="31"/>
                    <a:pt x="38" y="31"/>
                  </a:cubicBezTo>
                  <a:cubicBezTo>
                    <a:pt x="40" y="31"/>
                    <a:pt x="41" y="32"/>
                    <a:pt x="41" y="34"/>
                  </a:cubicBezTo>
                  <a:cubicBezTo>
                    <a:pt x="41" y="36"/>
                    <a:pt x="40" y="38"/>
                    <a:pt x="38" y="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4924422" y="3964760"/>
            <a:ext cx="572581" cy="572581"/>
            <a:chOff x="5821852" y="3976127"/>
            <a:chExt cx="572581" cy="572581"/>
          </a:xfrm>
        </p:grpSpPr>
        <p:sp>
          <p:nvSpPr>
            <p:cNvPr id="29" name="Oval 28"/>
            <p:cNvSpPr/>
            <p:nvPr/>
          </p:nvSpPr>
          <p:spPr>
            <a:xfrm>
              <a:off x="5821852" y="3976127"/>
              <a:ext cx="572581" cy="572581"/>
            </a:xfrm>
            <a:prstGeom prst="ellipse">
              <a:avLst/>
            </a:prstGeom>
            <a:noFill/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0" name="Freeform 379"/>
            <p:cNvSpPr>
              <a:spLocks noEditPoints="1"/>
            </p:cNvSpPr>
            <p:nvPr/>
          </p:nvSpPr>
          <p:spPr bwMode="auto">
            <a:xfrm>
              <a:off x="5964374" y="4133645"/>
              <a:ext cx="298375" cy="256126"/>
            </a:xfrm>
            <a:custGeom>
              <a:avLst/>
              <a:gdLst>
                <a:gd name="T0" fmla="*/ 7 w 48"/>
                <a:gd name="T1" fmla="*/ 41 h 41"/>
                <a:gd name="T2" fmla="*/ 6 w 48"/>
                <a:gd name="T3" fmla="*/ 41 h 41"/>
                <a:gd name="T4" fmla="*/ 1 w 48"/>
                <a:gd name="T5" fmla="*/ 41 h 41"/>
                <a:gd name="T6" fmla="*/ 0 w 48"/>
                <a:gd name="T7" fmla="*/ 41 h 41"/>
                <a:gd name="T8" fmla="*/ 0 w 48"/>
                <a:gd name="T9" fmla="*/ 35 h 41"/>
                <a:gd name="T10" fmla="*/ 1 w 48"/>
                <a:gd name="T11" fmla="*/ 35 h 41"/>
                <a:gd name="T12" fmla="*/ 6 w 48"/>
                <a:gd name="T13" fmla="*/ 35 h 41"/>
                <a:gd name="T14" fmla="*/ 7 w 48"/>
                <a:gd name="T15" fmla="*/ 35 h 41"/>
                <a:gd name="T16" fmla="*/ 7 w 48"/>
                <a:gd name="T17" fmla="*/ 41 h 41"/>
                <a:gd name="T18" fmla="*/ 17 w 48"/>
                <a:gd name="T19" fmla="*/ 41 h 41"/>
                <a:gd name="T20" fmla="*/ 17 w 48"/>
                <a:gd name="T21" fmla="*/ 41 h 41"/>
                <a:gd name="T22" fmla="*/ 11 w 48"/>
                <a:gd name="T23" fmla="*/ 41 h 41"/>
                <a:gd name="T24" fmla="*/ 11 w 48"/>
                <a:gd name="T25" fmla="*/ 41 h 41"/>
                <a:gd name="T26" fmla="*/ 11 w 48"/>
                <a:gd name="T27" fmla="*/ 32 h 41"/>
                <a:gd name="T28" fmla="*/ 11 w 48"/>
                <a:gd name="T29" fmla="*/ 31 h 41"/>
                <a:gd name="T30" fmla="*/ 17 w 48"/>
                <a:gd name="T31" fmla="*/ 31 h 41"/>
                <a:gd name="T32" fmla="*/ 17 w 48"/>
                <a:gd name="T33" fmla="*/ 32 h 41"/>
                <a:gd name="T34" fmla="*/ 17 w 48"/>
                <a:gd name="T35" fmla="*/ 41 h 41"/>
                <a:gd name="T36" fmla="*/ 28 w 48"/>
                <a:gd name="T37" fmla="*/ 41 h 41"/>
                <a:gd name="T38" fmla="*/ 27 w 48"/>
                <a:gd name="T39" fmla="*/ 41 h 41"/>
                <a:gd name="T40" fmla="*/ 22 w 48"/>
                <a:gd name="T41" fmla="*/ 41 h 41"/>
                <a:gd name="T42" fmla="*/ 21 w 48"/>
                <a:gd name="T43" fmla="*/ 41 h 41"/>
                <a:gd name="T44" fmla="*/ 21 w 48"/>
                <a:gd name="T45" fmla="*/ 25 h 41"/>
                <a:gd name="T46" fmla="*/ 22 w 48"/>
                <a:gd name="T47" fmla="*/ 24 h 41"/>
                <a:gd name="T48" fmla="*/ 27 w 48"/>
                <a:gd name="T49" fmla="*/ 24 h 41"/>
                <a:gd name="T50" fmla="*/ 28 w 48"/>
                <a:gd name="T51" fmla="*/ 25 h 41"/>
                <a:gd name="T52" fmla="*/ 28 w 48"/>
                <a:gd name="T53" fmla="*/ 41 h 41"/>
                <a:gd name="T54" fmla="*/ 38 w 48"/>
                <a:gd name="T55" fmla="*/ 41 h 41"/>
                <a:gd name="T56" fmla="*/ 37 w 48"/>
                <a:gd name="T57" fmla="*/ 41 h 41"/>
                <a:gd name="T58" fmla="*/ 32 w 48"/>
                <a:gd name="T59" fmla="*/ 41 h 41"/>
                <a:gd name="T60" fmla="*/ 31 w 48"/>
                <a:gd name="T61" fmla="*/ 41 h 41"/>
                <a:gd name="T62" fmla="*/ 31 w 48"/>
                <a:gd name="T63" fmla="*/ 15 h 41"/>
                <a:gd name="T64" fmla="*/ 32 w 48"/>
                <a:gd name="T65" fmla="*/ 14 h 41"/>
                <a:gd name="T66" fmla="*/ 37 w 48"/>
                <a:gd name="T67" fmla="*/ 14 h 41"/>
                <a:gd name="T68" fmla="*/ 38 w 48"/>
                <a:gd name="T69" fmla="*/ 15 h 41"/>
                <a:gd name="T70" fmla="*/ 38 w 48"/>
                <a:gd name="T71" fmla="*/ 41 h 41"/>
                <a:gd name="T72" fmla="*/ 48 w 48"/>
                <a:gd name="T73" fmla="*/ 41 h 41"/>
                <a:gd name="T74" fmla="*/ 47 w 48"/>
                <a:gd name="T75" fmla="*/ 41 h 41"/>
                <a:gd name="T76" fmla="*/ 42 w 48"/>
                <a:gd name="T77" fmla="*/ 41 h 41"/>
                <a:gd name="T78" fmla="*/ 41 w 48"/>
                <a:gd name="T79" fmla="*/ 41 h 41"/>
                <a:gd name="T80" fmla="*/ 41 w 48"/>
                <a:gd name="T81" fmla="*/ 1 h 41"/>
                <a:gd name="T82" fmla="*/ 42 w 48"/>
                <a:gd name="T83" fmla="*/ 0 h 41"/>
                <a:gd name="T84" fmla="*/ 47 w 48"/>
                <a:gd name="T85" fmla="*/ 0 h 41"/>
                <a:gd name="T86" fmla="*/ 48 w 48"/>
                <a:gd name="T87" fmla="*/ 1 h 41"/>
                <a:gd name="T88" fmla="*/ 48 w 48"/>
                <a:gd name="T8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8" h="41">
                  <a:moveTo>
                    <a:pt x="7" y="41"/>
                  </a:moveTo>
                  <a:cubicBezTo>
                    <a:pt x="7" y="41"/>
                    <a:pt x="7" y="41"/>
                    <a:pt x="6" y="4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1"/>
                    <a:pt x="0" y="41"/>
                    <a:pt x="0" y="41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1" y="35"/>
                    <a:pt x="1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7" y="35"/>
                    <a:pt x="7" y="35"/>
                    <a:pt x="7" y="35"/>
                  </a:cubicBezTo>
                  <a:lnTo>
                    <a:pt x="7" y="41"/>
                  </a:lnTo>
                  <a:close/>
                  <a:moveTo>
                    <a:pt x="17" y="41"/>
                  </a:moveTo>
                  <a:cubicBezTo>
                    <a:pt x="17" y="41"/>
                    <a:pt x="17" y="41"/>
                    <a:pt x="17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2"/>
                    <a:pt x="11" y="31"/>
                    <a:pt x="11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2"/>
                    <a:pt x="17" y="32"/>
                  </a:cubicBezTo>
                  <a:lnTo>
                    <a:pt x="17" y="41"/>
                  </a:lnTo>
                  <a:close/>
                  <a:moveTo>
                    <a:pt x="28" y="41"/>
                  </a:moveTo>
                  <a:cubicBezTo>
                    <a:pt x="28" y="41"/>
                    <a:pt x="27" y="41"/>
                    <a:pt x="27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4"/>
                    <a:pt x="22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8" y="25"/>
                    <a:pt x="28" y="25"/>
                  </a:cubicBezTo>
                  <a:lnTo>
                    <a:pt x="28" y="41"/>
                  </a:lnTo>
                  <a:close/>
                  <a:moveTo>
                    <a:pt x="38" y="41"/>
                  </a:moveTo>
                  <a:cubicBezTo>
                    <a:pt x="38" y="41"/>
                    <a:pt x="38" y="41"/>
                    <a:pt x="37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1" y="41"/>
                    <a:pt x="31" y="4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4"/>
                    <a:pt x="32" y="14"/>
                    <a:pt x="32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8" y="14"/>
                    <a:pt x="38" y="14"/>
                    <a:pt x="38" y="15"/>
                  </a:cubicBezTo>
                  <a:lnTo>
                    <a:pt x="38" y="41"/>
                  </a:lnTo>
                  <a:close/>
                  <a:moveTo>
                    <a:pt x="48" y="41"/>
                  </a:moveTo>
                  <a:cubicBezTo>
                    <a:pt x="48" y="41"/>
                    <a:pt x="48" y="41"/>
                    <a:pt x="47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1"/>
                    <a:pt x="41" y="41"/>
                    <a:pt x="41" y="4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2" y="0"/>
                    <a:pt x="42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8" y="1"/>
                    <a:pt x="48" y="1"/>
                  </a:cubicBezTo>
                  <a:lnTo>
                    <a:pt x="48" y="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6741893" y="3964760"/>
            <a:ext cx="572581" cy="572581"/>
            <a:chOff x="7639323" y="3976127"/>
            <a:chExt cx="572581" cy="572581"/>
          </a:xfrm>
        </p:grpSpPr>
        <p:sp>
          <p:nvSpPr>
            <p:cNvPr id="32" name="Oval 31"/>
            <p:cNvSpPr/>
            <p:nvPr/>
          </p:nvSpPr>
          <p:spPr>
            <a:xfrm>
              <a:off x="7639323" y="3976127"/>
              <a:ext cx="572581" cy="572581"/>
            </a:xfrm>
            <a:prstGeom prst="ellipse">
              <a:avLst/>
            </a:prstGeom>
            <a:noFill/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3" name="Freeform 383"/>
            <p:cNvSpPr>
              <a:spLocks noEditPoints="1"/>
            </p:cNvSpPr>
            <p:nvPr/>
          </p:nvSpPr>
          <p:spPr bwMode="auto">
            <a:xfrm>
              <a:off x="7809581" y="4136435"/>
              <a:ext cx="256127" cy="256127"/>
            </a:xfrm>
            <a:custGeom>
              <a:avLst/>
              <a:gdLst>
                <a:gd name="T0" fmla="*/ 11 w 41"/>
                <a:gd name="T1" fmla="*/ 20 h 41"/>
                <a:gd name="T2" fmla="*/ 0 w 41"/>
                <a:gd name="T3" fmla="*/ 18 h 41"/>
                <a:gd name="T4" fmla="*/ 2 w 41"/>
                <a:gd name="T5" fmla="*/ 13 h 41"/>
                <a:gd name="T6" fmla="*/ 13 w 41"/>
                <a:gd name="T7" fmla="*/ 16 h 41"/>
                <a:gd name="T8" fmla="*/ 10 w 41"/>
                <a:gd name="T9" fmla="*/ 12 h 41"/>
                <a:gd name="T10" fmla="*/ 3 w 41"/>
                <a:gd name="T11" fmla="*/ 1 h 41"/>
                <a:gd name="T12" fmla="*/ 9 w 41"/>
                <a:gd name="T13" fmla="*/ 0 h 41"/>
                <a:gd name="T14" fmla="*/ 10 w 41"/>
                <a:gd name="T15" fmla="*/ 12 h 41"/>
                <a:gd name="T16" fmla="*/ 9 w 41"/>
                <a:gd name="T17" fmla="*/ 41 h 41"/>
                <a:gd name="T18" fmla="*/ 3 w 41"/>
                <a:gd name="T19" fmla="*/ 40 h 41"/>
                <a:gd name="T20" fmla="*/ 10 w 41"/>
                <a:gd name="T21" fmla="*/ 22 h 41"/>
                <a:gd name="T22" fmla="*/ 27 w 41"/>
                <a:gd name="T23" fmla="*/ 31 h 41"/>
                <a:gd name="T24" fmla="*/ 16 w 41"/>
                <a:gd name="T25" fmla="*/ 34 h 41"/>
                <a:gd name="T26" fmla="*/ 13 w 41"/>
                <a:gd name="T27" fmla="*/ 30 h 41"/>
                <a:gd name="T28" fmla="*/ 25 w 41"/>
                <a:gd name="T29" fmla="*/ 27 h 41"/>
                <a:gd name="T30" fmla="*/ 27 w 41"/>
                <a:gd name="T31" fmla="*/ 31 h 41"/>
                <a:gd name="T32" fmla="*/ 17 w 41"/>
                <a:gd name="T33" fmla="*/ 25 h 41"/>
                <a:gd name="T34" fmla="*/ 18 w 41"/>
                <a:gd name="T35" fmla="*/ 0 h 41"/>
                <a:gd name="T36" fmla="*/ 24 w 41"/>
                <a:gd name="T37" fmla="*/ 1 h 41"/>
                <a:gd name="T38" fmla="*/ 24 w 41"/>
                <a:gd name="T39" fmla="*/ 40 h 41"/>
                <a:gd name="T40" fmla="*/ 18 w 41"/>
                <a:gd name="T41" fmla="*/ 41 h 41"/>
                <a:gd name="T42" fmla="*/ 17 w 41"/>
                <a:gd name="T43" fmla="*/ 36 h 41"/>
                <a:gd name="T44" fmla="*/ 24 w 41"/>
                <a:gd name="T45" fmla="*/ 40 h 41"/>
                <a:gd name="T46" fmla="*/ 38 w 41"/>
                <a:gd name="T47" fmla="*/ 13 h 41"/>
                <a:gd name="T48" fmla="*/ 27 w 41"/>
                <a:gd name="T49" fmla="*/ 11 h 41"/>
                <a:gd name="T50" fmla="*/ 30 w 41"/>
                <a:gd name="T51" fmla="*/ 7 h 41"/>
                <a:gd name="T52" fmla="*/ 41 w 41"/>
                <a:gd name="T53" fmla="*/ 9 h 41"/>
                <a:gd name="T54" fmla="*/ 37 w 41"/>
                <a:gd name="T55" fmla="*/ 5 h 41"/>
                <a:gd name="T56" fmla="*/ 31 w 41"/>
                <a:gd name="T57" fmla="*/ 1 h 41"/>
                <a:gd name="T58" fmla="*/ 37 w 41"/>
                <a:gd name="T59" fmla="*/ 0 h 41"/>
                <a:gd name="T60" fmla="*/ 37 w 41"/>
                <a:gd name="T61" fmla="*/ 5 h 41"/>
                <a:gd name="T62" fmla="*/ 37 w 41"/>
                <a:gd name="T63" fmla="*/ 41 h 41"/>
                <a:gd name="T64" fmla="*/ 31 w 41"/>
                <a:gd name="T65" fmla="*/ 40 h 41"/>
                <a:gd name="T66" fmla="*/ 37 w 41"/>
                <a:gd name="T67" fmla="*/ 1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" h="41">
                  <a:moveTo>
                    <a:pt x="13" y="18"/>
                  </a:moveTo>
                  <a:cubicBezTo>
                    <a:pt x="13" y="19"/>
                    <a:pt x="12" y="20"/>
                    <a:pt x="11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5"/>
                    <a:pt x="1" y="13"/>
                    <a:pt x="2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3" y="15"/>
                    <a:pt x="13" y="16"/>
                  </a:cubicBezTo>
                  <a:lnTo>
                    <a:pt x="13" y="18"/>
                  </a:lnTo>
                  <a:close/>
                  <a:moveTo>
                    <a:pt x="10" y="12"/>
                  </a:moveTo>
                  <a:cubicBezTo>
                    <a:pt x="3" y="12"/>
                    <a:pt x="3" y="12"/>
                    <a:pt x="3" y="1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0" y="0"/>
                    <a:pt x="10" y="1"/>
                  </a:cubicBezTo>
                  <a:lnTo>
                    <a:pt x="10" y="12"/>
                  </a:lnTo>
                  <a:close/>
                  <a:moveTo>
                    <a:pt x="10" y="40"/>
                  </a:moveTo>
                  <a:cubicBezTo>
                    <a:pt x="10" y="40"/>
                    <a:pt x="10" y="41"/>
                    <a:pt x="9" y="41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41"/>
                    <a:pt x="3" y="40"/>
                    <a:pt x="3" y="40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10" y="22"/>
                    <a:pt x="10" y="22"/>
                    <a:pt x="10" y="22"/>
                  </a:cubicBezTo>
                  <a:lnTo>
                    <a:pt x="10" y="40"/>
                  </a:lnTo>
                  <a:close/>
                  <a:moveTo>
                    <a:pt x="27" y="31"/>
                  </a:moveTo>
                  <a:cubicBezTo>
                    <a:pt x="27" y="33"/>
                    <a:pt x="26" y="34"/>
                    <a:pt x="25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5" y="34"/>
                    <a:pt x="13" y="33"/>
                    <a:pt x="13" y="31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28"/>
                    <a:pt x="15" y="27"/>
                    <a:pt x="16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6" y="27"/>
                    <a:pt x="27" y="28"/>
                    <a:pt x="27" y="30"/>
                  </a:cubicBezTo>
                  <a:lnTo>
                    <a:pt x="27" y="31"/>
                  </a:lnTo>
                  <a:close/>
                  <a:moveTo>
                    <a:pt x="24" y="25"/>
                  </a:moveTo>
                  <a:cubicBezTo>
                    <a:pt x="17" y="25"/>
                    <a:pt x="17" y="25"/>
                    <a:pt x="17" y="25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7" y="0"/>
                    <a:pt x="1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4" y="0"/>
                    <a:pt x="24" y="1"/>
                  </a:cubicBezTo>
                  <a:lnTo>
                    <a:pt x="24" y="25"/>
                  </a:lnTo>
                  <a:close/>
                  <a:moveTo>
                    <a:pt x="24" y="40"/>
                  </a:moveTo>
                  <a:cubicBezTo>
                    <a:pt x="24" y="40"/>
                    <a:pt x="23" y="41"/>
                    <a:pt x="23" y="41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7" y="41"/>
                    <a:pt x="17" y="40"/>
                    <a:pt x="17" y="40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24" y="36"/>
                    <a:pt x="24" y="36"/>
                    <a:pt x="24" y="36"/>
                  </a:cubicBezTo>
                  <a:lnTo>
                    <a:pt x="24" y="40"/>
                  </a:lnTo>
                  <a:close/>
                  <a:moveTo>
                    <a:pt x="41" y="11"/>
                  </a:moveTo>
                  <a:cubicBezTo>
                    <a:pt x="41" y="12"/>
                    <a:pt x="40" y="13"/>
                    <a:pt x="38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8" y="13"/>
                    <a:pt x="27" y="12"/>
                    <a:pt x="27" y="11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8"/>
                    <a:pt x="28" y="7"/>
                    <a:pt x="30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0" y="7"/>
                    <a:pt x="41" y="8"/>
                    <a:pt x="41" y="9"/>
                  </a:cubicBezTo>
                  <a:lnTo>
                    <a:pt x="41" y="11"/>
                  </a:lnTo>
                  <a:close/>
                  <a:moveTo>
                    <a:pt x="37" y="5"/>
                  </a:moveTo>
                  <a:cubicBezTo>
                    <a:pt x="31" y="5"/>
                    <a:pt x="31" y="5"/>
                    <a:pt x="31" y="5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0"/>
                    <a:pt x="37" y="1"/>
                  </a:cubicBezTo>
                  <a:lnTo>
                    <a:pt x="37" y="5"/>
                  </a:lnTo>
                  <a:close/>
                  <a:moveTo>
                    <a:pt x="37" y="40"/>
                  </a:moveTo>
                  <a:cubicBezTo>
                    <a:pt x="37" y="40"/>
                    <a:pt x="37" y="41"/>
                    <a:pt x="37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41"/>
                    <a:pt x="31" y="40"/>
                    <a:pt x="31" y="40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7" y="15"/>
                    <a:pt x="37" y="15"/>
                    <a:pt x="37" y="15"/>
                  </a:cubicBezTo>
                  <a:lnTo>
                    <a:pt x="37" y="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015686" y="3964760"/>
            <a:ext cx="572581" cy="572581"/>
            <a:chOff x="4913116" y="3976127"/>
            <a:chExt cx="572581" cy="572581"/>
          </a:xfrm>
        </p:grpSpPr>
        <p:sp>
          <p:nvSpPr>
            <p:cNvPr id="35" name="Oval 34"/>
            <p:cNvSpPr/>
            <p:nvPr/>
          </p:nvSpPr>
          <p:spPr>
            <a:xfrm>
              <a:off x="4913116" y="3976127"/>
              <a:ext cx="572581" cy="572581"/>
            </a:xfrm>
            <a:prstGeom prst="ellipse">
              <a:avLst/>
            </a:prstGeom>
            <a:noFill/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6" name="Freeform 397"/>
            <p:cNvSpPr>
              <a:spLocks noEditPoints="1"/>
            </p:cNvSpPr>
            <p:nvPr/>
          </p:nvSpPr>
          <p:spPr bwMode="auto">
            <a:xfrm>
              <a:off x="5034646" y="4142887"/>
              <a:ext cx="361745" cy="237643"/>
            </a:xfrm>
            <a:custGeom>
              <a:avLst/>
              <a:gdLst>
                <a:gd name="T0" fmla="*/ 9 w 58"/>
                <a:gd name="T1" fmla="*/ 25 h 38"/>
                <a:gd name="T2" fmla="*/ 6 w 58"/>
                <a:gd name="T3" fmla="*/ 25 h 38"/>
                <a:gd name="T4" fmla="*/ 6 w 58"/>
                <a:gd name="T5" fmla="*/ 23 h 38"/>
                <a:gd name="T6" fmla="*/ 4 w 58"/>
                <a:gd name="T7" fmla="*/ 23 h 38"/>
                <a:gd name="T8" fmla="*/ 3 w 58"/>
                <a:gd name="T9" fmla="*/ 21 h 38"/>
                <a:gd name="T10" fmla="*/ 3 w 58"/>
                <a:gd name="T11" fmla="*/ 20 h 38"/>
                <a:gd name="T12" fmla="*/ 0 w 58"/>
                <a:gd name="T13" fmla="*/ 19 h 38"/>
                <a:gd name="T14" fmla="*/ 3 w 58"/>
                <a:gd name="T15" fmla="*/ 18 h 38"/>
                <a:gd name="T16" fmla="*/ 3 w 58"/>
                <a:gd name="T17" fmla="*/ 17 h 38"/>
                <a:gd name="T18" fmla="*/ 4 w 58"/>
                <a:gd name="T19" fmla="*/ 15 h 38"/>
                <a:gd name="T20" fmla="*/ 6 w 58"/>
                <a:gd name="T21" fmla="*/ 15 h 38"/>
                <a:gd name="T22" fmla="*/ 6 w 58"/>
                <a:gd name="T23" fmla="*/ 13 h 38"/>
                <a:gd name="T24" fmla="*/ 9 w 58"/>
                <a:gd name="T25" fmla="*/ 13 h 38"/>
                <a:gd name="T26" fmla="*/ 16 w 58"/>
                <a:gd name="T27" fmla="*/ 15 h 38"/>
                <a:gd name="T28" fmla="*/ 46 w 58"/>
                <a:gd name="T29" fmla="*/ 15 h 38"/>
                <a:gd name="T30" fmla="*/ 51 w 58"/>
                <a:gd name="T31" fmla="*/ 16 h 38"/>
                <a:gd name="T32" fmla="*/ 58 w 58"/>
                <a:gd name="T33" fmla="*/ 19 h 38"/>
                <a:gd name="T34" fmla="*/ 51 w 58"/>
                <a:gd name="T35" fmla="*/ 22 h 38"/>
                <a:gd name="T36" fmla="*/ 46 w 58"/>
                <a:gd name="T37" fmla="*/ 23 h 38"/>
                <a:gd name="T38" fmla="*/ 16 w 58"/>
                <a:gd name="T39" fmla="*/ 23 h 38"/>
                <a:gd name="T40" fmla="*/ 9 w 58"/>
                <a:gd name="T41" fmla="*/ 25 h 38"/>
                <a:gd name="T42" fmla="*/ 8 w 58"/>
                <a:gd name="T43" fmla="*/ 13 h 38"/>
                <a:gd name="T44" fmla="*/ 11 w 58"/>
                <a:gd name="T45" fmla="*/ 0 h 38"/>
                <a:gd name="T46" fmla="*/ 13 w 58"/>
                <a:gd name="T47" fmla="*/ 0 h 38"/>
                <a:gd name="T48" fmla="*/ 18 w 58"/>
                <a:gd name="T49" fmla="*/ 2 h 38"/>
                <a:gd name="T50" fmla="*/ 25 w 58"/>
                <a:gd name="T51" fmla="*/ 10 h 38"/>
                <a:gd name="T52" fmla="*/ 31 w 58"/>
                <a:gd name="T53" fmla="*/ 12 h 38"/>
                <a:gd name="T54" fmla="*/ 44 w 58"/>
                <a:gd name="T55" fmla="*/ 14 h 38"/>
                <a:gd name="T56" fmla="*/ 16 w 58"/>
                <a:gd name="T57" fmla="*/ 14 h 38"/>
                <a:gd name="T58" fmla="*/ 9 w 58"/>
                <a:gd name="T59" fmla="*/ 13 h 38"/>
                <a:gd name="T60" fmla="*/ 8 w 58"/>
                <a:gd name="T61" fmla="*/ 13 h 38"/>
                <a:gd name="T62" fmla="*/ 44 w 58"/>
                <a:gd name="T63" fmla="*/ 24 h 38"/>
                <a:gd name="T64" fmla="*/ 31 w 58"/>
                <a:gd name="T65" fmla="*/ 26 h 38"/>
                <a:gd name="T66" fmla="*/ 25 w 58"/>
                <a:gd name="T67" fmla="*/ 28 h 38"/>
                <a:gd name="T68" fmla="*/ 18 w 58"/>
                <a:gd name="T69" fmla="*/ 36 h 38"/>
                <a:gd name="T70" fmla="*/ 13 w 58"/>
                <a:gd name="T71" fmla="*/ 38 h 38"/>
                <a:gd name="T72" fmla="*/ 11 w 58"/>
                <a:gd name="T73" fmla="*/ 38 h 38"/>
                <a:gd name="T74" fmla="*/ 8 w 58"/>
                <a:gd name="T75" fmla="*/ 25 h 38"/>
                <a:gd name="T76" fmla="*/ 9 w 58"/>
                <a:gd name="T77" fmla="*/ 25 h 38"/>
                <a:gd name="T78" fmla="*/ 16 w 58"/>
                <a:gd name="T79" fmla="*/ 24 h 38"/>
                <a:gd name="T80" fmla="*/ 44 w 58"/>
                <a:gd name="T81" fmla="*/ 24 h 38"/>
                <a:gd name="T82" fmla="*/ 48 w 58"/>
                <a:gd name="T83" fmla="*/ 19 h 38"/>
                <a:gd name="T84" fmla="*/ 46 w 58"/>
                <a:gd name="T85" fmla="*/ 21 h 38"/>
                <a:gd name="T86" fmla="*/ 48 w 58"/>
                <a:gd name="T87" fmla="*/ 22 h 38"/>
                <a:gd name="T88" fmla="*/ 50 w 58"/>
                <a:gd name="T89" fmla="*/ 19 h 38"/>
                <a:gd name="T90" fmla="*/ 48 w 58"/>
                <a:gd name="T91" fmla="*/ 16 h 38"/>
                <a:gd name="T92" fmla="*/ 46 w 58"/>
                <a:gd name="T93" fmla="*/ 17 h 38"/>
                <a:gd name="T94" fmla="*/ 48 w 58"/>
                <a:gd name="T95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8" h="38">
                  <a:moveTo>
                    <a:pt x="9" y="25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3" y="22"/>
                    <a:pt x="3" y="21"/>
                  </a:cubicBezTo>
                  <a:cubicBezTo>
                    <a:pt x="3" y="21"/>
                    <a:pt x="3" y="20"/>
                    <a:pt x="3" y="20"/>
                  </a:cubicBezTo>
                  <a:cubicBezTo>
                    <a:pt x="1" y="20"/>
                    <a:pt x="0" y="19"/>
                    <a:pt x="0" y="19"/>
                  </a:cubicBezTo>
                  <a:cubicBezTo>
                    <a:pt x="0" y="19"/>
                    <a:pt x="1" y="18"/>
                    <a:pt x="3" y="18"/>
                  </a:cubicBezTo>
                  <a:cubicBezTo>
                    <a:pt x="3" y="18"/>
                    <a:pt x="3" y="17"/>
                    <a:pt x="3" y="17"/>
                  </a:cubicBezTo>
                  <a:cubicBezTo>
                    <a:pt x="3" y="16"/>
                    <a:pt x="4" y="15"/>
                    <a:pt x="4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4" y="14"/>
                    <a:pt x="16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8" y="15"/>
                    <a:pt x="50" y="15"/>
                    <a:pt x="51" y="16"/>
                  </a:cubicBezTo>
                  <a:cubicBezTo>
                    <a:pt x="56" y="16"/>
                    <a:pt x="58" y="18"/>
                    <a:pt x="58" y="19"/>
                  </a:cubicBezTo>
                  <a:cubicBezTo>
                    <a:pt x="58" y="20"/>
                    <a:pt x="56" y="22"/>
                    <a:pt x="51" y="22"/>
                  </a:cubicBezTo>
                  <a:cubicBezTo>
                    <a:pt x="50" y="23"/>
                    <a:pt x="48" y="23"/>
                    <a:pt x="4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4" y="24"/>
                    <a:pt x="12" y="25"/>
                    <a:pt x="9" y="25"/>
                  </a:cubicBezTo>
                  <a:close/>
                  <a:moveTo>
                    <a:pt x="8" y="13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5" y="0"/>
                    <a:pt x="17" y="1"/>
                    <a:pt x="18" y="2"/>
                  </a:cubicBezTo>
                  <a:cubicBezTo>
                    <a:pt x="19" y="3"/>
                    <a:pt x="23" y="7"/>
                    <a:pt x="25" y="10"/>
                  </a:cubicBezTo>
                  <a:cubicBezTo>
                    <a:pt x="25" y="10"/>
                    <a:pt x="28" y="12"/>
                    <a:pt x="31" y="12"/>
                  </a:cubicBezTo>
                  <a:cubicBezTo>
                    <a:pt x="38" y="13"/>
                    <a:pt x="44" y="14"/>
                    <a:pt x="44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4" y="13"/>
                    <a:pt x="12" y="13"/>
                    <a:pt x="9" y="13"/>
                  </a:cubicBezTo>
                  <a:lnTo>
                    <a:pt x="8" y="13"/>
                  </a:lnTo>
                  <a:close/>
                  <a:moveTo>
                    <a:pt x="44" y="24"/>
                  </a:moveTo>
                  <a:cubicBezTo>
                    <a:pt x="44" y="24"/>
                    <a:pt x="38" y="25"/>
                    <a:pt x="31" y="26"/>
                  </a:cubicBezTo>
                  <a:cubicBezTo>
                    <a:pt x="28" y="26"/>
                    <a:pt x="25" y="28"/>
                    <a:pt x="25" y="28"/>
                  </a:cubicBezTo>
                  <a:cubicBezTo>
                    <a:pt x="23" y="31"/>
                    <a:pt x="19" y="35"/>
                    <a:pt x="18" y="36"/>
                  </a:cubicBezTo>
                  <a:cubicBezTo>
                    <a:pt x="17" y="37"/>
                    <a:pt x="15" y="38"/>
                    <a:pt x="13" y="38"/>
                  </a:cubicBezTo>
                  <a:cubicBezTo>
                    <a:pt x="13" y="38"/>
                    <a:pt x="12" y="38"/>
                    <a:pt x="11" y="38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2" y="25"/>
                    <a:pt x="14" y="25"/>
                    <a:pt x="16" y="24"/>
                  </a:cubicBezTo>
                  <a:lnTo>
                    <a:pt x="44" y="24"/>
                  </a:lnTo>
                  <a:close/>
                  <a:moveTo>
                    <a:pt x="48" y="19"/>
                  </a:moveTo>
                  <a:cubicBezTo>
                    <a:pt x="48" y="20"/>
                    <a:pt x="47" y="21"/>
                    <a:pt x="46" y="21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50" y="21"/>
                    <a:pt x="50" y="20"/>
                    <a:pt x="50" y="19"/>
                  </a:cubicBezTo>
                  <a:cubicBezTo>
                    <a:pt x="50" y="18"/>
                    <a:pt x="50" y="16"/>
                    <a:pt x="48" y="16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7" y="17"/>
                    <a:pt x="48" y="18"/>
                    <a:pt x="48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sp>
        <p:nvSpPr>
          <p:cNvPr id="37" name="Text Placeholder 4"/>
          <p:cNvSpPr txBox="1"/>
          <p:nvPr/>
        </p:nvSpPr>
        <p:spPr>
          <a:xfrm>
            <a:off x="3753334" y="4629039"/>
            <a:ext cx="1097280" cy="3657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技术支持</a:t>
            </a:r>
            <a:endParaRPr lang="en-US" sz="1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38" name="Text Placeholder 4"/>
          <p:cNvSpPr txBox="1"/>
          <p:nvPr/>
        </p:nvSpPr>
        <p:spPr>
          <a:xfrm>
            <a:off x="4666079" y="4629039"/>
            <a:ext cx="1097280" cy="3657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优选</a:t>
            </a:r>
            <a:endParaRPr lang="en-US" sz="1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39" name="Text Placeholder 4"/>
          <p:cNvSpPr txBox="1"/>
          <p:nvPr/>
        </p:nvSpPr>
        <p:spPr>
          <a:xfrm>
            <a:off x="5578825" y="4629039"/>
            <a:ext cx="1097280" cy="3657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价格</a:t>
            </a:r>
            <a:endParaRPr lang="en-US" sz="1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40" name="Text Placeholder 4"/>
          <p:cNvSpPr txBox="1"/>
          <p:nvPr/>
        </p:nvSpPr>
        <p:spPr>
          <a:xfrm>
            <a:off x="6491572" y="4629039"/>
            <a:ext cx="1097280" cy="3657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数据表</a:t>
            </a:r>
            <a:endParaRPr lang="en-US" sz="1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24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此处添加标题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占位符 8"/>
          <p:cNvPicPr>
            <a:picLocks noGrp="1" noChangeAspect="1"/>
          </p:cNvPicPr>
          <p:nvPr>
            <p:ph type="pic"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6" r="20766"/>
          <a:stretch>
            <a:fillRect/>
          </a:stretch>
        </p:blipFill>
        <p:spPr>
          <a:xfrm>
            <a:off x="1152416" y="1087224"/>
            <a:ext cx="1865376" cy="31638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此处添加标题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/>
          <p:cNvGrpSpPr/>
          <p:nvPr/>
        </p:nvGrpSpPr>
        <p:grpSpPr>
          <a:xfrm>
            <a:off x="4987092" y="3334868"/>
            <a:ext cx="822613" cy="822613"/>
            <a:chOff x="5811239" y="3405774"/>
            <a:chExt cx="822613" cy="822613"/>
          </a:xfrm>
        </p:grpSpPr>
        <p:sp>
          <p:nvSpPr>
            <p:cNvPr id="30" name="Freeform 29"/>
            <p:cNvSpPr/>
            <p:nvPr/>
          </p:nvSpPr>
          <p:spPr>
            <a:xfrm>
              <a:off x="5811239" y="3405774"/>
              <a:ext cx="822613" cy="822613"/>
            </a:xfrm>
            <a:custGeom>
              <a:avLst/>
              <a:gdLst>
                <a:gd name="connsiteX0" fmla="*/ 0 w 661361"/>
                <a:gd name="connsiteY0" fmla="*/ 330681 h 661361"/>
                <a:gd name="connsiteX1" fmla="*/ 96855 w 661361"/>
                <a:gd name="connsiteY1" fmla="*/ 96854 h 661361"/>
                <a:gd name="connsiteX2" fmla="*/ 330682 w 661361"/>
                <a:gd name="connsiteY2" fmla="*/ 0 h 661361"/>
                <a:gd name="connsiteX3" fmla="*/ 564509 w 661361"/>
                <a:gd name="connsiteY3" fmla="*/ 96855 h 661361"/>
                <a:gd name="connsiteX4" fmla="*/ 661363 w 661361"/>
                <a:gd name="connsiteY4" fmla="*/ 330682 h 661361"/>
                <a:gd name="connsiteX5" fmla="*/ 564509 w 661361"/>
                <a:gd name="connsiteY5" fmla="*/ 564509 h 661361"/>
                <a:gd name="connsiteX6" fmla="*/ 330682 w 661361"/>
                <a:gd name="connsiteY6" fmla="*/ 661363 h 661361"/>
                <a:gd name="connsiteX7" fmla="*/ 96855 w 661361"/>
                <a:gd name="connsiteY7" fmla="*/ 564509 h 661361"/>
                <a:gd name="connsiteX8" fmla="*/ 1 w 661361"/>
                <a:gd name="connsiteY8" fmla="*/ 330682 h 661361"/>
                <a:gd name="connsiteX9" fmla="*/ 0 w 661361"/>
                <a:gd name="connsiteY9" fmla="*/ 330681 h 66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1361" h="661361">
                  <a:moveTo>
                    <a:pt x="0" y="330681"/>
                  </a:moveTo>
                  <a:cubicBezTo>
                    <a:pt x="0" y="242979"/>
                    <a:pt x="34840" y="158869"/>
                    <a:pt x="96855" y="96854"/>
                  </a:cubicBezTo>
                  <a:cubicBezTo>
                    <a:pt x="158870" y="34839"/>
                    <a:pt x="242980" y="0"/>
                    <a:pt x="330682" y="0"/>
                  </a:cubicBezTo>
                  <a:cubicBezTo>
                    <a:pt x="418384" y="0"/>
                    <a:pt x="502494" y="34840"/>
                    <a:pt x="564509" y="96855"/>
                  </a:cubicBezTo>
                  <a:cubicBezTo>
                    <a:pt x="626524" y="158870"/>
                    <a:pt x="661363" y="242980"/>
                    <a:pt x="661363" y="330682"/>
                  </a:cubicBezTo>
                  <a:cubicBezTo>
                    <a:pt x="661363" y="418384"/>
                    <a:pt x="626523" y="502494"/>
                    <a:pt x="564509" y="564509"/>
                  </a:cubicBezTo>
                  <a:cubicBezTo>
                    <a:pt x="502494" y="626524"/>
                    <a:pt x="418384" y="661363"/>
                    <a:pt x="330682" y="661363"/>
                  </a:cubicBezTo>
                  <a:cubicBezTo>
                    <a:pt x="242980" y="661363"/>
                    <a:pt x="158870" y="626523"/>
                    <a:pt x="96855" y="564509"/>
                  </a:cubicBezTo>
                  <a:cubicBezTo>
                    <a:pt x="34840" y="502494"/>
                    <a:pt x="1" y="418384"/>
                    <a:pt x="1" y="330682"/>
                  </a:cubicBezTo>
                  <a:lnTo>
                    <a:pt x="0" y="330681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6379" tIns="106379" rIns="106379" bIns="106379" numCol="1" spcCol="1270" anchor="ctr" anchorCtr="0">
              <a:noAutofit/>
            </a:bodyPr>
            <a:lstStyle/>
            <a:p>
              <a:pPr algn="ctr" defTabSz="66611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6" name="Freeform 240"/>
            <p:cNvSpPr>
              <a:spLocks noEditPoints="1"/>
            </p:cNvSpPr>
            <p:nvPr/>
          </p:nvSpPr>
          <p:spPr bwMode="auto">
            <a:xfrm>
              <a:off x="6072387" y="3668088"/>
              <a:ext cx="300556" cy="300556"/>
            </a:xfrm>
            <a:custGeom>
              <a:avLst/>
              <a:gdLst>
                <a:gd name="T0" fmla="*/ 20 w 41"/>
                <a:gd name="T1" fmla="*/ 41 h 41"/>
                <a:gd name="T2" fmla="*/ 5 w 41"/>
                <a:gd name="T3" fmla="*/ 33 h 41"/>
                <a:gd name="T4" fmla="*/ 5 w 41"/>
                <a:gd name="T5" fmla="*/ 32 h 41"/>
                <a:gd name="T6" fmla="*/ 8 w 41"/>
                <a:gd name="T7" fmla="*/ 29 h 41"/>
                <a:gd name="T8" fmla="*/ 9 w 41"/>
                <a:gd name="T9" fmla="*/ 28 h 41"/>
                <a:gd name="T10" fmla="*/ 10 w 41"/>
                <a:gd name="T11" fmla="*/ 29 h 41"/>
                <a:gd name="T12" fmla="*/ 20 w 41"/>
                <a:gd name="T13" fmla="*/ 34 h 41"/>
                <a:gd name="T14" fmla="*/ 34 w 41"/>
                <a:gd name="T15" fmla="*/ 20 h 41"/>
                <a:gd name="T16" fmla="*/ 20 w 41"/>
                <a:gd name="T17" fmla="*/ 7 h 41"/>
                <a:gd name="T18" fmla="*/ 11 w 41"/>
                <a:gd name="T19" fmla="*/ 10 h 41"/>
                <a:gd name="T20" fmla="*/ 15 w 41"/>
                <a:gd name="T21" fmla="*/ 14 h 41"/>
                <a:gd name="T22" fmla="*/ 15 w 41"/>
                <a:gd name="T23" fmla="*/ 16 h 41"/>
                <a:gd name="T24" fmla="*/ 14 w 41"/>
                <a:gd name="T25" fmla="*/ 17 h 41"/>
                <a:gd name="T26" fmla="*/ 2 w 41"/>
                <a:gd name="T27" fmla="*/ 17 h 41"/>
                <a:gd name="T28" fmla="*/ 0 w 41"/>
                <a:gd name="T29" fmla="*/ 15 h 41"/>
                <a:gd name="T30" fmla="*/ 0 w 41"/>
                <a:gd name="T31" fmla="*/ 3 h 41"/>
                <a:gd name="T32" fmla="*/ 1 w 41"/>
                <a:gd name="T33" fmla="*/ 2 h 41"/>
                <a:gd name="T34" fmla="*/ 3 w 41"/>
                <a:gd name="T35" fmla="*/ 2 h 41"/>
                <a:gd name="T36" fmla="*/ 6 w 41"/>
                <a:gd name="T37" fmla="*/ 5 h 41"/>
                <a:gd name="T38" fmla="*/ 20 w 41"/>
                <a:gd name="T39" fmla="*/ 0 h 41"/>
                <a:gd name="T40" fmla="*/ 41 w 41"/>
                <a:gd name="T41" fmla="*/ 20 h 41"/>
                <a:gd name="T42" fmla="*/ 20 w 41"/>
                <a:gd name="T43" fmla="*/ 41 h 41"/>
                <a:gd name="T44" fmla="*/ 24 w 41"/>
                <a:gd name="T45" fmla="*/ 25 h 41"/>
                <a:gd name="T46" fmla="*/ 23 w 41"/>
                <a:gd name="T47" fmla="*/ 25 h 41"/>
                <a:gd name="T48" fmla="*/ 14 w 41"/>
                <a:gd name="T49" fmla="*/ 25 h 41"/>
                <a:gd name="T50" fmla="*/ 14 w 41"/>
                <a:gd name="T51" fmla="*/ 25 h 41"/>
                <a:gd name="T52" fmla="*/ 14 w 41"/>
                <a:gd name="T53" fmla="*/ 23 h 41"/>
                <a:gd name="T54" fmla="*/ 14 w 41"/>
                <a:gd name="T55" fmla="*/ 22 h 41"/>
                <a:gd name="T56" fmla="*/ 20 w 41"/>
                <a:gd name="T57" fmla="*/ 22 h 41"/>
                <a:gd name="T58" fmla="*/ 20 w 41"/>
                <a:gd name="T59" fmla="*/ 13 h 41"/>
                <a:gd name="T60" fmla="*/ 21 w 41"/>
                <a:gd name="T61" fmla="*/ 12 h 41"/>
                <a:gd name="T62" fmla="*/ 23 w 41"/>
                <a:gd name="T63" fmla="*/ 12 h 41"/>
                <a:gd name="T64" fmla="*/ 24 w 41"/>
                <a:gd name="T65" fmla="*/ 13 h 41"/>
                <a:gd name="T66" fmla="*/ 24 w 41"/>
                <a:gd name="T67" fmla="*/ 2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" h="41">
                  <a:moveTo>
                    <a:pt x="20" y="41"/>
                  </a:moveTo>
                  <a:cubicBezTo>
                    <a:pt x="14" y="41"/>
                    <a:pt x="8" y="38"/>
                    <a:pt x="5" y="33"/>
                  </a:cubicBezTo>
                  <a:cubicBezTo>
                    <a:pt x="4" y="33"/>
                    <a:pt x="4" y="33"/>
                    <a:pt x="5" y="32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8"/>
                    <a:pt x="9" y="28"/>
                    <a:pt x="9" y="28"/>
                  </a:cubicBezTo>
                  <a:cubicBezTo>
                    <a:pt x="9" y="28"/>
                    <a:pt x="9" y="28"/>
                    <a:pt x="10" y="29"/>
                  </a:cubicBezTo>
                  <a:cubicBezTo>
                    <a:pt x="12" y="32"/>
                    <a:pt x="16" y="34"/>
                    <a:pt x="20" y="34"/>
                  </a:cubicBezTo>
                  <a:cubicBezTo>
                    <a:pt x="28" y="34"/>
                    <a:pt x="34" y="28"/>
                    <a:pt x="34" y="20"/>
                  </a:cubicBezTo>
                  <a:cubicBezTo>
                    <a:pt x="34" y="13"/>
                    <a:pt x="28" y="7"/>
                    <a:pt x="20" y="7"/>
                  </a:cubicBezTo>
                  <a:cubicBezTo>
                    <a:pt x="17" y="7"/>
                    <a:pt x="14" y="8"/>
                    <a:pt x="11" y="10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5"/>
                    <a:pt x="15" y="16"/>
                  </a:cubicBezTo>
                  <a:cubicBezTo>
                    <a:pt x="15" y="16"/>
                    <a:pt x="14" y="17"/>
                    <a:pt x="14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7"/>
                    <a:pt x="0" y="16"/>
                    <a:pt x="0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2" y="1"/>
                    <a:pt x="2" y="1"/>
                    <a:pt x="3" y="2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10" y="2"/>
                    <a:pt x="15" y="0"/>
                    <a:pt x="20" y="0"/>
                  </a:cubicBezTo>
                  <a:cubicBezTo>
                    <a:pt x="32" y="0"/>
                    <a:pt x="41" y="9"/>
                    <a:pt x="41" y="20"/>
                  </a:cubicBezTo>
                  <a:cubicBezTo>
                    <a:pt x="41" y="32"/>
                    <a:pt x="32" y="41"/>
                    <a:pt x="20" y="41"/>
                  </a:cubicBezTo>
                  <a:close/>
                  <a:moveTo>
                    <a:pt x="24" y="25"/>
                  </a:moveTo>
                  <a:cubicBezTo>
                    <a:pt x="24" y="25"/>
                    <a:pt x="23" y="25"/>
                    <a:pt x="23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2"/>
                    <a:pt x="21" y="12"/>
                    <a:pt x="21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4" y="12"/>
                    <a:pt x="24" y="13"/>
                  </a:cubicBezTo>
                  <a:lnTo>
                    <a:pt x="24" y="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987092" y="1241506"/>
            <a:ext cx="822613" cy="822613"/>
            <a:chOff x="5811239" y="1312412"/>
            <a:chExt cx="822613" cy="822613"/>
          </a:xfrm>
        </p:grpSpPr>
        <p:sp>
          <p:nvSpPr>
            <p:cNvPr id="27" name="Freeform 26"/>
            <p:cNvSpPr/>
            <p:nvPr/>
          </p:nvSpPr>
          <p:spPr>
            <a:xfrm>
              <a:off x="5811239" y="1312412"/>
              <a:ext cx="822613" cy="822613"/>
            </a:xfrm>
            <a:custGeom>
              <a:avLst/>
              <a:gdLst>
                <a:gd name="connsiteX0" fmla="*/ 0 w 661361"/>
                <a:gd name="connsiteY0" fmla="*/ 330681 h 661361"/>
                <a:gd name="connsiteX1" fmla="*/ 96855 w 661361"/>
                <a:gd name="connsiteY1" fmla="*/ 96854 h 661361"/>
                <a:gd name="connsiteX2" fmla="*/ 330682 w 661361"/>
                <a:gd name="connsiteY2" fmla="*/ 0 h 661361"/>
                <a:gd name="connsiteX3" fmla="*/ 564509 w 661361"/>
                <a:gd name="connsiteY3" fmla="*/ 96855 h 661361"/>
                <a:gd name="connsiteX4" fmla="*/ 661363 w 661361"/>
                <a:gd name="connsiteY4" fmla="*/ 330682 h 661361"/>
                <a:gd name="connsiteX5" fmla="*/ 564509 w 661361"/>
                <a:gd name="connsiteY5" fmla="*/ 564509 h 661361"/>
                <a:gd name="connsiteX6" fmla="*/ 330682 w 661361"/>
                <a:gd name="connsiteY6" fmla="*/ 661363 h 661361"/>
                <a:gd name="connsiteX7" fmla="*/ 96855 w 661361"/>
                <a:gd name="connsiteY7" fmla="*/ 564509 h 661361"/>
                <a:gd name="connsiteX8" fmla="*/ 1 w 661361"/>
                <a:gd name="connsiteY8" fmla="*/ 330682 h 661361"/>
                <a:gd name="connsiteX9" fmla="*/ 0 w 661361"/>
                <a:gd name="connsiteY9" fmla="*/ 330681 h 66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1361" h="661361">
                  <a:moveTo>
                    <a:pt x="0" y="330681"/>
                  </a:moveTo>
                  <a:cubicBezTo>
                    <a:pt x="0" y="242979"/>
                    <a:pt x="34840" y="158869"/>
                    <a:pt x="96855" y="96854"/>
                  </a:cubicBezTo>
                  <a:cubicBezTo>
                    <a:pt x="158870" y="34839"/>
                    <a:pt x="242980" y="0"/>
                    <a:pt x="330682" y="0"/>
                  </a:cubicBezTo>
                  <a:cubicBezTo>
                    <a:pt x="418384" y="0"/>
                    <a:pt x="502494" y="34840"/>
                    <a:pt x="564509" y="96855"/>
                  </a:cubicBezTo>
                  <a:cubicBezTo>
                    <a:pt x="626524" y="158870"/>
                    <a:pt x="661363" y="242980"/>
                    <a:pt x="661363" y="330682"/>
                  </a:cubicBezTo>
                  <a:cubicBezTo>
                    <a:pt x="661363" y="418384"/>
                    <a:pt x="626523" y="502494"/>
                    <a:pt x="564509" y="564509"/>
                  </a:cubicBezTo>
                  <a:cubicBezTo>
                    <a:pt x="502494" y="626524"/>
                    <a:pt x="418384" y="661363"/>
                    <a:pt x="330682" y="661363"/>
                  </a:cubicBezTo>
                  <a:cubicBezTo>
                    <a:pt x="242980" y="661363"/>
                    <a:pt x="158870" y="626523"/>
                    <a:pt x="96855" y="564509"/>
                  </a:cubicBezTo>
                  <a:cubicBezTo>
                    <a:pt x="34840" y="502494"/>
                    <a:pt x="1" y="418384"/>
                    <a:pt x="1" y="330682"/>
                  </a:cubicBezTo>
                  <a:lnTo>
                    <a:pt x="0" y="330681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6379" tIns="106379" rIns="106379" bIns="106379" numCol="1" spcCol="1270" anchor="ctr" anchorCtr="0">
              <a:noAutofit/>
            </a:bodyPr>
            <a:lstStyle/>
            <a:p>
              <a:pPr algn="ctr" defTabSz="66611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7" name="Freeform 241"/>
            <p:cNvSpPr>
              <a:spLocks noEditPoints="1"/>
            </p:cNvSpPr>
            <p:nvPr/>
          </p:nvSpPr>
          <p:spPr bwMode="auto">
            <a:xfrm>
              <a:off x="6072387" y="1594096"/>
              <a:ext cx="300315" cy="244375"/>
            </a:xfrm>
            <a:custGeom>
              <a:avLst/>
              <a:gdLst>
                <a:gd name="T0" fmla="*/ 41 w 43"/>
                <a:gd name="T1" fmla="*/ 21 h 35"/>
                <a:gd name="T2" fmla="*/ 41 w 43"/>
                <a:gd name="T3" fmla="*/ 21 h 35"/>
                <a:gd name="T4" fmla="*/ 40 w 43"/>
                <a:gd name="T5" fmla="*/ 21 h 35"/>
                <a:gd name="T6" fmla="*/ 40 w 43"/>
                <a:gd name="T7" fmla="*/ 21 h 35"/>
                <a:gd name="T8" fmla="*/ 21 w 43"/>
                <a:gd name="T9" fmla="*/ 5 h 35"/>
                <a:gd name="T10" fmla="*/ 3 w 43"/>
                <a:gd name="T11" fmla="*/ 21 h 35"/>
                <a:gd name="T12" fmla="*/ 2 w 43"/>
                <a:gd name="T13" fmla="*/ 21 h 35"/>
                <a:gd name="T14" fmla="*/ 2 w 43"/>
                <a:gd name="T15" fmla="*/ 21 h 35"/>
                <a:gd name="T16" fmla="*/ 0 w 43"/>
                <a:gd name="T17" fmla="*/ 19 h 35"/>
                <a:gd name="T18" fmla="*/ 0 w 43"/>
                <a:gd name="T19" fmla="*/ 17 h 35"/>
                <a:gd name="T20" fmla="*/ 19 w 43"/>
                <a:gd name="T21" fmla="*/ 1 h 35"/>
                <a:gd name="T22" fmla="*/ 23 w 43"/>
                <a:gd name="T23" fmla="*/ 1 h 35"/>
                <a:gd name="T24" fmla="*/ 30 w 43"/>
                <a:gd name="T25" fmla="*/ 7 h 35"/>
                <a:gd name="T26" fmla="*/ 30 w 43"/>
                <a:gd name="T27" fmla="*/ 2 h 35"/>
                <a:gd name="T28" fmla="*/ 31 w 43"/>
                <a:gd name="T29" fmla="*/ 1 h 35"/>
                <a:gd name="T30" fmla="*/ 36 w 43"/>
                <a:gd name="T31" fmla="*/ 1 h 35"/>
                <a:gd name="T32" fmla="*/ 37 w 43"/>
                <a:gd name="T33" fmla="*/ 2 h 35"/>
                <a:gd name="T34" fmla="*/ 37 w 43"/>
                <a:gd name="T35" fmla="*/ 12 h 35"/>
                <a:gd name="T36" fmla="*/ 43 w 43"/>
                <a:gd name="T37" fmla="*/ 17 h 35"/>
                <a:gd name="T38" fmla="*/ 43 w 43"/>
                <a:gd name="T39" fmla="*/ 19 h 35"/>
                <a:gd name="T40" fmla="*/ 41 w 43"/>
                <a:gd name="T41" fmla="*/ 21 h 35"/>
                <a:gd name="T42" fmla="*/ 37 w 43"/>
                <a:gd name="T43" fmla="*/ 33 h 35"/>
                <a:gd name="T44" fmla="*/ 35 w 43"/>
                <a:gd name="T45" fmla="*/ 35 h 35"/>
                <a:gd name="T46" fmla="*/ 25 w 43"/>
                <a:gd name="T47" fmla="*/ 35 h 35"/>
                <a:gd name="T48" fmla="*/ 25 w 43"/>
                <a:gd name="T49" fmla="*/ 25 h 35"/>
                <a:gd name="T50" fmla="*/ 18 w 43"/>
                <a:gd name="T51" fmla="*/ 25 h 35"/>
                <a:gd name="T52" fmla="*/ 18 w 43"/>
                <a:gd name="T53" fmla="*/ 35 h 35"/>
                <a:gd name="T54" fmla="*/ 8 w 43"/>
                <a:gd name="T55" fmla="*/ 35 h 35"/>
                <a:gd name="T56" fmla="*/ 6 w 43"/>
                <a:gd name="T57" fmla="*/ 33 h 35"/>
                <a:gd name="T58" fmla="*/ 6 w 43"/>
                <a:gd name="T59" fmla="*/ 20 h 35"/>
                <a:gd name="T60" fmla="*/ 6 w 43"/>
                <a:gd name="T61" fmla="*/ 20 h 35"/>
                <a:gd name="T62" fmla="*/ 21 w 43"/>
                <a:gd name="T63" fmla="*/ 8 h 35"/>
                <a:gd name="T64" fmla="*/ 37 w 43"/>
                <a:gd name="T65" fmla="*/ 20 h 35"/>
                <a:gd name="T66" fmla="*/ 37 w 43"/>
                <a:gd name="T67" fmla="*/ 20 h 35"/>
                <a:gd name="T68" fmla="*/ 37 w 43"/>
                <a:gd name="T69" fmla="*/ 3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35">
                  <a:moveTo>
                    <a:pt x="41" y="21"/>
                  </a:moveTo>
                  <a:cubicBezTo>
                    <a:pt x="41" y="21"/>
                    <a:pt x="41" y="21"/>
                    <a:pt x="41" y="21"/>
                  </a:cubicBezTo>
                  <a:cubicBezTo>
                    <a:pt x="41" y="21"/>
                    <a:pt x="41" y="21"/>
                    <a:pt x="40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8"/>
                    <a:pt x="0" y="18"/>
                    <a:pt x="0" y="17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0" y="0"/>
                    <a:pt x="22" y="0"/>
                    <a:pt x="23" y="1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1"/>
                    <a:pt x="30" y="1"/>
                    <a:pt x="31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37" y="1"/>
                    <a:pt x="37" y="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8"/>
                    <a:pt x="43" y="18"/>
                    <a:pt x="43" y="19"/>
                  </a:cubicBezTo>
                  <a:lnTo>
                    <a:pt x="41" y="21"/>
                  </a:lnTo>
                  <a:close/>
                  <a:moveTo>
                    <a:pt x="37" y="33"/>
                  </a:moveTo>
                  <a:cubicBezTo>
                    <a:pt x="37" y="34"/>
                    <a:pt x="36" y="35"/>
                    <a:pt x="3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7" y="35"/>
                    <a:pt x="6" y="34"/>
                    <a:pt x="6" y="33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lnTo>
                    <a:pt x="37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4987092" y="2302889"/>
            <a:ext cx="822613" cy="822613"/>
            <a:chOff x="6156881" y="2350251"/>
            <a:chExt cx="822613" cy="822613"/>
          </a:xfrm>
        </p:grpSpPr>
        <p:sp>
          <p:nvSpPr>
            <p:cNvPr id="29" name="Freeform 28"/>
            <p:cNvSpPr/>
            <p:nvPr/>
          </p:nvSpPr>
          <p:spPr>
            <a:xfrm>
              <a:off x="6156881" y="2350251"/>
              <a:ext cx="822613" cy="822613"/>
            </a:xfrm>
            <a:custGeom>
              <a:avLst/>
              <a:gdLst>
                <a:gd name="connsiteX0" fmla="*/ 0 w 661361"/>
                <a:gd name="connsiteY0" fmla="*/ 330681 h 661361"/>
                <a:gd name="connsiteX1" fmla="*/ 96855 w 661361"/>
                <a:gd name="connsiteY1" fmla="*/ 96854 h 661361"/>
                <a:gd name="connsiteX2" fmla="*/ 330682 w 661361"/>
                <a:gd name="connsiteY2" fmla="*/ 0 h 661361"/>
                <a:gd name="connsiteX3" fmla="*/ 564509 w 661361"/>
                <a:gd name="connsiteY3" fmla="*/ 96855 h 661361"/>
                <a:gd name="connsiteX4" fmla="*/ 661363 w 661361"/>
                <a:gd name="connsiteY4" fmla="*/ 330682 h 661361"/>
                <a:gd name="connsiteX5" fmla="*/ 564509 w 661361"/>
                <a:gd name="connsiteY5" fmla="*/ 564509 h 661361"/>
                <a:gd name="connsiteX6" fmla="*/ 330682 w 661361"/>
                <a:gd name="connsiteY6" fmla="*/ 661363 h 661361"/>
                <a:gd name="connsiteX7" fmla="*/ 96855 w 661361"/>
                <a:gd name="connsiteY7" fmla="*/ 564509 h 661361"/>
                <a:gd name="connsiteX8" fmla="*/ 1 w 661361"/>
                <a:gd name="connsiteY8" fmla="*/ 330682 h 661361"/>
                <a:gd name="connsiteX9" fmla="*/ 0 w 661361"/>
                <a:gd name="connsiteY9" fmla="*/ 330681 h 66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1361" h="661361">
                  <a:moveTo>
                    <a:pt x="0" y="330681"/>
                  </a:moveTo>
                  <a:cubicBezTo>
                    <a:pt x="0" y="242979"/>
                    <a:pt x="34840" y="158869"/>
                    <a:pt x="96855" y="96854"/>
                  </a:cubicBezTo>
                  <a:cubicBezTo>
                    <a:pt x="158870" y="34839"/>
                    <a:pt x="242980" y="0"/>
                    <a:pt x="330682" y="0"/>
                  </a:cubicBezTo>
                  <a:cubicBezTo>
                    <a:pt x="418384" y="0"/>
                    <a:pt x="502494" y="34840"/>
                    <a:pt x="564509" y="96855"/>
                  </a:cubicBezTo>
                  <a:cubicBezTo>
                    <a:pt x="626524" y="158870"/>
                    <a:pt x="661363" y="242980"/>
                    <a:pt x="661363" y="330682"/>
                  </a:cubicBezTo>
                  <a:cubicBezTo>
                    <a:pt x="661363" y="418384"/>
                    <a:pt x="626523" y="502494"/>
                    <a:pt x="564509" y="564509"/>
                  </a:cubicBezTo>
                  <a:cubicBezTo>
                    <a:pt x="502494" y="626524"/>
                    <a:pt x="418384" y="661363"/>
                    <a:pt x="330682" y="661363"/>
                  </a:cubicBezTo>
                  <a:cubicBezTo>
                    <a:pt x="242980" y="661363"/>
                    <a:pt x="158870" y="626523"/>
                    <a:pt x="96855" y="564509"/>
                  </a:cubicBezTo>
                  <a:cubicBezTo>
                    <a:pt x="34840" y="502494"/>
                    <a:pt x="1" y="418384"/>
                    <a:pt x="1" y="330682"/>
                  </a:cubicBezTo>
                  <a:lnTo>
                    <a:pt x="0" y="330681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6379" tIns="106379" rIns="106379" bIns="106379" numCol="1" spcCol="1270" anchor="ctr" anchorCtr="0">
              <a:noAutofit/>
            </a:bodyPr>
            <a:lstStyle/>
            <a:p>
              <a:pPr algn="ctr" defTabSz="66611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9" name="Freeform 172"/>
            <p:cNvSpPr>
              <a:spLocks noEditPoints="1"/>
            </p:cNvSpPr>
            <p:nvPr/>
          </p:nvSpPr>
          <p:spPr bwMode="auto">
            <a:xfrm>
              <a:off x="6418039" y="2597168"/>
              <a:ext cx="331881" cy="328778"/>
            </a:xfrm>
            <a:custGeom>
              <a:avLst/>
              <a:gdLst>
                <a:gd name="T0" fmla="*/ 22 w 45"/>
                <a:gd name="T1" fmla="*/ 0 h 45"/>
                <a:gd name="T2" fmla="*/ 0 w 45"/>
                <a:gd name="T3" fmla="*/ 22 h 45"/>
                <a:gd name="T4" fmla="*/ 22 w 45"/>
                <a:gd name="T5" fmla="*/ 45 h 45"/>
                <a:gd name="T6" fmla="*/ 45 w 45"/>
                <a:gd name="T7" fmla="*/ 22 h 45"/>
                <a:gd name="T8" fmla="*/ 22 w 45"/>
                <a:gd name="T9" fmla="*/ 0 h 45"/>
                <a:gd name="T10" fmla="*/ 42 w 45"/>
                <a:gd name="T11" fmla="*/ 22 h 45"/>
                <a:gd name="T12" fmla="*/ 38 w 45"/>
                <a:gd name="T13" fmla="*/ 34 h 45"/>
                <a:gd name="T14" fmla="*/ 37 w 45"/>
                <a:gd name="T15" fmla="*/ 31 h 45"/>
                <a:gd name="T16" fmla="*/ 38 w 45"/>
                <a:gd name="T17" fmla="*/ 24 h 45"/>
                <a:gd name="T18" fmla="*/ 35 w 45"/>
                <a:gd name="T19" fmla="*/ 19 h 45"/>
                <a:gd name="T20" fmla="*/ 30 w 45"/>
                <a:gd name="T21" fmla="*/ 16 h 45"/>
                <a:gd name="T22" fmla="*/ 33 w 45"/>
                <a:gd name="T23" fmla="*/ 8 h 45"/>
                <a:gd name="T24" fmla="*/ 28 w 45"/>
                <a:gd name="T25" fmla="*/ 6 h 45"/>
                <a:gd name="T26" fmla="*/ 29 w 45"/>
                <a:gd name="T27" fmla="*/ 4 h 45"/>
                <a:gd name="T28" fmla="*/ 42 w 45"/>
                <a:gd name="T29" fmla="*/ 22 h 45"/>
                <a:gd name="T30" fmla="*/ 20 w 45"/>
                <a:gd name="T31" fmla="*/ 3 h 45"/>
                <a:gd name="T32" fmla="*/ 17 w 45"/>
                <a:gd name="T33" fmla="*/ 5 h 45"/>
                <a:gd name="T34" fmla="*/ 14 w 45"/>
                <a:gd name="T35" fmla="*/ 8 h 45"/>
                <a:gd name="T36" fmla="*/ 11 w 45"/>
                <a:gd name="T37" fmla="*/ 12 h 45"/>
                <a:gd name="T38" fmla="*/ 13 w 45"/>
                <a:gd name="T39" fmla="*/ 14 h 45"/>
                <a:gd name="T40" fmla="*/ 16 w 45"/>
                <a:gd name="T41" fmla="*/ 15 h 45"/>
                <a:gd name="T42" fmla="*/ 23 w 45"/>
                <a:gd name="T43" fmla="*/ 22 h 45"/>
                <a:gd name="T44" fmla="*/ 18 w 45"/>
                <a:gd name="T45" fmla="*/ 28 h 45"/>
                <a:gd name="T46" fmla="*/ 17 w 45"/>
                <a:gd name="T47" fmla="*/ 31 h 45"/>
                <a:gd name="T48" fmla="*/ 17 w 45"/>
                <a:gd name="T49" fmla="*/ 37 h 45"/>
                <a:gd name="T50" fmla="*/ 13 w 45"/>
                <a:gd name="T51" fmla="*/ 32 h 45"/>
                <a:gd name="T52" fmla="*/ 12 w 45"/>
                <a:gd name="T53" fmla="*/ 27 h 45"/>
                <a:gd name="T54" fmla="*/ 8 w 45"/>
                <a:gd name="T55" fmla="*/ 22 h 45"/>
                <a:gd name="T56" fmla="*/ 10 w 45"/>
                <a:gd name="T57" fmla="*/ 17 h 45"/>
                <a:gd name="T58" fmla="*/ 5 w 45"/>
                <a:gd name="T59" fmla="*/ 16 h 45"/>
                <a:gd name="T60" fmla="*/ 20 w 45"/>
                <a:gd name="T61" fmla="*/ 3 h 45"/>
                <a:gd name="T62" fmla="*/ 16 w 45"/>
                <a:gd name="T63" fmla="*/ 41 h 45"/>
                <a:gd name="T64" fmla="*/ 19 w 45"/>
                <a:gd name="T65" fmla="*/ 39 h 45"/>
                <a:gd name="T66" fmla="*/ 22 w 45"/>
                <a:gd name="T67" fmla="*/ 38 h 45"/>
                <a:gd name="T68" fmla="*/ 28 w 45"/>
                <a:gd name="T69" fmla="*/ 37 h 45"/>
                <a:gd name="T70" fmla="*/ 33 w 45"/>
                <a:gd name="T71" fmla="*/ 38 h 45"/>
                <a:gd name="T72" fmla="*/ 22 w 45"/>
                <a:gd name="T73" fmla="*/ 42 h 45"/>
                <a:gd name="T74" fmla="*/ 16 w 45"/>
                <a:gd name="T75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5" h="45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5"/>
                    <a:pt x="10" y="45"/>
                    <a:pt x="22" y="45"/>
                  </a:cubicBezTo>
                  <a:cubicBezTo>
                    <a:pt x="35" y="45"/>
                    <a:pt x="45" y="35"/>
                    <a:pt x="45" y="22"/>
                  </a:cubicBezTo>
                  <a:cubicBezTo>
                    <a:pt x="45" y="10"/>
                    <a:pt x="35" y="0"/>
                    <a:pt x="22" y="0"/>
                  </a:cubicBezTo>
                  <a:close/>
                  <a:moveTo>
                    <a:pt x="42" y="22"/>
                  </a:moveTo>
                  <a:cubicBezTo>
                    <a:pt x="42" y="27"/>
                    <a:pt x="40" y="31"/>
                    <a:pt x="38" y="34"/>
                  </a:cubicBezTo>
                  <a:cubicBezTo>
                    <a:pt x="37" y="34"/>
                    <a:pt x="36" y="32"/>
                    <a:pt x="37" y="31"/>
                  </a:cubicBezTo>
                  <a:cubicBezTo>
                    <a:pt x="38" y="29"/>
                    <a:pt x="38" y="25"/>
                    <a:pt x="38" y="24"/>
                  </a:cubicBezTo>
                  <a:cubicBezTo>
                    <a:pt x="38" y="23"/>
                    <a:pt x="37" y="19"/>
                    <a:pt x="35" y="19"/>
                  </a:cubicBezTo>
                  <a:cubicBezTo>
                    <a:pt x="33" y="19"/>
                    <a:pt x="32" y="19"/>
                    <a:pt x="30" y="16"/>
                  </a:cubicBezTo>
                  <a:cubicBezTo>
                    <a:pt x="28" y="11"/>
                    <a:pt x="35" y="10"/>
                    <a:pt x="33" y="8"/>
                  </a:cubicBezTo>
                  <a:cubicBezTo>
                    <a:pt x="32" y="7"/>
                    <a:pt x="28" y="11"/>
                    <a:pt x="28" y="6"/>
                  </a:cubicBezTo>
                  <a:cubicBezTo>
                    <a:pt x="28" y="5"/>
                    <a:pt x="28" y="5"/>
                    <a:pt x="29" y="4"/>
                  </a:cubicBezTo>
                  <a:cubicBezTo>
                    <a:pt x="36" y="7"/>
                    <a:pt x="42" y="14"/>
                    <a:pt x="42" y="22"/>
                  </a:cubicBezTo>
                  <a:close/>
                  <a:moveTo>
                    <a:pt x="20" y="3"/>
                  </a:moveTo>
                  <a:cubicBezTo>
                    <a:pt x="19" y="4"/>
                    <a:pt x="18" y="5"/>
                    <a:pt x="17" y="5"/>
                  </a:cubicBezTo>
                  <a:cubicBezTo>
                    <a:pt x="16" y="7"/>
                    <a:pt x="15" y="7"/>
                    <a:pt x="14" y="8"/>
                  </a:cubicBezTo>
                  <a:cubicBezTo>
                    <a:pt x="13" y="9"/>
                    <a:pt x="11" y="11"/>
                    <a:pt x="11" y="12"/>
                  </a:cubicBezTo>
                  <a:cubicBezTo>
                    <a:pt x="11" y="13"/>
                    <a:pt x="12" y="15"/>
                    <a:pt x="13" y="14"/>
                  </a:cubicBezTo>
                  <a:cubicBezTo>
                    <a:pt x="13" y="14"/>
                    <a:pt x="15" y="14"/>
                    <a:pt x="16" y="15"/>
                  </a:cubicBezTo>
                  <a:cubicBezTo>
                    <a:pt x="18" y="15"/>
                    <a:pt x="26" y="15"/>
                    <a:pt x="23" y="22"/>
                  </a:cubicBezTo>
                  <a:cubicBezTo>
                    <a:pt x="22" y="24"/>
                    <a:pt x="19" y="24"/>
                    <a:pt x="18" y="28"/>
                  </a:cubicBezTo>
                  <a:cubicBezTo>
                    <a:pt x="18" y="28"/>
                    <a:pt x="17" y="30"/>
                    <a:pt x="17" y="31"/>
                  </a:cubicBezTo>
                  <a:cubicBezTo>
                    <a:pt x="17" y="32"/>
                    <a:pt x="18" y="37"/>
                    <a:pt x="17" y="37"/>
                  </a:cubicBezTo>
                  <a:cubicBezTo>
                    <a:pt x="16" y="37"/>
                    <a:pt x="13" y="33"/>
                    <a:pt x="13" y="32"/>
                  </a:cubicBezTo>
                  <a:cubicBezTo>
                    <a:pt x="13" y="31"/>
                    <a:pt x="12" y="29"/>
                    <a:pt x="12" y="27"/>
                  </a:cubicBezTo>
                  <a:cubicBezTo>
                    <a:pt x="12" y="25"/>
                    <a:pt x="8" y="25"/>
                    <a:pt x="8" y="22"/>
                  </a:cubicBezTo>
                  <a:cubicBezTo>
                    <a:pt x="8" y="19"/>
                    <a:pt x="10" y="18"/>
                    <a:pt x="10" y="17"/>
                  </a:cubicBezTo>
                  <a:cubicBezTo>
                    <a:pt x="9" y="16"/>
                    <a:pt x="6" y="16"/>
                    <a:pt x="5" y="16"/>
                  </a:cubicBezTo>
                  <a:cubicBezTo>
                    <a:pt x="7" y="9"/>
                    <a:pt x="13" y="4"/>
                    <a:pt x="20" y="3"/>
                  </a:cubicBezTo>
                  <a:close/>
                  <a:moveTo>
                    <a:pt x="16" y="41"/>
                  </a:moveTo>
                  <a:cubicBezTo>
                    <a:pt x="18" y="40"/>
                    <a:pt x="18" y="39"/>
                    <a:pt x="19" y="39"/>
                  </a:cubicBezTo>
                  <a:cubicBezTo>
                    <a:pt x="20" y="39"/>
                    <a:pt x="21" y="39"/>
                    <a:pt x="22" y="38"/>
                  </a:cubicBezTo>
                  <a:cubicBezTo>
                    <a:pt x="23" y="38"/>
                    <a:pt x="26" y="37"/>
                    <a:pt x="28" y="37"/>
                  </a:cubicBezTo>
                  <a:cubicBezTo>
                    <a:pt x="29" y="37"/>
                    <a:pt x="32" y="37"/>
                    <a:pt x="33" y="38"/>
                  </a:cubicBezTo>
                  <a:cubicBezTo>
                    <a:pt x="30" y="40"/>
                    <a:pt x="26" y="42"/>
                    <a:pt x="22" y="42"/>
                  </a:cubicBezTo>
                  <a:cubicBezTo>
                    <a:pt x="20" y="42"/>
                    <a:pt x="18" y="41"/>
                    <a:pt x="16" y="4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5907135" y="1246067"/>
            <a:ext cx="2318215" cy="700192"/>
            <a:chOff x="606056" y="712381"/>
            <a:chExt cx="2594344" cy="700193"/>
          </a:xfrm>
        </p:grpSpPr>
        <p:sp>
          <p:nvSpPr>
            <p:cNvPr id="45" name="TextBox 44"/>
            <p:cNvSpPr txBox="1"/>
            <p:nvPr/>
          </p:nvSpPr>
          <p:spPr>
            <a:xfrm>
              <a:off x="606056" y="712381"/>
              <a:ext cx="25943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accent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添加标题</a:t>
              </a:r>
              <a:endParaRPr lang="en-US" sz="1400" b="1" dirty="0">
                <a:solidFill>
                  <a:schemeClr val="accent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06056" y="1012463"/>
              <a:ext cx="2594344" cy="4001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此处添加详细文本描述，建议与标题相关并符合整体语言风格。</a:t>
              </a:r>
              <a:endParaRPr lang="en-US" sz="1000" b="1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907135" y="2249464"/>
            <a:ext cx="2318215" cy="700192"/>
            <a:chOff x="606056" y="712381"/>
            <a:chExt cx="2594344" cy="700193"/>
          </a:xfrm>
        </p:grpSpPr>
        <p:sp>
          <p:nvSpPr>
            <p:cNvPr id="48" name="TextBox 47"/>
            <p:cNvSpPr txBox="1"/>
            <p:nvPr/>
          </p:nvSpPr>
          <p:spPr>
            <a:xfrm>
              <a:off x="606056" y="712381"/>
              <a:ext cx="25943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accent4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添加标题</a:t>
              </a:r>
              <a:endParaRPr lang="en-US" sz="1400" b="1" dirty="0">
                <a:solidFill>
                  <a:schemeClr val="accent4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06056" y="1012463"/>
              <a:ext cx="2594344" cy="4001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此处添加详细文本描述，建议与标题相关并符合整体语言风格。</a:t>
              </a:r>
              <a:endParaRPr lang="en-US" sz="1000" b="1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5907134" y="3267438"/>
            <a:ext cx="2318215" cy="700192"/>
            <a:chOff x="606056" y="712381"/>
            <a:chExt cx="2594344" cy="700193"/>
          </a:xfrm>
        </p:grpSpPr>
        <p:sp>
          <p:nvSpPr>
            <p:cNvPr id="51" name="TextBox 50"/>
            <p:cNvSpPr txBox="1"/>
            <p:nvPr/>
          </p:nvSpPr>
          <p:spPr>
            <a:xfrm>
              <a:off x="606056" y="712381"/>
              <a:ext cx="25943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accent6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添加标题</a:t>
              </a:r>
              <a:endParaRPr lang="en-US" sz="1400" b="1" dirty="0">
                <a:solidFill>
                  <a:schemeClr val="accent6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06056" y="1012463"/>
              <a:ext cx="2594344" cy="4001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此处添加详细文本描述，建议与标题相关并符合整体语言风格。</a:t>
              </a:r>
              <a:endParaRPr lang="en-US" sz="1000" b="1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pic>
        <p:nvPicPr>
          <p:cNvPr id="62" name="Picture 6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461" y="1252324"/>
            <a:ext cx="3665926" cy="3116037"/>
          </a:xfrm>
          <a:prstGeom prst="rect">
            <a:avLst/>
          </a:prstGeom>
        </p:spPr>
      </p:pic>
      <p:pic>
        <p:nvPicPr>
          <p:cNvPr id="3" name="图片占位符 2"/>
          <p:cNvPicPr>
            <a:picLocks noGrp="1" noChangeAspect="1"/>
          </p:cNvPicPr>
          <p:nvPr>
            <p:ph type="pic"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75" b="5175"/>
          <a:stretch>
            <a:fillRect/>
          </a:stretch>
        </p:blipFill>
        <p:spPr>
          <a:xfrm>
            <a:off x="1013249" y="1397687"/>
            <a:ext cx="3419856" cy="18470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此处添加标题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258" y="1364777"/>
            <a:ext cx="2197095" cy="2811609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5790782" y="1238646"/>
            <a:ext cx="3238258" cy="822613"/>
            <a:chOff x="5790781" y="1238643"/>
            <a:chExt cx="3238258" cy="822613"/>
          </a:xfrm>
        </p:grpSpPr>
        <p:grpSp>
          <p:nvGrpSpPr>
            <p:cNvPr id="43" name="Group 42"/>
            <p:cNvGrpSpPr/>
            <p:nvPr/>
          </p:nvGrpSpPr>
          <p:grpSpPr>
            <a:xfrm>
              <a:off x="5790781" y="1238643"/>
              <a:ext cx="822613" cy="822613"/>
              <a:chOff x="5811239" y="1312412"/>
              <a:chExt cx="822613" cy="822613"/>
            </a:xfrm>
          </p:grpSpPr>
          <p:sp>
            <p:nvSpPr>
              <p:cNvPr id="27" name="Freeform 26"/>
              <p:cNvSpPr/>
              <p:nvPr/>
            </p:nvSpPr>
            <p:spPr>
              <a:xfrm>
                <a:off x="5811239" y="1312412"/>
                <a:ext cx="822613" cy="822613"/>
              </a:xfrm>
              <a:custGeom>
                <a:avLst/>
                <a:gdLst>
                  <a:gd name="connsiteX0" fmla="*/ 0 w 661361"/>
                  <a:gd name="connsiteY0" fmla="*/ 330681 h 661361"/>
                  <a:gd name="connsiteX1" fmla="*/ 96855 w 661361"/>
                  <a:gd name="connsiteY1" fmla="*/ 96854 h 661361"/>
                  <a:gd name="connsiteX2" fmla="*/ 330682 w 661361"/>
                  <a:gd name="connsiteY2" fmla="*/ 0 h 661361"/>
                  <a:gd name="connsiteX3" fmla="*/ 564509 w 661361"/>
                  <a:gd name="connsiteY3" fmla="*/ 96855 h 661361"/>
                  <a:gd name="connsiteX4" fmla="*/ 661363 w 661361"/>
                  <a:gd name="connsiteY4" fmla="*/ 330682 h 661361"/>
                  <a:gd name="connsiteX5" fmla="*/ 564509 w 661361"/>
                  <a:gd name="connsiteY5" fmla="*/ 564509 h 661361"/>
                  <a:gd name="connsiteX6" fmla="*/ 330682 w 661361"/>
                  <a:gd name="connsiteY6" fmla="*/ 661363 h 661361"/>
                  <a:gd name="connsiteX7" fmla="*/ 96855 w 661361"/>
                  <a:gd name="connsiteY7" fmla="*/ 564509 h 661361"/>
                  <a:gd name="connsiteX8" fmla="*/ 1 w 661361"/>
                  <a:gd name="connsiteY8" fmla="*/ 330682 h 661361"/>
                  <a:gd name="connsiteX9" fmla="*/ 0 w 661361"/>
                  <a:gd name="connsiteY9" fmla="*/ 330681 h 661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1361" h="661361">
                    <a:moveTo>
                      <a:pt x="0" y="330681"/>
                    </a:moveTo>
                    <a:cubicBezTo>
                      <a:pt x="0" y="242979"/>
                      <a:pt x="34840" y="158869"/>
                      <a:pt x="96855" y="96854"/>
                    </a:cubicBezTo>
                    <a:cubicBezTo>
                      <a:pt x="158870" y="34839"/>
                      <a:pt x="242980" y="0"/>
                      <a:pt x="330682" y="0"/>
                    </a:cubicBezTo>
                    <a:cubicBezTo>
                      <a:pt x="418384" y="0"/>
                      <a:pt x="502494" y="34840"/>
                      <a:pt x="564509" y="96855"/>
                    </a:cubicBezTo>
                    <a:cubicBezTo>
                      <a:pt x="626524" y="158870"/>
                      <a:pt x="661363" y="242980"/>
                      <a:pt x="661363" y="330682"/>
                    </a:cubicBezTo>
                    <a:cubicBezTo>
                      <a:pt x="661363" y="418384"/>
                      <a:pt x="626523" y="502494"/>
                      <a:pt x="564509" y="564509"/>
                    </a:cubicBezTo>
                    <a:cubicBezTo>
                      <a:pt x="502494" y="626524"/>
                      <a:pt x="418384" y="661363"/>
                      <a:pt x="330682" y="661363"/>
                    </a:cubicBezTo>
                    <a:cubicBezTo>
                      <a:pt x="242980" y="661363"/>
                      <a:pt x="158870" y="626523"/>
                      <a:pt x="96855" y="564509"/>
                    </a:cubicBezTo>
                    <a:cubicBezTo>
                      <a:pt x="34840" y="502494"/>
                      <a:pt x="1" y="418384"/>
                      <a:pt x="1" y="330682"/>
                    </a:cubicBezTo>
                    <a:lnTo>
                      <a:pt x="0" y="330681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06379" tIns="106379" rIns="106379" bIns="106379" numCol="1" spcCol="1270" anchor="ctr" anchorCtr="0">
                <a:noAutofit/>
              </a:bodyPr>
              <a:lstStyle/>
              <a:p>
                <a:pPr algn="ctr" defTabSz="666115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8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7" name="Freeform 241"/>
              <p:cNvSpPr>
                <a:spLocks noEditPoints="1"/>
              </p:cNvSpPr>
              <p:nvPr/>
            </p:nvSpPr>
            <p:spPr bwMode="auto">
              <a:xfrm>
                <a:off x="6072387" y="1594096"/>
                <a:ext cx="300315" cy="244375"/>
              </a:xfrm>
              <a:custGeom>
                <a:avLst/>
                <a:gdLst>
                  <a:gd name="T0" fmla="*/ 41 w 43"/>
                  <a:gd name="T1" fmla="*/ 21 h 35"/>
                  <a:gd name="T2" fmla="*/ 41 w 43"/>
                  <a:gd name="T3" fmla="*/ 21 h 35"/>
                  <a:gd name="T4" fmla="*/ 40 w 43"/>
                  <a:gd name="T5" fmla="*/ 21 h 35"/>
                  <a:gd name="T6" fmla="*/ 40 w 43"/>
                  <a:gd name="T7" fmla="*/ 21 h 35"/>
                  <a:gd name="T8" fmla="*/ 21 w 43"/>
                  <a:gd name="T9" fmla="*/ 5 h 35"/>
                  <a:gd name="T10" fmla="*/ 3 w 43"/>
                  <a:gd name="T11" fmla="*/ 21 h 35"/>
                  <a:gd name="T12" fmla="*/ 2 w 43"/>
                  <a:gd name="T13" fmla="*/ 21 h 35"/>
                  <a:gd name="T14" fmla="*/ 2 w 43"/>
                  <a:gd name="T15" fmla="*/ 21 h 35"/>
                  <a:gd name="T16" fmla="*/ 0 w 43"/>
                  <a:gd name="T17" fmla="*/ 19 h 35"/>
                  <a:gd name="T18" fmla="*/ 0 w 43"/>
                  <a:gd name="T19" fmla="*/ 17 h 35"/>
                  <a:gd name="T20" fmla="*/ 19 w 43"/>
                  <a:gd name="T21" fmla="*/ 1 h 35"/>
                  <a:gd name="T22" fmla="*/ 23 w 43"/>
                  <a:gd name="T23" fmla="*/ 1 h 35"/>
                  <a:gd name="T24" fmla="*/ 30 w 43"/>
                  <a:gd name="T25" fmla="*/ 7 h 35"/>
                  <a:gd name="T26" fmla="*/ 30 w 43"/>
                  <a:gd name="T27" fmla="*/ 2 h 35"/>
                  <a:gd name="T28" fmla="*/ 31 w 43"/>
                  <a:gd name="T29" fmla="*/ 1 h 35"/>
                  <a:gd name="T30" fmla="*/ 36 w 43"/>
                  <a:gd name="T31" fmla="*/ 1 h 35"/>
                  <a:gd name="T32" fmla="*/ 37 w 43"/>
                  <a:gd name="T33" fmla="*/ 2 h 35"/>
                  <a:gd name="T34" fmla="*/ 37 w 43"/>
                  <a:gd name="T35" fmla="*/ 12 h 35"/>
                  <a:gd name="T36" fmla="*/ 43 w 43"/>
                  <a:gd name="T37" fmla="*/ 17 h 35"/>
                  <a:gd name="T38" fmla="*/ 43 w 43"/>
                  <a:gd name="T39" fmla="*/ 19 h 35"/>
                  <a:gd name="T40" fmla="*/ 41 w 43"/>
                  <a:gd name="T41" fmla="*/ 21 h 35"/>
                  <a:gd name="T42" fmla="*/ 37 w 43"/>
                  <a:gd name="T43" fmla="*/ 33 h 35"/>
                  <a:gd name="T44" fmla="*/ 35 w 43"/>
                  <a:gd name="T45" fmla="*/ 35 h 35"/>
                  <a:gd name="T46" fmla="*/ 25 w 43"/>
                  <a:gd name="T47" fmla="*/ 35 h 35"/>
                  <a:gd name="T48" fmla="*/ 25 w 43"/>
                  <a:gd name="T49" fmla="*/ 25 h 35"/>
                  <a:gd name="T50" fmla="*/ 18 w 43"/>
                  <a:gd name="T51" fmla="*/ 25 h 35"/>
                  <a:gd name="T52" fmla="*/ 18 w 43"/>
                  <a:gd name="T53" fmla="*/ 35 h 35"/>
                  <a:gd name="T54" fmla="*/ 8 w 43"/>
                  <a:gd name="T55" fmla="*/ 35 h 35"/>
                  <a:gd name="T56" fmla="*/ 6 w 43"/>
                  <a:gd name="T57" fmla="*/ 33 h 35"/>
                  <a:gd name="T58" fmla="*/ 6 w 43"/>
                  <a:gd name="T59" fmla="*/ 20 h 35"/>
                  <a:gd name="T60" fmla="*/ 6 w 43"/>
                  <a:gd name="T61" fmla="*/ 20 h 35"/>
                  <a:gd name="T62" fmla="*/ 21 w 43"/>
                  <a:gd name="T63" fmla="*/ 8 h 35"/>
                  <a:gd name="T64" fmla="*/ 37 w 43"/>
                  <a:gd name="T65" fmla="*/ 20 h 35"/>
                  <a:gd name="T66" fmla="*/ 37 w 43"/>
                  <a:gd name="T67" fmla="*/ 20 h 35"/>
                  <a:gd name="T68" fmla="*/ 37 w 43"/>
                  <a:gd name="T69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3" h="35">
                    <a:moveTo>
                      <a:pt x="41" y="21"/>
                    </a:moveTo>
                    <a:cubicBezTo>
                      <a:pt x="41" y="21"/>
                      <a:pt x="41" y="21"/>
                      <a:pt x="41" y="21"/>
                    </a:cubicBezTo>
                    <a:cubicBezTo>
                      <a:pt x="41" y="21"/>
                      <a:pt x="41" y="21"/>
                      <a:pt x="40" y="21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8"/>
                      <a:pt x="0" y="18"/>
                      <a:pt x="0" y="17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20" y="0"/>
                      <a:pt x="22" y="0"/>
                      <a:pt x="23" y="1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0" y="1"/>
                      <a:pt x="30" y="1"/>
                      <a:pt x="31" y="1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6" y="1"/>
                      <a:pt x="37" y="1"/>
                      <a:pt x="37" y="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43" y="17"/>
                      <a:pt x="43" y="17"/>
                      <a:pt x="43" y="17"/>
                    </a:cubicBezTo>
                    <a:cubicBezTo>
                      <a:pt x="43" y="18"/>
                      <a:pt x="43" y="18"/>
                      <a:pt x="43" y="19"/>
                    </a:cubicBezTo>
                    <a:lnTo>
                      <a:pt x="41" y="21"/>
                    </a:lnTo>
                    <a:close/>
                    <a:moveTo>
                      <a:pt x="37" y="33"/>
                    </a:moveTo>
                    <a:cubicBezTo>
                      <a:pt x="37" y="34"/>
                      <a:pt x="36" y="35"/>
                      <a:pt x="3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35"/>
                      <a:pt x="18" y="35"/>
                      <a:pt x="1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7" y="35"/>
                      <a:pt x="6" y="34"/>
                      <a:pt x="6" y="33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20"/>
                      <a:pt x="37" y="20"/>
                      <a:pt x="37" y="20"/>
                    </a:cubicBezTo>
                    <a:lnTo>
                      <a:pt x="37" y="3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2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grpSp>
          <p:nvGrpSpPr>
            <p:cNvPr id="44" name="Group 43"/>
            <p:cNvGrpSpPr/>
            <p:nvPr/>
          </p:nvGrpSpPr>
          <p:grpSpPr>
            <a:xfrm>
              <a:off x="6710824" y="1243204"/>
              <a:ext cx="2318215" cy="700192"/>
              <a:chOff x="606056" y="712381"/>
              <a:chExt cx="2594344" cy="700192"/>
            </a:xfrm>
          </p:grpSpPr>
          <p:sp>
            <p:nvSpPr>
              <p:cNvPr id="45" name="TextBox 44"/>
              <p:cNvSpPr txBox="1"/>
              <p:nvPr/>
            </p:nvSpPr>
            <p:spPr>
              <a:xfrm>
                <a:off x="606056" y="712381"/>
                <a:ext cx="25943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accent2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添加标题</a:t>
                </a:r>
                <a:endParaRPr lang="en-US" sz="1400" b="1" dirty="0">
                  <a:solidFill>
                    <a:schemeClr val="accent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606057" y="1012463"/>
                <a:ext cx="228595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tx2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此处添加详细文本描述，建议与标题相关并符合整体语言风格。</a:t>
                </a:r>
                <a:endParaRPr lang="en-US" sz="1000" b="1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9" name="Group 8"/>
          <p:cNvGrpSpPr/>
          <p:nvPr/>
        </p:nvGrpSpPr>
        <p:grpSpPr>
          <a:xfrm>
            <a:off x="5790782" y="2246602"/>
            <a:ext cx="3238258" cy="876038"/>
            <a:chOff x="5790781" y="2246601"/>
            <a:chExt cx="3238258" cy="876038"/>
          </a:xfrm>
        </p:grpSpPr>
        <p:grpSp>
          <p:nvGrpSpPr>
            <p:cNvPr id="42" name="Group 41"/>
            <p:cNvGrpSpPr/>
            <p:nvPr/>
          </p:nvGrpSpPr>
          <p:grpSpPr>
            <a:xfrm>
              <a:off x="5790781" y="2300026"/>
              <a:ext cx="822613" cy="822613"/>
              <a:chOff x="6156881" y="2350251"/>
              <a:chExt cx="822613" cy="822613"/>
            </a:xfrm>
          </p:grpSpPr>
          <p:sp>
            <p:nvSpPr>
              <p:cNvPr id="29" name="Freeform 28"/>
              <p:cNvSpPr/>
              <p:nvPr/>
            </p:nvSpPr>
            <p:spPr>
              <a:xfrm>
                <a:off x="6156881" y="2350251"/>
                <a:ext cx="822613" cy="822613"/>
              </a:xfrm>
              <a:custGeom>
                <a:avLst/>
                <a:gdLst>
                  <a:gd name="connsiteX0" fmla="*/ 0 w 661361"/>
                  <a:gd name="connsiteY0" fmla="*/ 330681 h 661361"/>
                  <a:gd name="connsiteX1" fmla="*/ 96855 w 661361"/>
                  <a:gd name="connsiteY1" fmla="*/ 96854 h 661361"/>
                  <a:gd name="connsiteX2" fmla="*/ 330682 w 661361"/>
                  <a:gd name="connsiteY2" fmla="*/ 0 h 661361"/>
                  <a:gd name="connsiteX3" fmla="*/ 564509 w 661361"/>
                  <a:gd name="connsiteY3" fmla="*/ 96855 h 661361"/>
                  <a:gd name="connsiteX4" fmla="*/ 661363 w 661361"/>
                  <a:gd name="connsiteY4" fmla="*/ 330682 h 661361"/>
                  <a:gd name="connsiteX5" fmla="*/ 564509 w 661361"/>
                  <a:gd name="connsiteY5" fmla="*/ 564509 h 661361"/>
                  <a:gd name="connsiteX6" fmla="*/ 330682 w 661361"/>
                  <a:gd name="connsiteY6" fmla="*/ 661363 h 661361"/>
                  <a:gd name="connsiteX7" fmla="*/ 96855 w 661361"/>
                  <a:gd name="connsiteY7" fmla="*/ 564509 h 661361"/>
                  <a:gd name="connsiteX8" fmla="*/ 1 w 661361"/>
                  <a:gd name="connsiteY8" fmla="*/ 330682 h 661361"/>
                  <a:gd name="connsiteX9" fmla="*/ 0 w 661361"/>
                  <a:gd name="connsiteY9" fmla="*/ 330681 h 661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1361" h="661361">
                    <a:moveTo>
                      <a:pt x="0" y="330681"/>
                    </a:moveTo>
                    <a:cubicBezTo>
                      <a:pt x="0" y="242979"/>
                      <a:pt x="34840" y="158869"/>
                      <a:pt x="96855" y="96854"/>
                    </a:cubicBezTo>
                    <a:cubicBezTo>
                      <a:pt x="158870" y="34839"/>
                      <a:pt x="242980" y="0"/>
                      <a:pt x="330682" y="0"/>
                    </a:cubicBezTo>
                    <a:cubicBezTo>
                      <a:pt x="418384" y="0"/>
                      <a:pt x="502494" y="34840"/>
                      <a:pt x="564509" y="96855"/>
                    </a:cubicBezTo>
                    <a:cubicBezTo>
                      <a:pt x="626524" y="158870"/>
                      <a:pt x="661363" y="242980"/>
                      <a:pt x="661363" y="330682"/>
                    </a:cubicBezTo>
                    <a:cubicBezTo>
                      <a:pt x="661363" y="418384"/>
                      <a:pt x="626523" y="502494"/>
                      <a:pt x="564509" y="564509"/>
                    </a:cubicBezTo>
                    <a:cubicBezTo>
                      <a:pt x="502494" y="626524"/>
                      <a:pt x="418384" y="661363"/>
                      <a:pt x="330682" y="661363"/>
                    </a:cubicBezTo>
                    <a:cubicBezTo>
                      <a:pt x="242980" y="661363"/>
                      <a:pt x="158870" y="626523"/>
                      <a:pt x="96855" y="564509"/>
                    </a:cubicBezTo>
                    <a:cubicBezTo>
                      <a:pt x="34840" y="502494"/>
                      <a:pt x="1" y="418384"/>
                      <a:pt x="1" y="330682"/>
                    </a:cubicBezTo>
                    <a:lnTo>
                      <a:pt x="0" y="330681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06379" tIns="106379" rIns="106379" bIns="106379" numCol="1" spcCol="1270" anchor="ctr" anchorCtr="0">
                <a:noAutofit/>
              </a:bodyPr>
              <a:lstStyle/>
              <a:p>
                <a:pPr algn="ctr" defTabSz="666115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8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9" name="Freeform 172"/>
              <p:cNvSpPr>
                <a:spLocks noEditPoints="1"/>
              </p:cNvSpPr>
              <p:nvPr/>
            </p:nvSpPr>
            <p:spPr bwMode="auto">
              <a:xfrm>
                <a:off x="6418039" y="2597168"/>
                <a:ext cx="331881" cy="328778"/>
              </a:xfrm>
              <a:custGeom>
                <a:avLst/>
                <a:gdLst>
                  <a:gd name="T0" fmla="*/ 22 w 45"/>
                  <a:gd name="T1" fmla="*/ 0 h 45"/>
                  <a:gd name="T2" fmla="*/ 0 w 45"/>
                  <a:gd name="T3" fmla="*/ 22 h 45"/>
                  <a:gd name="T4" fmla="*/ 22 w 45"/>
                  <a:gd name="T5" fmla="*/ 45 h 45"/>
                  <a:gd name="T6" fmla="*/ 45 w 45"/>
                  <a:gd name="T7" fmla="*/ 22 h 45"/>
                  <a:gd name="T8" fmla="*/ 22 w 45"/>
                  <a:gd name="T9" fmla="*/ 0 h 45"/>
                  <a:gd name="T10" fmla="*/ 42 w 45"/>
                  <a:gd name="T11" fmla="*/ 22 h 45"/>
                  <a:gd name="T12" fmla="*/ 38 w 45"/>
                  <a:gd name="T13" fmla="*/ 34 h 45"/>
                  <a:gd name="T14" fmla="*/ 37 w 45"/>
                  <a:gd name="T15" fmla="*/ 31 h 45"/>
                  <a:gd name="T16" fmla="*/ 38 w 45"/>
                  <a:gd name="T17" fmla="*/ 24 h 45"/>
                  <a:gd name="T18" fmla="*/ 35 w 45"/>
                  <a:gd name="T19" fmla="*/ 19 h 45"/>
                  <a:gd name="T20" fmla="*/ 30 w 45"/>
                  <a:gd name="T21" fmla="*/ 16 h 45"/>
                  <a:gd name="T22" fmla="*/ 33 w 45"/>
                  <a:gd name="T23" fmla="*/ 8 h 45"/>
                  <a:gd name="T24" fmla="*/ 28 w 45"/>
                  <a:gd name="T25" fmla="*/ 6 h 45"/>
                  <a:gd name="T26" fmla="*/ 29 w 45"/>
                  <a:gd name="T27" fmla="*/ 4 h 45"/>
                  <a:gd name="T28" fmla="*/ 42 w 45"/>
                  <a:gd name="T29" fmla="*/ 22 h 45"/>
                  <a:gd name="T30" fmla="*/ 20 w 45"/>
                  <a:gd name="T31" fmla="*/ 3 h 45"/>
                  <a:gd name="T32" fmla="*/ 17 w 45"/>
                  <a:gd name="T33" fmla="*/ 5 h 45"/>
                  <a:gd name="T34" fmla="*/ 14 w 45"/>
                  <a:gd name="T35" fmla="*/ 8 h 45"/>
                  <a:gd name="T36" fmla="*/ 11 w 45"/>
                  <a:gd name="T37" fmla="*/ 12 h 45"/>
                  <a:gd name="T38" fmla="*/ 13 w 45"/>
                  <a:gd name="T39" fmla="*/ 14 h 45"/>
                  <a:gd name="T40" fmla="*/ 16 w 45"/>
                  <a:gd name="T41" fmla="*/ 15 h 45"/>
                  <a:gd name="T42" fmla="*/ 23 w 45"/>
                  <a:gd name="T43" fmla="*/ 22 h 45"/>
                  <a:gd name="T44" fmla="*/ 18 w 45"/>
                  <a:gd name="T45" fmla="*/ 28 h 45"/>
                  <a:gd name="T46" fmla="*/ 17 w 45"/>
                  <a:gd name="T47" fmla="*/ 31 h 45"/>
                  <a:gd name="T48" fmla="*/ 17 w 45"/>
                  <a:gd name="T49" fmla="*/ 37 h 45"/>
                  <a:gd name="T50" fmla="*/ 13 w 45"/>
                  <a:gd name="T51" fmla="*/ 32 h 45"/>
                  <a:gd name="T52" fmla="*/ 12 w 45"/>
                  <a:gd name="T53" fmla="*/ 27 h 45"/>
                  <a:gd name="T54" fmla="*/ 8 w 45"/>
                  <a:gd name="T55" fmla="*/ 22 h 45"/>
                  <a:gd name="T56" fmla="*/ 10 w 45"/>
                  <a:gd name="T57" fmla="*/ 17 h 45"/>
                  <a:gd name="T58" fmla="*/ 5 w 45"/>
                  <a:gd name="T59" fmla="*/ 16 h 45"/>
                  <a:gd name="T60" fmla="*/ 20 w 45"/>
                  <a:gd name="T61" fmla="*/ 3 h 45"/>
                  <a:gd name="T62" fmla="*/ 16 w 45"/>
                  <a:gd name="T63" fmla="*/ 41 h 45"/>
                  <a:gd name="T64" fmla="*/ 19 w 45"/>
                  <a:gd name="T65" fmla="*/ 39 h 45"/>
                  <a:gd name="T66" fmla="*/ 22 w 45"/>
                  <a:gd name="T67" fmla="*/ 38 h 45"/>
                  <a:gd name="T68" fmla="*/ 28 w 45"/>
                  <a:gd name="T69" fmla="*/ 37 h 45"/>
                  <a:gd name="T70" fmla="*/ 33 w 45"/>
                  <a:gd name="T71" fmla="*/ 38 h 45"/>
                  <a:gd name="T72" fmla="*/ 22 w 45"/>
                  <a:gd name="T73" fmla="*/ 42 h 45"/>
                  <a:gd name="T74" fmla="*/ 16 w 45"/>
                  <a:gd name="T75" fmla="*/ 4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5" h="45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5"/>
                      <a:pt x="10" y="45"/>
                      <a:pt x="22" y="45"/>
                    </a:cubicBezTo>
                    <a:cubicBezTo>
                      <a:pt x="35" y="45"/>
                      <a:pt x="45" y="35"/>
                      <a:pt x="45" y="22"/>
                    </a:cubicBezTo>
                    <a:cubicBezTo>
                      <a:pt x="45" y="10"/>
                      <a:pt x="35" y="0"/>
                      <a:pt x="22" y="0"/>
                    </a:cubicBezTo>
                    <a:close/>
                    <a:moveTo>
                      <a:pt x="42" y="22"/>
                    </a:moveTo>
                    <a:cubicBezTo>
                      <a:pt x="42" y="27"/>
                      <a:pt x="40" y="31"/>
                      <a:pt x="38" y="34"/>
                    </a:cubicBezTo>
                    <a:cubicBezTo>
                      <a:pt x="37" y="34"/>
                      <a:pt x="36" y="32"/>
                      <a:pt x="37" y="31"/>
                    </a:cubicBezTo>
                    <a:cubicBezTo>
                      <a:pt x="38" y="29"/>
                      <a:pt x="38" y="25"/>
                      <a:pt x="38" y="24"/>
                    </a:cubicBezTo>
                    <a:cubicBezTo>
                      <a:pt x="38" y="23"/>
                      <a:pt x="37" y="19"/>
                      <a:pt x="35" y="19"/>
                    </a:cubicBezTo>
                    <a:cubicBezTo>
                      <a:pt x="33" y="19"/>
                      <a:pt x="32" y="19"/>
                      <a:pt x="30" y="16"/>
                    </a:cubicBezTo>
                    <a:cubicBezTo>
                      <a:pt x="28" y="11"/>
                      <a:pt x="35" y="10"/>
                      <a:pt x="33" y="8"/>
                    </a:cubicBezTo>
                    <a:cubicBezTo>
                      <a:pt x="32" y="7"/>
                      <a:pt x="28" y="11"/>
                      <a:pt x="28" y="6"/>
                    </a:cubicBezTo>
                    <a:cubicBezTo>
                      <a:pt x="28" y="5"/>
                      <a:pt x="28" y="5"/>
                      <a:pt x="29" y="4"/>
                    </a:cubicBezTo>
                    <a:cubicBezTo>
                      <a:pt x="36" y="7"/>
                      <a:pt x="42" y="14"/>
                      <a:pt x="42" y="22"/>
                    </a:cubicBezTo>
                    <a:close/>
                    <a:moveTo>
                      <a:pt x="20" y="3"/>
                    </a:moveTo>
                    <a:cubicBezTo>
                      <a:pt x="19" y="4"/>
                      <a:pt x="18" y="5"/>
                      <a:pt x="17" y="5"/>
                    </a:cubicBezTo>
                    <a:cubicBezTo>
                      <a:pt x="16" y="7"/>
                      <a:pt x="15" y="7"/>
                      <a:pt x="14" y="8"/>
                    </a:cubicBezTo>
                    <a:cubicBezTo>
                      <a:pt x="13" y="9"/>
                      <a:pt x="11" y="11"/>
                      <a:pt x="11" y="12"/>
                    </a:cubicBezTo>
                    <a:cubicBezTo>
                      <a:pt x="11" y="13"/>
                      <a:pt x="12" y="15"/>
                      <a:pt x="13" y="14"/>
                    </a:cubicBezTo>
                    <a:cubicBezTo>
                      <a:pt x="13" y="14"/>
                      <a:pt x="15" y="14"/>
                      <a:pt x="16" y="15"/>
                    </a:cubicBezTo>
                    <a:cubicBezTo>
                      <a:pt x="18" y="15"/>
                      <a:pt x="26" y="15"/>
                      <a:pt x="23" y="22"/>
                    </a:cubicBezTo>
                    <a:cubicBezTo>
                      <a:pt x="22" y="24"/>
                      <a:pt x="19" y="24"/>
                      <a:pt x="18" y="28"/>
                    </a:cubicBezTo>
                    <a:cubicBezTo>
                      <a:pt x="18" y="28"/>
                      <a:pt x="17" y="30"/>
                      <a:pt x="17" y="31"/>
                    </a:cubicBezTo>
                    <a:cubicBezTo>
                      <a:pt x="17" y="32"/>
                      <a:pt x="18" y="37"/>
                      <a:pt x="17" y="37"/>
                    </a:cubicBezTo>
                    <a:cubicBezTo>
                      <a:pt x="16" y="37"/>
                      <a:pt x="13" y="33"/>
                      <a:pt x="13" y="32"/>
                    </a:cubicBezTo>
                    <a:cubicBezTo>
                      <a:pt x="13" y="31"/>
                      <a:pt x="12" y="29"/>
                      <a:pt x="12" y="27"/>
                    </a:cubicBezTo>
                    <a:cubicBezTo>
                      <a:pt x="12" y="25"/>
                      <a:pt x="8" y="25"/>
                      <a:pt x="8" y="22"/>
                    </a:cubicBezTo>
                    <a:cubicBezTo>
                      <a:pt x="8" y="19"/>
                      <a:pt x="10" y="18"/>
                      <a:pt x="10" y="17"/>
                    </a:cubicBezTo>
                    <a:cubicBezTo>
                      <a:pt x="9" y="16"/>
                      <a:pt x="6" y="16"/>
                      <a:pt x="5" y="16"/>
                    </a:cubicBezTo>
                    <a:cubicBezTo>
                      <a:pt x="7" y="9"/>
                      <a:pt x="13" y="4"/>
                      <a:pt x="20" y="3"/>
                    </a:cubicBezTo>
                    <a:close/>
                    <a:moveTo>
                      <a:pt x="16" y="41"/>
                    </a:moveTo>
                    <a:cubicBezTo>
                      <a:pt x="18" y="40"/>
                      <a:pt x="18" y="39"/>
                      <a:pt x="19" y="39"/>
                    </a:cubicBezTo>
                    <a:cubicBezTo>
                      <a:pt x="20" y="39"/>
                      <a:pt x="21" y="39"/>
                      <a:pt x="22" y="38"/>
                    </a:cubicBezTo>
                    <a:cubicBezTo>
                      <a:pt x="23" y="38"/>
                      <a:pt x="26" y="37"/>
                      <a:pt x="28" y="37"/>
                    </a:cubicBezTo>
                    <a:cubicBezTo>
                      <a:pt x="29" y="37"/>
                      <a:pt x="32" y="37"/>
                      <a:pt x="33" y="38"/>
                    </a:cubicBezTo>
                    <a:cubicBezTo>
                      <a:pt x="30" y="40"/>
                      <a:pt x="26" y="42"/>
                      <a:pt x="22" y="42"/>
                    </a:cubicBezTo>
                    <a:cubicBezTo>
                      <a:pt x="20" y="42"/>
                      <a:pt x="18" y="41"/>
                      <a:pt x="16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2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6710824" y="2246601"/>
              <a:ext cx="2318215" cy="700192"/>
              <a:chOff x="606056" y="712381"/>
              <a:chExt cx="2594344" cy="700192"/>
            </a:xfrm>
          </p:grpSpPr>
          <p:sp>
            <p:nvSpPr>
              <p:cNvPr id="48" name="TextBox 47"/>
              <p:cNvSpPr txBox="1"/>
              <p:nvPr/>
            </p:nvSpPr>
            <p:spPr>
              <a:xfrm>
                <a:off x="606056" y="712381"/>
                <a:ext cx="25943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accent4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添加标题</a:t>
                </a:r>
                <a:endParaRPr lang="en-US" sz="1400" b="1" dirty="0">
                  <a:solidFill>
                    <a:schemeClr val="accent4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606056" y="1012463"/>
                <a:ext cx="228595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tx2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此处添加详细文本描述，建议与标题相关并符合整体语言风格。</a:t>
                </a:r>
                <a:endParaRPr lang="en-US" sz="1000" b="1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5790783" y="3264577"/>
            <a:ext cx="3238257" cy="890043"/>
            <a:chOff x="5790781" y="3264575"/>
            <a:chExt cx="3238257" cy="890043"/>
          </a:xfrm>
        </p:grpSpPr>
        <p:grpSp>
          <p:nvGrpSpPr>
            <p:cNvPr id="41" name="Group 40"/>
            <p:cNvGrpSpPr/>
            <p:nvPr/>
          </p:nvGrpSpPr>
          <p:grpSpPr>
            <a:xfrm>
              <a:off x="5790781" y="3332005"/>
              <a:ext cx="822613" cy="822613"/>
              <a:chOff x="5811239" y="3405774"/>
              <a:chExt cx="822613" cy="822613"/>
            </a:xfrm>
          </p:grpSpPr>
          <p:sp>
            <p:nvSpPr>
              <p:cNvPr id="30" name="Freeform 29"/>
              <p:cNvSpPr/>
              <p:nvPr/>
            </p:nvSpPr>
            <p:spPr>
              <a:xfrm>
                <a:off x="5811239" y="3405774"/>
                <a:ext cx="822613" cy="822613"/>
              </a:xfrm>
              <a:custGeom>
                <a:avLst/>
                <a:gdLst>
                  <a:gd name="connsiteX0" fmla="*/ 0 w 661361"/>
                  <a:gd name="connsiteY0" fmla="*/ 330681 h 661361"/>
                  <a:gd name="connsiteX1" fmla="*/ 96855 w 661361"/>
                  <a:gd name="connsiteY1" fmla="*/ 96854 h 661361"/>
                  <a:gd name="connsiteX2" fmla="*/ 330682 w 661361"/>
                  <a:gd name="connsiteY2" fmla="*/ 0 h 661361"/>
                  <a:gd name="connsiteX3" fmla="*/ 564509 w 661361"/>
                  <a:gd name="connsiteY3" fmla="*/ 96855 h 661361"/>
                  <a:gd name="connsiteX4" fmla="*/ 661363 w 661361"/>
                  <a:gd name="connsiteY4" fmla="*/ 330682 h 661361"/>
                  <a:gd name="connsiteX5" fmla="*/ 564509 w 661361"/>
                  <a:gd name="connsiteY5" fmla="*/ 564509 h 661361"/>
                  <a:gd name="connsiteX6" fmla="*/ 330682 w 661361"/>
                  <a:gd name="connsiteY6" fmla="*/ 661363 h 661361"/>
                  <a:gd name="connsiteX7" fmla="*/ 96855 w 661361"/>
                  <a:gd name="connsiteY7" fmla="*/ 564509 h 661361"/>
                  <a:gd name="connsiteX8" fmla="*/ 1 w 661361"/>
                  <a:gd name="connsiteY8" fmla="*/ 330682 h 661361"/>
                  <a:gd name="connsiteX9" fmla="*/ 0 w 661361"/>
                  <a:gd name="connsiteY9" fmla="*/ 330681 h 661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1361" h="661361">
                    <a:moveTo>
                      <a:pt x="0" y="330681"/>
                    </a:moveTo>
                    <a:cubicBezTo>
                      <a:pt x="0" y="242979"/>
                      <a:pt x="34840" y="158869"/>
                      <a:pt x="96855" y="96854"/>
                    </a:cubicBezTo>
                    <a:cubicBezTo>
                      <a:pt x="158870" y="34839"/>
                      <a:pt x="242980" y="0"/>
                      <a:pt x="330682" y="0"/>
                    </a:cubicBezTo>
                    <a:cubicBezTo>
                      <a:pt x="418384" y="0"/>
                      <a:pt x="502494" y="34840"/>
                      <a:pt x="564509" y="96855"/>
                    </a:cubicBezTo>
                    <a:cubicBezTo>
                      <a:pt x="626524" y="158870"/>
                      <a:pt x="661363" y="242980"/>
                      <a:pt x="661363" y="330682"/>
                    </a:cubicBezTo>
                    <a:cubicBezTo>
                      <a:pt x="661363" y="418384"/>
                      <a:pt x="626523" y="502494"/>
                      <a:pt x="564509" y="564509"/>
                    </a:cubicBezTo>
                    <a:cubicBezTo>
                      <a:pt x="502494" y="626524"/>
                      <a:pt x="418384" y="661363"/>
                      <a:pt x="330682" y="661363"/>
                    </a:cubicBezTo>
                    <a:cubicBezTo>
                      <a:pt x="242980" y="661363"/>
                      <a:pt x="158870" y="626523"/>
                      <a:pt x="96855" y="564509"/>
                    </a:cubicBezTo>
                    <a:cubicBezTo>
                      <a:pt x="34840" y="502494"/>
                      <a:pt x="1" y="418384"/>
                      <a:pt x="1" y="330682"/>
                    </a:cubicBezTo>
                    <a:lnTo>
                      <a:pt x="0" y="330681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06379" tIns="106379" rIns="106379" bIns="106379" numCol="1" spcCol="1270" anchor="ctr" anchorCtr="0">
                <a:noAutofit/>
              </a:bodyPr>
              <a:lstStyle/>
              <a:p>
                <a:pPr algn="ctr" defTabSz="666115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6" name="Freeform 240"/>
              <p:cNvSpPr>
                <a:spLocks noEditPoints="1"/>
              </p:cNvSpPr>
              <p:nvPr/>
            </p:nvSpPr>
            <p:spPr bwMode="auto">
              <a:xfrm>
                <a:off x="6072387" y="3668088"/>
                <a:ext cx="300556" cy="300556"/>
              </a:xfrm>
              <a:custGeom>
                <a:avLst/>
                <a:gdLst>
                  <a:gd name="T0" fmla="*/ 20 w 41"/>
                  <a:gd name="T1" fmla="*/ 41 h 41"/>
                  <a:gd name="T2" fmla="*/ 5 w 41"/>
                  <a:gd name="T3" fmla="*/ 33 h 41"/>
                  <a:gd name="T4" fmla="*/ 5 w 41"/>
                  <a:gd name="T5" fmla="*/ 32 h 41"/>
                  <a:gd name="T6" fmla="*/ 8 w 41"/>
                  <a:gd name="T7" fmla="*/ 29 h 41"/>
                  <a:gd name="T8" fmla="*/ 9 w 41"/>
                  <a:gd name="T9" fmla="*/ 28 h 41"/>
                  <a:gd name="T10" fmla="*/ 10 w 41"/>
                  <a:gd name="T11" fmla="*/ 29 h 41"/>
                  <a:gd name="T12" fmla="*/ 20 w 41"/>
                  <a:gd name="T13" fmla="*/ 34 h 41"/>
                  <a:gd name="T14" fmla="*/ 34 w 41"/>
                  <a:gd name="T15" fmla="*/ 20 h 41"/>
                  <a:gd name="T16" fmla="*/ 20 w 41"/>
                  <a:gd name="T17" fmla="*/ 7 h 41"/>
                  <a:gd name="T18" fmla="*/ 11 w 41"/>
                  <a:gd name="T19" fmla="*/ 10 h 41"/>
                  <a:gd name="T20" fmla="*/ 15 w 41"/>
                  <a:gd name="T21" fmla="*/ 14 h 41"/>
                  <a:gd name="T22" fmla="*/ 15 w 41"/>
                  <a:gd name="T23" fmla="*/ 16 h 41"/>
                  <a:gd name="T24" fmla="*/ 14 w 41"/>
                  <a:gd name="T25" fmla="*/ 17 h 41"/>
                  <a:gd name="T26" fmla="*/ 2 w 41"/>
                  <a:gd name="T27" fmla="*/ 17 h 41"/>
                  <a:gd name="T28" fmla="*/ 0 w 41"/>
                  <a:gd name="T29" fmla="*/ 15 h 41"/>
                  <a:gd name="T30" fmla="*/ 0 w 41"/>
                  <a:gd name="T31" fmla="*/ 3 h 41"/>
                  <a:gd name="T32" fmla="*/ 1 w 41"/>
                  <a:gd name="T33" fmla="*/ 2 h 41"/>
                  <a:gd name="T34" fmla="*/ 3 w 41"/>
                  <a:gd name="T35" fmla="*/ 2 h 41"/>
                  <a:gd name="T36" fmla="*/ 6 w 41"/>
                  <a:gd name="T37" fmla="*/ 5 h 41"/>
                  <a:gd name="T38" fmla="*/ 20 w 41"/>
                  <a:gd name="T39" fmla="*/ 0 h 41"/>
                  <a:gd name="T40" fmla="*/ 41 w 41"/>
                  <a:gd name="T41" fmla="*/ 20 h 41"/>
                  <a:gd name="T42" fmla="*/ 20 w 41"/>
                  <a:gd name="T43" fmla="*/ 41 h 41"/>
                  <a:gd name="T44" fmla="*/ 24 w 41"/>
                  <a:gd name="T45" fmla="*/ 25 h 41"/>
                  <a:gd name="T46" fmla="*/ 23 w 41"/>
                  <a:gd name="T47" fmla="*/ 25 h 41"/>
                  <a:gd name="T48" fmla="*/ 14 w 41"/>
                  <a:gd name="T49" fmla="*/ 25 h 41"/>
                  <a:gd name="T50" fmla="*/ 14 w 41"/>
                  <a:gd name="T51" fmla="*/ 25 h 41"/>
                  <a:gd name="T52" fmla="*/ 14 w 41"/>
                  <a:gd name="T53" fmla="*/ 23 h 41"/>
                  <a:gd name="T54" fmla="*/ 14 w 41"/>
                  <a:gd name="T55" fmla="*/ 22 h 41"/>
                  <a:gd name="T56" fmla="*/ 20 w 41"/>
                  <a:gd name="T57" fmla="*/ 22 h 41"/>
                  <a:gd name="T58" fmla="*/ 20 w 41"/>
                  <a:gd name="T59" fmla="*/ 13 h 41"/>
                  <a:gd name="T60" fmla="*/ 21 w 41"/>
                  <a:gd name="T61" fmla="*/ 12 h 41"/>
                  <a:gd name="T62" fmla="*/ 23 w 41"/>
                  <a:gd name="T63" fmla="*/ 12 h 41"/>
                  <a:gd name="T64" fmla="*/ 24 w 41"/>
                  <a:gd name="T65" fmla="*/ 13 h 41"/>
                  <a:gd name="T66" fmla="*/ 24 w 41"/>
                  <a:gd name="T67" fmla="*/ 2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1" h="41">
                    <a:moveTo>
                      <a:pt x="20" y="41"/>
                    </a:moveTo>
                    <a:cubicBezTo>
                      <a:pt x="14" y="41"/>
                      <a:pt x="8" y="38"/>
                      <a:pt x="5" y="33"/>
                    </a:cubicBezTo>
                    <a:cubicBezTo>
                      <a:pt x="4" y="33"/>
                      <a:pt x="4" y="33"/>
                      <a:pt x="5" y="32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28"/>
                      <a:pt x="9" y="28"/>
                      <a:pt x="9" y="28"/>
                    </a:cubicBezTo>
                    <a:cubicBezTo>
                      <a:pt x="9" y="28"/>
                      <a:pt x="9" y="28"/>
                      <a:pt x="10" y="29"/>
                    </a:cubicBezTo>
                    <a:cubicBezTo>
                      <a:pt x="12" y="32"/>
                      <a:pt x="16" y="34"/>
                      <a:pt x="20" y="34"/>
                    </a:cubicBezTo>
                    <a:cubicBezTo>
                      <a:pt x="28" y="34"/>
                      <a:pt x="34" y="28"/>
                      <a:pt x="34" y="20"/>
                    </a:cubicBezTo>
                    <a:cubicBezTo>
                      <a:pt x="34" y="13"/>
                      <a:pt x="28" y="7"/>
                      <a:pt x="20" y="7"/>
                    </a:cubicBezTo>
                    <a:cubicBezTo>
                      <a:pt x="17" y="7"/>
                      <a:pt x="14" y="8"/>
                      <a:pt x="11" y="10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5"/>
                      <a:pt x="15" y="16"/>
                    </a:cubicBezTo>
                    <a:cubicBezTo>
                      <a:pt x="15" y="16"/>
                      <a:pt x="14" y="17"/>
                      <a:pt x="14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1" y="17"/>
                      <a:pt x="0" y="16"/>
                      <a:pt x="0" y="1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2" y="1"/>
                      <a:pt x="2" y="1"/>
                      <a:pt x="3" y="2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10" y="2"/>
                      <a:pt x="15" y="0"/>
                      <a:pt x="20" y="0"/>
                    </a:cubicBezTo>
                    <a:cubicBezTo>
                      <a:pt x="32" y="0"/>
                      <a:pt x="41" y="9"/>
                      <a:pt x="41" y="20"/>
                    </a:cubicBezTo>
                    <a:cubicBezTo>
                      <a:pt x="41" y="32"/>
                      <a:pt x="32" y="41"/>
                      <a:pt x="20" y="41"/>
                    </a:cubicBezTo>
                    <a:close/>
                    <a:moveTo>
                      <a:pt x="24" y="25"/>
                    </a:moveTo>
                    <a:cubicBezTo>
                      <a:pt x="24" y="25"/>
                      <a:pt x="23" y="25"/>
                      <a:pt x="23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0" y="12"/>
                      <a:pt x="21" y="12"/>
                      <a:pt x="21" y="12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23" y="12"/>
                      <a:pt x="24" y="12"/>
                      <a:pt x="24" y="13"/>
                    </a:cubicBezTo>
                    <a:lnTo>
                      <a:pt x="24" y="2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2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6710823" y="3264575"/>
              <a:ext cx="2318215" cy="700192"/>
              <a:chOff x="606056" y="712381"/>
              <a:chExt cx="2594344" cy="700192"/>
            </a:xfrm>
          </p:grpSpPr>
          <p:sp>
            <p:nvSpPr>
              <p:cNvPr id="51" name="TextBox 50"/>
              <p:cNvSpPr txBox="1"/>
              <p:nvPr/>
            </p:nvSpPr>
            <p:spPr>
              <a:xfrm>
                <a:off x="606056" y="712381"/>
                <a:ext cx="25943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accent6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添加标题</a:t>
                </a:r>
                <a:endParaRPr lang="en-US" sz="1400" b="1" dirty="0">
                  <a:solidFill>
                    <a:schemeClr val="accent6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606056" y="1012463"/>
                <a:ext cx="228595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tx2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此处添加详细文本描述，建议与标题相关并符合整体语言风格。</a:t>
                </a:r>
                <a:endParaRPr lang="en-US" sz="1000" b="1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146403" y="1222249"/>
            <a:ext cx="3238258" cy="839009"/>
            <a:chOff x="136878" y="1222247"/>
            <a:chExt cx="3238258" cy="839009"/>
          </a:xfrm>
        </p:grpSpPr>
        <p:grpSp>
          <p:nvGrpSpPr>
            <p:cNvPr id="4" name="Group 3"/>
            <p:cNvGrpSpPr/>
            <p:nvPr/>
          </p:nvGrpSpPr>
          <p:grpSpPr>
            <a:xfrm>
              <a:off x="2552523" y="1238643"/>
              <a:ext cx="822613" cy="822613"/>
              <a:chOff x="2530297" y="1219466"/>
              <a:chExt cx="822613" cy="822613"/>
            </a:xfrm>
          </p:grpSpPr>
          <p:sp>
            <p:nvSpPr>
              <p:cNvPr id="31" name="Freeform 30"/>
              <p:cNvSpPr/>
              <p:nvPr/>
            </p:nvSpPr>
            <p:spPr>
              <a:xfrm>
                <a:off x="2530297" y="1219466"/>
                <a:ext cx="822613" cy="822613"/>
              </a:xfrm>
              <a:custGeom>
                <a:avLst/>
                <a:gdLst>
                  <a:gd name="connsiteX0" fmla="*/ 0 w 661361"/>
                  <a:gd name="connsiteY0" fmla="*/ 330681 h 661361"/>
                  <a:gd name="connsiteX1" fmla="*/ 96855 w 661361"/>
                  <a:gd name="connsiteY1" fmla="*/ 96854 h 661361"/>
                  <a:gd name="connsiteX2" fmla="*/ 330682 w 661361"/>
                  <a:gd name="connsiteY2" fmla="*/ 0 h 661361"/>
                  <a:gd name="connsiteX3" fmla="*/ 564509 w 661361"/>
                  <a:gd name="connsiteY3" fmla="*/ 96855 h 661361"/>
                  <a:gd name="connsiteX4" fmla="*/ 661363 w 661361"/>
                  <a:gd name="connsiteY4" fmla="*/ 330682 h 661361"/>
                  <a:gd name="connsiteX5" fmla="*/ 564509 w 661361"/>
                  <a:gd name="connsiteY5" fmla="*/ 564509 h 661361"/>
                  <a:gd name="connsiteX6" fmla="*/ 330682 w 661361"/>
                  <a:gd name="connsiteY6" fmla="*/ 661363 h 661361"/>
                  <a:gd name="connsiteX7" fmla="*/ 96855 w 661361"/>
                  <a:gd name="connsiteY7" fmla="*/ 564509 h 661361"/>
                  <a:gd name="connsiteX8" fmla="*/ 1 w 661361"/>
                  <a:gd name="connsiteY8" fmla="*/ 330682 h 661361"/>
                  <a:gd name="connsiteX9" fmla="*/ 0 w 661361"/>
                  <a:gd name="connsiteY9" fmla="*/ 330681 h 661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1361" h="661361">
                    <a:moveTo>
                      <a:pt x="0" y="330681"/>
                    </a:moveTo>
                    <a:cubicBezTo>
                      <a:pt x="0" y="242979"/>
                      <a:pt x="34840" y="158869"/>
                      <a:pt x="96855" y="96854"/>
                    </a:cubicBezTo>
                    <a:cubicBezTo>
                      <a:pt x="158870" y="34839"/>
                      <a:pt x="242980" y="0"/>
                      <a:pt x="330682" y="0"/>
                    </a:cubicBezTo>
                    <a:cubicBezTo>
                      <a:pt x="418384" y="0"/>
                      <a:pt x="502494" y="34840"/>
                      <a:pt x="564509" y="96855"/>
                    </a:cubicBezTo>
                    <a:cubicBezTo>
                      <a:pt x="626524" y="158870"/>
                      <a:pt x="661363" y="242980"/>
                      <a:pt x="661363" y="330682"/>
                    </a:cubicBezTo>
                    <a:cubicBezTo>
                      <a:pt x="661363" y="418384"/>
                      <a:pt x="626523" y="502494"/>
                      <a:pt x="564509" y="564509"/>
                    </a:cubicBezTo>
                    <a:cubicBezTo>
                      <a:pt x="502494" y="626524"/>
                      <a:pt x="418384" y="661363"/>
                      <a:pt x="330682" y="661363"/>
                    </a:cubicBezTo>
                    <a:cubicBezTo>
                      <a:pt x="242980" y="661363"/>
                      <a:pt x="158870" y="626523"/>
                      <a:pt x="96855" y="564509"/>
                    </a:cubicBezTo>
                    <a:cubicBezTo>
                      <a:pt x="34840" y="502494"/>
                      <a:pt x="1" y="418384"/>
                      <a:pt x="1" y="330682"/>
                    </a:cubicBezTo>
                    <a:lnTo>
                      <a:pt x="0" y="330681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06379" tIns="106379" rIns="106379" bIns="106379" numCol="1" spcCol="1270" anchor="ctr" anchorCtr="0">
                <a:noAutofit/>
              </a:bodyPr>
              <a:lstStyle/>
              <a:p>
                <a:pPr algn="r" defTabSz="666115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8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8" name="Freeform 256"/>
              <p:cNvSpPr>
                <a:spLocks noEditPoints="1"/>
              </p:cNvSpPr>
              <p:nvPr/>
            </p:nvSpPr>
            <p:spPr bwMode="auto">
              <a:xfrm>
                <a:off x="2818433" y="1494937"/>
                <a:ext cx="278569" cy="262948"/>
              </a:xfrm>
              <a:custGeom>
                <a:avLst/>
                <a:gdLst>
                  <a:gd name="T0" fmla="*/ 42 w 45"/>
                  <a:gd name="T1" fmla="*/ 32 h 43"/>
                  <a:gd name="T2" fmla="*/ 39 w 45"/>
                  <a:gd name="T3" fmla="*/ 29 h 43"/>
                  <a:gd name="T4" fmla="*/ 36 w 45"/>
                  <a:gd name="T5" fmla="*/ 32 h 43"/>
                  <a:gd name="T6" fmla="*/ 42 w 45"/>
                  <a:gd name="T7" fmla="*/ 37 h 43"/>
                  <a:gd name="T8" fmla="*/ 43 w 45"/>
                  <a:gd name="T9" fmla="*/ 39 h 43"/>
                  <a:gd name="T10" fmla="*/ 39 w 45"/>
                  <a:gd name="T11" fmla="*/ 43 h 43"/>
                  <a:gd name="T12" fmla="*/ 38 w 45"/>
                  <a:gd name="T13" fmla="*/ 42 h 43"/>
                  <a:gd name="T14" fmla="*/ 20 w 45"/>
                  <a:gd name="T15" fmla="*/ 24 h 43"/>
                  <a:gd name="T16" fmla="*/ 10 w 45"/>
                  <a:gd name="T17" fmla="*/ 27 h 43"/>
                  <a:gd name="T18" fmla="*/ 0 w 45"/>
                  <a:gd name="T19" fmla="*/ 17 h 43"/>
                  <a:gd name="T20" fmla="*/ 18 w 45"/>
                  <a:gd name="T21" fmla="*/ 0 h 43"/>
                  <a:gd name="T22" fmla="*/ 27 w 45"/>
                  <a:gd name="T23" fmla="*/ 10 h 43"/>
                  <a:gd name="T24" fmla="*/ 24 w 45"/>
                  <a:gd name="T25" fmla="*/ 20 h 43"/>
                  <a:gd name="T26" fmla="*/ 33 w 45"/>
                  <a:gd name="T27" fmla="*/ 29 h 43"/>
                  <a:gd name="T28" fmla="*/ 36 w 45"/>
                  <a:gd name="T29" fmla="*/ 26 h 43"/>
                  <a:gd name="T30" fmla="*/ 33 w 45"/>
                  <a:gd name="T31" fmla="*/ 23 h 43"/>
                  <a:gd name="T32" fmla="*/ 36 w 45"/>
                  <a:gd name="T33" fmla="*/ 20 h 43"/>
                  <a:gd name="T34" fmla="*/ 37 w 45"/>
                  <a:gd name="T35" fmla="*/ 20 h 43"/>
                  <a:gd name="T36" fmla="*/ 45 w 45"/>
                  <a:gd name="T37" fmla="*/ 29 h 43"/>
                  <a:gd name="T38" fmla="*/ 42 w 45"/>
                  <a:gd name="T39" fmla="*/ 32 h 43"/>
                  <a:gd name="T40" fmla="*/ 17 w 45"/>
                  <a:gd name="T41" fmla="*/ 5 h 43"/>
                  <a:gd name="T42" fmla="*/ 12 w 45"/>
                  <a:gd name="T43" fmla="*/ 10 h 43"/>
                  <a:gd name="T44" fmla="*/ 12 w 45"/>
                  <a:gd name="T45" fmla="*/ 12 h 43"/>
                  <a:gd name="T46" fmla="*/ 10 w 45"/>
                  <a:gd name="T47" fmla="*/ 12 h 43"/>
                  <a:gd name="T48" fmla="*/ 5 w 45"/>
                  <a:gd name="T49" fmla="*/ 17 h 43"/>
                  <a:gd name="T50" fmla="*/ 10 w 45"/>
                  <a:gd name="T51" fmla="*/ 22 h 43"/>
                  <a:gd name="T52" fmla="*/ 15 w 45"/>
                  <a:gd name="T53" fmla="*/ 17 h 43"/>
                  <a:gd name="T54" fmla="*/ 15 w 45"/>
                  <a:gd name="T55" fmla="*/ 15 h 43"/>
                  <a:gd name="T56" fmla="*/ 17 w 45"/>
                  <a:gd name="T57" fmla="*/ 15 h 43"/>
                  <a:gd name="T58" fmla="*/ 22 w 45"/>
                  <a:gd name="T59" fmla="*/ 10 h 43"/>
                  <a:gd name="T60" fmla="*/ 17 w 45"/>
                  <a:gd name="T61" fmla="*/ 5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5" h="43">
                    <a:moveTo>
                      <a:pt x="42" y="32"/>
                    </a:moveTo>
                    <a:cubicBezTo>
                      <a:pt x="41" y="32"/>
                      <a:pt x="39" y="30"/>
                      <a:pt x="39" y="29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38"/>
                      <a:pt x="43" y="39"/>
                      <a:pt x="43" y="39"/>
                    </a:cubicBezTo>
                    <a:cubicBezTo>
                      <a:pt x="43" y="41"/>
                      <a:pt x="41" y="43"/>
                      <a:pt x="39" y="43"/>
                    </a:cubicBezTo>
                    <a:cubicBezTo>
                      <a:pt x="39" y="43"/>
                      <a:pt x="38" y="42"/>
                      <a:pt x="38" y="42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17" y="26"/>
                      <a:pt x="13" y="27"/>
                      <a:pt x="10" y="27"/>
                    </a:cubicBezTo>
                    <a:cubicBezTo>
                      <a:pt x="4" y="27"/>
                      <a:pt x="0" y="23"/>
                      <a:pt x="0" y="17"/>
                    </a:cubicBezTo>
                    <a:cubicBezTo>
                      <a:pt x="0" y="9"/>
                      <a:pt x="9" y="0"/>
                      <a:pt x="18" y="0"/>
                    </a:cubicBezTo>
                    <a:cubicBezTo>
                      <a:pt x="23" y="0"/>
                      <a:pt x="27" y="4"/>
                      <a:pt x="27" y="10"/>
                    </a:cubicBezTo>
                    <a:cubicBezTo>
                      <a:pt x="27" y="13"/>
                      <a:pt x="26" y="17"/>
                      <a:pt x="24" y="20"/>
                    </a:cubicBezTo>
                    <a:cubicBezTo>
                      <a:pt x="33" y="29"/>
                      <a:pt x="33" y="29"/>
                      <a:pt x="33" y="29"/>
                    </a:cubicBezTo>
                    <a:cubicBezTo>
                      <a:pt x="36" y="26"/>
                      <a:pt x="36" y="26"/>
                      <a:pt x="36" y="26"/>
                    </a:cubicBezTo>
                    <a:cubicBezTo>
                      <a:pt x="35" y="26"/>
                      <a:pt x="33" y="24"/>
                      <a:pt x="33" y="23"/>
                    </a:cubicBezTo>
                    <a:cubicBezTo>
                      <a:pt x="33" y="22"/>
                      <a:pt x="35" y="20"/>
                      <a:pt x="36" y="20"/>
                    </a:cubicBezTo>
                    <a:cubicBezTo>
                      <a:pt x="36" y="20"/>
                      <a:pt x="36" y="20"/>
                      <a:pt x="37" y="20"/>
                    </a:cubicBezTo>
                    <a:cubicBezTo>
                      <a:pt x="38" y="21"/>
                      <a:pt x="45" y="28"/>
                      <a:pt x="45" y="29"/>
                    </a:cubicBezTo>
                    <a:cubicBezTo>
                      <a:pt x="45" y="30"/>
                      <a:pt x="43" y="32"/>
                      <a:pt x="42" y="32"/>
                    </a:cubicBezTo>
                    <a:close/>
                    <a:moveTo>
                      <a:pt x="17" y="5"/>
                    </a:moveTo>
                    <a:cubicBezTo>
                      <a:pt x="14" y="5"/>
                      <a:pt x="12" y="7"/>
                      <a:pt x="12" y="10"/>
                    </a:cubicBezTo>
                    <a:cubicBezTo>
                      <a:pt x="12" y="11"/>
                      <a:pt x="12" y="12"/>
                      <a:pt x="12" y="12"/>
                    </a:cubicBezTo>
                    <a:cubicBezTo>
                      <a:pt x="12" y="12"/>
                      <a:pt x="11" y="12"/>
                      <a:pt x="10" y="12"/>
                    </a:cubicBezTo>
                    <a:cubicBezTo>
                      <a:pt x="7" y="12"/>
                      <a:pt x="5" y="14"/>
                      <a:pt x="5" y="17"/>
                    </a:cubicBezTo>
                    <a:cubicBezTo>
                      <a:pt x="5" y="20"/>
                      <a:pt x="7" y="22"/>
                      <a:pt x="10" y="22"/>
                    </a:cubicBezTo>
                    <a:cubicBezTo>
                      <a:pt x="13" y="22"/>
                      <a:pt x="15" y="20"/>
                      <a:pt x="15" y="17"/>
                    </a:cubicBezTo>
                    <a:cubicBezTo>
                      <a:pt x="15" y="16"/>
                      <a:pt x="15" y="15"/>
                      <a:pt x="15" y="15"/>
                    </a:cubicBezTo>
                    <a:cubicBezTo>
                      <a:pt x="16" y="15"/>
                      <a:pt x="16" y="15"/>
                      <a:pt x="17" y="15"/>
                    </a:cubicBezTo>
                    <a:cubicBezTo>
                      <a:pt x="20" y="15"/>
                      <a:pt x="22" y="13"/>
                      <a:pt x="22" y="10"/>
                    </a:cubicBezTo>
                    <a:cubicBezTo>
                      <a:pt x="22" y="7"/>
                      <a:pt x="20" y="5"/>
                      <a:pt x="17" y="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r"/>
                <a:endParaRPr lang="id-ID" sz="12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136878" y="1222247"/>
              <a:ext cx="2318215" cy="700192"/>
              <a:chOff x="606056" y="712381"/>
              <a:chExt cx="2594344" cy="700192"/>
            </a:xfrm>
          </p:grpSpPr>
          <p:sp>
            <p:nvSpPr>
              <p:cNvPr id="54" name="TextBox 53"/>
              <p:cNvSpPr txBox="1"/>
              <p:nvPr/>
            </p:nvSpPr>
            <p:spPr>
              <a:xfrm>
                <a:off x="606056" y="712381"/>
                <a:ext cx="25943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400" b="1" dirty="0">
                    <a:solidFill>
                      <a:schemeClr val="accent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添加标题</a:t>
                </a:r>
                <a:endParaRPr lang="en-US" sz="1400" b="1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868596" y="1012463"/>
                <a:ext cx="233180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000" dirty="0">
                    <a:solidFill>
                      <a:schemeClr val="tx2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此处添加详细文本描述，建议与标题相关并符合整体语言风格。</a:t>
                </a:r>
                <a:endParaRPr lang="en-US" sz="1000" b="1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145595" y="2248732"/>
            <a:ext cx="3239069" cy="873909"/>
            <a:chOff x="136067" y="2248730"/>
            <a:chExt cx="3239069" cy="873909"/>
          </a:xfrm>
        </p:grpSpPr>
        <p:grpSp>
          <p:nvGrpSpPr>
            <p:cNvPr id="2" name="Group 1"/>
            <p:cNvGrpSpPr/>
            <p:nvPr/>
          </p:nvGrpSpPr>
          <p:grpSpPr>
            <a:xfrm>
              <a:off x="2552523" y="2300026"/>
              <a:ext cx="822613" cy="822613"/>
              <a:chOff x="2258377" y="2257305"/>
              <a:chExt cx="822613" cy="822613"/>
            </a:xfrm>
          </p:grpSpPr>
          <p:sp>
            <p:nvSpPr>
              <p:cNvPr id="32" name="Freeform 31"/>
              <p:cNvSpPr/>
              <p:nvPr/>
            </p:nvSpPr>
            <p:spPr>
              <a:xfrm>
                <a:off x="2258377" y="2257305"/>
                <a:ext cx="822613" cy="822613"/>
              </a:xfrm>
              <a:custGeom>
                <a:avLst/>
                <a:gdLst>
                  <a:gd name="connsiteX0" fmla="*/ 0 w 661361"/>
                  <a:gd name="connsiteY0" fmla="*/ 330681 h 661361"/>
                  <a:gd name="connsiteX1" fmla="*/ 96855 w 661361"/>
                  <a:gd name="connsiteY1" fmla="*/ 96854 h 661361"/>
                  <a:gd name="connsiteX2" fmla="*/ 330682 w 661361"/>
                  <a:gd name="connsiteY2" fmla="*/ 0 h 661361"/>
                  <a:gd name="connsiteX3" fmla="*/ 564509 w 661361"/>
                  <a:gd name="connsiteY3" fmla="*/ 96855 h 661361"/>
                  <a:gd name="connsiteX4" fmla="*/ 661363 w 661361"/>
                  <a:gd name="connsiteY4" fmla="*/ 330682 h 661361"/>
                  <a:gd name="connsiteX5" fmla="*/ 564509 w 661361"/>
                  <a:gd name="connsiteY5" fmla="*/ 564509 h 661361"/>
                  <a:gd name="connsiteX6" fmla="*/ 330682 w 661361"/>
                  <a:gd name="connsiteY6" fmla="*/ 661363 h 661361"/>
                  <a:gd name="connsiteX7" fmla="*/ 96855 w 661361"/>
                  <a:gd name="connsiteY7" fmla="*/ 564509 h 661361"/>
                  <a:gd name="connsiteX8" fmla="*/ 1 w 661361"/>
                  <a:gd name="connsiteY8" fmla="*/ 330682 h 661361"/>
                  <a:gd name="connsiteX9" fmla="*/ 0 w 661361"/>
                  <a:gd name="connsiteY9" fmla="*/ 330681 h 661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1361" h="661361">
                    <a:moveTo>
                      <a:pt x="0" y="330681"/>
                    </a:moveTo>
                    <a:cubicBezTo>
                      <a:pt x="0" y="242979"/>
                      <a:pt x="34840" y="158869"/>
                      <a:pt x="96855" y="96854"/>
                    </a:cubicBezTo>
                    <a:cubicBezTo>
                      <a:pt x="158870" y="34839"/>
                      <a:pt x="242980" y="0"/>
                      <a:pt x="330682" y="0"/>
                    </a:cubicBezTo>
                    <a:cubicBezTo>
                      <a:pt x="418384" y="0"/>
                      <a:pt x="502494" y="34840"/>
                      <a:pt x="564509" y="96855"/>
                    </a:cubicBezTo>
                    <a:cubicBezTo>
                      <a:pt x="626524" y="158870"/>
                      <a:pt x="661363" y="242980"/>
                      <a:pt x="661363" y="330682"/>
                    </a:cubicBezTo>
                    <a:cubicBezTo>
                      <a:pt x="661363" y="418384"/>
                      <a:pt x="626523" y="502494"/>
                      <a:pt x="564509" y="564509"/>
                    </a:cubicBezTo>
                    <a:cubicBezTo>
                      <a:pt x="502494" y="626524"/>
                      <a:pt x="418384" y="661363"/>
                      <a:pt x="330682" y="661363"/>
                    </a:cubicBezTo>
                    <a:cubicBezTo>
                      <a:pt x="242980" y="661363"/>
                      <a:pt x="158870" y="626523"/>
                      <a:pt x="96855" y="564509"/>
                    </a:cubicBezTo>
                    <a:cubicBezTo>
                      <a:pt x="34840" y="502494"/>
                      <a:pt x="1" y="418384"/>
                      <a:pt x="1" y="330682"/>
                    </a:cubicBezTo>
                    <a:lnTo>
                      <a:pt x="0" y="330681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06379" tIns="106379" rIns="106379" bIns="106379" numCol="1" spcCol="1270" anchor="ctr" anchorCtr="0">
                <a:noAutofit/>
              </a:bodyPr>
              <a:lstStyle/>
              <a:p>
                <a:pPr algn="r" defTabSz="666115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8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4" name="Freeform 211"/>
              <p:cNvSpPr/>
              <p:nvPr/>
            </p:nvSpPr>
            <p:spPr bwMode="auto">
              <a:xfrm>
                <a:off x="2512523" y="2495695"/>
                <a:ext cx="309354" cy="301070"/>
              </a:xfrm>
              <a:custGeom>
                <a:avLst/>
                <a:gdLst>
                  <a:gd name="T0" fmla="*/ 46 w 47"/>
                  <a:gd name="T1" fmla="*/ 42 h 46"/>
                  <a:gd name="T2" fmla="*/ 43 w 47"/>
                  <a:gd name="T3" fmla="*/ 45 h 46"/>
                  <a:gd name="T4" fmla="*/ 40 w 47"/>
                  <a:gd name="T5" fmla="*/ 46 h 46"/>
                  <a:gd name="T6" fmla="*/ 38 w 47"/>
                  <a:gd name="T7" fmla="*/ 45 h 46"/>
                  <a:gd name="T8" fmla="*/ 28 w 47"/>
                  <a:gd name="T9" fmla="*/ 35 h 46"/>
                  <a:gd name="T10" fmla="*/ 27 w 47"/>
                  <a:gd name="T11" fmla="*/ 33 h 46"/>
                  <a:gd name="T12" fmla="*/ 28 w 47"/>
                  <a:gd name="T13" fmla="*/ 30 h 46"/>
                  <a:gd name="T14" fmla="*/ 22 w 47"/>
                  <a:gd name="T15" fmla="*/ 24 h 46"/>
                  <a:gd name="T16" fmla="*/ 18 w 47"/>
                  <a:gd name="T17" fmla="*/ 27 h 46"/>
                  <a:gd name="T18" fmla="*/ 17 w 47"/>
                  <a:gd name="T19" fmla="*/ 27 h 46"/>
                  <a:gd name="T20" fmla="*/ 16 w 47"/>
                  <a:gd name="T21" fmla="*/ 27 h 46"/>
                  <a:gd name="T22" fmla="*/ 18 w 47"/>
                  <a:gd name="T23" fmla="*/ 30 h 46"/>
                  <a:gd name="T24" fmla="*/ 17 w 47"/>
                  <a:gd name="T25" fmla="*/ 31 h 46"/>
                  <a:gd name="T26" fmla="*/ 14 w 47"/>
                  <a:gd name="T27" fmla="*/ 34 h 46"/>
                  <a:gd name="T28" fmla="*/ 12 w 47"/>
                  <a:gd name="T29" fmla="*/ 33 h 46"/>
                  <a:gd name="T30" fmla="*/ 1 w 47"/>
                  <a:gd name="T31" fmla="*/ 22 h 46"/>
                  <a:gd name="T32" fmla="*/ 0 w 47"/>
                  <a:gd name="T33" fmla="*/ 20 h 46"/>
                  <a:gd name="T34" fmla="*/ 3 w 47"/>
                  <a:gd name="T35" fmla="*/ 17 h 46"/>
                  <a:gd name="T36" fmla="*/ 4 w 47"/>
                  <a:gd name="T37" fmla="*/ 16 h 46"/>
                  <a:gd name="T38" fmla="*/ 7 w 47"/>
                  <a:gd name="T39" fmla="*/ 18 h 46"/>
                  <a:gd name="T40" fmla="*/ 7 w 47"/>
                  <a:gd name="T41" fmla="*/ 17 h 46"/>
                  <a:gd name="T42" fmla="*/ 7 w 47"/>
                  <a:gd name="T43" fmla="*/ 16 h 46"/>
                  <a:gd name="T44" fmla="*/ 16 w 47"/>
                  <a:gd name="T45" fmla="*/ 6 h 46"/>
                  <a:gd name="T46" fmla="*/ 17 w 47"/>
                  <a:gd name="T47" fmla="*/ 6 h 46"/>
                  <a:gd name="T48" fmla="*/ 18 w 47"/>
                  <a:gd name="T49" fmla="*/ 6 h 46"/>
                  <a:gd name="T50" fmla="*/ 17 w 47"/>
                  <a:gd name="T51" fmla="*/ 4 h 46"/>
                  <a:gd name="T52" fmla="*/ 17 w 47"/>
                  <a:gd name="T53" fmla="*/ 2 h 46"/>
                  <a:gd name="T54" fmla="*/ 21 w 47"/>
                  <a:gd name="T55" fmla="*/ 0 h 46"/>
                  <a:gd name="T56" fmla="*/ 23 w 47"/>
                  <a:gd name="T57" fmla="*/ 0 h 46"/>
                  <a:gd name="T58" fmla="*/ 33 w 47"/>
                  <a:gd name="T59" fmla="*/ 11 h 46"/>
                  <a:gd name="T60" fmla="*/ 34 w 47"/>
                  <a:gd name="T61" fmla="*/ 13 h 46"/>
                  <a:gd name="T62" fmla="*/ 32 w 47"/>
                  <a:gd name="T63" fmla="*/ 17 h 46"/>
                  <a:gd name="T64" fmla="*/ 30 w 47"/>
                  <a:gd name="T65" fmla="*/ 17 h 46"/>
                  <a:gd name="T66" fmla="*/ 28 w 47"/>
                  <a:gd name="T67" fmla="*/ 16 h 46"/>
                  <a:gd name="T68" fmla="*/ 28 w 47"/>
                  <a:gd name="T69" fmla="*/ 17 h 46"/>
                  <a:gd name="T70" fmla="*/ 28 w 47"/>
                  <a:gd name="T71" fmla="*/ 18 h 46"/>
                  <a:gd name="T72" fmla="*/ 24 w 47"/>
                  <a:gd name="T73" fmla="*/ 21 h 46"/>
                  <a:gd name="T74" fmla="*/ 31 w 47"/>
                  <a:gd name="T75" fmla="*/ 28 h 46"/>
                  <a:gd name="T76" fmla="*/ 34 w 47"/>
                  <a:gd name="T77" fmla="*/ 27 h 46"/>
                  <a:gd name="T78" fmla="*/ 36 w 47"/>
                  <a:gd name="T79" fmla="*/ 28 h 46"/>
                  <a:gd name="T80" fmla="*/ 46 w 47"/>
                  <a:gd name="T81" fmla="*/ 37 h 46"/>
                  <a:gd name="T82" fmla="*/ 47 w 47"/>
                  <a:gd name="T83" fmla="*/ 40 h 46"/>
                  <a:gd name="T84" fmla="*/ 46 w 47"/>
                  <a:gd name="T85" fmla="*/ 4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7" h="46">
                    <a:moveTo>
                      <a:pt x="46" y="42"/>
                    </a:moveTo>
                    <a:cubicBezTo>
                      <a:pt x="43" y="45"/>
                      <a:pt x="43" y="45"/>
                      <a:pt x="43" y="45"/>
                    </a:cubicBezTo>
                    <a:cubicBezTo>
                      <a:pt x="42" y="46"/>
                      <a:pt x="41" y="46"/>
                      <a:pt x="40" y="46"/>
                    </a:cubicBezTo>
                    <a:cubicBezTo>
                      <a:pt x="40" y="46"/>
                      <a:pt x="39" y="46"/>
                      <a:pt x="38" y="45"/>
                    </a:cubicBezTo>
                    <a:cubicBezTo>
                      <a:pt x="28" y="35"/>
                      <a:pt x="28" y="35"/>
                      <a:pt x="28" y="35"/>
                    </a:cubicBezTo>
                    <a:cubicBezTo>
                      <a:pt x="28" y="35"/>
                      <a:pt x="27" y="34"/>
                      <a:pt x="27" y="33"/>
                    </a:cubicBezTo>
                    <a:cubicBezTo>
                      <a:pt x="27" y="32"/>
                      <a:pt x="28" y="31"/>
                      <a:pt x="28" y="30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7" y="27"/>
                    </a:cubicBezTo>
                    <a:cubicBezTo>
                      <a:pt x="17" y="27"/>
                      <a:pt x="17" y="27"/>
                      <a:pt x="16" y="27"/>
                    </a:cubicBezTo>
                    <a:cubicBezTo>
                      <a:pt x="17" y="28"/>
                      <a:pt x="18" y="28"/>
                      <a:pt x="18" y="30"/>
                    </a:cubicBezTo>
                    <a:cubicBezTo>
                      <a:pt x="18" y="30"/>
                      <a:pt x="18" y="31"/>
                      <a:pt x="17" y="31"/>
                    </a:cubicBezTo>
                    <a:cubicBezTo>
                      <a:pt x="16" y="32"/>
                      <a:pt x="15" y="34"/>
                      <a:pt x="14" y="34"/>
                    </a:cubicBezTo>
                    <a:cubicBezTo>
                      <a:pt x="13" y="34"/>
                      <a:pt x="13" y="33"/>
                      <a:pt x="12" y="33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1" y="21"/>
                      <a:pt x="0" y="21"/>
                      <a:pt x="0" y="20"/>
                    </a:cubicBezTo>
                    <a:cubicBezTo>
                      <a:pt x="0" y="19"/>
                      <a:pt x="2" y="18"/>
                      <a:pt x="3" y="17"/>
                    </a:cubicBezTo>
                    <a:cubicBezTo>
                      <a:pt x="3" y="16"/>
                      <a:pt x="4" y="16"/>
                      <a:pt x="4" y="16"/>
                    </a:cubicBezTo>
                    <a:cubicBezTo>
                      <a:pt x="6" y="16"/>
                      <a:pt x="6" y="17"/>
                      <a:pt x="7" y="18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6"/>
                      <a:pt x="17" y="5"/>
                      <a:pt x="17" y="4"/>
                    </a:cubicBezTo>
                    <a:cubicBezTo>
                      <a:pt x="17" y="3"/>
                      <a:pt x="17" y="2"/>
                      <a:pt x="17" y="2"/>
                    </a:cubicBezTo>
                    <a:cubicBezTo>
                      <a:pt x="18" y="1"/>
                      <a:pt x="19" y="0"/>
                      <a:pt x="21" y="0"/>
                    </a:cubicBezTo>
                    <a:cubicBezTo>
                      <a:pt x="21" y="0"/>
                      <a:pt x="22" y="0"/>
                      <a:pt x="23" y="0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4" y="12"/>
                      <a:pt x="34" y="13"/>
                      <a:pt x="34" y="13"/>
                    </a:cubicBezTo>
                    <a:cubicBezTo>
                      <a:pt x="34" y="15"/>
                      <a:pt x="33" y="16"/>
                      <a:pt x="32" y="17"/>
                    </a:cubicBezTo>
                    <a:cubicBezTo>
                      <a:pt x="31" y="17"/>
                      <a:pt x="31" y="17"/>
                      <a:pt x="30" y="17"/>
                    </a:cubicBezTo>
                    <a:cubicBezTo>
                      <a:pt x="29" y="17"/>
                      <a:pt x="28" y="17"/>
                      <a:pt x="28" y="16"/>
                    </a:cubicBezTo>
                    <a:cubicBezTo>
                      <a:pt x="28" y="16"/>
                      <a:pt x="28" y="16"/>
                      <a:pt x="28" y="17"/>
                    </a:cubicBezTo>
                    <a:cubicBezTo>
                      <a:pt x="28" y="17"/>
                      <a:pt x="28" y="17"/>
                      <a:pt x="28" y="18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2" y="27"/>
                      <a:pt x="33" y="27"/>
                      <a:pt x="34" y="27"/>
                    </a:cubicBezTo>
                    <a:cubicBezTo>
                      <a:pt x="34" y="27"/>
                      <a:pt x="35" y="27"/>
                      <a:pt x="36" y="28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8"/>
                      <a:pt x="47" y="39"/>
                      <a:pt x="47" y="40"/>
                    </a:cubicBezTo>
                    <a:cubicBezTo>
                      <a:pt x="47" y="41"/>
                      <a:pt x="46" y="42"/>
                      <a:pt x="46" y="4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r"/>
                <a:endParaRPr lang="id-ID" sz="12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136067" y="2248730"/>
              <a:ext cx="2318215" cy="700192"/>
              <a:chOff x="606056" y="712381"/>
              <a:chExt cx="2594344" cy="700192"/>
            </a:xfrm>
          </p:grpSpPr>
          <p:sp>
            <p:nvSpPr>
              <p:cNvPr id="57" name="TextBox 56"/>
              <p:cNvSpPr txBox="1"/>
              <p:nvPr/>
            </p:nvSpPr>
            <p:spPr>
              <a:xfrm>
                <a:off x="606056" y="712381"/>
                <a:ext cx="25943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400" b="1" dirty="0">
                    <a:solidFill>
                      <a:schemeClr val="accent3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添加标题</a:t>
                </a:r>
                <a:endParaRPr lang="en-US" sz="1400" b="1" dirty="0">
                  <a:solidFill>
                    <a:schemeClr val="accent3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869501" y="1012463"/>
                <a:ext cx="23308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000" dirty="0">
                    <a:solidFill>
                      <a:schemeClr val="tx2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此处添加详细文本描述，建议与标题相关并符合整体语言风格。</a:t>
                </a:r>
                <a:endParaRPr lang="en-US" sz="1000" b="1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141879" y="3264577"/>
            <a:ext cx="3242785" cy="890043"/>
            <a:chOff x="132351" y="3264575"/>
            <a:chExt cx="3242785" cy="890043"/>
          </a:xfrm>
        </p:grpSpPr>
        <p:grpSp>
          <p:nvGrpSpPr>
            <p:cNvPr id="40" name="Group 39"/>
            <p:cNvGrpSpPr/>
            <p:nvPr/>
          </p:nvGrpSpPr>
          <p:grpSpPr>
            <a:xfrm>
              <a:off x="2552523" y="3332005"/>
              <a:ext cx="822613" cy="822613"/>
              <a:chOff x="2546412" y="3312828"/>
              <a:chExt cx="822613" cy="822613"/>
            </a:xfrm>
          </p:grpSpPr>
          <p:sp>
            <p:nvSpPr>
              <p:cNvPr id="33" name="Freeform 32"/>
              <p:cNvSpPr/>
              <p:nvPr/>
            </p:nvSpPr>
            <p:spPr>
              <a:xfrm>
                <a:off x="2546412" y="3312828"/>
                <a:ext cx="822613" cy="822613"/>
              </a:xfrm>
              <a:custGeom>
                <a:avLst/>
                <a:gdLst>
                  <a:gd name="connsiteX0" fmla="*/ 0 w 661361"/>
                  <a:gd name="connsiteY0" fmla="*/ 330681 h 661361"/>
                  <a:gd name="connsiteX1" fmla="*/ 96855 w 661361"/>
                  <a:gd name="connsiteY1" fmla="*/ 96854 h 661361"/>
                  <a:gd name="connsiteX2" fmla="*/ 330682 w 661361"/>
                  <a:gd name="connsiteY2" fmla="*/ 0 h 661361"/>
                  <a:gd name="connsiteX3" fmla="*/ 564509 w 661361"/>
                  <a:gd name="connsiteY3" fmla="*/ 96855 h 661361"/>
                  <a:gd name="connsiteX4" fmla="*/ 661363 w 661361"/>
                  <a:gd name="connsiteY4" fmla="*/ 330682 h 661361"/>
                  <a:gd name="connsiteX5" fmla="*/ 564509 w 661361"/>
                  <a:gd name="connsiteY5" fmla="*/ 564509 h 661361"/>
                  <a:gd name="connsiteX6" fmla="*/ 330682 w 661361"/>
                  <a:gd name="connsiteY6" fmla="*/ 661363 h 661361"/>
                  <a:gd name="connsiteX7" fmla="*/ 96855 w 661361"/>
                  <a:gd name="connsiteY7" fmla="*/ 564509 h 661361"/>
                  <a:gd name="connsiteX8" fmla="*/ 1 w 661361"/>
                  <a:gd name="connsiteY8" fmla="*/ 330682 h 661361"/>
                  <a:gd name="connsiteX9" fmla="*/ 0 w 661361"/>
                  <a:gd name="connsiteY9" fmla="*/ 330681 h 661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1361" h="661361">
                    <a:moveTo>
                      <a:pt x="0" y="330681"/>
                    </a:moveTo>
                    <a:cubicBezTo>
                      <a:pt x="0" y="242979"/>
                      <a:pt x="34840" y="158869"/>
                      <a:pt x="96855" y="96854"/>
                    </a:cubicBezTo>
                    <a:cubicBezTo>
                      <a:pt x="158870" y="34839"/>
                      <a:pt x="242980" y="0"/>
                      <a:pt x="330682" y="0"/>
                    </a:cubicBezTo>
                    <a:cubicBezTo>
                      <a:pt x="418384" y="0"/>
                      <a:pt x="502494" y="34840"/>
                      <a:pt x="564509" y="96855"/>
                    </a:cubicBezTo>
                    <a:cubicBezTo>
                      <a:pt x="626524" y="158870"/>
                      <a:pt x="661363" y="242980"/>
                      <a:pt x="661363" y="330682"/>
                    </a:cubicBezTo>
                    <a:cubicBezTo>
                      <a:pt x="661363" y="418384"/>
                      <a:pt x="626523" y="502494"/>
                      <a:pt x="564509" y="564509"/>
                    </a:cubicBezTo>
                    <a:cubicBezTo>
                      <a:pt x="502494" y="626524"/>
                      <a:pt x="418384" y="661363"/>
                      <a:pt x="330682" y="661363"/>
                    </a:cubicBezTo>
                    <a:cubicBezTo>
                      <a:pt x="242980" y="661363"/>
                      <a:pt x="158870" y="626523"/>
                      <a:pt x="96855" y="564509"/>
                    </a:cubicBezTo>
                    <a:cubicBezTo>
                      <a:pt x="34840" y="502494"/>
                      <a:pt x="1" y="418384"/>
                      <a:pt x="1" y="330682"/>
                    </a:cubicBezTo>
                    <a:lnTo>
                      <a:pt x="0" y="330681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06379" tIns="106379" rIns="106379" bIns="106379" numCol="1" spcCol="1270" anchor="ctr" anchorCtr="0">
                <a:noAutofit/>
              </a:bodyPr>
              <a:lstStyle/>
              <a:p>
                <a:pPr algn="r" defTabSz="666115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4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5" name="Freeform 227"/>
              <p:cNvSpPr>
                <a:spLocks noEditPoints="1"/>
              </p:cNvSpPr>
              <p:nvPr/>
            </p:nvSpPr>
            <p:spPr bwMode="auto">
              <a:xfrm>
                <a:off x="2741312" y="3590102"/>
                <a:ext cx="432810" cy="285596"/>
              </a:xfrm>
              <a:custGeom>
                <a:avLst/>
                <a:gdLst>
                  <a:gd name="T0" fmla="*/ 61 w 62"/>
                  <a:gd name="T1" fmla="*/ 11 h 41"/>
                  <a:gd name="T2" fmla="*/ 31 w 62"/>
                  <a:gd name="T3" fmla="*/ 21 h 41"/>
                  <a:gd name="T4" fmla="*/ 31 w 62"/>
                  <a:gd name="T5" fmla="*/ 21 h 41"/>
                  <a:gd name="T6" fmla="*/ 31 w 62"/>
                  <a:gd name="T7" fmla="*/ 21 h 41"/>
                  <a:gd name="T8" fmla="*/ 13 w 62"/>
                  <a:gd name="T9" fmla="*/ 15 h 41"/>
                  <a:gd name="T10" fmla="*/ 10 w 62"/>
                  <a:gd name="T11" fmla="*/ 23 h 41"/>
                  <a:gd name="T12" fmla="*/ 12 w 62"/>
                  <a:gd name="T13" fmla="*/ 26 h 41"/>
                  <a:gd name="T14" fmla="*/ 10 w 62"/>
                  <a:gd name="T15" fmla="*/ 29 h 41"/>
                  <a:gd name="T16" fmla="*/ 12 w 62"/>
                  <a:gd name="T17" fmla="*/ 40 h 41"/>
                  <a:gd name="T18" fmla="*/ 12 w 62"/>
                  <a:gd name="T19" fmla="*/ 41 h 41"/>
                  <a:gd name="T20" fmla="*/ 11 w 62"/>
                  <a:gd name="T21" fmla="*/ 41 h 41"/>
                  <a:gd name="T22" fmla="*/ 6 w 62"/>
                  <a:gd name="T23" fmla="*/ 41 h 41"/>
                  <a:gd name="T24" fmla="*/ 5 w 62"/>
                  <a:gd name="T25" fmla="*/ 41 h 41"/>
                  <a:gd name="T26" fmla="*/ 5 w 62"/>
                  <a:gd name="T27" fmla="*/ 40 h 41"/>
                  <a:gd name="T28" fmla="*/ 7 w 62"/>
                  <a:gd name="T29" fmla="*/ 29 h 41"/>
                  <a:gd name="T30" fmla="*/ 5 w 62"/>
                  <a:gd name="T31" fmla="*/ 26 h 41"/>
                  <a:gd name="T32" fmla="*/ 7 w 62"/>
                  <a:gd name="T33" fmla="*/ 23 h 41"/>
                  <a:gd name="T34" fmla="*/ 9 w 62"/>
                  <a:gd name="T35" fmla="*/ 14 h 41"/>
                  <a:gd name="T36" fmla="*/ 1 w 62"/>
                  <a:gd name="T37" fmla="*/ 11 h 41"/>
                  <a:gd name="T38" fmla="*/ 0 w 62"/>
                  <a:gd name="T39" fmla="*/ 11 h 41"/>
                  <a:gd name="T40" fmla="*/ 1 w 62"/>
                  <a:gd name="T41" fmla="*/ 10 h 41"/>
                  <a:gd name="T42" fmla="*/ 31 w 62"/>
                  <a:gd name="T43" fmla="*/ 0 h 41"/>
                  <a:gd name="T44" fmla="*/ 31 w 62"/>
                  <a:gd name="T45" fmla="*/ 0 h 41"/>
                  <a:gd name="T46" fmla="*/ 31 w 62"/>
                  <a:gd name="T47" fmla="*/ 0 h 41"/>
                  <a:gd name="T48" fmla="*/ 61 w 62"/>
                  <a:gd name="T49" fmla="*/ 10 h 41"/>
                  <a:gd name="T50" fmla="*/ 62 w 62"/>
                  <a:gd name="T51" fmla="*/ 11 h 41"/>
                  <a:gd name="T52" fmla="*/ 61 w 62"/>
                  <a:gd name="T53" fmla="*/ 11 h 41"/>
                  <a:gd name="T54" fmla="*/ 48 w 62"/>
                  <a:gd name="T55" fmla="*/ 28 h 41"/>
                  <a:gd name="T56" fmla="*/ 31 w 62"/>
                  <a:gd name="T57" fmla="*/ 35 h 41"/>
                  <a:gd name="T58" fmla="*/ 14 w 62"/>
                  <a:gd name="T59" fmla="*/ 28 h 41"/>
                  <a:gd name="T60" fmla="*/ 14 w 62"/>
                  <a:gd name="T61" fmla="*/ 19 h 41"/>
                  <a:gd name="T62" fmla="*/ 30 w 62"/>
                  <a:gd name="T63" fmla="*/ 24 h 41"/>
                  <a:gd name="T64" fmla="*/ 31 w 62"/>
                  <a:gd name="T65" fmla="*/ 24 h 41"/>
                  <a:gd name="T66" fmla="*/ 32 w 62"/>
                  <a:gd name="T67" fmla="*/ 24 h 41"/>
                  <a:gd name="T68" fmla="*/ 47 w 62"/>
                  <a:gd name="T69" fmla="*/ 19 h 41"/>
                  <a:gd name="T70" fmla="*/ 48 w 62"/>
                  <a:gd name="T71" fmla="*/ 2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2" h="41">
                    <a:moveTo>
                      <a:pt x="61" y="11"/>
                    </a:moveTo>
                    <a:cubicBezTo>
                      <a:pt x="31" y="21"/>
                      <a:pt x="31" y="21"/>
                      <a:pt x="31" y="21"/>
                    </a:cubicBezTo>
                    <a:cubicBezTo>
                      <a:pt x="31" y="21"/>
                      <a:pt x="31" y="21"/>
                      <a:pt x="31" y="21"/>
                    </a:cubicBezTo>
                    <a:cubicBezTo>
                      <a:pt x="31" y="21"/>
                      <a:pt x="31" y="21"/>
                      <a:pt x="31" y="21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2" y="17"/>
                      <a:pt x="10" y="19"/>
                      <a:pt x="10" y="23"/>
                    </a:cubicBezTo>
                    <a:cubicBezTo>
                      <a:pt x="11" y="24"/>
                      <a:pt x="12" y="25"/>
                      <a:pt x="12" y="26"/>
                    </a:cubicBezTo>
                    <a:cubicBezTo>
                      <a:pt x="12" y="27"/>
                      <a:pt x="11" y="28"/>
                      <a:pt x="10" y="29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1" y="41"/>
                      <a:pt x="11" y="41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6" y="41"/>
                      <a:pt x="5" y="41"/>
                      <a:pt x="5" y="41"/>
                    </a:cubicBezTo>
                    <a:cubicBezTo>
                      <a:pt x="5" y="41"/>
                      <a:pt x="5" y="41"/>
                      <a:pt x="5" y="40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6" y="28"/>
                      <a:pt x="5" y="27"/>
                      <a:pt x="5" y="26"/>
                    </a:cubicBezTo>
                    <a:cubicBezTo>
                      <a:pt x="5" y="25"/>
                      <a:pt x="6" y="24"/>
                      <a:pt x="7" y="23"/>
                    </a:cubicBezTo>
                    <a:cubicBezTo>
                      <a:pt x="7" y="20"/>
                      <a:pt x="8" y="17"/>
                      <a:pt x="9" y="14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0"/>
                      <a:pt x="0" y="10"/>
                      <a:pt x="1" y="1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10"/>
                      <a:pt x="62" y="10"/>
                      <a:pt x="62" y="11"/>
                    </a:cubicBezTo>
                    <a:cubicBezTo>
                      <a:pt x="62" y="11"/>
                      <a:pt x="61" y="11"/>
                      <a:pt x="61" y="11"/>
                    </a:cubicBezTo>
                    <a:close/>
                    <a:moveTo>
                      <a:pt x="48" y="28"/>
                    </a:moveTo>
                    <a:cubicBezTo>
                      <a:pt x="48" y="31"/>
                      <a:pt x="40" y="35"/>
                      <a:pt x="31" y="35"/>
                    </a:cubicBezTo>
                    <a:cubicBezTo>
                      <a:pt x="21" y="35"/>
                      <a:pt x="13" y="31"/>
                      <a:pt x="14" y="28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30" y="24"/>
                      <a:pt x="30" y="24"/>
                      <a:pt x="31" y="24"/>
                    </a:cubicBezTo>
                    <a:cubicBezTo>
                      <a:pt x="31" y="24"/>
                      <a:pt x="32" y="24"/>
                      <a:pt x="32" y="24"/>
                    </a:cubicBezTo>
                    <a:cubicBezTo>
                      <a:pt x="47" y="19"/>
                      <a:pt x="47" y="19"/>
                      <a:pt x="47" y="19"/>
                    </a:cubicBezTo>
                    <a:lnTo>
                      <a:pt x="48" y="2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r"/>
                <a:endParaRPr lang="id-ID" sz="12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grpSp>
          <p:nvGrpSpPr>
            <p:cNvPr id="59" name="Group 58"/>
            <p:cNvGrpSpPr/>
            <p:nvPr/>
          </p:nvGrpSpPr>
          <p:grpSpPr>
            <a:xfrm>
              <a:off x="132351" y="3264575"/>
              <a:ext cx="2318215" cy="700192"/>
              <a:chOff x="606056" y="712381"/>
              <a:chExt cx="2594344" cy="700192"/>
            </a:xfrm>
          </p:grpSpPr>
          <p:sp>
            <p:nvSpPr>
              <p:cNvPr id="60" name="TextBox 59"/>
              <p:cNvSpPr txBox="1"/>
              <p:nvPr/>
            </p:nvSpPr>
            <p:spPr>
              <a:xfrm>
                <a:off x="606056" y="712381"/>
                <a:ext cx="25943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400" b="1" dirty="0">
                    <a:solidFill>
                      <a:schemeClr val="accent5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添加标题</a:t>
                </a:r>
                <a:endParaRPr lang="en-US" sz="1400" b="1" dirty="0">
                  <a:solidFill>
                    <a:schemeClr val="accent5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873659" y="1012463"/>
                <a:ext cx="232674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000" dirty="0">
                    <a:solidFill>
                      <a:schemeClr val="tx2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此处添加详细文本描述，建议与标题相关并符合整体语言风格。</a:t>
                </a:r>
                <a:endParaRPr lang="en-US" sz="1000" b="1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  <p:pic>
        <p:nvPicPr>
          <p:cNvPr id="11" name="图片占位符 10"/>
          <p:cNvPicPr>
            <a:picLocks noGrp="1" noChangeAspect="1"/>
          </p:cNvPicPr>
          <p:nvPr>
            <p:ph type="pic"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17" r="23317"/>
          <a:stretch>
            <a:fillRect/>
          </a:stretch>
        </p:blipFill>
        <p:spPr>
          <a:xfrm>
            <a:off x="3651241" y="1514113"/>
            <a:ext cx="1865313" cy="24688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/>
          <p:cNvGrpSpPr/>
          <p:nvPr/>
        </p:nvGrpSpPr>
        <p:grpSpPr>
          <a:xfrm>
            <a:off x="787470" y="1546945"/>
            <a:ext cx="1728906" cy="1728906"/>
            <a:chOff x="787471" y="1108795"/>
            <a:chExt cx="1728906" cy="1728906"/>
          </a:xfrm>
        </p:grpSpPr>
        <p:sp>
          <p:nvSpPr>
            <p:cNvPr id="3" name="Freeform 6"/>
            <p:cNvSpPr/>
            <p:nvPr/>
          </p:nvSpPr>
          <p:spPr bwMode="auto">
            <a:xfrm>
              <a:off x="2060759" y="1235920"/>
              <a:ext cx="329510" cy="328493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" name="Freeform 7"/>
            <p:cNvSpPr/>
            <p:nvPr/>
          </p:nvSpPr>
          <p:spPr bwMode="auto">
            <a:xfrm>
              <a:off x="1672264" y="1108795"/>
              <a:ext cx="395615" cy="176959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" name="Freeform 8"/>
            <p:cNvSpPr/>
            <p:nvPr/>
          </p:nvSpPr>
          <p:spPr bwMode="auto">
            <a:xfrm>
              <a:off x="2339418" y="1559328"/>
              <a:ext cx="176959" cy="393580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6" name="Freeform 9"/>
            <p:cNvSpPr/>
            <p:nvPr/>
          </p:nvSpPr>
          <p:spPr bwMode="auto">
            <a:xfrm>
              <a:off x="2339418" y="1993588"/>
              <a:ext cx="176959" cy="395615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7" name="Freeform 10"/>
            <p:cNvSpPr/>
            <p:nvPr/>
          </p:nvSpPr>
          <p:spPr bwMode="auto">
            <a:xfrm>
              <a:off x="2060759" y="2382083"/>
              <a:ext cx="329510" cy="329510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8" name="Freeform 11"/>
            <p:cNvSpPr/>
            <p:nvPr/>
          </p:nvSpPr>
          <p:spPr bwMode="auto">
            <a:xfrm>
              <a:off x="1672264" y="2662776"/>
              <a:ext cx="395615" cy="174925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" name="Freeform 12"/>
            <p:cNvSpPr/>
            <p:nvPr/>
          </p:nvSpPr>
          <p:spPr bwMode="auto">
            <a:xfrm>
              <a:off x="1238004" y="2662776"/>
              <a:ext cx="393580" cy="174925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0" name="Freeform 13"/>
            <p:cNvSpPr/>
            <p:nvPr/>
          </p:nvSpPr>
          <p:spPr bwMode="auto">
            <a:xfrm>
              <a:off x="914596" y="2382083"/>
              <a:ext cx="328493" cy="329510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1" name="Freeform 14"/>
            <p:cNvSpPr/>
            <p:nvPr/>
          </p:nvSpPr>
          <p:spPr bwMode="auto">
            <a:xfrm>
              <a:off x="787471" y="1993588"/>
              <a:ext cx="176959" cy="395615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2" name="Freeform 15"/>
            <p:cNvSpPr/>
            <p:nvPr/>
          </p:nvSpPr>
          <p:spPr bwMode="auto">
            <a:xfrm>
              <a:off x="787471" y="1559328"/>
              <a:ext cx="176959" cy="393580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3" name="Freeform 16"/>
            <p:cNvSpPr/>
            <p:nvPr/>
          </p:nvSpPr>
          <p:spPr bwMode="auto">
            <a:xfrm>
              <a:off x="914596" y="1235920"/>
              <a:ext cx="328493" cy="328493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4" name="Freeform 17"/>
            <p:cNvSpPr/>
            <p:nvPr/>
          </p:nvSpPr>
          <p:spPr bwMode="auto">
            <a:xfrm>
              <a:off x="1238004" y="1108795"/>
              <a:ext cx="393580" cy="176959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904633" y="1225619"/>
              <a:ext cx="1494583" cy="1495259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/>
              <a:endParaRPr lang="en-US" sz="18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729451" y="1546945"/>
            <a:ext cx="1728906" cy="1728906"/>
            <a:chOff x="2729451" y="1108795"/>
            <a:chExt cx="1728906" cy="1728906"/>
          </a:xfrm>
        </p:grpSpPr>
        <p:sp>
          <p:nvSpPr>
            <p:cNvPr id="16" name="Oval 15"/>
            <p:cNvSpPr/>
            <p:nvPr/>
          </p:nvSpPr>
          <p:spPr>
            <a:xfrm>
              <a:off x="2846613" y="1225619"/>
              <a:ext cx="1494583" cy="1495259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/>
              <a:endParaRPr lang="en-US" sz="18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1" name="Freeform 6"/>
            <p:cNvSpPr/>
            <p:nvPr/>
          </p:nvSpPr>
          <p:spPr bwMode="auto">
            <a:xfrm>
              <a:off x="4002739" y="1235920"/>
              <a:ext cx="329510" cy="328493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2" name="Freeform 7"/>
            <p:cNvSpPr/>
            <p:nvPr/>
          </p:nvSpPr>
          <p:spPr bwMode="auto">
            <a:xfrm>
              <a:off x="3614244" y="1108795"/>
              <a:ext cx="395615" cy="176959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3" name="Freeform 8"/>
            <p:cNvSpPr/>
            <p:nvPr/>
          </p:nvSpPr>
          <p:spPr bwMode="auto">
            <a:xfrm>
              <a:off x="4281398" y="1559328"/>
              <a:ext cx="176959" cy="393580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4" name="Freeform 9"/>
            <p:cNvSpPr/>
            <p:nvPr/>
          </p:nvSpPr>
          <p:spPr bwMode="auto">
            <a:xfrm>
              <a:off x="4281398" y="1993588"/>
              <a:ext cx="176959" cy="395615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5" name="Freeform 10"/>
            <p:cNvSpPr/>
            <p:nvPr/>
          </p:nvSpPr>
          <p:spPr bwMode="auto">
            <a:xfrm>
              <a:off x="4002739" y="2382083"/>
              <a:ext cx="329510" cy="329510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6" name="Freeform 11"/>
            <p:cNvSpPr/>
            <p:nvPr/>
          </p:nvSpPr>
          <p:spPr bwMode="auto">
            <a:xfrm>
              <a:off x="3614244" y="2662776"/>
              <a:ext cx="395615" cy="174925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7" name="Freeform 12"/>
            <p:cNvSpPr/>
            <p:nvPr/>
          </p:nvSpPr>
          <p:spPr bwMode="auto">
            <a:xfrm>
              <a:off x="3179984" y="2662776"/>
              <a:ext cx="393580" cy="174925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8" name="Freeform 13"/>
            <p:cNvSpPr/>
            <p:nvPr/>
          </p:nvSpPr>
          <p:spPr bwMode="auto">
            <a:xfrm>
              <a:off x="2856576" y="2382083"/>
              <a:ext cx="328493" cy="329510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9" name="Freeform 14"/>
            <p:cNvSpPr/>
            <p:nvPr/>
          </p:nvSpPr>
          <p:spPr bwMode="auto">
            <a:xfrm>
              <a:off x="2729451" y="1993588"/>
              <a:ext cx="176959" cy="395615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0" name="Freeform 15"/>
            <p:cNvSpPr/>
            <p:nvPr/>
          </p:nvSpPr>
          <p:spPr bwMode="auto">
            <a:xfrm>
              <a:off x="2729451" y="1559328"/>
              <a:ext cx="176959" cy="393580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1" name="Freeform 16"/>
            <p:cNvSpPr/>
            <p:nvPr/>
          </p:nvSpPr>
          <p:spPr bwMode="auto">
            <a:xfrm>
              <a:off x="2856576" y="1235920"/>
              <a:ext cx="328493" cy="328493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2" name="Freeform 17"/>
            <p:cNvSpPr/>
            <p:nvPr/>
          </p:nvSpPr>
          <p:spPr bwMode="auto">
            <a:xfrm>
              <a:off x="3179984" y="1108795"/>
              <a:ext cx="393580" cy="176959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4671431" y="1550051"/>
            <a:ext cx="1728906" cy="1728906"/>
            <a:chOff x="4671431" y="1111901"/>
            <a:chExt cx="1728906" cy="1728906"/>
          </a:xfrm>
        </p:grpSpPr>
        <p:sp>
          <p:nvSpPr>
            <p:cNvPr id="17" name="Oval 16"/>
            <p:cNvSpPr/>
            <p:nvPr/>
          </p:nvSpPr>
          <p:spPr>
            <a:xfrm>
              <a:off x="4788593" y="1228725"/>
              <a:ext cx="1494583" cy="1495259"/>
            </a:xfrm>
            <a:prstGeom prst="ellipse">
              <a:avLst/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/>
              <a:endParaRPr lang="en-US" sz="18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4" name="Freeform 6"/>
            <p:cNvSpPr/>
            <p:nvPr/>
          </p:nvSpPr>
          <p:spPr bwMode="auto">
            <a:xfrm>
              <a:off x="5944719" y="1239026"/>
              <a:ext cx="329510" cy="328493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5" name="Freeform 7"/>
            <p:cNvSpPr/>
            <p:nvPr/>
          </p:nvSpPr>
          <p:spPr bwMode="auto">
            <a:xfrm>
              <a:off x="5556224" y="1111901"/>
              <a:ext cx="395615" cy="176959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6" name="Freeform 8"/>
            <p:cNvSpPr/>
            <p:nvPr/>
          </p:nvSpPr>
          <p:spPr bwMode="auto">
            <a:xfrm>
              <a:off x="6223378" y="1562434"/>
              <a:ext cx="176959" cy="393580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7" name="Freeform 9"/>
            <p:cNvSpPr/>
            <p:nvPr/>
          </p:nvSpPr>
          <p:spPr bwMode="auto">
            <a:xfrm>
              <a:off x="6223378" y="1996694"/>
              <a:ext cx="176959" cy="395615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8" name="Freeform 10"/>
            <p:cNvSpPr/>
            <p:nvPr/>
          </p:nvSpPr>
          <p:spPr bwMode="auto">
            <a:xfrm>
              <a:off x="5944719" y="2385189"/>
              <a:ext cx="329510" cy="329510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9" name="Freeform 11"/>
            <p:cNvSpPr/>
            <p:nvPr/>
          </p:nvSpPr>
          <p:spPr bwMode="auto">
            <a:xfrm>
              <a:off x="5556224" y="2665882"/>
              <a:ext cx="395615" cy="174925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0" name="Freeform 12"/>
            <p:cNvSpPr/>
            <p:nvPr/>
          </p:nvSpPr>
          <p:spPr bwMode="auto">
            <a:xfrm>
              <a:off x="5121964" y="2665882"/>
              <a:ext cx="393580" cy="174925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1" name="Freeform 13"/>
            <p:cNvSpPr/>
            <p:nvPr/>
          </p:nvSpPr>
          <p:spPr bwMode="auto">
            <a:xfrm>
              <a:off x="4798556" y="2385189"/>
              <a:ext cx="328493" cy="329510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2" name="Freeform 14"/>
            <p:cNvSpPr/>
            <p:nvPr/>
          </p:nvSpPr>
          <p:spPr bwMode="auto">
            <a:xfrm>
              <a:off x="4671431" y="1996694"/>
              <a:ext cx="176959" cy="395615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3" name="Freeform 15"/>
            <p:cNvSpPr/>
            <p:nvPr/>
          </p:nvSpPr>
          <p:spPr bwMode="auto">
            <a:xfrm>
              <a:off x="4671431" y="1562434"/>
              <a:ext cx="176959" cy="393580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4" name="Freeform 16"/>
            <p:cNvSpPr/>
            <p:nvPr/>
          </p:nvSpPr>
          <p:spPr bwMode="auto">
            <a:xfrm>
              <a:off x="4798556" y="1239026"/>
              <a:ext cx="328493" cy="328493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5" name="Freeform 17"/>
            <p:cNvSpPr/>
            <p:nvPr/>
          </p:nvSpPr>
          <p:spPr bwMode="auto">
            <a:xfrm>
              <a:off x="5121964" y="1111901"/>
              <a:ext cx="393580" cy="176959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6613410" y="1546945"/>
            <a:ext cx="1728906" cy="1728906"/>
            <a:chOff x="6613410" y="1108795"/>
            <a:chExt cx="1728906" cy="1728906"/>
          </a:xfrm>
        </p:grpSpPr>
        <p:sp>
          <p:nvSpPr>
            <p:cNvPr id="18" name="Oval 17"/>
            <p:cNvSpPr/>
            <p:nvPr/>
          </p:nvSpPr>
          <p:spPr>
            <a:xfrm>
              <a:off x="6730572" y="1225619"/>
              <a:ext cx="1494583" cy="1495259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/>
              <a:endParaRPr lang="en-US" sz="18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7" name="Freeform 6"/>
            <p:cNvSpPr/>
            <p:nvPr/>
          </p:nvSpPr>
          <p:spPr bwMode="auto">
            <a:xfrm>
              <a:off x="7886698" y="1235920"/>
              <a:ext cx="329510" cy="328493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8" name="Freeform 7"/>
            <p:cNvSpPr/>
            <p:nvPr/>
          </p:nvSpPr>
          <p:spPr bwMode="auto">
            <a:xfrm>
              <a:off x="7498203" y="1108795"/>
              <a:ext cx="395615" cy="176959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9" name="Freeform 8"/>
            <p:cNvSpPr/>
            <p:nvPr/>
          </p:nvSpPr>
          <p:spPr bwMode="auto">
            <a:xfrm>
              <a:off x="8165357" y="1559328"/>
              <a:ext cx="176959" cy="393580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0" name="Freeform 9"/>
            <p:cNvSpPr/>
            <p:nvPr/>
          </p:nvSpPr>
          <p:spPr bwMode="auto">
            <a:xfrm>
              <a:off x="8165357" y="1993588"/>
              <a:ext cx="176959" cy="395615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1" name="Freeform 10"/>
            <p:cNvSpPr/>
            <p:nvPr/>
          </p:nvSpPr>
          <p:spPr bwMode="auto">
            <a:xfrm>
              <a:off x="7886698" y="2382083"/>
              <a:ext cx="329510" cy="329510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2" name="Freeform 11"/>
            <p:cNvSpPr/>
            <p:nvPr/>
          </p:nvSpPr>
          <p:spPr bwMode="auto">
            <a:xfrm>
              <a:off x="7498203" y="2662776"/>
              <a:ext cx="395615" cy="174925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3" name="Freeform 12"/>
            <p:cNvSpPr/>
            <p:nvPr/>
          </p:nvSpPr>
          <p:spPr bwMode="auto">
            <a:xfrm>
              <a:off x="7063943" y="2662776"/>
              <a:ext cx="393580" cy="174925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4" name="Freeform 13"/>
            <p:cNvSpPr/>
            <p:nvPr/>
          </p:nvSpPr>
          <p:spPr bwMode="auto">
            <a:xfrm>
              <a:off x="6740535" y="2382083"/>
              <a:ext cx="328493" cy="329510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5" name="Freeform 14"/>
            <p:cNvSpPr/>
            <p:nvPr/>
          </p:nvSpPr>
          <p:spPr bwMode="auto">
            <a:xfrm>
              <a:off x="6613410" y="1993588"/>
              <a:ext cx="176959" cy="395615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6" name="Freeform 15"/>
            <p:cNvSpPr/>
            <p:nvPr/>
          </p:nvSpPr>
          <p:spPr bwMode="auto">
            <a:xfrm>
              <a:off x="6613410" y="1559328"/>
              <a:ext cx="176959" cy="393580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7" name="Freeform 16"/>
            <p:cNvSpPr/>
            <p:nvPr/>
          </p:nvSpPr>
          <p:spPr bwMode="auto">
            <a:xfrm>
              <a:off x="6740535" y="1235920"/>
              <a:ext cx="328493" cy="328493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8" name="Freeform 17"/>
            <p:cNvSpPr/>
            <p:nvPr/>
          </p:nvSpPr>
          <p:spPr bwMode="auto">
            <a:xfrm>
              <a:off x="7063943" y="1108795"/>
              <a:ext cx="393580" cy="176959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701560" y="3453702"/>
            <a:ext cx="1783080" cy="1344392"/>
            <a:chOff x="745885" y="3015552"/>
            <a:chExt cx="1783080" cy="1344392"/>
          </a:xfrm>
        </p:grpSpPr>
        <p:sp>
          <p:nvSpPr>
            <p:cNvPr id="64" name="Text Placeholder 4"/>
            <p:cNvSpPr txBox="1"/>
            <p:nvPr/>
          </p:nvSpPr>
          <p:spPr>
            <a:xfrm>
              <a:off x="747794" y="3268632"/>
              <a:ext cx="1779263" cy="1091312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0" indent="0" algn="just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0" b="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745885" y="3015552"/>
              <a:ext cx="1783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网络解决方案</a:t>
              </a:r>
              <a:endParaRPr lang="en-US" sz="14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2702364" y="3453702"/>
            <a:ext cx="1783080" cy="1344392"/>
            <a:chOff x="2738648" y="3015552"/>
            <a:chExt cx="1783080" cy="1344392"/>
          </a:xfrm>
        </p:grpSpPr>
        <p:sp>
          <p:nvSpPr>
            <p:cNvPr id="65" name="Text Placeholder 4"/>
            <p:cNvSpPr txBox="1"/>
            <p:nvPr/>
          </p:nvSpPr>
          <p:spPr>
            <a:xfrm>
              <a:off x="2740557" y="3268632"/>
              <a:ext cx="1779263" cy="1091312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0" indent="0" algn="just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0" b="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738648" y="3015552"/>
              <a:ext cx="1783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移动解决方案</a:t>
              </a:r>
              <a:endParaRPr lang="en-US" sz="1400" b="1" dirty="0">
                <a:solidFill>
                  <a:schemeClr val="accent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4641103" y="3453702"/>
            <a:ext cx="1783080" cy="1344392"/>
            <a:chOff x="4684729" y="3015552"/>
            <a:chExt cx="1783080" cy="1344392"/>
          </a:xfrm>
        </p:grpSpPr>
        <p:sp>
          <p:nvSpPr>
            <p:cNvPr id="66" name="Text Placeholder 4"/>
            <p:cNvSpPr txBox="1"/>
            <p:nvPr/>
          </p:nvSpPr>
          <p:spPr>
            <a:xfrm>
              <a:off x="4686638" y="3268632"/>
              <a:ext cx="1779263" cy="1091312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0" indent="0" algn="just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0" b="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684729" y="3015552"/>
              <a:ext cx="1783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3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Web </a:t>
              </a:r>
              <a:r>
                <a:rPr lang="zh-CN" altLang="en-US" sz="1400" b="1" dirty="0">
                  <a:solidFill>
                    <a:schemeClr val="accent3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解决方案</a:t>
              </a:r>
              <a:endParaRPr lang="en-US" sz="1400" b="1" dirty="0">
                <a:solidFill>
                  <a:schemeClr val="accent3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6586323" y="3453702"/>
            <a:ext cx="1783080" cy="1344392"/>
            <a:chOff x="6588231" y="3015552"/>
            <a:chExt cx="1783080" cy="1344392"/>
          </a:xfrm>
        </p:grpSpPr>
        <p:sp>
          <p:nvSpPr>
            <p:cNvPr id="67" name="Text Placeholder 4"/>
            <p:cNvSpPr txBox="1"/>
            <p:nvPr/>
          </p:nvSpPr>
          <p:spPr>
            <a:xfrm>
              <a:off x="6590140" y="3268632"/>
              <a:ext cx="1779263" cy="1091312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0" indent="0" algn="just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0" b="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6588231" y="3015552"/>
              <a:ext cx="1783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4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硬件解决方案</a:t>
              </a:r>
              <a:endParaRPr lang="en-US" sz="1400" b="1" dirty="0">
                <a:solidFill>
                  <a:schemeClr val="accent4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sp>
        <p:nvSpPr>
          <p:cNvPr id="80" name="Freeform 298"/>
          <p:cNvSpPr/>
          <p:nvPr/>
        </p:nvSpPr>
        <p:spPr bwMode="auto">
          <a:xfrm>
            <a:off x="5154704" y="2126098"/>
            <a:ext cx="808433" cy="538955"/>
          </a:xfrm>
          <a:custGeom>
            <a:avLst/>
            <a:gdLst>
              <a:gd name="T0" fmla="*/ 36 w 47"/>
              <a:gd name="T1" fmla="*/ 9 h 31"/>
              <a:gd name="T2" fmla="*/ 34 w 47"/>
              <a:gd name="T3" fmla="*/ 9 h 31"/>
              <a:gd name="T4" fmla="*/ 22 w 47"/>
              <a:gd name="T5" fmla="*/ 0 h 31"/>
              <a:gd name="T6" fmla="*/ 9 w 47"/>
              <a:gd name="T7" fmla="*/ 12 h 31"/>
              <a:gd name="T8" fmla="*/ 9 w 47"/>
              <a:gd name="T9" fmla="*/ 14 h 31"/>
              <a:gd name="T10" fmla="*/ 8 w 47"/>
              <a:gd name="T11" fmla="*/ 14 h 31"/>
              <a:gd name="T12" fmla="*/ 0 w 47"/>
              <a:gd name="T13" fmla="*/ 22 h 31"/>
              <a:gd name="T14" fmla="*/ 8 w 47"/>
              <a:gd name="T15" fmla="*/ 31 h 31"/>
              <a:gd name="T16" fmla="*/ 20 w 47"/>
              <a:gd name="T17" fmla="*/ 31 h 31"/>
              <a:gd name="T18" fmla="*/ 20 w 47"/>
              <a:gd name="T19" fmla="*/ 22 h 31"/>
              <a:gd name="T20" fmla="*/ 15 w 47"/>
              <a:gd name="T21" fmla="*/ 22 h 31"/>
              <a:gd name="T22" fmla="*/ 23 w 47"/>
              <a:gd name="T23" fmla="*/ 11 h 31"/>
              <a:gd name="T24" fmla="*/ 32 w 47"/>
              <a:gd name="T25" fmla="*/ 22 h 31"/>
              <a:gd name="T26" fmla="*/ 27 w 47"/>
              <a:gd name="T27" fmla="*/ 22 h 31"/>
              <a:gd name="T28" fmla="*/ 27 w 47"/>
              <a:gd name="T29" fmla="*/ 31 h 31"/>
              <a:gd name="T30" fmla="*/ 36 w 47"/>
              <a:gd name="T31" fmla="*/ 31 h 31"/>
              <a:gd name="T32" fmla="*/ 47 w 47"/>
              <a:gd name="T33" fmla="*/ 20 h 31"/>
              <a:gd name="T34" fmla="*/ 36 w 47"/>
              <a:gd name="T35" fmla="*/ 9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7" h="31">
                <a:moveTo>
                  <a:pt x="36" y="9"/>
                </a:moveTo>
                <a:cubicBezTo>
                  <a:pt x="35" y="9"/>
                  <a:pt x="34" y="9"/>
                  <a:pt x="34" y="9"/>
                </a:cubicBezTo>
                <a:cubicBezTo>
                  <a:pt x="32" y="4"/>
                  <a:pt x="27" y="0"/>
                  <a:pt x="22" y="0"/>
                </a:cubicBezTo>
                <a:cubicBezTo>
                  <a:pt x="15" y="0"/>
                  <a:pt x="9" y="6"/>
                  <a:pt x="9" y="12"/>
                </a:cubicBezTo>
                <a:cubicBezTo>
                  <a:pt x="9" y="13"/>
                  <a:pt x="9" y="14"/>
                  <a:pt x="9" y="14"/>
                </a:cubicBezTo>
                <a:cubicBezTo>
                  <a:pt x="9" y="14"/>
                  <a:pt x="9" y="14"/>
                  <a:pt x="8" y="14"/>
                </a:cubicBezTo>
                <a:cubicBezTo>
                  <a:pt x="4" y="14"/>
                  <a:pt x="0" y="18"/>
                  <a:pt x="0" y="22"/>
                </a:cubicBezTo>
                <a:cubicBezTo>
                  <a:pt x="0" y="27"/>
                  <a:pt x="4" y="31"/>
                  <a:pt x="8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22"/>
                  <a:pt x="20" y="22"/>
                  <a:pt x="20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23" y="11"/>
                  <a:pt x="23" y="11"/>
                  <a:pt x="23" y="11"/>
                </a:cubicBezTo>
                <a:cubicBezTo>
                  <a:pt x="32" y="22"/>
                  <a:pt x="32" y="22"/>
                  <a:pt x="32" y="22"/>
                </a:cubicBezTo>
                <a:cubicBezTo>
                  <a:pt x="27" y="22"/>
                  <a:pt x="27" y="22"/>
                  <a:pt x="27" y="22"/>
                </a:cubicBezTo>
                <a:cubicBezTo>
                  <a:pt x="27" y="31"/>
                  <a:pt x="27" y="31"/>
                  <a:pt x="27" y="31"/>
                </a:cubicBezTo>
                <a:cubicBezTo>
                  <a:pt x="36" y="31"/>
                  <a:pt x="36" y="31"/>
                  <a:pt x="36" y="31"/>
                </a:cubicBezTo>
                <a:cubicBezTo>
                  <a:pt x="42" y="31"/>
                  <a:pt x="47" y="26"/>
                  <a:pt x="47" y="20"/>
                </a:cubicBezTo>
                <a:cubicBezTo>
                  <a:pt x="47" y="14"/>
                  <a:pt x="42" y="9"/>
                  <a:pt x="36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81" name="Freeform 304"/>
          <p:cNvSpPr>
            <a:spLocks noEditPoints="1"/>
          </p:cNvSpPr>
          <p:nvPr/>
        </p:nvSpPr>
        <p:spPr bwMode="auto">
          <a:xfrm>
            <a:off x="1284027" y="2103898"/>
            <a:ext cx="808433" cy="640918"/>
          </a:xfrm>
          <a:custGeom>
            <a:avLst/>
            <a:gdLst>
              <a:gd name="T0" fmla="*/ 40 w 47"/>
              <a:gd name="T1" fmla="*/ 7 h 37"/>
              <a:gd name="T2" fmla="*/ 37 w 47"/>
              <a:gd name="T3" fmla="*/ 4 h 37"/>
              <a:gd name="T4" fmla="*/ 9 w 47"/>
              <a:gd name="T5" fmla="*/ 4 h 37"/>
              <a:gd name="T6" fmla="*/ 7 w 47"/>
              <a:gd name="T7" fmla="*/ 7 h 37"/>
              <a:gd name="T8" fmla="*/ 7 w 47"/>
              <a:gd name="T9" fmla="*/ 9 h 37"/>
              <a:gd name="T10" fmla="*/ 40 w 47"/>
              <a:gd name="T11" fmla="*/ 9 h 37"/>
              <a:gd name="T12" fmla="*/ 40 w 47"/>
              <a:gd name="T13" fmla="*/ 7 h 37"/>
              <a:gd name="T14" fmla="*/ 33 w 47"/>
              <a:gd name="T15" fmla="*/ 0 h 37"/>
              <a:gd name="T16" fmla="*/ 14 w 47"/>
              <a:gd name="T17" fmla="*/ 0 h 37"/>
              <a:gd name="T18" fmla="*/ 12 w 47"/>
              <a:gd name="T19" fmla="*/ 2 h 37"/>
              <a:gd name="T20" fmla="*/ 35 w 47"/>
              <a:gd name="T21" fmla="*/ 2 h 37"/>
              <a:gd name="T22" fmla="*/ 33 w 47"/>
              <a:gd name="T23" fmla="*/ 0 h 37"/>
              <a:gd name="T24" fmla="*/ 45 w 47"/>
              <a:gd name="T25" fmla="*/ 9 h 37"/>
              <a:gd name="T26" fmla="*/ 43 w 47"/>
              <a:gd name="T27" fmla="*/ 8 h 37"/>
              <a:gd name="T28" fmla="*/ 43 w 47"/>
              <a:gd name="T29" fmla="*/ 11 h 37"/>
              <a:gd name="T30" fmla="*/ 4 w 47"/>
              <a:gd name="T31" fmla="*/ 11 h 37"/>
              <a:gd name="T32" fmla="*/ 4 w 47"/>
              <a:gd name="T33" fmla="*/ 8 h 37"/>
              <a:gd name="T34" fmla="*/ 2 w 47"/>
              <a:gd name="T35" fmla="*/ 9 h 37"/>
              <a:gd name="T36" fmla="*/ 1 w 47"/>
              <a:gd name="T37" fmla="*/ 14 h 37"/>
              <a:gd name="T38" fmla="*/ 4 w 47"/>
              <a:gd name="T39" fmla="*/ 35 h 37"/>
              <a:gd name="T40" fmla="*/ 7 w 47"/>
              <a:gd name="T41" fmla="*/ 37 h 37"/>
              <a:gd name="T42" fmla="*/ 40 w 47"/>
              <a:gd name="T43" fmla="*/ 37 h 37"/>
              <a:gd name="T44" fmla="*/ 43 w 47"/>
              <a:gd name="T45" fmla="*/ 35 h 37"/>
              <a:gd name="T46" fmla="*/ 46 w 47"/>
              <a:gd name="T47" fmla="*/ 14 h 37"/>
              <a:gd name="T48" fmla="*/ 45 w 47"/>
              <a:gd name="T49" fmla="*/ 9 h 37"/>
              <a:gd name="T50" fmla="*/ 33 w 47"/>
              <a:gd name="T51" fmla="*/ 22 h 37"/>
              <a:gd name="T52" fmla="*/ 30 w 47"/>
              <a:gd name="T53" fmla="*/ 24 h 37"/>
              <a:gd name="T54" fmla="*/ 16 w 47"/>
              <a:gd name="T55" fmla="*/ 24 h 37"/>
              <a:gd name="T56" fmla="*/ 14 w 47"/>
              <a:gd name="T57" fmla="*/ 22 h 37"/>
              <a:gd name="T58" fmla="*/ 14 w 47"/>
              <a:gd name="T59" fmla="*/ 17 h 37"/>
              <a:gd name="T60" fmla="*/ 17 w 47"/>
              <a:gd name="T61" fmla="*/ 17 h 37"/>
              <a:gd name="T62" fmla="*/ 17 w 47"/>
              <a:gd name="T63" fmla="*/ 21 h 37"/>
              <a:gd name="T64" fmla="*/ 30 w 47"/>
              <a:gd name="T65" fmla="*/ 21 h 37"/>
              <a:gd name="T66" fmla="*/ 30 w 47"/>
              <a:gd name="T67" fmla="*/ 17 h 37"/>
              <a:gd name="T68" fmla="*/ 33 w 47"/>
              <a:gd name="T69" fmla="*/ 17 h 37"/>
              <a:gd name="T70" fmla="*/ 33 w 47"/>
              <a:gd name="T71" fmla="*/ 22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7" h="37">
                <a:moveTo>
                  <a:pt x="40" y="7"/>
                </a:moveTo>
                <a:cubicBezTo>
                  <a:pt x="40" y="4"/>
                  <a:pt x="37" y="4"/>
                  <a:pt x="37" y="4"/>
                </a:cubicBezTo>
                <a:cubicBezTo>
                  <a:pt x="9" y="4"/>
                  <a:pt x="9" y="4"/>
                  <a:pt x="9" y="4"/>
                </a:cubicBezTo>
                <a:cubicBezTo>
                  <a:pt x="9" y="4"/>
                  <a:pt x="7" y="4"/>
                  <a:pt x="7" y="7"/>
                </a:cubicBezTo>
                <a:cubicBezTo>
                  <a:pt x="7" y="9"/>
                  <a:pt x="7" y="9"/>
                  <a:pt x="7" y="9"/>
                </a:cubicBezTo>
                <a:cubicBezTo>
                  <a:pt x="40" y="9"/>
                  <a:pt x="40" y="9"/>
                  <a:pt x="40" y="9"/>
                </a:cubicBezTo>
                <a:lnTo>
                  <a:pt x="40" y="7"/>
                </a:lnTo>
                <a:close/>
                <a:moveTo>
                  <a:pt x="33" y="0"/>
                </a:move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2" y="0"/>
                  <a:pt x="12" y="2"/>
                </a:cubicBezTo>
                <a:cubicBezTo>
                  <a:pt x="35" y="2"/>
                  <a:pt x="35" y="2"/>
                  <a:pt x="35" y="2"/>
                </a:cubicBezTo>
                <a:cubicBezTo>
                  <a:pt x="35" y="0"/>
                  <a:pt x="33" y="0"/>
                  <a:pt x="33" y="0"/>
                </a:cubicBezTo>
                <a:close/>
                <a:moveTo>
                  <a:pt x="45" y="9"/>
                </a:moveTo>
                <a:cubicBezTo>
                  <a:pt x="43" y="8"/>
                  <a:pt x="43" y="8"/>
                  <a:pt x="43" y="8"/>
                </a:cubicBezTo>
                <a:cubicBezTo>
                  <a:pt x="43" y="11"/>
                  <a:pt x="43" y="11"/>
                  <a:pt x="43" y="11"/>
                </a:cubicBezTo>
                <a:cubicBezTo>
                  <a:pt x="4" y="11"/>
                  <a:pt x="4" y="11"/>
                  <a:pt x="4" y="11"/>
                </a:cubicBezTo>
                <a:cubicBezTo>
                  <a:pt x="4" y="8"/>
                  <a:pt x="4" y="8"/>
                  <a:pt x="4" y="8"/>
                </a:cubicBezTo>
                <a:cubicBezTo>
                  <a:pt x="4" y="8"/>
                  <a:pt x="4" y="8"/>
                  <a:pt x="2" y="9"/>
                </a:cubicBezTo>
                <a:cubicBezTo>
                  <a:pt x="1" y="11"/>
                  <a:pt x="0" y="11"/>
                  <a:pt x="1" y="14"/>
                </a:cubicBezTo>
                <a:cubicBezTo>
                  <a:pt x="1" y="17"/>
                  <a:pt x="4" y="33"/>
                  <a:pt x="4" y="35"/>
                </a:cubicBezTo>
                <a:cubicBezTo>
                  <a:pt x="5" y="37"/>
                  <a:pt x="7" y="37"/>
                  <a:pt x="7" y="37"/>
                </a:cubicBezTo>
                <a:cubicBezTo>
                  <a:pt x="40" y="37"/>
                  <a:pt x="40" y="37"/>
                  <a:pt x="40" y="37"/>
                </a:cubicBezTo>
                <a:cubicBezTo>
                  <a:pt x="40" y="37"/>
                  <a:pt x="42" y="37"/>
                  <a:pt x="43" y="35"/>
                </a:cubicBezTo>
                <a:cubicBezTo>
                  <a:pt x="43" y="33"/>
                  <a:pt x="46" y="17"/>
                  <a:pt x="46" y="14"/>
                </a:cubicBezTo>
                <a:cubicBezTo>
                  <a:pt x="47" y="11"/>
                  <a:pt x="46" y="11"/>
                  <a:pt x="45" y="9"/>
                </a:cubicBezTo>
                <a:close/>
                <a:moveTo>
                  <a:pt x="33" y="22"/>
                </a:moveTo>
                <a:cubicBezTo>
                  <a:pt x="33" y="22"/>
                  <a:pt x="33" y="24"/>
                  <a:pt x="30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14" y="24"/>
                  <a:pt x="14" y="22"/>
                  <a:pt x="14" y="22"/>
                </a:cubicBezTo>
                <a:cubicBezTo>
                  <a:pt x="14" y="17"/>
                  <a:pt x="14" y="17"/>
                  <a:pt x="14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7" y="21"/>
                  <a:pt x="17" y="21"/>
                  <a:pt x="17" y="21"/>
                </a:cubicBezTo>
                <a:cubicBezTo>
                  <a:pt x="30" y="21"/>
                  <a:pt x="30" y="21"/>
                  <a:pt x="30" y="21"/>
                </a:cubicBezTo>
                <a:cubicBezTo>
                  <a:pt x="30" y="17"/>
                  <a:pt x="30" y="17"/>
                  <a:pt x="30" y="17"/>
                </a:cubicBezTo>
                <a:cubicBezTo>
                  <a:pt x="33" y="17"/>
                  <a:pt x="33" y="17"/>
                  <a:pt x="33" y="17"/>
                </a:cubicBezTo>
                <a:lnTo>
                  <a:pt x="33" y="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82" name="Freeform 195"/>
          <p:cNvSpPr>
            <a:spLocks noEditPoints="1"/>
          </p:cNvSpPr>
          <p:nvPr/>
        </p:nvSpPr>
        <p:spPr bwMode="auto">
          <a:xfrm>
            <a:off x="7085387" y="2050217"/>
            <a:ext cx="808433" cy="728316"/>
          </a:xfrm>
          <a:custGeom>
            <a:avLst/>
            <a:gdLst>
              <a:gd name="T0" fmla="*/ 7 w 47"/>
              <a:gd name="T1" fmla="*/ 13 h 42"/>
              <a:gd name="T2" fmla="*/ 13 w 47"/>
              <a:gd name="T3" fmla="*/ 16 h 42"/>
              <a:gd name="T4" fmla="*/ 14 w 47"/>
              <a:gd name="T5" fmla="*/ 15 h 42"/>
              <a:gd name="T6" fmla="*/ 18 w 47"/>
              <a:gd name="T7" fmla="*/ 12 h 42"/>
              <a:gd name="T8" fmla="*/ 18 w 47"/>
              <a:gd name="T9" fmla="*/ 12 h 42"/>
              <a:gd name="T10" fmla="*/ 16 w 47"/>
              <a:gd name="T11" fmla="*/ 9 h 42"/>
              <a:gd name="T12" fmla="*/ 25 w 47"/>
              <a:gd name="T13" fmla="*/ 0 h 42"/>
              <a:gd name="T14" fmla="*/ 18 w 47"/>
              <a:gd name="T15" fmla="*/ 0 h 42"/>
              <a:gd name="T16" fmla="*/ 10 w 47"/>
              <a:gd name="T17" fmla="*/ 4 h 42"/>
              <a:gd name="T18" fmla="*/ 6 w 47"/>
              <a:gd name="T19" fmla="*/ 7 h 42"/>
              <a:gd name="T20" fmla="*/ 5 w 47"/>
              <a:gd name="T21" fmla="*/ 10 h 42"/>
              <a:gd name="T22" fmla="*/ 2 w 47"/>
              <a:gd name="T23" fmla="*/ 11 h 42"/>
              <a:gd name="T24" fmla="*/ 0 w 47"/>
              <a:gd name="T25" fmla="*/ 13 h 42"/>
              <a:gd name="T26" fmla="*/ 0 w 47"/>
              <a:gd name="T27" fmla="*/ 14 h 42"/>
              <a:gd name="T28" fmla="*/ 3 w 47"/>
              <a:gd name="T29" fmla="*/ 17 h 42"/>
              <a:gd name="T30" fmla="*/ 5 w 47"/>
              <a:gd name="T31" fmla="*/ 18 h 42"/>
              <a:gd name="T32" fmla="*/ 6 w 47"/>
              <a:gd name="T33" fmla="*/ 16 h 42"/>
              <a:gd name="T34" fmla="*/ 7 w 47"/>
              <a:gd name="T35" fmla="*/ 13 h 42"/>
              <a:gd name="T36" fmla="*/ 20 w 47"/>
              <a:gd name="T37" fmla="*/ 15 h 42"/>
              <a:gd name="T38" fmla="*/ 19 w 47"/>
              <a:gd name="T39" fmla="*/ 15 h 42"/>
              <a:gd name="T40" fmla="*/ 16 w 47"/>
              <a:gd name="T41" fmla="*/ 18 h 42"/>
              <a:gd name="T42" fmla="*/ 16 w 47"/>
              <a:gd name="T43" fmla="*/ 18 h 42"/>
              <a:gd name="T44" fmla="*/ 36 w 47"/>
              <a:gd name="T45" fmla="*/ 41 h 42"/>
              <a:gd name="T46" fmla="*/ 37 w 47"/>
              <a:gd name="T47" fmla="*/ 41 h 42"/>
              <a:gd name="T48" fmla="*/ 40 w 47"/>
              <a:gd name="T49" fmla="*/ 39 h 42"/>
              <a:gd name="T50" fmla="*/ 40 w 47"/>
              <a:gd name="T51" fmla="*/ 37 h 42"/>
              <a:gd name="T52" fmla="*/ 20 w 47"/>
              <a:gd name="T53" fmla="*/ 15 h 42"/>
              <a:gd name="T54" fmla="*/ 46 w 47"/>
              <a:gd name="T55" fmla="*/ 5 h 42"/>
              <a:gd name="T56" fmla="*/ 45 w 47"/>
              <a:gd name="T57" fmla="*/ 5 h 42"/>
              <a:gd name="T58" fmla="*/ 43 w 47"/>
              <a:gd name="T59" fmla="*/ 8 h 42"/>
              <a:gd name="T60" fmla="*/ 38 w 47"/>
              <a:gd name="T61" fmla="*/ 9 h 42"/>
              <a:gd name="T62" fmla="*/ 37 w 47"/>
              <a:gd name="T63" fmla="*/ 5 h 42"/>
              <a:gd name="T64" fmla="*/ 39 w 47"/>
              <a:gd name="T65" fmla="*/ 1 h 42"/>
              <a:gd name="T66" fmla="*/ 38 w 47"/>
              <a:gd name="T67" fmla="*/ 1 h 42"/>
              <a:gd name="T68" fmla="*/ 32 w 47"/>
              <a:gd name="T69" fmla="*/ 6 h 42"/>
              <a:gd name="T70" fmla="*/ 30 w 47"/>
              <a:gd name="T71" fmla="*/ 14 h 42"/>
              <a:gd name="T72" fmla="*/ 27 w 47"/>
              <a:gd name="T73" fmla="*/ 17 h 42"/>
              <a:gd name="T74" fmla="*/ 30 w 47"/>
              <a:gd name="T75" fmla="*/ 21 h 42"/>
              <a:gd name="T76" fmla="*/ 34 w 47"/>
              <a:gd name="T77" fmla="*/ 17 h 42"/>
              <a:gd name="T78" fmla="*/ 38 w 47"/>
              <a:gd name="T79" fmla="*/ 16 h 42"/>
              <a:gd name="T80" fmla="*/ 46 w 47"/>
              <a:gd name="T81" fmla="*/ 13 h 42"/>
              <a:gd name="T82" fmla="*/ 46 w 47"/>
              <a:gd name="T83" fmla="*/ 5 h 42"/>
              <a:gd name="T84" fmla="*/ 6 w 47"/>
              <a:gd name="T85" fmla="*/ 37 h 42"/>
              <a:gd name="T86" fmla="*/ 6 w 47"/>
              <a:gd name="T87" fmla="*/ 39 h 42"/>
              <a:gd name="T88" fmla="*/ 8 w 47"/>
              <a:gd name="T89" fmla="*/ 41 h 42"/>
              <a:gd name="T90" fmla="*/ 10 w 47"/>
              <a:gd name="T91" fmla="*/ 41 h 42"/>
              <a:gd name="T92" fmla="*/ 22 w 47"/>
              <a:gd name="T93" fmla="*/ 30 h 42"/>
              <a:gd name="T94" fmla="*/ 18 w 47"/>
              <a:gd name="T95" fmla="*/ 26 h 42"/>
              <a:gd name="T96" fmla="*/ 6 w 47"/>
              <a:gd name="T97" fmla="*/ 37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7" h="42">
                <a:moveTo>
                  <a:pt x="7" y="13"/>
                </a:moveTo>
                <a:cubicBezTo>
                  <a:pt x="9" y="12"/>
                  <a:pt x="11" y="13"/>
                  <a:pt x="13" y="16"/>
                </a:cubicBezTo>
                <a:cubicBezTo>
                  <a:pt x="14" y="16"/>
                  <a:pt x="14" y="16"/>
                  <a:pt x="14" y="15"/>
                </a:cubicBezTo>
                <a:cubicBezTo>
                  <a:pt x="14" y="15"/>
                  <a:pt x="18" y="12"/>
                  <a:pt x="18" y="12"/>
                </a:cubicBezTo>
                <a:cubicBezTo>
                  <a:pt x="18" y="12"/>
                  <a:pt x="18" y="12"/>
                  <a:pt x="18" y="12"/>
                </a:cubicBezTo>
                <a:cubicBezTo>
                  <a:pt x="18" y="11"/>
                  <a:pt x="17" y="10"/>
                  <a:pt x="16" y="9"/>
                </a:cubicBezTo>
                <a:cubicBezTo>
                  <a:pt x="12" y="4"/>
                  <a:pt x="28" y="0"/>
                  <a:pt x="25" y="0"/>
                </a:cubicBezTo>
                <a:cubicBezTo>
                  <a:pt x="24" y="0"/>
                  <a:pt x="19" y="0"/>
                  <a:pt x="18" y="0"/>
                </a:cubicBezTo>
                <a:cubicBezTo>
                  <a:pt x="15" y="0"/>
                  <a:pt x="12" y="3"/>
                  <a:pt x="10" y="4"/>
                </a:cubicBezTo>
                <a:cubicBezTo>
                  <a:pt x="7" y="6"/>
                  <a:pt x="6" y="7"/>
                  <a:pt x="6" y="7"/>
                </a:cubicBezTo>
                <a:cubicBezTo>
                  <a:pt x="5" y="8"/>
                  <a:pt x="6" y="9"/>
                  <a:pt x="5" y="10"/>
                </a:cubicBezTo>
                <a:cubicBezTo>
                  <a:pt x="3" y="12"/>
                  <a:pt x="3" y="11"/>
                  <a:pt x="2" y="11"/>
                </a:cubicBezTo>
                <a:cubicBezTo>
                  <a:pt x="1" y="12"/>
                  <a:pt x="0" y="13"/>
                  <a:pt x="0" y="13"/>
                </a:cubicBezTo>
                <a:cubicBezTo>
                  <a:pt x="0" y="13"/>
                  <a:pt x="0" y="14"/>
                  <a:pt x="0" y="14"/>
                </a:cubicBezTo>
                <a:cubicBezTo>
                  <a:pt x="0" y="14"/>
                  <a:pt x="3" y="17"/>
                  <a:pt x="3" y="17"/>
                </a:cubicBezTo>
                <a:cubicBezTo>
                  <a:pt x="3" y="18"/>
                  <a:pt x="4" y="18"/>
                  <a:pt x="5" y="18"/>
                </a:cubicBezTo>
                <a:cubicBezTo>
                  <a:pt x="5" y="17"/>
                  <a:pt x="6" y="16"/>
                  <a:pt x="6" y="16"/>
                </a:cubicBezTo>
                <a:cubicBezTo>
                  <a:pt x="6" y="16"/>
                  <a:pt x="6" y="14"/>
                  <a:pt x="7" y="13"/>
                </a:cubicBezTo>
                <a:close/>
                <a:moveTo>
                  <a:pt x="20" y="15"/>
                </a:moveTo>
                <a:cubicBezTo>
                  <a:pt x="20" y="14"/>
                  <a:pt x="20" y="14"/>
                  <a:pt x="19" y="15"/>
                </a:cubicBezTo>
                <a:cubicBezTo>
                  <a:pt x="16" y="18"/>
                  <a:pt x="16" y="18"/>
                  <a:pt x="16" y="18"/>
                </a:cubicBezTo>
                <a:cubicBezTo>
                  <a:pt x="16" y="18"/>
                  <a:pt x="16" y="18"/>
                  <a:pt x="16" y="18"/>
                </a:cubicBezTo>
                <a:cubicBezTo>
                  <a:pt x="36" y="41"/>
                  <a:pt x="36" y="41"/>
                  <a:pt x="36" y="41"/>
                </a:cubicBezTo>
                <a:cubicBezTo>
                  <a:pt x="36" y="41"/>
                  <a:pt x="37" y="41"/>
                  <a:pt x="37" y="41"/>
                </a:cubicBezTo>
                <a:cubicBezTo>
                  <a:pt x="40" y="39"/>
                  <a:pt x="40" y="39"/>
                  <a:pt x="40" y="39"/>
                </a:cubicBezTo>
                <a:cubicBezTo>
                  <a:pt x="40" y="38"/>
                  <a:pt x="40" y="38"/>
                  <a:pt x="40" y="37"/>
                </a:cubicBezTo>
                <a:lnTo>
                  <a:pt x="20" y="15"/>
                </a:lnTo>
                <a:close/>
                <a:moveTo>
                  <a:pt x="46" y="5"/>
                </a:moveTo>
                <a:cubicBezTo>
                  <a:pt x="46" y="4"/>
                  <a:pt x="46" y="4"/>
                  <a:pt x="45" y="5"/>
                </a:cubicBezTo>
                <a:cubicBezTo>
                  <a:pt x="45" y="5"/>
                  <a:pt x="44" y="7"/>
                  <a:pt x="43" y="8"/>
                </a:cubicBezTo>
                <a:cubicBezTo>
                  <a:pt x="42" y="9"/>
                  <a:pt x="41" y="11"/>
                  <a:pt x="38" y="9"/>
                </a:cubicBezTo>
                <a:cubicBezTo>
                  <a:pt x="36" y="7"/>
                  <a:pt x="37" y="6"/>
                  <a:pt x="37" y="5"/>
                </a:cubicBezTo>
                <a:cubicBezTo>
                  <a:pt x="38" y="4"/>
                  <a:pt x="39" y="2"/>
                  <a:pt x="39" y="1"/>
                </a:cubicBezTo>
                <a:cubicBezTo>
                  <a:pt x="40" y="1"/>
                  <a:pt x="39" y="0"/>
                  <a:pt x="38" y="1"/>
                </a:cubicBezTo>
                <a:cubicBezTo>
                  <a:pt x="38" y="1"/>
                  <a:pt x="33" y="3"/>
                  <a:pt x="32" y="6"/>
                </a:cubicBezTo>
                <a:cubicBezTo>
                  <a:pt x="31" y="9"/>
                  <a:pt x="32" y="11"/>
                  <a:pt x="30" y="14"/>
                </a:cubicBezTo>
                <a:cubicBezTo>
                  <a:pt x="27" y="17"/>
                  <a:pt x="27" y="17"/>
                  <a:pt x="27" y="17"/>
                </a:cubicBezTo>
                <a:cubicBezTo>
                  <a:pt x="30" y="21"/>
                  <a:pt x="30" y="21"/>
                  <a:pt x="30" y="21"/>
                </a:cubicBezTo>
                <a:cubicBezTo>
                  <a:pt x="34" y="17"/>
                  <a:pt x="34" y="17"/>
                  <a:pt x="34" y="17"/>
                </a:cubicBezTo>
                <a:cubicBezTo>
                  <a:pt x="35" y="16"/>
                  <a:pt x="37" y="16"/>
                  <a:pt x="38" y="16"/>
                </a:cubicBezTo>
                <a:cubicBezTo>
                  <a:pt x="42" y="17"/>
                  <a:pt x="44" y="15"/>
                  <a:pt x="46" y="13"/>
                </a:cubicBezTo>
                <a:cubicBezTo>
                  <a:pt x="47" y="11"/>
                  <a:pt x="47" y="6"/>
                  <a:pt x="46" y="5"/>
                </a:cubicBezTo>
                <a:close/>
                <a:moveTo>
                  <a:pt x="6" y="37"/>
                </a:moveTo>
                <a:cubicBezTo>
                  <a:pt x="6" y="38"/>
                  <a:pt x="6" y="39"/>
                  <a:pt x="6" y="39"/>
                </a:cubicBezTo>
                <a:cubicBezTo>
                  <a:pt x="8" y="41"/>
                  <a:pt x="8" y="41"/>
                  <a:pt x="8" y="41"/>
                </a:cubicBezTo>
                <a:cubicBezTo>
                  <a:pt x="9" y="42"/>
                  <a:pt x="10" y="42"/>
                  <a:pt x="10" y="41"/>
                </a:cubicBezTo>
                <a:cubicBezTo>
                  <a:pt x="22" y="30"/>
                  <a:pt x="22" y="30"/>
                  <a:pt x="22" y="30"/>
                </a:cubicBezTo>
                <a:cubicBezTo>
                  <a:pt x="18" y="26"/>
                  <a:pt x="18" y="26"/>
                  <a:pt x="18" y="26"/>
                </a:cubicBezTo>
                <a:lnTo>
                  <a:pt x="6" y="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83" name="Freeform 237"/>
          <p:cNvSpPr>
            <a:spLocks noEditPoints="1"/>
          </p:cNvSpPr>
          <p:nvPr/>
        </p:nvSpPr>
        <p:spPr bwMode="auto">
          <a:xfrm>
            <a:off x="3212724" y="2212043"/>
            <a:ext cx="808433" cy="378724"/>
          </a:xfrm>
          <a:custGeom>
            <a:avLst/>
            <a:gdLst>
              <a:gd name="T0" fmla="*/ 36 w 47"/>
              <a:gd name="T1" fmla="*/ 0 h 22"/>
              <a:gd name="T2" fmla="*/ 25 w 47"/>
              <a:gd name="T3" fmla="*/ 11 h 22"/>
              <a:gd name="T4" fmla="*/ 27 w 47"/>
              <a:gd name="T5" fmla="*/ 17 h 22"/>
              <a:gd name="T6" fmla="*/ 20 w 47"/>
              <a:gd name="T7" fmla="*/ 17 h 22"/>
              <a:gd name="T8" fmla="*/ 22 w 47"/>
              <a:gd name="T9" fmla="*/ 11 h 22"/>
              <a:gd name="T10" fmla="*/ 11 w 47"/>
              <a:gd name="T11" fmla="*/ 0 h 22"/>
              <a:gd name="T12" fmla="*/ 0 w 47"/>
              <a:gd name="T13" fmla="*/ 11 h 22"/>
              <a:gd name="T14" fmla="*/ 11 w 47"/>
              <a:gd name="T15" fmla="*/ 22 h 22"/>
              <a:gd name="T16" fmla="*/ 36 w 47"/>
              <a:gd name="T17" fmla="*/ 22 h 22"/>
              <a:gd name="T18" fmla="*/ 47 w 47"/>
              <a:gd name="T19" fmla="*/ 11 h 22"/>
              <a:gd name="T20" fmla="*/ 36 w 47"/>
              <a:gd name="T21" fmla="*/ 0 h 22"/>
              <a:gd name="T22" fmla="*/ 5 w 47"/>
              <a:gd name="T23" fmla="*/ 11 h 22"/>
              <a:gd name="T24" fmla="*/ 11 w 47"/>
              <a:gd name="T25" fmla="*/ 5 h 22"/>
              <a:gd name="T26" fmla="*/ 17 w 47"/>
              <a:gd name="T27" fmla="*/ 11 h 22"/>
              <a:gd name="T28" fmla="*/ 11 w 47"/>
              <a:gd name="T29" fmla="*/ 17 h 22"/>
              <a:gd name="T30" fmla="*/ 5 w 47"/>
              <a:gd name="T31" fmla="*/ 11 h 22"/>
              <a:gd name="T32" fmla="*/ 36 w 47"/>
              <a:gd name="T33" fmla="*/ 17 h 22"/>
              <a:gd name="T34" fmla="*/ 30 w 47"/>
              <a:gd name="T35" fmla="*/ 11 h 22"/>
              <a:gd name="T36" fmla="*/ 36 w 47"/>
              <a:gd name="T37" fmla="*/ 5 h 22"/>
              <a:gd name="T38" fmla="*/ 42 w 47"/>
              <a:gd name="T39" fmla="*/ 11 h 22"/>
              <a:gd name="T40" fmla="*/ 36 w 47"/>
              <a:gd name="T41" fmla="*/ 17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7" h="22">
                <a:moveTo>
                  <a:pt x="36" y="0"/>
                </a:moveTo>
                <a:cubicBezTo>
                  <a:pt x="30" y="0"/>
                  <a:pt x="25" y="5"/>
                  <a:pt x="25" y="11"/>
                </a:cubicBezTo>
                <a:cubicBezTo>
                  <a:pt x="25" y="13"/>
                  <a:pt x="26" y="16"/>
                  <a:pt x="27" y="17"/>
                </a:cubicBezTo>
                <a:cubicBezTo>
                  <a:pt x="20" y="17"/>
                  <a:pt x="20" y="17"/>
                  <a:pt x="20" y="17"/>
                </a:cubicBezTo>
                <a:cubicBezTo>
                  <a:pt x="21" y="16"/>
                  <a:pt x="22" y="13"/>
                  <a:pt x="22" y="11"/>
                </a:cubicBezTo>
                <a:cubicBezTo>
                  <a:pt x="22" y="5"/>
                  <a:pt x="17" y="0"/>
                  <a:pt x="11" y="0"/>
                </a:cubicBezTo>
                <a:cubicBezTo>
                  <a:pt x="5" y="0"/>
                  <a:pt x="0" y="5"/>
                  <a:pt x="0" y="11"/>
                </a:cubicBezTo>
                <a:cubicBezTo>
                  <a:pt x="0" y="17"/>
                  <a:pt x="5" y="22"/>
                  <a:pt x="11" y="22"/>
                </a:cubicBezTo>
                <a:cubicBezTo>
                  <a:pt x="36" y="22"/>
                  <a:pt x="36" y="22"/>
                  <a:pt x="36" y="22"/>
                </a:cubicBezTo>
                <a:cubicBezTo>
                  <a:pt x="42" y="22"/>
                  <a:pt x="47" y="17"/>
                  <a:pt x="47" y="11"/>
                </a:cubicBezTo>
                <a:cubicBezTo>
                  <a:pt x="47" y="5"/>
                  <a:pt x="42" y="0"/>
                  <a:pt x="36" y="0"/>
                </a:cubicBezTo>
                <a:close/>
                <a:moveTo>
                  <a:pt x="5" y="11"/>
                </a:moveTo>
                <a:cubicBezTo>
                  <a:pt x="5" y="8"/>
                  <a:pt x="7" y="5"/>
                  <a:pt x="11" y="5"/>
                </a:cubicBezTo>
                <a:cubicBezTo>
                  <a:pt x="14" y="5"/>
                  <a:pt x="17" y="8"/>
                  <a:pt x="17" y="11"/>
                </a:cubicBezTo>
                <a:cubicBezTo>
                  <a:pt x="17" y="15"/>
                  <a:pt x="14" y="17"/>
                  <a:pt x="11" y="17"/>
                </a:cubicBezTo>
                <a:cubicBezTo>
                  <a:pt x="7" y="17"/>
                  <a:pt x="5" y="15"/>
                  <a:pt x="5" y="11"/>
                </a:cubicBezTo>
                <a:close/>
                <a:moveTo>
                  <a:pt x="36" y="17"/>
                </a:moveTo>
                <a:cubicBezTo>
                  <a:pt x="33" y="17"/>
                  <a:pt x="30" y="15"/>
                  <a:pt x="30" y="11"/>
                </a:cubicBezTo>
                <a:cubicBezTo>
                  <a:pt x="30" y="8"/>
                  <a:pt x="33" y="5"/>
                  <a:pt x="36" y="5"/>
                </a:cubicBezTo>
                <a:cubicBezTo>
                  <a:pt x="39" y="5"/>
                  <a:pt x="42" y="8"/>
                  <a:pt x="42" y="11"/>
                </a:cubicBezTo>
                <a:cubicBezTo>
                  <a:pt x="42" y="15"/>
                  <a:pt x="39" y="17"/>
                  <a:pt x="36" y="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84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此处添加标题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85" name="Straight Connector 84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1" grpId="0" animBg="1"/>
      <p:bldP spid="82" grpId="0" animBg="1"/>
      <p:bldP spid="83" grpId="0" animBg="1"/>
      <p:bldP spid="8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roup 93"/>
          <p:cNvGrpSpPr/>
          <p:nvPr/>
        </p:nvGrpSpPr>
        <p:grpSpPr>
          <a:xfrm>
            <a:off x="910648" y="2652559"/>
            <a:ext cx="1783080" cy="1344392"/>
            <a:chOff x="745885" y="3015552"/>
            <a:chExt cx="1783080" cy="1344392"/>
          </a:xfrm>
        </p:grpSpPr>
        <p:sp>
          <p:nvSpPr>
            <p:cNvPr id="95" name="Text Placeholder 4"/>
            <p:cNvSpPr txBox="1"/>
            <p:nvPr/>
          </p:nvSpPr>
          <p:spPr>
            <a:xfrm>
              <a:off x="747794" y="3268632"/>
              <a:ext cx="1779263" cy="1091312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0" indent="0" algn="just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0" b="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745885" y="3015552"/>
              <a:ext cx="1783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网络解决方案</a:t>
              </a:r>
              <a:endParaRPr lang="en-US" sz="14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2758502" y="2652559"/>
            <a:ext cx="1783080" cy="1344392"/>
            <a:chOff x="2738648" y="3015552"/>
            <a:chExt cx="1783080" cy="1344392"/>
          </a:xfrm>
        </p:grpSpPr>
        <p:sp>
          <p:nvSpPr>
            <p:cNvPr id="98" name="Text Placeholder 4"/>
            <p:cNvSpPr txBox="1"/>
            <p:nvPr/>
          </p:nvSpPr>
          <p:spPr>
            <a:xfrm>
              <a:off x="2740557" y="3268632"/>
              <a:ext cx="1779263" cy="1091312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0" indent="0" algn="just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0" b="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2738648" y="3015552"/>
              <a:ext cx="1783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移动解决方案</a:t>
              </a:r>
              <a:endParaRPr lang="en-US" sz="1400" b="1" dirty="0">
                <a:solidFill>
                  <a:schemeClr val="accent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4606356" y="2652559"/>
            <a:ext cx="1783080" cy="1344392"/>
            <a:chOff x="4684729" y="3015552"/>
            <a:chExt cx="1783080" cy="1344392"/>
          </a:xfrm>
        </p:grpSpPr>
        <p:sp>
          <p:nvSpPr>
            <p:cNvPr id="101" name="Text Placeholder 4"/>
            <p:cNvSpPr txBox="1"/>
            <p:nvPr/>
          </p:nvSpPr>
          <p:spPr>
            <a:xfrm>
              <a:off x="4686638" y="3268632"/>
              <a:ext cx="1779263" cy="1091312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0" indent="0" algn="just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0" b="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4684729" y="3015552"/>
              <a:ext cx="1783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3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Web </a:t>
              </a:r>
              <a:r>
                <a:rPr lang="zh-CN" altLang="en-US" sz="1400" b="1" dirty="0">
                  <a:solidFill>
                    <a:schemeClr val="accent3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解决方案</a:t>
              </a:r>
              <a:endParaRPr lang="en-US" sz="1400" b="1" dirty="0">
                <a:solidFill>
                  <a:schemeClr val="accent3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6454210" y="2652559"/>
            <a:ext cx="1783080" cy="1344392"/>
            <a:chOff x="6588231" y="3015552"/>
            <a:chExt cx="1783080" cy="1344392"/>
          </a:xfrm>
        </p:grpSpPr>
        <p:sp>
          <p:nvSpPr>
            <p:cNvPr id="104" name="Text Placeholder 4"/>
            <p:cNvSpPr txBox="1"/>
            <p:nvPr/>
          </p:nvSpPr>
          <p:spPr>
            <a:xfrm>
              <a:off x="6590140" y="3268632"/>
              <a:ext cx="1779263" cy="1091312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0" indent="0" algn="just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0" b="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6588231" y="3015552"/>
              <a:ext cx="1783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4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硬件解决方案</a:t>
              </a:r>
              <a:endParaRPr lang="en-US" sz="1400" b="1" dirty="0">
                <a:solidFill>
                  <a:schemeClr val="accent4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804414" y="2037086"/>
            <a:ext cx="7520980" cy="337237"/>
            <a:chOff x="615306" y="2215446"/>
            <a:chExt cx="10681925" cy="478973"/>
          </a:xfrm>
        </p:grpSpPr>
        <p:sp>
          <p:nvSpPr>
            <p:cNvPr id="20" name="Rounded Rectangle 19"/>
            <p:cNvSpPr/>
            <p:nvPr/>
          </p:nvSpPr>
          <p:spPr>
            <a:xfrm>
              <a:off x="615306" y="2215447"/>
              <a:ext cx="3585029" cy="47897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   67%</a:t>
              </a:r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3675737" y="2215447"/>
              <a:ext cx="1877790" cy="478972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10%</a:t>
              </a:r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5076370" y="2215447"/>
              <a:ext cx="2779484" cy="478971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          32%</a:t>
              </a:r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7347492" y="2215446"/>
              <a:ext cx="3949739" cy="478972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          90%</a:t>
              </a:r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708076" y="2238804"/>
              <a:ext cx="477158" cy="42620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+</a:t>
              </a:r>
              <a:endParaRPr lang="en-US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076370" y="2238804"/>
              <a:ext cx="477158" cy="42620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+</a:t>
              </a:r>
              <a:endParaRPr lang="en-US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376321" y="2238804"/>
              <a:ext cx="477158" cy="42620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+</a:t>
              </a:r>
              <a:endParaRPr lang="en-US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sp>
        <p:nvSpPr>
          <p:cNvPr id="28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此处添加标题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Elbow Connector 11"/>
          <p:cNvCxnSpPr/>
          <p:nvPr/>
        </p:nvCxnSpPr>
        <p:spPr>
          <a:xfrm>
            <a:off x="2265463" y="1271422"/>
            <a:ext cx="3193642" cy="243834"/>
          </a:xfrm>
          <a:prstGeom prst="bentConnector3">
            <a:avLst>
              <a:gd name="adj1" fmla="val 50000"/>
            </a:avLst>
          </a:prstGeom>
          <a:ln w="127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/>
          <p:nvPr/>
        </p:nvCxnSpPr>
        <p:spPr>
          <a:xfrm>
            <a:off x="2265466" y="1515258"/>
            <a:ext cx="3193641" cy="736625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/>
          <p:nvPr/>
        </p:nvCxnSpPr>
        <p:spPr>
          <a:xfrm>
            <a:off x="2263847" y="1769325"/>
            <a:ext cx="3195258" cy="1287772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3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/>
          <p:nvPr/>
        </p:nvCxnSpPr>
        <p:spPr>
          <a:xfrm>
            <a:off x="2263847" y="2040456"/>
            <a:ext cx="3195258" cy="2019166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/>
          <p:cNvGrpSpPr/>
          <p:nvPr/>
        </p:nvGrpSpPr>
        <p:grpSpPr>
          <a:xfrm>
            <a:off x="5597698" y="1031638"/>
            <a:ext cx="2440835" cy="682436"/>
            <a:chOff x="606056" y="712381"/>
            <a:chExt cx="2594344" cy="725354"/>
          </a:xfrm>
        </p:grpSpPr>
        <p:sp>
          <p:nvSpPr>
            <p:cNvPr id="37" name="TextBox 36"/>
            <p:cNvSpPr txBox="1"/>
            <p:nvPr/>
          </p:nvSpPr>
          <p:spPr>
            <a:xfrm>
              <a:off x="606056" y="712381"/>
              <a:ext cx="2594344" cy="3271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网站设计</a:t>
              </a:r>
              <a:endParaRPr lang="en-US" sz="14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06056" y="1012462"/>
              <a:ext cx="2594344" cy="425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</a:t>
              </a:r>
              <a:endParaRPr lang="en-US" sz="1000" b="1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597699" y="1877945"/>
            <a:ext cx="2440835" cy="682436"/>
            <a:chOff x="606056" y="712381"/>
            <a:chExt cx="2594344" cy="725354"/>
          </a:xfrm>
        </p:grpSpPr>
        <p:sp>
          <p:nvSpPr>
            <p:cNvPr id="40" name="TextBox 39"/>
            <p:cNvSpPr txBox="1"/>
            <p:nvPr/>
          </p:nvSpPr>
          <p:spPr>
            <a:xfrm>
              <a:off x="606056" y="712381"/>
              <a:ext cx="2594344" cy="3271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accent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解决方案</a:t>
              </a:r>
              <a:endParaRPr lang="en-US" sz="1400" b="1" dirty="0">
                <a:solidFill>
                  <a:schemeClr val="accent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06056" y="1012462"/>
              <a:ext cx="2594344" cy="425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</a:t>
              </a:r>
              <a:r>
                <a:rPr lang="en-US" sz="10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  </a:t>
              </a:r>
              <a:endParaRPr lang="en-US" sz="1000" b="1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5611346" y="2751552"/>
            <a:ext cx="2440835" cy="682436"/>
            <a:chOff x="606056" y="712381"/>
            <a:chExt cx="2594344" cy="725354"/>
          </a:xfrm>
        </p:grpSpPr>
        <p:sp>
          <p:nvSpPr>
            <p:cNvPr id="43" name="TextBox 42"/>
            <p:cNvSpPr txBox="1"/>
            <p:nvPr/>
          </p:nvSpPr>
          <p:spPr>
            <a:xfrm>
              <a:off x="606056" y="712381"/>
              <a:ext cx="2594344" cy="3271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accent3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图形设计</a:t>
              </a:r>
              <a:endParaRPr lang="en-US" sz="1400" b="1" dirty="0">
                <a:solidFill>
                  <a:schemeClr val="accent3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06056" y="1012462"/>
              <a:ext cx="2594344" cy="425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</a:t>
              </a:r>
              <a:endParaRPr lang="en-US" sz="1000" b="1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5611346" y="3693399"/>
            <a:ext cx="2440835" cy="682436"/>
            <a:chOff x="606056" y="712381"/>
            <a:chExt cx="2594344" cy="725354"/>
          </a:xfrm>
        </p:grpSpPr>
        <p:sp>
          <p:nvSpPr>
            <p:cNvPr id="46" name="TextBox 45"/>
            <p:cNvSpPr txBox="1"/>
            <p:nvPr/>
          </p:nvSpPr>
          <p:spPr>
            <a:xfrm>
              <a:off x="606056" y="712381"/>
              <a:ext cx="2594344" cy="3271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accent4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移动</a:t>
              </a:r>
              <a:r>
                <a:rPr lang="en-US" sz="1400" b="1" dirty="0">
                  <a:solidFill>
                    <a:schemeClr val="accent4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App</a:t>
              </a:r>
              <a:endParaRPr lang="en-US" sz="1400" b="1" dirty="0">
                <a:solidFill>
                  <a:schemeClr val="accent4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06056" y="1012462"/>
              <a:ext cx="2594344" cy="425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</a:t>
              </a:r>
              <a:endParaRPr lang="en-US" sz="1000" b="1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29547" y="1252671"/>
            <a:ext cx="3199263" cy="3199262"/>
            <a:chOff x="633834" y="1092407"/>
            <a:chExt cx="3400471" cy="3400470"/>
          </a:xfrm>
        </p:grpSpPr>
        <p:sp>
          <p:nvSpPr>
            <p:cNvPr id="48" name="Arc 47"/>
            <p:cNvSpPr/>
            <p:nvPr/>
          </p:nvSpPr>
          <p:spPr>
            <a:xfrm flipH="1">
              <a:off x="633834" y="1092407"/>
              <a:ext cx="3400471" cy="3400470"/>
            </a:xfrm>
            <a:prstGeom prst="arc">
              <a:avLst>
                <a:gd name="adj1" fmla="val 16178588"/>
                <a:gd name="adj2" fmla="val 3649785"/>
              </a:avLst>
            </a:prstGeom>
            <a:ln w="2540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9" name="Arc 48"/>
            <p:cNvSpPr/>
            <p:nvPr/>
          </p:nvSpPr>
          <p:spPr>
            <a:xfrm flipH="1">
              <a:off x="900227" y="1375780"/>
              <a:ext cx="2833726" cy="2833725"/>
            </a:xfrm>
            <a:prstGeom prst="arc">
              <a:avLst>
                <a:gd name="adj1" fmla="val 16131034"/>
                <a:gd name="adj2" fmla="val 5234874"/>
              </a:avLst>
            </a:prstGeom>
            <a:ln w="2540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0" name="Arc 49"/>
            <p:cNvSpPr/>
            <p:nvPr/>
          </p:nvSpPr>
          <p:spPr>
            <a:xfrm flipH="1">
              <a:off x="1149725" y="1656767"/>
              <a:ext cx="2271752" cy="2271753"/>
            </a:xfrm>
            <a:prstGeom prst="arc">
              <a:avLst>
                <a:gd name="adj1" fmla="val 16026748"/>
                <a:gd name="adj2" fmla="val 7316301"/>
              </a:avLst>
            </a:prstGeom>
            <a:ln w="2540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1" name="Arc 50"/>
            <p:cNvSpPr/>
            <p:nvPr/>
          </p:nvSpPr>
          <p:spPr>
            <a:xfrm flipH="1">
              <a:off x="1411852" y="1938349"/>
              <a:ext cx="1708587" cy="1708587"/>
            </a:xfrm>
            <a:prstGeom prst="arc">
              <a:avLst>
                <a:gd name="adj1" fmla="val 15963280"/>
                <a:gd name="adj2" fmla="val 9499492"/>
              </a:avLst>
            </a:prstGeom>
            <a:ln w="2540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2974656" y="2813822"/>
            <a:ext cx="51232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accent4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75 %</a:t>
            </a:r>
            <a:endParaRPr lang="en-US" sz="1050" dirty="0">
              <a:solidFill>
                <a:schemeClr val="accent4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867972" y="3547717"/>
            <a:ext cx="53650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accent3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50 %</a:t>
            </a:r>
            <a:endParaRPr lang="en-US" sz="1050" dirty="0">
              <a:solidFill>
                <a:schemeClr val="accent3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261539" y="4059622"/>
            <a:ext cx="45617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accent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40 %</a:t>
            </a:r>
            <a:endParaRPr lang="en-US" sz="1050" dirty="0">
              <a:solidFill>
                <a:schemeClr val="accent2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436543" y="4207660"/>
            <a:ext cx="5423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33 %</a:t>
            </a:r>
            <a:endParaRPr lang="en-US" sz="1050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52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此处添加标题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58" name="Straight Connector 57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  <p:bldP spid="56" grpId="0"/>
      <p:bldP spid="5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3"/>
          <p:cNvSpPr txBox="1"/>
          <p:nvPr/>
        </p:nvSpPr>
        <p:spPr>
          <a:xfrm>
            <a:off x="1945491" y="1296010"/>
            <a:ext cx="2477037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13765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优质服务</a:t>
            </a:r>
            <a:endParaRPr lang="en-US" sz="1400" b="1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algn="l" defTabSz="91376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此处添加详细文本描述，建议与标题相关并符合整体语言风格</a:t>
            </a:r>
            <a:endParaRPr lang="en-US" sz="1000" b="1" dirty="0">
              <a:solidFill>
                <a:schemeClr val="tx2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849955" y="2048487"/>
            <a:ext cx="27337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无名氏</a:t>
            </a:r>
            <a:r>
              <a:rPr lang="en-US" sz="11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 – </a:t>
            </a:r>
            <a:r>
              <a:rPr lang="zh-CN" altLang="en-US" sz="11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高级项目经理</a:t>
            </a:r>
            <a:r>
              <a:rPr lang="en-US" sz="11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 - </a:t>
            </a:r>
            <a:r>
              <a:rPr lang="zh-CN" altLang="en-US" sz="11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公司名称</a:t>
            </a:r>
            <a:endParaRPr lang="en-US" sz="1100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34" name="Text Placeholder 3"/>
          <p:cNvSpPr txBox="1"/>
          <p:nvPr/>
        </p:nvSpPr>
        <p:spPr>
          <a:xfrm>
            <a:off x="6143088" y="1299339"/>
            <a:ext cx="2477037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13765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accent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优质服务</a:t>
            </a:r>
            <a:endParaRPr lang="en-US" sz="1400" b="1" dirty="0">
              <a:solidFill>
                <a:schemeClr val="accent2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algn="l" defTabSz="91376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此处添加详细文本描述，建议与标题相关并符合整体语言风格</a:t>
            </a:r>
            <a:endParaRPr lang="en-US" sz="1000" b="1" dirty="0">
              <a:solidFill>
                <a:schemeClr val="tx2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047551" y="2051816"/>
            <a:ext cx="27337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accent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无名氏</a:t>
            </a:r>
            <a:r>
              <a:rPr lang="en-US" sz="1100" dirty="0">
                <a:solidFill>
                  <a:schemeClr val="accent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 – </a:t>
            </a:r>
            <a:r>
              <a:rPr lang="zh-CN" altLang="en-US" sz="1100" dirty="0">
                <a:solidFill>
                  <a:schemeClr val="accent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高级项目经理</a:t>
            </a:r>
            <a:r>
              <a:rPr lang="en-US" sz="1100" dirty="0">
                <a:solidFill>
                  <a:schemeClr val="accent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 - </a:t>
            </a:r>
            <a:r>
              <a:rPr lang="zh-CN" altLang="en-US" sz="1100" dirty="0">
                <a:solidFill>
                  <a:schemeClr val="accent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公司名称</a:t>
            </a:r>
            <a:endParaRPr lang="en-US" sz="1100" dirty="0">
              <a:solidFill>
                <a:schemeClr val="accent2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37" name="Text Placeholder 3"/>
          <p:cNvSpPr txBox="1"/>
          <p:nvPr/>
        </p:nvSpPr>
        <p:spPr>
          <a:xfrm>
            <a:off x="1904548" y="3098849"/>
            <a:ext cx="2477037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13765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accent3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优秀创意</a:t>
            </a:r>
            <a:endParaRPr lang="en-US" sz="1400" b="1" dirty="0">
              <a:solidFill>
                <a:schemeClr val="accent3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algn="l" defTabSz="91376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此处添加详细文本描述，建议与标题相关并符合整体语言风格</a:t>
            </a:r>
            <a:endParaRPr lang="en-US" sz="1000" b="1" dirty="0">
              <a:solidFill>
                <a:schemeClr val="tx2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809011" y="3851328"/>
            <a:ext cx="27337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accent3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无名氏</a:t>
            </a:r>
            <a:r>
              <a:rPr lang="en-US" sz="1100" dirty="0">
                <a:solidFill>
                  <a:schemeClr val="accent3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 – </a:t>
            </a:r>
            <a:r>
              <a:rPr lang="zh-CN" altLang="en-US" sz="1100" dirty="0">
                <a:solidFill>
                  <a:schemeClr val="accent3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高级项目经理</a:t>
            </a:r>
            <a:r>
              <a:rPr lang="en-US" sz="1100" dirty="0">
                <a:solidFill>
                  <a:schemeClr val="accent3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 - </a:t>
            </a:r>
            <a:r>
              <a:rPr lang="zh-CN" altLang="en-US" sz="1100" dirty="0">
                <a:solidFill>
                  <a:schemeClr val="accent3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公司名称</a:t>
            </a:r>
            <a:endParaRPr lang="en-US" sz="1100" dirty="0">
              <a:solidFill>
                <a:schemeClr val="accent3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40" name="Text Placeholder 3"/>
          <p:cNvSpPr txBox="1"/>
          <p:nvPr/>
        </p:nvSpPr>
        <p:spPr>
          <a:xfrm>
            <a:off x="6102143" y="3102179"/>
            <a:ext cx="2477037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13765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accent4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客户服务</a:t>
            </a:r>
            <a:endParaRPr lang="en-US" sz="1400" b="1" dirty="0">
              <a:solidFill>
                <a:schemeClr val="accent4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algn="l" defTabSz="91376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此处添加详细文本描述，建议与标题相关并符合整体语言风格</a:t>
            </a:r>
            <a:endParaRPr lang="en-US" sz="1000" b="1" dirty="0">
              <a:solidFill>
                <a:schemeClr val="tx2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006607" y="3854656"/>
            <a:ext cx="27337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accent4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无名氏</a:t>
            </a:r>
            <a:r>
              <a:rPr lang="en-US" sz="1100" dirty="0">
                <a:solidFill>
                  <a:schemeClr val="accent4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 – </a:t>
            </a:r>
            <a:r>
              <a:rPr lang="zh-CN" altLang="en-US" sz="1100" dirty="0">
                <a:solidFill>
                  <a:schemeClr val="accent4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高级项目经理</a:t>
            </a:r>
            <a:r>
              <a:rPr lang="en-US" sz="1100" dirty="0">
                <a:solidFill>
                  <a:schemeClr val="accent4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 - </a:t>
            </a:r>
            <a:r>
              <a:rPr lang="zh-CN" altLang="en-US" sz="1100" dirty="0">
                <a:solidFill>
                  <a:schemeClr val="accent4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公司名称</a:t>
            </a:r>
            <a:endParaRPr lang="en-US" sz="1100" dirty="0">
              <a:solidFill>
                <a:schemeClr val="accent4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46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此处添加标题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占位符 5"/>
          <p:cNvPicPr>
            <a:picLocks noGrp="1" noChangeAspect="1"/>
          </p:cNvPicPr>
          <p:nvPr>
            <p:ph type="pic" sz="quarter" idx="4294967295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" r="102"/>
          <a:stretch>
            <a:fillRect/>
          </a:stretch>
        </p:blipFill>
        <p:spPr>
          <a:xfrm>
            <a:off x="769054" y="1297388"/>
            <a:ext cx="1131256" cy="1132644"/>
          </a:xfrm>
          <a:prstGeom prst="teardrop">
            <a:avLst/>
          </a:prstGeom>
        </p:spPr>
      </p:pic>
      <p:pic>
        <p:nvPicPr>
          <p:cNvPr id="8" name="图片占位符 7"/>
          <p:cNvPicPr>
            <a:picLocks noGrp="1" noChangeAspect="1"/>
          </p:cNvPicPr>
          <p:nvPr>
            <p:ph type="pic"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" r="51"/>
          <a:stretch>
            <a:fillRect/>
          </a:stretch>
        </p:blipFill>
        <p:spPr>
          <a:xfrm>
            <a:off x="728110" y="3108176"/>
            <a:ext cx="1131256" cy="1132644"/>
          </a:xfrm>
          <a:prstGeom prst="teardrop">
            <a:avLst/>
          </a:prstGeom>
        </p:spPr>
      </p:pic>
      <p:pic>
        <p:nvPicPr>
          <p:cNvPr id="7" name="图片占位符 6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" r="102"/>
          <a:stretch>
            <a:fillRect/>
          </a:stretch>
        </p:blipFill>
        <p:spPr>
          <a:xfrm>
            <a:off x="4917120" y="1297388"/>
            <a:ext cx="1131256" cy="1132644"/>
          </a:xfrm>
          <a:prstGeom prst="teardrop">
            <a:avLst/>
          </a:prstGeom>
        </p:spPr>
      </p:pic>
      <p:pic>
        <p:nvPicPr>
          <p:cNvPr id="9" name="图片占位符 8"/>
          <p:cNvPicPr>
            <a:picLocks noGrp="1" noChangeAspect="1"/>
          </p:cNvPicPr>
          <p:nvPr>
            <p:ph type="pic" sz="quarter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" r="51"/>
          <a:stretch>
            <a:fillRect/>
          </a:stretch>
        </p:blipFill>
        <p:spPr>
          <a:xfrm>
            <a:off x="4878081" y="3098893"/>
            <a:ext cx="1131256" cy="1132644"/>
          </a:xfrm>
          <a:prstGeom prst="teardrop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9" grpId="0"/>
      <p:bldP spid="34" grpId="0"/>
      <p:bldP spid="35" grpId="0"/>
      <p:bldP spid="37" grpId="0"/>
      <p:bldP spid="38" grpId="0"/>
      <p:bldP spid="40" grpId="0"/>
      <p:bldP spid="41" grpId="0"/>
      <p:bldP spid="4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"/>
          <p:cNvSpPr txBox="1"/>
          <p:nvPr/>
        </p:nvSpPr>
        <p:spPr>
          <a:xfrm>
            <a:off x="3539817" y="1530329"/>
            <a:ext cx="20643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04</a:t>
            </a:r>
            <a:endParaRPr lang="en-US" altLang="zh-CN" sz="6000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529566" y="2337325"/>
            <a:ext cx="20848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发展前景</a:t>
            </a:r>
            <a:endParaRPr lang="en-US" altLang="zh-CN" sz="2800" b="1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3539817" y="2873859"/>
            <a:ext cx="206436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just">
              <a:defRPr sz="9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7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200</a:t>
            </a:r>
            <a:r>
              <a:rPr lang="zh-CN" altLang="en-US" sz="7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字以内，据统计每页幻灯片的最好控制在</a:t>
            </a:r>
            <a:r>
              <a:rPr lang="en-US" altLang="zh-CN" sz="7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5</a:t>
            </a:r>
            <a:r>
              <a:rPr lang="zh-CN" altLang="en-US" sz="7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分钟之内。</a:t>
            </a:r>
            <a:endParaRPr lang="zh-CN" altLang="en-US" sz="700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2824642" y="3460416"/>
            <a:ext cx="3471383" cy="375573"/>
          </a:xfrm>
          <a:custGeom>
            <a:avLst/>
            <a:gdLst>
              <a:gd name="connsiteX0" fmla="*/ 0 w 3471383"/>
              <a:gd name="connsiteY0" fmla="*/ 0 h 375573"/>
              <a:gd name="connsiteX1" fmla="*/ 242852 w 3471383"/>
              <a:gd name="connsiteY1" fmla="*/ 57490 h 375573"/>
              <a:gd name="connsiteX2" fmla="*/ 1889470 w 3471383"/>
              <a:gd name="connsiteY2" fmla="*/ 229959 h 375573"/>
              <a:gd name="connsiteX3" fmla="*/ 3443254 w 3471383"/>
              <a:gd name="connsiteY3" fmla="*/ 76786 h 375573"/>
              <a:gd name="connsiteX4" fmla="*/ 3471383 w 3471383"/>
              <a:gd name="connsiteY4" fmla="*/ 70535 h 375573"/>
              <a:gd name="connsiteX5" fmla="*/ 3471383 w 3471383"/>
              <a:gd name="connsiteY5" fmla="*/ 91151 h 375573"/>
              <a:gd name="connsiteX6" fmla="*/ 3231387 w 3471383"/>
              <a:gd name="connsiteY6" fmla="*/ 154072 h 375573"/>
              <a:gd name="connsiteX7" fmla="*/ 1360281 w 3471383"/>
              <a:gd name="connsiteY7" fmla="*/ 375573 h 375573"/>
              <a:gd name="connsiteX8" fmla="*/ 192188 w 3471383"/>
              <a:gd name="connsiteY8" fmla="*/ 290889 h 375573"/>
              <a:gd name="connsiteX9" fmla="*/ 0 w 3471383"/>
              <a:gd name="connsiteY9" fmla="*/ 259045 h 375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71383" h="375573">
                <a:moveTo>
                  <a:pt x="0" y="0"/>
                </a:moveTo>
                <a:lnTo>
                  <a:pt x="242852" y="57490"/>
                </a:lnTo>
                <a:cubicBezTo>
                  <a:pt x="767299" y="169923"/>
                  <a:pt x="1319425" y="229959"/>
                  <a:pt x="1889470" y="229959"/>
                </a:cubicBezTo>
                <a:cubicBezTo>
                  <a:pt x="2425983" y="229959"/>
                  <a:pt x="2946624" y="176779"/>
                  <a:pt x="3443254" y="76786"/>
                </a:cubicBezTo>
                <a:lnTo>
                  <a:pt x="3471383" y="70535"/>
                </a:lnTo>
                <a:lnTo>
                  <a:pt x="3471383" y="91151"/>
                </a:lnTo>
                <a:lnTo>
                  <a:pt x="3231387" y="154072"/>
                </a:lnTo>
                <a:cubicBezTo>
                  <a:pt x="2641223" y="297943"/>
                  <a:pt x="2012572" y="375573"/>
                  <a:pt x="1360281" y="375573"/>
                </a:cubicBezTo>
                <a:cubicBezTo>
                  <a:pt x="960920" y="375573"/>
                  <a:pt x="570419" y="346474"/>
                  <a:pt x="192188" y="290889"/>
                </a:cubicBezTo>
                <a:lnTo>
                  <a:pt x="0" y="25904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3464588" y="3666077"/>
            <a:ext cx="2854770" cy="417171"/>
          </a:xfrm>
          <a:custGeom>
            <a:avLst/>
            <a:gdLst>
              <a:gd name="connsiteX0" fmla="*/ 2854770 w 2854770"/>
              <a:gd name="connsiteY0" fmla="*/ 0 h 417171"/>
              <a:gd name="connsiteX1" fmla="*/ 2854770 w 2854770"/>
              <a:gd name="connsiteY1" fmla="*/ 202281 h 417171"/>
              <a:gd name="connsiteX2" fmla="*/ 2400536 w 2854770"/>
              <a:gd name="connsiteY2" fmla="*/ 295671 h 417171"/>
              <a:gd name="connsiteX3" fmla="*/ 261197 w 2854770"/>
              <a:gd name="connsiteY3" fmla="*/ 379515 h 417171"/>
              <a:gd name="connsiteX4" fmla="*/ 0 w 2854770"/>
              <a:gd name="connsiteY4" fmla="*/ 348030 h 417171"/>
              <a:gd name="connsiteX5" fmla="*/ 297270 w 2854770"/>
              <a:gd name="connsiteY5" fmla="*/ 361403 h 417171"/>
              <a:gd name="connsiteX6" fmla="*/ 1854143 w 2854770"/>
              <a:gd name="connsiteY6" fmla="*/ 243714 h 417171"/>
              <a:gd name="connsiteX7" fmla="*/ 2664906 w 2854770"/>
              <a:gd name="connsiteY7" fmla="*/ 57730 h 417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54770" h="417171">
                <a:moveTo>
                  <a:pt x="2854770" y="0"/>
                </a:moveTo>
                <a:lnTo>
                  <a:pt x="2854770" y="202281"/>
                </a:lnTo>
                <a:lnTo>
                  <a:pt x="2400536" y="295671"/>
                </a:lnTo>
                <a:cubicBezTo>
                  <a:pt x="1666280" y="424520"/>
                  <a:pt x="944911" y="448163"/>
                  <a:pt x="261197" y="379515"/>
                </a:cubicBezTo>
                <a:lnTo>
                  <a:pt x="0" y="348030"/>
                </a:lnTo>
                <a:lnTo>
                  <a:pt x="297270" y="361403"/>
                </a:lnTo>
                <a:cubicBezTo>
                  <a:pt x="803708" y="374054"/>
                  <a:pt x="1325705" y="336445"/>
                  <a:pt x="1854143" y="243714"/>
                </a:cubicBezTo>
                <a:cubicBezTo>
                  <a:pt x="2131574" y="195030"/>
                  <a:pt x="2402161" y="132665"/>
                  <a:pt x="2664906" y="57730"/>
                </a:cubicBezTo>
                <a:close/>
              </a:path>
            </a:pathLst>
          </a:custGeom>
          <a:solidFill>
            <a:schemeClr val="accent4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824642" y="824392"/>
            <a:ext cx="3494716" cy="3494716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6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 animBg="1"/>
      <p:bldP spid="16" grpId="0" animBg="1"/>
      <p:bldP spid="1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此处添加标题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416" name="Straight Connector 415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3019209" y="1172348"/>
            <a:ext cx="3091390" cy="3108650"/>
            <a:chOff x="3019209" y="1172348"/>
            <a:chExt cx="3091390" cy="3108650"/>
          </a:xfrm>
        </p:grpSpPr>
        <p:sp>
          <p:nvSpPr>
            <p:cNvPr id="10" name="Oval 41"/>
            <p:cNvSpPr>
              <a:spLocks noChangeArrowheads="1"/>
            </p:cNvSpPr>
            <p:nvPr/>
          </p:nvSpPr>
          <p:spPr bwMode="auto">
            <a:xfrm>
              <a:off x="3816028" y="1969167"/>
              <a:ext cx="1505423" cy="150638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1" name="Freeform 42"/>
            <p:cNvSpPr/>
            <p:nvPr/>
          </p:nvSpPr>
          <p:spPr bwMode="auto">
            <a:xfrm>
              <a:off x="3930133" y="1172348"/>
              <a:ext cx="1261870" cy="1270500"/>
            </a:xfrm>
            <a:custGeom>
              <a:avLst/>
              <a:gdLst>
                <a:gd name="T0" fmla="*/ 872 w 1316"/>
                <a:gd name="T1" fmla="*/ 1325 h 1325"/>
                <a:gd name="T2" fmla="*/ 457 w 1316"/>
                <a:gd name="T3" fmla="*/ 1325 h 1325"/>
                <a:gd name="T4" fmla="*/ 0 w 1316"/>
                <a:gd name="T5" fmla="*/ 874 h 1325"/>
                <a:gd name="T6" fmla="*/ 0 w 1316"/>
                <a:gd name="T7" fmla="*/ 0 h 1325"/>
                <a:gd name="T8" fmla="*/ 1316 w 1316"/>
                <a:gd name="T9" fmla="*/ 0 h 1325"/>
                <a:gd name="T10" fmla="*/ 1316 w 1316"/>
                <a:gd name="T11" fmla="*/ 883 h 1325"/>
                <a:gd name="T12" fmla="*/ 872 w 1316"/>
                <a:gd name="T13" fmla="*/ 1325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6" h="1325">
                  <a:moveTo>
                    <a:pt x="872" y="1325"/>
                  </a:moveTo>
                  <a:lnTo>
                    <a:pt x="457" y="1325"/>
                  </a:lnTo>
                  <a:lnTo>
                    <a:pt x="0" y="874"/>
                  </a:lnTo>
                  <a:lnTo>
                    <a:pt x="0" y="0"/>
                  </a:lnTo>
                  <a:lnTo>
                    <a:pt x="1316" y="0"/>
                  </a:lnTo>
                  <a:lnTo>
                    <a:pt x="1316" y="883"/>
                  </a:lnTo>
                  <a:lnTo>
                    <a:pt x="872" y="13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2" name="Freeform 43"/>
            <p:cNvSpPr/>
            <p:nvPr/>
          </p:nvSpPr>
          <p:spPr bwMode="auto">
            <a:xfrm>
              <a:off x="4840099" y="2095738"/>
              <a:ext cx="1270500" cy="1261870"/>
            </a:xfrm>
            <a:custGeom>
              <a:avLst/>
              <a:gdLst>
                <a:gd name="T0" fmla="*/ 0 w 1325"/>
                <a:gd name="T1" fmla="*/ 872 h 1316"/>
                <a:gd name="T2" fmla="*/ 0 w 1325"/>
                <a:gd name="T3" fmla="*/ 457 h 1316"/>
                <a:gd name="T4" fmla="*/ 451 w 1325"/>
                <a:gd name="T5" fmla="*/ 0 h 1316"/>
                <a:gd name="T6" fmla="*/ 1325 w 1325"/>
                <a:gd name="T7" fmla="*/ 0 h 1316"/>
                <a:gd name="T8" fmla="*/ 1325 w 1325"/>
                <a:gd name="T9" fmla="*/ 1316 h 1316"/>
                <a:gd name="T10" fmla="*/ 442 w 1325"/>
                <a:gd name="T11" fmla="*/ 1316 h 1316"/>
                <a:gd name="T12" fmla="*/ 0 w 1325"/>
                <a:gd name="T13" fmla="*/ 872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5" h="1316">
                  <a:moveTo>
                    <a:pt x="0" y="872"/>
                  </a:moveTo>
                  <a:lnTo>
                    <a:pt x="0" y="457"/>
                  </a:lnTo>
                  <a:lnTo>
                    <a:pt x="451" y="0"/>
                  </a:lnTo>
                  <a:lnTo>
                    <a:pt x="1325" y="0"/>
                  </a:lnTo>
                  <a:lnTo>
                    <a:pt x="1325" y="1316"/>
                  </a:lnTo>
                  <a:lnTo>
                    <a:pt x="442" y="1316"/>
                  </a:lnTo>
                  <a:lnTo>
                    <a:pt x="0" y="87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3" name="Freeform 44"/>
            <p:cNvSpPr/>
            <p:nvPr/>
          </p:nvSpPr>
          <p:spPr bwMode="auto">
            <a:xfrm>
              <a:off x="3933969" y="3010498"/>
              <a:ext cx="1261870" cy="1270500"/>
            </a:xfrm>
            <a:custGeom>
              <a:avLst/>
              <a:gdLst>
                <a:gd name="T0" fmla="*/ 447 w 1316"/>
                <a:gd name="T1" fmla="*/ 0 h 1325"/>
                <a:gd name="T2" fmla="*/ 862 w 1316"/>
                <a:gd name="T3" fmla="*/ 0 h 1325"/>
                <a:gd name="T4" fmla="*/ 1316 w 1316"/>
                <a:gd name="T5" fmla="*/ 444 h 1325"/>
                <a:gd name="T6" fmla="*/ 1316 w 1316"/>
                <a:gd name="T7" fmla="*/ 1325 h 1325"/>
                <a:gd name="T8" fmla="*/ 0 w 1316"/>
                <a:gd name="T9" fmla="*/ 1325 h 1325"/>
                <a:gd name="T10" fmla="*/ 0 w 1316"/>
                <a:gd name="T11" fmla="*/ 435 h 1325"/>
                <a:gd name="T12" fmla="*/ 447 w 1316"/>
                <a:gd name="T13" fmla="*/ 0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6" h="1325">
                  <a:moveTo>
                    <a:pt x="447" y="0"/>
                  </a:moveTo>
                  <a:lnTo>
                    <a:pt x="862" y="0"/>
                  </a:lnTo>
                  <a:lnTo>
                    <a:pt x="1316" y="444"/>
                  </a:lnTo>
                  <a:lnTo>
                    <a:pt x="1316" y="1325"/>
                  </a:lnTo>
                  <a:lnTo>
                    <a:pt x="0" y="1325"/>
                  </a:lnTo>
                  <a:lnTo>
                    <a:pt x="0" y="435"/>
                  </a:lnTo>
                  <a:lnTo>
                    <a:pt x="44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4" name="Freeform 45"/>
            <p:cNvSpPr/>
            <p:nvPr/>
          </p:nvSpPr>
          <p:spPr bwMode="auto">
            <a:xfrm>
              <a:off x="3019209" y="2090944"/>
              <a:ext cx="1270500" cy="1262829"/>
            </a:xfrm>
            <a:custGeom>
              <a:avLst/>
              <a:gdLst>
                <a:gd name="T0" fmla="*/ 1325 w 1325"/>
                <a:gd name="T1" fmla="*/ 442 h 1317"/>
                <a:gd name="T2" fmla="*/ 1325 w 1325"/>
                <a:gd name="T3" fmla="*/ 857 h 1317"/>
                <a:gd name="T4" fmla="*/ 873 w 1325"/>
                <a:gd name="T5" fmla="*/ 1317 h 1317"/>
                <a:gd name="T6" fmla="*/ 0 w 1325"/>
                <a:gd name="T7" fmla="*/ 1317 h 1317"/>
                <a:gd name="T8" fmla="*/ 0 w 1325"/>
                <a:gd name="T9" fmla="*/ 0 h 1317"/>
                <a:gd name="T10" fmla="*/ 882 w 1325"/>
                <a:gd name="T11" fmla="*/ 0 h 1317"/>
                <a:gd name="T12" fmla="*/ 1325 w 1325"/>
                <a:gd name="T13" fmla="*/ 442 h 1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5" h="1317">
                  <a:moveTo>
                    <a:pt x="1325" y="442"/>
                  </a:moveTo>
                  <a:lnTo>
                    <a:pt x="1325" y="857"/>
                  </a:lnTo>
                  <a:lnTo>
                    <a:pt x="873" y="1317"/>
                  </a:lnTo>
                  <a:lnTo>
                    <a:pt x="0" y="1317"/>
                  </a:lnTo>
                  <a:lnTo>
                    <a:pt x="0" y="0"/>
                  </a:lnTo>
                  <a:lnTo>
                    <a:pt x="882" y="0"/>
                  </a:lnTo>
                  <a:lnTo>
                    <a:pt x="1325" y="44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5" name="Oval 46"/>
            <p:cNvSpPr>
              <a:spLocks noChangeArrowheads="1"/>
            </p:cNvSpPr>
            <p:nvPr/>
          </p:nvSpPr>
          <p:spPr bwMode="auto">
            <a:xfrm>
              <a:off x="3878355" y="2030535"/>
              <a:ext cx="1382687" cy="138460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 rot="16200000">
              <a:off x="3048992" y="2497936"/>
              <a:ext cx="6976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风险</a:t>
              </a:r>
              <a:endParaRPr lang="en-US" sz="2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4108938" y="1454344"/>
              <a:ext cx="6976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优势</a:t>
              </a:r>
              <a:endParaRPr lang="en-US" sz="2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 rot="16200000">
              <a:off x="5299962" y="2497938"/>
              <a:ext cx="6976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劣势</a:t>
              </a:r>
              <a:endParaRPr lang="en-US" sz="2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984621" y="3597326"/>
              <a:ext cx="6976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机会</a:t>
              </a:r>
              <a:endParaRPr lang="en-US" sz="2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3900097" y="2476003"/>
              <a:ext cx="131318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SWOT</a:t>
              </a:r>
              <a:endParaRPr lang="en-US" sz="3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cxnSp>
        <p:nvCxnSpPr>
          <p:cNvPr id="81" name="Straight Connector 80"/>
          <p:cNvCxnSpPr/>
          <p:nvPr/>
        </p:nvCxnSpPr>
        <p:spPr>
          <a:xfrm rot="16200000" flipH="1" flipV="1">
            <a:off x="3485482" y="1440121"/>
            <a:ext cx="0" cy="224755"/>
          </a:xfrm>
          <a:prstGeom prst="line">
            <a:avLst/>
          </a:prstGeom>
          <a:ln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190305" y="1046002"/>
            <a:ext cx="2890765" cy="877002"/>
            <a:chOff x="190302" y="1046002"/>
            <a:chExt cx="2890765" cy="877002"/>
          </a:xfrm>
        </p:grpSpPr>
        <p:grpSp>
          <p:nvGrpSpPr>
            <p:cNvPr id="82" name="Group 81"/>
            <p:cNvGrpSpPr/>
            <p:nvPr/>
          </p:nvGrpSpPr>
          <p:grpSpPr>
            <a:xfrm>
              <a:off x="190302" y="1046002"/>
              <a:ext cx="2354739" cy="877002"/>
              <a:chOff x="745885" y="3015552"/>
              <a:chExt cx="1783080" cy="877002"/>
            </a:xfrm>
          </p:grpSpPr>
          <p:sp>
            <p:nvSpPr>
              <p:cNvPr id="83" name="Text Placeholder 4"/>
              <p:cNvSpPr txBox="1"/>
              <p:nvPr/>
            </p:nvSpPr>
            <p:spPr>
              <a:xfrm>
                <a:off x="747794" y="3268632"/>
                <a:ext cx="1779263" cy="623922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0" indent="0" algn="just" defTabSz="6858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1000" b="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1pPr>
                <a:lvl2pPr marL="0" indent="0" algn="l" defTabSz="685800" rtl="0" eaLnBrk="1" latinLnBrk="0" hangingPunct="1">
                  <a:lnSpc>
                    <a:spcPct val="9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11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dirty="0"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此处添加详细文本描述，建议与标题相关并符合整体语言风格，语言描述尽量简洁生动。</a:t>
                </a:r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>
                <a:off x="745885" y="3015552"/>
                <a:ext cx="178308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400" b="1" dirty="0">
                    <a:solidFill>
                      <a:schemeClr val="accent2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优势</a:t>
                </a:r>
                <a:endParaRPr lang="en-US" sz="1400" b="1" dirty="0">
                  <a:solidFill>
                    <a:schemeClr val="accent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sp>
          <p:nvSpPr>
            <p:cNvPr id="88" name="Freeform 144"/>
            <p:cNvSpPr>
              <a:spLocks noEditPoints="1"/>
            </p:cNvSpPr>
            <p:nvPr/>
          </p:nvSpPr>
          <p:spPr bwMode="auto">
            <a:xfrm>
              <a:off x="2618484" y="1301301"/>
              <a:ext cx="462583" cy="463858"/>
            </a:xfrm>
            <a:custGeom>
              <a:avLst/>
              <a:gdLst>
                <a:gd name="T0" fmla="*/ 1638 w 1638"/>
                <a:gd name="T1" fmla="*/ 819 h 1638"/>
                <a:gd name="T2" fmla="*/ 819 w 1638"/>
                <a:gd name="T3" fmla="*/ 1638 h 1638"/>
                <a:gd name="T4" fmla="*/ 0 w 1638"/>
                <a:gd name="T5" fmla="*/ 819 h 1638"/>
                <a:gd name="T6" fmla="*/ 205 w 1638"/>
                <a:gd name="T7" fmla="*/ 819 h 1638"/>
                <a:gd name="T8" fmla="*/ 819 w 1638"/>
                <a:gd name="T9" fmla="*/ 1434 h 1638"/>
                <a:gd name="T10" fmla="*/ 1434 w 1638"/>
                <a:gd name="T11" fmla="*/ 819 h 1638"/>
                <a:gd name="T12" fmla="*/ 819 w 1638"/>
                <a:gd name="T13" fmla="*/ 205 h 1638"/>
                <a:gd name="T14" fmla="*/ 819 w 1638"/>
                <a:gd name="T15" fmla="*/ 0 h 1638"/>
                <a:gd name="T16" fmla="*/ 1638 w 1638"/>
                <a:gd name="T17" fmla="*/ 819 h 1638"/>
                <a:gd name="T18" fmla="*/ 819 w 1638"/>
                <a:gd name="T19" fmla="*/ 307 h 1638"/>
                <a:gd name="T20" fmla="*/ 307 w 1638"/>
                <a:gd name="T21" fmla="*/ 819 h 1638"/>
                <a:gd name="T22" fmla="*/ 819 w 1638"/>
                <a:gd name="T23" fmla="*/ 1331 h 1638"/>
                <a:gd name="T24" fmla="*/ 1331 w 1638"/>
                <a:gd name="T25" fmla="*/ 819 h 1638"/>
                <a:gd name="T26" fmla="*/ 819 w 1638"/>
                <a:gd name="T27" fmla="*/ 819 h 1638"/>
                <a:gd name="T28" fmla="*/ 819 w 1638"/>
                <a:gd name="T29" fmla="*/ 307 h 1638"/>
                <a:gd name="T30" fmla="*/ 819 w 1638"/>
                <a:gd name="T31" fmla="*/ 307 h 1638"/>
                <a:gd name="T32" fmla="*/ 819 w 1638"/>
                <a:gd name="T33" fmla="*/ 307 h 1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38" h="1638">
                  <a:moveTo>
                    <a:pt x="1638" y="819"/>
                  </a:moveTo>
                  <a:cubicBezTo>
                    <a:pt x="1638" y="1272"/>
                    <a:pt x="1272" y="1638"/>
                    <a:pt x="819" y="1638"/>
                  </a:cubicBezTo>
                  <a:cubicBezTo>
                    <a:pt x="367" y="1638"/>
                    <a:pt x="0" y="1272"/>
                    <a:pt x="0" y="819"/>
                  </a:cubicBezTo>
                  <a:cubicBezTo>
                    <a:pt x="205" y="819"/>
                    <a:pt x="205" y="819"/>
                    <a:pt x="205" y="819"/>
                  </a:cubicBezTo>
                  <a:cubicBezTo>
                    <a:pt x="205" y="1158"/>
                    <a:pt x="480" y="1434"/>
                    <a:pt x="819" y="1434"/>
                  </a:cubicBezTo>
                  <a:cubicBezTo>
                    <a:pt x="1158" y="1434"/>
                    <a:pt x="1434" y="1158"/>
                    <a:pt x="1434" y="819"/>
                  </a:cubicBezTo>
                  <a:cubicBezTo>
                    <a:pt x="1434" y="480"/>
                    <a:pt x="1158" y="205"/>
                    <a:pt x="819" y="205"/>
                  </a:cubicBezTo>
                  <a:cubicBezTo>
                    <a:pt x="819" y="0"/>
                    <a:pt x="819" y="0"/>
                    <a:pt x="819" y="0"/>
                  </a:cubicBezTo>
                  <a:cubicBezTo>
                    <a:pt x="1272" y="0"/>
                    <a:pt x="1638" y="367"/>
                    <a:pt x="1638" y="819"/>
                  </a:cubicBezTo>
                  <a:close/>
                  <a:moveTo>
                    <a:pt x="819" y="307"/>
                  </a:moveTo>
                  <a:cubicBezTo>
                    <a:pt x="536" y="307"/>
                    <a:pt x="307" y="536"/>
                    <a:pt x="307" y="819"/>
                  </a:cubicBezTo>
                  <a:cubicBezTo>
                    <a:pt x="307" y="1102"/>
                    <a:pt x="536" y="1331"/>
                    <a:pt x="819" y="1331"/>
                  </a:cubicBezTo>
                  <a:cubicBezTo>
                    <a:pt x="1102" y="1331"/>
                    <a:pt x="1331" y="1102"/>
                    <a:pt x="1331" y="819"/>
                  </a:cubicBezTo>
                  <a:cubicBezTo>
                    <a:pt x="819" y="819"/>
                    <a:pt x="819" y="819"/>
                    <a:pt x="819" y="819"/>
                  </a:cubicBezTo>
                  <a:lnTo>
                    <a:pt x="819" y="307"/>
                  </a:lnTo>
                  <a:close/>
                  <a:moveTo>
                    <a:pt x="819" y="307"/>
                  </a:moveTo>
                  <a:cubicBezTo>
                    <a:pt x="819" y="307"/>
                    <a:pt x="819" y="307"/>
                    <a:pt x="819" y="30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90305" y="2137227"/>
            <a:ext cx="2719823" cy="877002"/>
            <a:chOff x="190302" y="2137227"/>
            <a:chExt cx="2719823" cy="877002"/>
          </a:xfrm>
        </p:grpSpPr>
        <p:grpSp>
          <p:nvGrpSpPr>
            <p:cNvPr id="17" name="Group 16"/>
            <p:cNvGrpSpPr/>
            <p:nvPr/>
          </p:nvGrpSpPr>
          <p:grpSpPr>
            <a:xfrm>
              <a:off x="2567411" y="2362752"/>
              <a:ext cx="342714" cy="569470"/>
              <a:chOff x="904461" y="2251894"/>
              <a:chExt cx="611518" cy="1016128"/>
            </a:xfrm>
            <a:solidFill>
              <a:schemeClr val="accent1"/>
            </a:solidFill>
          </p:grpSpPr>
          <p:sp>
            <p:nvSpPr>
              <p:cNvPr id="89" name="Freeform 69"/>
              <p:cNvSpPr>
                <a:spLocks noEditPoints="1"/>
              </p:cNvSpPr>
              <p:nvPr/>
            </p:nvSpPr>
            <p:spPr bwMode="auto">
              <a:xfrm>
                <a:off x="904461" y="2251894"/>
                <a:ext cx="611518" cy="1016128"/>
              </a:xfrm>
              <a:custGeom>
                <a:avLst/>
                <a:gdLst>
                  <a:gd name="T0" fmla="*/ 190 w 200"/>
                  <a:gd name="T1" fmla="*/ 10 h 334"/>
                  <a:gd name="T2" fmla="*/ 167 w 200"/>
                  <a:gd name="T3" fmla="*/ 0 h 334"/>
                  <a:gd name="T4" fmla="*/ 33 w 200"/>
                  <a:gd name="T5" fmla="*/ 0 h 334"/>
                  <a:gd name="T6" fmla="*/ 10 w 200"/>
                  <a:gd name="T7" fmla="*/ 10 h 334"/>
                  <a:gd name="T8" fmla="*/ 0 w 200"/>
                  <a:gd name="T9" fmla="*/ 33 h 334"/>
                  <a:gd name="T10" fmla="*/ 0 w 200"/>
                  <a:gd name="T11" fmla="*/ 300 h 334"/>
                  <a:gd name="T12" fmla="*/ 10 w 200"/>
                  <a:gd name="T13" fmla="*/ 324 h 334"/>
                  <a:gd name="T14" fmla="*/ 33 w 200"/>
                  <a:gd name="T15" fmla="*/ 334 h 334"/>
                  <a:gd name="T16" fmla="*/ 167 w 200"/>
                  <a:gd name="T17" fmla="*/ 334 h 334"/>
                  <a:gd name="T18" fmla="*/ 190 w 200"/>
                  <a:gd name="T19" fmla="*/ 324 h 334"/>
                  <a:gd name="T20" fmla="*/ 200 w 200"/>
                  <a:gd name="T21" fmla="*/ 300 h 334"/>
                  <a:gd name="T22" fmla="*/ 200 w 200"/>
                  <a:gd name="T23" fmla="*/ 33 h 334"/>
                  <a:gd name="T24" fmla="*/ 190 w 200"/>
                  <a:gd name="T25" fmla="*/ 10 h 334"/>
                  <a:gd name="T26" fmla="*/ 79 w 200"/>
                  <a:gd name="T27" fmla="*/ 33 h 334"/>
                  <a:gd name="T28" fmla="*/ 121 w 200"/>
                  <a:gd name="T29" fmla="*/ 33 h 334"/>
                  <a:gd name="T30" fmla="*/ 125 w 200"/>
                  <a:gd name="T31" fmla="*/ 38 h 334"/>
                  <a:gd name="T32" fmla="*/ 121 w 200"/>
                  <a:gd name="T33" fmla="*/ 42 h 334"/>
                  <a:gd name="T34" fmla="*/ 79 w 200"/>
                  <a:gd name="T35" fmla="*/ 42 h 334"/>
                  <a:gd name="T36" fmla="*/ 75 w 200"/>
                  <a:gd name="T37" fmla="*/ 38 h 334"/>
                  <a:gd name="T38" fmla="*/ 79 w 200"/>
                  <a:gd name="T39" fmla="*/ 33 h 334"/>
                  <a:gd name="T40" fmla="*/ 115 w 200"/>
                  <a:gd name="T41" fmla="*/ 315 h 334"/>
                  <a:gd name="T42" fmla="*/ 100 w 200"/>
                  <a:gd name="T43" fmla="*/ 321 h 334"/>
                  <a:gd name="T44" fmla="*/ 85 w 200"/>
                  <a:gd name="T45" fmla="*/ 315 h 334"/>
                  <a:gd name="T46" fmla="*/ 79 w 200"/>
                  <a:gd name="T47" fmla="*/ 300 h 334"/>
                  <a:gd name="T48" fmla="*/ 85 w 200"/>
                  <a:gd name="T49" fmla="*/ 286 h 334"/>
                  <a:gd name="T50" fmla="*/ 100 w 200"/>
                  <a:gd name="T51" fmla="*/ 279 h 334"/>
                  <a:gd name="T52" fmla="*/ 115 w 200"/>
                  <a:gd name="T53" fmla="*/ 286 h 334"/>
                  <a:gd name="T54" fmla="*/ 121 w 200"/>
                  <a:gd name="T55" fmla="*/ 300 h 334"/>
                  <a:gd name="T56" fmla="*/ 115 w 200"/>
                  <a:gd name="T57" fmla="*/ 315 h 334"/>
                  <a:gd name="T58" fmla="*/ 175 w 200"/>
                  <a:gd name="T59" fmla="*/ 259 h 334"/>
                  <a:gd name="T60" fmla="*/ 173 w 200"/>
                  <a:gd name="T61" fmla="*/ 264 h 334"/>
                  <a:gd name="T62" fmla="*/ 167 w 200"/>
                  <a:gd name="T63" fmla="*/ 267 h 334"/>
                  <a:gd name="T64" fmla="*/ 33 w 200"/>
                  <a:gd name="T65" fmla="*/ 267 h 334"/>
                  <a:gd name="T66" fmla="*/ 28 w 200"/>
                  <a:gd name="T67" fmla="*/ 264 h 334"/>
                  <a:gd name="T68" fmla="*/ 25 w 200"/>
                  <a:gd name="T69" fmla="*/ 259 h 334"/>
                  <a:gd name="T70" fmla="*/ 25 w 200"/>
                  <a:gd name="T71" fmla="*/ 75 h 334"/>
                  <a:gd name="T72" fmla="*/ 28 w 200"/>
                  <a:gd name="T73" fmla="*/ 69 h 334"/>
                  <a:gd name="T74" fmla="*/ 33 w 200"/>
                  <a:gd name="T75" fmla="*/ 67 h 334"/>
                  <a:gd name="T76" fmla="*/ 167 w 200"/>
                  <a:gd name="T77" fmla="*/ 67 h 334"/>
                  <a:gd name="T78" fmla="*/ 173 w 200"/>
                  <a:gd name="T79" fmla="*/ 69 h 334"/>
                  <a:gd name="T80" fmla="*/ 175 w 200"/>
                  <a:gd name="T81" fmla="*/ 75 h 334"/>
                  <a:gd name="T82" fmla="*/ 175 w 200"/>
                  <a:gd name="T83" fmla="*/ 259 h 334"/>
                  <a:gd name="T84" fmla="*/ 175 w 200"/>
                  <a:gd name="T85" fmla="*/ 259 h 334"/>
                  <a:gd name="T86" fmla="*/ 175 w 200"/>
                  <a:gd name="T87" fmla="*/ 259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0" h="334">
                    <a:moveTo>
                      <a:pt x="190" y="10"/>
                    </a:moveTo>
                    <a:cubicBezTo>
                      <a:pt x="184" y="3"/>
                      <a:pt x="176" y="0"/>
                      <a:pt x="167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24" y="0"/>
                      <a:pt x="17" y="3"/>
                      <a:pt x="10" y="10"/>
                    </a:cubicBezTo>
                    <a:cubicBezTo>
                      <a:pt x="3" y="17"/>
                      <a:pt x="0" y="24"/>
                      <a:pt x="0" y="33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0" y="309"/>
                      <a:pt x="3" y="317"/>
                      <a:pt x="10" y="324"/>
                    </a:cubicBezTo>
                    <a:cubicBezTo>
                      <a:pt x="17" y="330"/>
                      <a:pt x="24" y="334"/>
                      <a:pt x="33" y="334"/>
                    </a:cubicBezTo>
                    <a:cubicBezTo>
                      <a:pt x="167" y="334"/>
                      <a:pt x="167" y="334"/>
                      <a:pt x="167" y="334"/>
                    </a:cubicBezTo>
                    <a:cubicBezTo>
                      <a:pt x="176" y="334"/>
                      <a:pt x="184" y="330"/>
                      <a:pt x="190" y="324"/>
                    </a:cubicBezTo>
                    <a:cubicBezTo>
                      <a:pt x="197" y="317"/>
                      <a:pt x="200" y="309"/>
                      <a:pt x="200" y="300"/>
                    </a:cubicBezTo>
                    <a:cubicBezTo>
                      <a:pt x="200" y="33"/>
                      <a:pt x="200" y="33"/>
                      <a:pt x="200" y="33"/>
                    </a:cubicBezTo>
                    <a:cubicBezTo>
                      <a:pt x="200" y="24"/>
                      <a:pt x="197" y="17"/>
                      <a:pt x="190" y="10"/>
                    </a:cubicBezTo>
                    <a:close/>
                    <a:moveTo>
                      <a:pt x="79" y="33"/>
                    </a:moveTo>
                    <a:cubicBezTo>
                      <a:pt x="121" y="33"/>
                      <a:pt x="121" y="33"/>
                      <a:pt x="121" y="33"/>
                    </a:cubicBezTo>
                    <a:cubicBezTo>
                      <a:pt x="124" y="33"/>
                      <a:pt x="125" y="35"/>
                      <a:pt x="125" y="38"/>
                    </a:cubicBezTo>
                    <a:cubicBezTo>
                      <a:pt x="125" y="40"/>
                      <a:pt x="124" y="42"/>
                      <a:pt x="121" y="42"/>
                    </a:cubicBezTo>
                    <a:cubicBezTo>
                      <a:pt x="79" y="42"/>
                      <a:pt x="79" y="42"/>
                      <a:pt x="79" y="42"/>
                    </a:cubicBezTo>
                    <a:cubicBezTo>
                      <a:pt x="76" y="42"/>
                      <a:pt x="75" y="40"/>
                      <a:pt x="75" y="38"/>
                    </a:cubicBezTo>
                    <a:cubicBezTo>
                      <a:pt x="75" y="35"/>
                      <a:pt x="76" y="33"/>
                      <a:pt x="79" y="33"/>
                    </a:cubicBezTo>
                    <a:close/>
                    <a:moveTo>
                      <a:pt x="115" y="315"/>
                    </a:moveTo>
                    <a:cubicBezTo>
                      <a:pt x="111" y="319"/>
                      <a:pt x="106" y="321"/>
                      <a:pt x="100" y="321"/>
                    </a:cubicBezTo>
                    <a:cubicBezTo>
                      <a:pt x="94" y="321"/>
                      <a:pt x="89" y="319"/>
                      <a:pt x="85" y="315"/>
                    </a:cubicBezTo>
                    <a:cubicBezTo>
                      <a:pt x="81" y="311"/>
                      <a:pt x="79" y="306"/>
                      <a:pt x="79" y="300"/>
                    </a:cubicBezTo>
                    <a:cubicBezTo>
                      <a:pt x="79" y="295"/>
                      <a:pt x="81" y="290"/>
                      <a:pt x="85" y="286"/>
                    </a:cubicBezTo>
                    <a:cubicBezTo>
                      <a:pt x="89" y="282"/>
                      <a:pt x="94" y="279"/>
                      <a:pt x="100" y="279"/>
                    </a:cubicBezTo>
                    <a:cubicBezTo>
                      <a:pt x="106" y="279"/>
                      <a:pt x="111" y="282"/>
                      <a:pt x="115" y="286"/>
                    </a:cubicBezTo>
                    <a:cubicBezTo>
                      <a:pt x="119" y="290"/>
                      <a:pt x="121" y="295"/>
                      <a:pt x="121" y="300"/>
                    </a:cubicBezTo>
                    <a:cubicBezTo>
                      <a:pt x="121" y="306"/>
                      <a:pt x="119" y="311"/>
                      <a:pt x="115" y="315"/>
                    </a:cubicBezTo>
                    <a:close/>
                    <a:moveTo>
                      <a:pt x="175" y="259"/>
                    </a:moveTo>
                    <a:cubicBezTo>
                      <a:pt x="175" y="261"/>
                      <a:pt x="174" y="263"/>
                      <a:pt x="173" y="264"/>
                    </a:cubicBezTo>
                    <a:cubicBezTo>
                      <a:pt x="171" y="266"/>
                      <a:pt x="169" y="267"/>
                      <a:pt x="167" y="267"/>
                    </a:cubicBezTo>
                    <a:cubicBezTo>
                      <a:pt x="33" y="267"/>
                      <a:pt x="33" y="267"/>
                      <a:pt x="33" y="267"/>
                    </a:cubicBezTo>
                    <a:cubicBezTo>
                      <a:pt x="31" y="267"/>
                      <a:pt x="29" y="266"/>
                      <a:pt x="28" y="264"/>
                    </a:cubicBezTo>
                    <a:cubicBezTo>
                      <a:pt x="26" y="263"/>
                      <a:pt x="25" y="261"/>
                      <a:pt x="25" y="259"/>
                    </a:cubicBezTo>
                    <a:cubicBezTo>
                      <a:pt x="25" y="75"/>
                      <a:pt x="25" y="75"/>
                      <a:pt x="25" y="75"/>
                    </a:cubicBezTo>
                    <a:cubicBezTo>
                      <a:pt x="25" y="73"/>
                      <a:pt x="26" y="71"/>
                      <a:pt x="28" y="69"/>
                    </a:cubicBezTo>
                    <a:cubicBezTo>
                      <a:pt x="29" y="68"/>
                      <a:pt x="31" y="67"/>
                      <a:pt x="33" y="67"/>
                    </a:cubicBezTo>
                    <a:cubicBezTo>
                      <a:pt x="167" y="67"/>
                      <a:pt x="167" y="67"/>
                      <a:pt x="167" y="67"/>
                    </a:cubicBezTo>
                    <a:cubicBezTo>
                      <a:pt x="169" y="67"/>
                      <a:pt x="171" y="68"/>
                      <a:pt x="173" y="69"/>
                    </a:cubicBezTo>
                    <a:cubicBezTo>
                      <a:pt x="174" y="71"/>
                      <a:pt x="175" y="73"/>
                      <a:pt x="175" y="75"/>
                    </a:cubicBezTo>
                    <a:lnTo>
                      <a:pt x="175" y="259"/>
                    </a:lnTo>
                    <a:close/>
                    <a:moveTo>
                      <a:pt x="175" y="259"/>
                    </a:moveTo>
                    <a:cubicBezTo>
                      <a:pt x="175" y="259"/>
                      <a:pt x="175" y="259"/>
                      <a:pt x="175" y="25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2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0" name="Freeform 253"/>
              <p:cNvSpPr>
                <a:spLocks noEditPoints="1"/>
              </p:cNvSpPr>
              <p:nvPr/>
            </p:nvSpPr>
            <p:spPr bwMode="auto">
              <a:xfrm>
                <a:off x="1071313" y="2567076"/>
                <a:ext cx="277813" cy="385763"/>
              </a:xfrm>
              <a:custGeom>
                <a:avLst/>
                <a:gdLst>
                  <a:gd name="T0" fmla="*/ 254 w 264"/>
                  <a:gd name="T1" fmla="*/ 307 h 367"/>
                  <a:gd name="T2" fmla="*/ 244 w 264"/>
                  <a:gd name="T3" fmla="*/ 301 h 367"/>
                  <a:gd name="T4" fmla="*/ 239 w 264"/>
                  <a:gd name="T5" fmla="*/ 303 h 367"/>
                  <a:gd name="T6" fmla="*/ 228 w 264"/>
                  <a:gd name="T7" fmla="*/ 305 h 367"/>
                  <a:gd name="T8" fmla="*/ 212 w 264"/>
                  <a:gd name="T9" fmla="*/ 307 h 367"/>
                  <a:gd name="T10" fmla="*/ 143 w 264"/>
                  <a:gd name="T11" fmla="*/ 290 h 367"/>
                  <a:gd name="T12" fmla="*/ 205 w 264"/>
                  <a:gd name="T13" fmla="*/ 241 h 367"/>
                  <a:gd name="T14" fmla="*/ 213 w 264"/>
                  <a:gd name="T15" fmla="*/ 235 h 367"/>
                  <a:gd name="T16" fmla="*/ 217 w 264"/>
                  <a:gd name="T17" fmla="*/ 198 h 367"/>
                  <a:gd name="T18" fmla="*/ 91 w 264"/>
                  <a:gd name="T19" fmla="*/ 195 h 367"/>
                  <a:gd name="T20" fmla="*/ 218 w 264"/>
                  <a:gd name="T21" fmla="*/ 168 h 367"/>
                  <a:gd name="T22" fmla="*/ 233 w 264"/>
                  <a:gd name="T23" fmla="*/ 131 h 367"/>
                  <a:gd name="T24" fmla="*/ 225 w 264"/>
                  <a:gd name="T25" fmla="*/ 121 h 367"/>
                  <a:gd name="T26" fmla="*/ 142 w 264"/>
                  <a:gd name="T27" fmla="*/ 76 h 367"/>
                  <a:gd name="T28" fmla="*/ 208 w 264"/>
                  <a:gd name="T29" fmla="*/ 59 h 367"/>
                  <a:gd name="T30" fmla="*/ 223 w 264"/>
                  <a:gd name="T31" fmla="*/ 61 h 367"/>
                  <a:gd name="T32" fmla="*/ 233 w 264"/>
                  <a:gd name="T33" fmla="*/ 62 h 367"/>
                  <a:gd name="T34" fmla="*/ 237 w 264"/>
                  <a:gd name="T35" fmla="*/ 63 h 367"/>
                  <a:gd name="T36" fmla="*/ 247 w 264"/>
                  <a:gd name="T37" fmla="*/ 58 h 367"/>
                  <a:gd name="T38" fmla="*/ 258 w 264"/>
                  <a:gd name="T39" fmla="*/ 10 h 367"/>
                  <a:gd name="T40" fmla="*/ 202 w 264"/>
                  <a:gd name="T41" fmla="*/ 0 h 367"/>
                  <a:gd name="T42" fmla="*/ 34 w 264"/>
                  <a:gd name="T43" fmla="*/ 121 h 367"/>
                  <a:gd name="T44" fmla="*/ 2 w 264"/>
                  <a:gd name="T45" fmla="*/ 124 h 367"/>
                  <a:gd name="T46" fmla="*/ 0 w 264"/>
                  <a:gd name="T47" fmla="*/ 160 h 367"/>
                  <a:gd name="T48" fmla="*/ 8 w 264"/>
                  <a:gd name="T49" fmla="*/ 168 h 367"/>
                  <a:gd name="T50" fmla="*/ 26 w 264"/>
                  <a:gd name="T51" fmla="*/ 195 h 367"/>
                  <a:gd name="T52" fmla="*/ 2 w 264"/>
                  <a:gd name="T53" fmla="*/ 198 h 367"/>
                  <a:gd name="T54" fmla="*/ 0 w 264"/>
                  <a:gd name="T55" fmla="*/ 233 h 367"/>
                  <a:gd name="T56" fmla="*/ 8 w 264"/>
                  <a:gd name="T57" fmla="*/ 241 h 367"/>
                  <a:gd name="T58" fmla="*/ 95 w 264"/>
                  <a:gd name="T59" fmla="*/ 333 h 367"/>
                  <a:gd name="T60" fmla="*/ 212 w 264"/>
                  <a:gd name="T61" fmla="*/ 367 h 367"/>
                  <a:gd name="T62" fmla="*/ 230 w 264"/>
                  <a:gd name="T63" fmla="*/ 365 h 367"/>
                  <a:gd name="T64" fmla="*/ 245 w 264"/>
                  <a:gd name="T65" fmla="*/ 362 h 367"/>
                  <a:gd name="T66" fmla="*/ 254 w 264"/>
                  <a:gd name="T67" fmla="*/ 360 h 367"/>
                  <a:gd name="T68" fmla="*/ 258 w 264"/>
                  <a:gd name="T69" fmla="*/ 358 h 367"/>
                  <a:gd name="T70" fmla="*/ 264 w 264"/>
                  <a:gd name="T71" fmla="*/ 349 h 367"/>
                  <a:gd name="T72" fmla="*/ 264 w 264"/>
                  <a:gd name="T73" fmla="*/ 349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64" h="367">
                    <a:moveTo>
                      <a:pt x="264" y="349"/>
                    </a:moveTo>
                    <a:cubicBezTo>
                      <a:pt x="254" y="307"/>
                      <a:pt x="254" y="307"/>
                      <a:pt x="254" y="307"/>
                    </a:cubicBezTo>
                    <a:cubicBezTo>
                      <a:pt x="254" y="305"/>
                      <a:pt x="253" y="303"/>
                      <a:pt x="251" y="302"/>
                    </a:cubicBezTo>
                    <a:cubicBezTo>
                      <a:pt x="248" y="301"/>
                      <a:pt x="246" y="301"/>
                      <a:pt x="244" y="301"/>
                    </a:cubicBezTo>
                    <a:cubicBezTo>
                      <a:pt x="242" y="302"/>
                      <a:pt x="242" y="302"/>
                      <a:pt x="242" y="302"/>
                    </a:cubicBezTo>
                    <a:cubicBezTo>
                      <a:pt x="239" y="303"/>
                      <a:pt x="239" y="303"/>
                      <a:pt x="239" y="303"/>
                    </a:cubicBezTo>
                    <a:cubicBezTo>
                      <a:pt x="238" y="303"/>
                      <a:pt x="236" y="303"/>
                      <a:pt x="235" y="304"/>
                    </a:cubicBezTo>
                    <a:cubicBezTo>
                      <a:pt x="233" y="304"/>
                      <a:pt x="231" y="305"/>
                      <a:pt x="228" y="305"/>
                    </a:cubicBezTo>
                    <a:cubicBezTo>
                      <a:pt x="226" y="306"/>
                      <a:pt x="223" y="306"/>
                      <a:pt x="220" y="306"/>
                    </a:cubicBezTo>
                    <a:cubicBezTo>
                      <a:pt x="218" y="307"/>
                      <a:pt x="215" y="307"/>
                      <a:pt x="212" y="307"/>
                    </a:cubicBezTo>
                    <a:cubicBezTo>
                      <a:pt x="209" y="308"/>
                      <a:pt x="205" y="308"/>
                      <a:pt x="202" y="308"/>
                    </a:cubicBezTo>
                    <a:cubicBezTo>
                      <a:pt x="180" y="308"/>
                      <a:pt x="160" y="302"/>
                      <a:pt x="143" y="290"/>
                    </a:cubicBezTo>
                    <a:cubicBezTo>
                      <a:pt x="125" y="278"/>
                      <a:pt x="112" y="262"/>
                      <a:pt x="104" y="241"/>
                    </a:cubicBezTo>
                    <a:cubicBezTo>
                      <a:pt x="205" y="241"/>
                      <a:pt x="205" y="241"/>
                      <a:pt x="205" y="241"/>
                    </a:cubicBezTo>
                    <a:cubicBezTo>
                      <a:pt x="207" y="241"/>
                      <a:pt x="208" y="241"/>
                      <a:pt x="210" y="239"/>
                    </a:cubicBezTo>
                    <a:cubicBezTo>
                      <a:pt x="211" y="238"/>
                      <a:pt x="212" y="237"/>
                      <a:pt x="213" y="235"/>
                    </a:cubicBezTo>
                    <a:cubicBezTo>
                      <a:pt x="219" y="205"/>
                      <a:pt x="219" y="205"/>
                      <a:pt x="219" y="205"/>
                    </a:cubicBezTo>
                    <a:cubicBezTo>
                      <a:pt x="220" y="203"/>
                      <a:pt x="219" y="200"/>
                      <a:pt x="217" y="198"/>
                    </a:cubicBezTo>
                    <a:cubicBezTo>
                      <a:pt x="216" y="196"/>
                      <a:pt x="214" y="195"/>
                      <a:pt x="211" y="195"/>
                    </a:cubicBezTo>
                    <a:cubicBezTo>
                      <a:pt x="91" y="195"/>
                      <a:pt x="91" y="195"/>
                      <a:pt x="91" y="195"/>
                    </a:cubicBezTo>
                    <a:cubicBezTo>
                      <a:pt x="91" y="183"/>
                      <a:pt x="91" y="174"/>
                      <a:pt x="91" y="168"/>
                    </a:cubicBezTo>
                    <a:cubicBezTo>
                      <a:pt x="218" y="168"/>
                      <a:pt x="218" y="168"/>
                      <a:pt x="218" y="168"/>
                    </a:cubicBezTo>
                    <a:cubicBezTo>
                      <a:pt x="223" y="168"/>
                      <a:pt x="226" y="166"/>
                      <a:pt x="227" y="161"/>
                    </a:cubicBezTo>
                    <a:cubicBezTo>
                      <a:pt x="233" y="131"/>
                      <a:pt x="233" y="131"/>
                      <a:pt x="233" y="131"/>
                    </a:cubicBezTo>
                    <a:cubicBezTo>
                      <a:pt x="234" y="129"/>
                      <a:pt x="233" y="127"/>
                      <a:pt x="231" y="125"/>
                    </a:cubicBezTo>
                    <a:cubicBezTo>
                      <a:pt x="230" y="123"/>
                      <a:pt x="228" y="121"/>
                      <a:pt x="225" y="121"/>
                    </a:cubicBezTo>
                    <a:cubicBezTo>
                      <a:pt x="103" y="121"/>
                      <a:pt x="103" y="121"/>
                      <a:pt x="103" y="121"/>
                    </a:cubicBezTo>
                    <a:cubicBezTo>
                      <a:pt x="111" y="102"/>
                      <a:pt x="124" y="87"/>
                      <a:pt x="142" y="76"/>
                    </a:cubicBezTo>
                    <a:cubicBezTo>
                      <a:pt x="159" y="64"/>
                      <a:pt x="179" y="59"/>
                      <a:pt x="201" y="59"/>
                    </a:cubicBezTo>
                    <a:cubicBezTo>
                      <a:pt x="201" y="59"/>
                      <a:pt x="204" y="59"/>
                      <a:pt x="208" y="59"/>
                    </a:cubicBezTo>
                    <a:cubicBezTo>
                      <a:pt x="213" y="60"/>
                      <a:pt x="215" y="60"/>
                      <a:pt x="216" y="60"/>
                    </a:cubicBezTo>
                    <a:cubicBezTo>
                      <a:pt x="217" y="60"/>
                      <a:pt x="219" y="60"/>
                      <a:pt x="223" y="61"/>
                    </a:cubicBezTo>
                    <a:cubicBezTo>
                      <a:pt x="227" y="61"/>
                      <a:pt x="229" y="62"/>
                      <a:pt x="229" y="62"/>
                    </a:cubicBezTo>
                    <a:cubicBezTo>
                      <a:pt x="233" y="62"/>
                      <a:pt x="233" y="62"/>
                      <a:pt x="233" y="62"/>
                    </a:cubicBezTo>
                    <a:cubicBezTo>
                      <a:pt x="235" y="63"/>
                      <a:pt x="236" y="63"/>
                      <a:pt x="236" y="63"/>
                    </a:cubicBezTo>
                    <a:cubicBezTo>
                      <a:pt x="237" y="63"/>
                      <a:pt x="237" y="63"/>
                      <a:pt x="237" y="63"/>
                    </a:cubicBezTo>
                    <a:cubicBezTo>
                      <a:pt x="240" y="64"/>
                      <a:pt x="242" y="64"/>
                      <a:pt x="244" y="63"/>
                    </a:cubicBezTo>
                    <a:cubicBezTo>
                      <a:pt x="245" y="62"/>
                      <a:pt x="247" y="60"/>
                      <a:pt x="247" y="58"/>
                    </a:cubicBezTo>
                    <a:cubicBezTo>
                      <a:pt x="258" y="16"/>
                      <a:pt x="258" y="16"/>
                      <a:pt x="258" y="16"/>
                    </a:cubicBezTo>
                    <a:cubicBezTo>
                      <a:pt x="259" y="14"/>
                      <a:pt x="259" y="12"/>
                      <a:pt x="258" y="10"/>
                    </a:cubicBezTo>
                    <a:cubicBezTo>
                      <a:pt x="256" y="8"/>
                      <a:pt x="254" y="7"/>
                      <a:pt x="252" y="6"/>
                    </a:cubicBezTo>
                    <a:cubicBezTo>
                      <a:pt x="236" y="2"/>
                      <a:pt x="220" y="0"/>
                      <a:pt x="202" y="0"/>
                    </a:cubicBezTo>
                    <a:cubicBezTo>
                      <a:pt x="163" y="0"/>
                      <a:pt x="128" y="11"/>
                      <a:pt x="97" y="33"/>
                    </a:cubicBezTo>
                    <a:cubicBezTo>
                      <a:pt x="67" y="56"/>
                      <a:pt x="46" y="85"/>
                      <a:pt x="34" y="121"/>
                    </a:cubicBezTo>
                    <a:cubicBezTo>
                      <a:pt x="8" y="121"/>
                      <a:pt x="8" y="121"/>
                      <a:pt x="8" y="121"/>
                    </a:cubicBezTo>
                    <a:cubicBezTo>
                      <a:pt x="6" y="121"/>
                      <a:pt x="4" y="122"/>
                      <a:pt x="2" y="124"/>
                    </a:cubicBezTo>
                    <a:cubicBezTo>
                      <a:pt x="1" y="125"/>
                      <a:pt x="0" y="127"/>
                      <a:pt x="0" y="130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162"/>
                      <a:pt x="1" y="164"/>
                      <a:pt x="2" y="166"/>
                    </a:cubicBezTo>
                    <a:cubicBezTo>
                      <a:pt x="4" y="167"/>
                      <a:pt x="6" y="168"/>
                      <a:pt x="8" y="168"/>
                    </a:cubicBezTo>
                    <a:cubicBezTo>
                      <a:pt x="26" y="168"/>
                      <a:pt x="26" y="168"/>
                      <a:pt x="26" y="168"/>
                    </a:cubicBezTo>
                    <a:cubicBezTo>
                      <a:pt x="25" y="176"/>
                      <a:pt x="25" y="185"/>
                      <a:pt x="26" y="195"/>
                    </a:cubicBezTo>
                    <a:cubicBezTo>
                      <a:pt x="8" y="195"/>
                      <a:pt x="8" y="195"/>
                      <a:pt x="8" y="195"/>
                    </a:cubicBezTo>
                    <a:cubicBezTo>
                      <a:pt x="6" y="195"/>
                      <a:pt x="4" y="196"/>
                      <a:pt x="2" y="198"/>
                    </a:cubicBezTo>
                    <a:cubicBezTo>
                      <a:pt x="1" y="199"/>
                      <a:pt x="0" y="201"/>
                      <a:pt x="0" y="204"/>
                    </a:cubicBezTo>
                    <a:cubicBezTo>
                      <a:pt x="0" y="233"/>
                      <a:pt x="0" y="233"/>
                      <a:pt x="0" y="233"/>
                    </a:cubicBezTo>
                    <a:cubicBezTo>
                      <a:pt x="0" y="235"/>
                      <a:pt x="1" y="237"/>
                      <a:pt x="2" y="239"/>
                    </a:cubicBezTo>
                    <a:cubicBezTo>
                      <a:pt x="4" y="241"/>
                      <a:pt x="6" y="241"/>
                      <a:pt x="8" y="241"/>
                    </a:cubicBezTo>
                    <a:cubicBezTo>
                      <a:pt x="33" y="241"/>
                      <a:pt x="33" y="241"/>
                      <a:pt x="33" y="241"/>
                    </a:cubicBezTo>
                    <a:cubicBezTo>
                      <a:pt x="44" y="280"/>
                      <a:pt x="65" y="310"/>
                      <a:pt x="95" y="333"/>
                    </a:cubicBezTo>
                    <a:cubicBezTo>
                      <a:pt x="126" y="356"/>
                      <a:pt x="161" y="367"/>
                      <a:pt x="202" y="367"/>
                    </a:cubicBezTo>
                    <a:cubicBezTo>
                      <a:pt x="205" y="367"/>
                      <a:pt x="208" y="367"/>
                      <a:pt x="212" y="367"/>
                    </a:cubicBezTo>
                    <a:cubicBezTo>
                      <a:pt x="215" y="367"/>
                      <a:pt x="218" y="366"/>
                      <a:pt x="221" y="366"/>
                    </a:cubicBezTo>
                    <a:cubicBezTo>
                      <a:pt x="224" y="366"/>
                      <a:pt x="227" y="365"/>
                      <a:pt x="230" y="365"/>
                    </a:cubicBezTo>
                    <a:cubicBezTo>
                      <a:pt x="233" y="364"/>
                      <a:pt x="236" y="364"/>
                      <a:pt x="238" y="364"/>
                    </a:cubicBezTo>
                    <a:cubicBezTo>
                      <a:pt x="240" y="363"/>
                      <a:pt x="242" y="363"/>
                      <a:pt x="245" y="362"/>
                    </a:cubicBezTo>
                    <a:cubicBezTo>
                      <a:pt x="247" y="362"/>
                      <a:pt x="249" y="361"/>
                      <a:pt x="250" y="361"/>
                    </a:cubicBezTo>
                    <a:cubicBezTo>
                      <a:pt x="252" y="360"/>
                      <a:pt x="253" y="360"/>
                      <a:pt x="254" y="360"/>
                    </a:cubicBezTo>
                    <a:cubicBezTo>
                      <a:pt x="255" y="359"/>
                      <a:pt x="256" y="359"/>
                      <a:pt x="257" y="359"/>
                    </a:cubicBezTo>
                    <a:cubicBezTo>
                      <a:pt x="258" y="358"/>
                      <a:pt x="258" y="358"/>
                      <a:pt x="258" y="358"/>
                    </a:cubicBezTo>
                    <a:cubicBezTo>
                      <a:pt x="260" y="358"/>
                      <a:pt x="262" y="357"/>
                      <a:pt x="263" y="355"/>
                    </a:cubicBezTo>
                    <a:cubicBezTo>
                      <a:pt x="264" y="353"/>
                      <a:pt x="264" y="351"/>
                      <a:pt x="264" y="349"/>
                    </a:cubicBezTo>
                    <a:close/>
                    <a:moveTo>
                      <a:pt x="264" y="349"/>
                    </a:moveTo>
                    <a:cubicBezTo>
                      <a:pt x="264" y="349"/>
                      <a:pt x="264" y="349"/>
                      <a:pt x="264" y="349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2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grpSp>
          <p:nvGrpSpPr>
            <p:cNvPr id="93" name="Group 92"/>
            <p:cNvGrpSpPr/>
            <p:nvPr/>
          </p:nvGrpSpPr>
          <p:grpSpPr>
            <a:xfrm>
              <a:off x="190302" y="2137227"/>
              <a:ext cx="2354739" cy="877002"/>
              <a:chOff x="745885" y="3015552"/>
              <a:chExt cx="1783080" cy="877002"/>
            </a:xfrm>
          </p:grpSpPr>
          <p:sp>
            <p:nvSpPr>
              <p:cNvPr id="94" name="Text Placeholder 4"/>
              <p:cNvSpPr txBox="1"/>
              <p:nvPr/>
            </p:nvSpPr>
            <p:spPr>
              <a:xfrm>
                <a:off x="747794" y="3268632"/>
                <a:ext cx="1779263" cy="623922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0" indent="0" algn="just" defTabSz="6858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1000" b="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1pPr>
                <a:lvl2pPr marL="0" indent="0" algn="l" defTabSz="685800" rtl="0" eaLnBrk="1" latinLnBrk="0" hangingPunct="1">
                  <a:lnSpc>
                    <a:spcPct val="9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11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dirty="0"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此处添加详细文本描述，建议与标题相关并符合整体语言风格，语言描述尽量简洁生动。</a:t>
                </a:r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5" name="TextBox 94"/>
              <p:cNvSpPr txBox="1"/>
              <p:nvPr/>
            </p:nvSpPr>
            <p:spPr>
              <a:xfrm>
                <a:off x="745885" y="3015552"/>
                <a:ext cx="178308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400" b="1" dirty="0">
                    <a:solidFill>
                      <a:schemeClr val="accent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风险</a:t>
                </a:r>
                <a:endParaRPr lang="en-US" sz="1400" b="1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6229058" y="3474014"/>
            <a:ext cx="2832224" cy="877002"/>
            <a:chOff x="6229058" y="3474014"/>
            <a:chExt cx="2832224" cy="877002"/>
          </a:xfrm>
        </p:grpSpPr>
        <p:sp>
          <p:nvSpPr>
            <p:cNvPr id="87" name="Freeform 12"/>
            <p:cNvSpPr>
              <a:spLocks noEditPoints="1"/>
            </p:cNvSpPr>
            <p:nvPr/>
          </p:nvSpPr>
          <p:spPr bwMode="auto">
            <a:xfrm>
              <a:off x="6229058" y="3643291"/>
              <a:ext cx="462583" cy="462583"/>
            </a:xfrm>
            <a:custGeom>
              <a:avLst/>
              <a:gdLst>
                <a:gd name="T0" fmla="*/ 363 w 363"/>
                <a:gd name="T1" fmla="*/ 340 h 363"/>
                <a:gd name="T2" fmla="*/ 363 w 363"/>
                <a:gd name="T3" fmla="*/ 363 h 363"/>
                <a:gd name="T4" fmla="*/ 0 w 363"/>
                <a:gd name="T5" fmla="*/ 363 h 363"/>
                <a:gd name="T6" fmla="*/ 0 w 363"/>
                <a:gd name="T7" fmla="*/ 0 h 363"/>
                <a:gd name="T8" fmla="*/ 22 w 363"/>
                <a:gd name="T9" fmla="*/ 0 h 363"/>
                <a:gd name="T10" fmla="*/ 22 w 363"/>
                <a:gd name="T11" fmla="*/ 340 h 363"/>
                <a:gd name="T12" fmla="*/ 363 w 363"/>
                <a:gd name="T13" fmla="*/ 340 h 363"/>
                <a:gd name="T14" fmla="*/ 318 w 363"/>
                <a:gd name="T15" fmla="*/ 0 h 363"/>
                <a:gd name="T16" fmla="*/ 228 w 363"/>
                <a:gd name="T17" fmla="*/ 14 h 363"/>
                <a:gd name="T18" fmla="*/ 250 w 363"/>
                <a:gd name="T19" fmla="*/ 41 h 363"/>
                <a:gd name="T20" fmla="*/ 61 w 363"/>
                <a:gd name="T21" fmla="*/ 195 h 363"/>
                <a:gd name="T22" fmla="*/ 75 w 363"/>
                <a:gd name="T23" fmla="*/ 213 h 363"/>
                <a:gd name="T24" fmla="*/ 264 w 363"/>
                <a:gd name="T25" fmla="*/ 58 h 363"/>
                <a:gd name="T26" fmla="*/ 285 w 363"/>
                <a:gd name="T27" fmla="*/ 84 h 363"/>
                <a:gd name="T28" fmla="*/ 318 w 363"/>
                <a:gd name="T29" fmla="*/ 0 h 363"/>
                <a:gd name="T30" fmla="*/ 293 w 363"/>
                <a:gd name="T31" fmla="*/ 129 h 363"/>
                <a:gd name="T32" fmla="*/ 272 w 363"/>
                <a:gd name="T33" fmla="*/ 104 h 363"/>
                <a:gd name="T34" fmla="*/ 272 w 363"/>
                <a:gd name="T35" fmla="*/ 318 h 363"/>
                <a:gd name="T36" fmla="*/ 318 w 363"/>
                <a:gd name="T37" fmla="*/ 318 h 363"/>
                <a:gd name="T38" fmla="*/ 318 w 363"/>
                <a:gd name="T39" fmla="*/ 64 h 363"/>
                <a:gd name="T40" fmla="*/ 293 w 363"/>
                <a:gd name="T41" fmla="*/ 129 h 363"/>
                <a:gd name="T42" fmla="*/ 136 w 363"/>
                <a:gd name="T43" fmla="*/ 192 h 363"/>
                <a:gd name="T44" fmla="*/ 136 w 363"/>
                <a:gd name="T45" fmla="*/ 318 h 363"/>
                <a:gd name="T46" fmla="*/ 181 w 363"/>
                <a:gd name="T47" fmla="*/ 318 h 363"/>
                <a:gd name="T48" fmla="*/ 181 w 363"/>
                <a:gd name="T49" fmla="*/ 155 h 363"/>
                <a:gd name="T50" fmla="*/ 136 w 363"/>
                <a:gd name="T51" fmla="*/ 192 h 363"/>
                <a:gd name="T52" fmla="*/ 72 w 363"/>
                <a:gd name="T53" fmla="*/ 245 h 363"/>
                <a:gd name="T54" fmla="*/ 68 w 363"/>
                <a:gd name="T55" fmla="*/ 240 h 363"/>
                <a:gd name="T56" fmla="*/ 68 w 363"/>
                <a:gd name="T57" fmla="*/ 318 h 363"/>
                <a:gd name="T58" fmla="*/ 113 w 363"/>
                <a:gd name="T59" fmla="*/ 318 h 363"/>
                <a:gd name="T60" fmla="*/ 113 w 363"/>
                <a:gd name="T61" fmla="*/ 211 h 363"/>
                <a:gd name="T62" fmla="*/ 72 w 363"/>
                <a:gd name="T63" fmla="*/ 245 h 363"/>
                <a:gd name="T64" fmla="*/ 204 w 363"/>
                <a:gd name="T65" fmla="*/ 137 h 363"/>
                <a:gd name="T66" fmla="*/ 204 w 363"/>
                <a:gd name="T67" fmla="*/ 318 h 363"/>
                <a:gd name="T68" fmla="*/ 249 w 363"/>
                <a:gd name="T69" fmla="*/ 318 h 363"/>
                <a:gd name="T70" fmla="*/ 249 w 363"/>
                <a:gd name="T71" fmla="*/ 100 h 363"/>
                <a:gd name="T72" fmla="*/ 204 w 363"/>
                <a:gd name="T73" fmla="*/ 137 h 363"/>
                <a:gd name="T74" fmla="*/ 204 w 363"/>
                <a:gd name="T75" fmla="*/ 137 h 363"/>
                <a:gd name="T76" fmla="*/ 204 w 363"/>
                <a:gd name="T77" fmla="*/ 137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63" h="363">
                  <a:moveTo>
                    <a:pt x="363" y="340"/>
                  </a:moveTo>
                  <a:lnTo>
                    <a:pt x="363" y="363"/>
                  </a:lnTo>
                  <a:lnTo>
                    <a:pt x="0" y="363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340"/>
                  </a:lnTo>
                  <a:lnTo>
                    <a:pt x="363" y="340"/>
                  </a:lnTo>
                  <a:moveTo>
                    <a:pt x="318" y="0"/>
                  </a:moveTo>
                  <a:lnTo>
                    <a:pt x="228" y="14"/>
                  </a:lnTo>
                  <a:lnTo>
                    <a:pt x="250" y="41"/>
                  </a:lnTo>
                  <a:lnTo>
                    <a:pt x="61" y="195"/>
                  </a:lnTo>
                  <a:lnTo>
                    <a:pt x="75" y="213"/>
                  </a:lnTo>
                  <a:lnTo>
                    <a:pt x="264" y="58"/>
                  </a:lnTo>
                  <a:lnTo>
                    <a:pt x="285" y="84"/>
                  </a:lnTo>
                  <a:lnTo>
                    <a:pt x="318" y="0"/>
                  </a:lnTo>
                  <a:moveTo>
                    <a:pt x="293" y="129"/>
                  </a:moveTo>
                  <a:lnTo>
                    <a:pt x="272" y="104"/>
                  </a:lnTo>
                  <a:lnTo>
                    <a:pt x="272" y="318"/>
                  </a:lnTo>
                  <a:lnTo>
                    <a:pt x="318" y="318"/>
                  </a:lnTo>
                  <a:lnTo>
                    <a:pt x="318" y="64"/>
                  </a:lnTo>
                  <a:lnTo>
                    <a:pt x="293" y="129"/>
                  </a:lnTo>
                  <a:moveTo>
                    <a:pt x="136" y="192"/>
                  </a:moveTo>
                  <a:lnTo>
                    <a:pt x="136" y="318"/>
                  </a:lnTo>
                  <a:lnTo>
                    <a:pt x="181" y="318"/>
                  </a:lnTo>
                  <a:lnTo>
                    <a:pt x="181" y="155"/>
                  </a:lnTo>
                  <a:lnTo>
                    <a:pt x="136" y="192"/>
                  </a:lnTo>
                  <a:moveTo>
                    <a:pt x="72" y="245"/>
                  </a:moveTo>
                  <a:lnTo>
                    <a:pt x="68" y="240"/>
                  </a:lnTo>
                  <a:lnTo>
                    <a:pt x="68" y="318"/>
                  </a:lnTo>
                  <a:lnTo>
                    <a:pt x="113" y="318"/>
                  </a:lnTo>
                  <a:lnTo>
                    <a:pt x="113" y="211"/>
                  </a:lnTo>
                  <a:lnTo>
                    <a:pt x="72" y="245"/>
                  </a:lnTo>
                  <a:moveTo>
                    <a:pt x="204" y="137"/>
                  </a:moveTo>
                  <a:lnTo>
                    <a:pt x="204" y="318"/>
                  </a:lnTo>
                  <a:lnTo>
                    <a:pt x="249" y="318"/>
                  </a:lnTo>
                  <a:lnTo>
                    <a:pt x="249" y="100"/>
                  </a:lnTo>
                  <a:lnTo>
                    <a:pt x="204" y="137"/>
                  </a:lnTo>
                  <a:moveTo>
                    <a:pt x="204" y="137"/>
                  </a:moveTo>
                  <a:lnTo>
                    <a:pt x="204" y="137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grpSp>
          <p:nvGrpSpPr>
            <p:cNvPr id="99" name="Group 98"/>
            <p:cNvGrpSpPr/>
            <p:nvPr/>
          </p:nvGrpSpPr>
          <p:grpSpPr>
            <a:xfrm>
              <a:off x="6706543" y="3474014"/>
              <a:ext cx="2354739" cy="877002"/>
              <a:chOff x="745885" y="3015552"/>
              <a:chExt cx="1783080" cy="877002"/>
            </a:xfrm>
          </p:grpSpPr>
          <p:sp>
            <p:nvSpPr>
              <p:cNvPr id="100" name="Text Placeholder 4"/>
              <p:cNvSpPr txBox="1"/>
              <p:nvPr/>
            </p:nvSpPr>
            <p:spPr>
              <a:xfrm>
                <a:off x="747794" y="3268632"/>
                <a:ext cx="1779263" cy="623922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0" indent="0" algn="just" defTabSz="6858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1000" b="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1pPr>
                <a:lvl2pPr marL="0" indent="0" algn="l" defTabSz="685800" rtl="0" eaLnBrk="1" latinLnBrk="0" hangingPunct="1">
                  <a:lnSpc>
                    <a:spcPct val="9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11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zh-CN" altLang="en-US" dirty="0"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此处添加详细文本描述，建议与标题相关并符合整体语言风格，语言描述尽量简洁生动。</a:t>
                </a:r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745885" y="3015552"/>
                <a:ext cx="178308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accent4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机会</a:t>
                </a:r>
                <a:endParaRPr lang="en-US" sz="1400" b="1" dirty="0">
                  <a:solidFill>
                    <a:schemeClr val="accent4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  <p:cxnSp>
        <p:nvCxnSpPr>
          <p:cNvPr id="102" name="Straight Connector 101"/>
          <p:cNvCxnSpPr/>
          <p:nvPr/>
        </p:nvCxnSpPr>
        <p:spPr>
          <a:xfrm rot="16200000" flipH="1" flipV="1">
            <a:off x="5736452" y="3764640"/>
            <a:ext cx="0" cy="224755"/>
          </a:xfrm>
          <a:prstGeom prst="line">
            <a:avLst/>
          </a:prstGeom>
          <a:ln>
            <a:solidFill>
              <a:schemeClr val="accent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6235762" y="2235639"/>
            <a:ext cx="2825520" cy="877002"/>
            <a:chOff x="6235762" y="2235639"/>
            <a:chExt cx="2825520" cy="877002"/>
          </a:xfrm>
        </p:grpSpPr>
        <p:sp>
          <p:nvSpPr>
            <p:cNvPr id="86" name="Freeform 135"/>
            <p:cNvSpPr>
              <a:spLocks noEditPoints="1"/>
            </p:cNvSpPr>
            <p:nvPr/>
          </p:nvSpPr>
          <p:spPr bwMode="auto">
            <a:xfrm>
              <a:off x="6235762" y="2442848"/>
              <a:ext cx="462583" cy="462584"/>
            </a:xfrm>
            <a:custGeom>
              <a:avLst/>
              <a:gdLst>
                <a:gd name="T0" fmla="*/ 363 w 363"/>
                <a:gd name="T1" fmla="*/ 340 h 363"/>
                <a:gd name="T2" fmla="*/ 363 w 363"/>
                <a:gd name="T3" fmla="*/ 363 h 363"/>
                <a:gd name="T4" fmla="*/ 0 w 363"/>
                <a:gd name="T5" fmla="*/ 363 h 363"/>
                <a:gd name="T6" fmla="*/ 0 w 363"/>
                <a:gd name="T7" fmla="*/ 0 h 363"/>
                <a:gd name="T8" fmla="*/ 22 w 363"/>
                <a:gd name="T9" fmla="*/ 0 h 363"/>
                <a:gd name="T10" fmla="*/ 22 w 363"/>
                <a:gd name="T11" fmla="*/ 340 h 363"/>
                <a:gd name="T12" fmla="*/ 363 w 363"/>
                <a:gd name="T13" fmla="*/ 340 h 363"/>
                <a:gd name="T14" fmla="*/ 325 w 363"/>
                <a:gd name="T15" fmla="*/ 213 h 363"/>
                <a:gd name="T16" fmla="*/ 293 w 363"/>
                <a:gd name="T17" fmla="*/ 128 h 363"/>
                <a:gd name="T18" fmla="*/ 271 w 363"/>
                <a:gd name="T19" fmla="*/ 155 h 363"/>
                <a:gd name="T20" fmla="*/ 82 w 363"/>
                <a:gd name="T21" fmla="*/ 0 h 363"/>
                <a:gd name="T22" fmla="*/ 68 w 363"/>
                <a:gd name="T23" fmla="*/ 17 h 363"/>
                <a:gd name="T24" fmla="*/ 257 w 363"/>
                <a:gd name="T25" fmla="*/ 172 h 363"/>
                <a:gd name="T26" fmla="*/ 235 w 363"/>
                <a:gd name="T27" fmla="*/ 198 h 363"/>
                <a:gd name="T28" fmla="*/ 325 w 363"/>
                <a:gd name="T29" fmla="*/ 213 h 363"/>
                <a:gd name="T30" fmla="*/ 68 w 363"/>
                <a:gd name="T31" fmla="*/ 47 h 363"/>
                <a:gd name="T32" fmla="*/ 68 w 363"/>
                <a:gd name="T33" fmla="*/ 318 h 363"/>
                <a:gd name="T34" fmla="*/ 113 w 363"/>
                <a:gd name="T35" fmla="*/ 318 h 363"/>
                <a:gd name="T36" fmla="*/ 113 w 363"/>
                <a:gd name="T37" fmla="*/ 84 h 363"/>
                <a:gd name="T38" fmla="*/ 68 w 363"/>
                <a:gd name="T39" fmla="*/ 47 h 363"/>
                <a:gd name="T40" fmla="*/ 136 w 363"/>
                <a:gd name="T41" fmla="*/ 102 h 363"/>
                <a:gd name="T42" fmla="*/ 136 w 363"/>
                <a:gd name="T43" fmla="*/ 318 h 363"/>
                <a:gd name="T44" fmla="*/ 181 w 363"/>
                <a:gd name="T45" fmla="*/ 318 h 363"/>
                <a:gd name="T46" fmla="*/ 181 w 363"/>
                <a:gd name="T47" fmla="*/ 139 h 363"/>
                <a:gd name="T48" fmla="*/ 136 w 363"/>
                <a:gd name="T49" fmla="*/ 102 h 363"/>
                <a:gd name="T50" fmla="*/ 204 w 363"/>
                <a:gd name="T51" fmla="*/ 216 h 363"/>
                <a:gd name="T52" fmla="*/ 204 w 363"/>
                <a:gd name="T53" fmla="*/ 318 h 363"/>
                <a:gd name="T54" fmla="*/ 249 w 363"/>
                <a:gd name="T55" fmla="*/ 318 h 363"/>
                <a:gd name="T56" fmla="*/ 249 w 363"/>
                <a:gd name="T57" fmla="*/ 223 h 363"/>
                <a:gd name="T58" fmla="*/ 204 w 363"/>
                <a:gd name="T59" fmla="*/ 216 h 363"/>
                <a:gd name="T60" fmla="*/ 272 w 363"/>
                <a:gd name="T61" fmla="*/ 227 h 363"/>
                <a:gd name="T62" fmla="*/ 272 w 363"/>
                <a:gd name="T63" fmla="*/ 318 h 363"/>
                <a:gd name="T64" fmla="*/ 318 w 363"/>
                <a:gd name="T65" fmla="*/ 318 h 363"/>
                <a:gd name="T66" fmla="*/ 318 w 363"/>
                <a:gd name="T67" fmla="*/ 235 h 363"/>
                <a:gd name="T68" fmla="*/ 272 w 363"/>
                <a:gd name="T69" fmla="*/ 227 h 363"/>
                <a:gd name="T70" fmla="*/ 272 w 363"/>
                <a:gd name="T71" fmla="*/ 227 h 363"/>
                <a:gd name="T72" fmla="*/ 272 w 363"/>
                <a:gd name="T73" fmla="*/ 227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63" h="363">
                  <a:moveTo>
                    <a:pt x="363" y="340"/>
                  </a:moveTo>
                  <a:lnTo>
                    <a:pt x="363" y="363"/>
                  </a:lnTo>
                  <a:lnTo>
                    <a:pt x="0" y="363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340"/>
                  </a:lnTo>
                  <a:lnTo>
                    <a:pt x="363" y="340"/>
                  </a:lnTo>
                  <a:close/>
                  <a:moveTo>
                    <a:pt x="325" y="213"/>
                  </a:moveTo>
                  <a:lnTo>
                    <a:pt x="293" y="128"/>
                  </a:lnTo>
                  <a:lnTo>
                    <a:pt x="271" y="155"/>
                  </a:lnTo>
                  <a:lnTo>
                    <a:pt x="82" y="0"/>
                  </a:lnTo>
                  <a:lnTo>
                    <a:pt x="68" y="17"/>
                  </a:lnTo>
                  <a:lnTo>
                    <a:pt x="257" y="172"/>
                  </a:lnTo>
                  <a:lnTo>
                    <a:pt x="235" y="198"/>
                  </a:lnTo>
                  <a:lnTo>
                    <a:pt x="325" y="213"/>
                  </a:lnTo>
                  <a:close/>
                  <a:moveTo>
                    <a:pt x="68" y="47"/>
                  </a:moveTo>
                  <a:lnTo>
                    <a:pt x="68" y="318"/>
                  </a:lnTo>
                  <a:lnTo>
                    <a:pt x="113" y="318"/>
                  </a:lnTo>
                  <a:lnTo>
                    <a:pt x="113" y="84"/>
                  </a:lnTo>
                  <a:lnTo>
                    <a:pt x="68" y="47"/>
                  </a:lnTo>
                  <a:close/>
                  <a:moveTo>
                    <a:pt x="136" y="102"/>
                  </a:moveTo>
                  <a:lnTo>
                    <a:pt x="136" y="318"/>
                  </a:lnTo>
                  <a:lnTo>
                    <a:pt x="181" y="318"/>
                  </a:lnTo>
                  <a:lnTo>
                    <a:pt x="181" y="139"/>
                  </a:lnTo>
                  <a:lnTo>
                    <a:pt x="136" y="102"/>
                  </a:lnTo>
                  <a:close/>
                  <a:moveTo>
                    <a:pt x="204" y="216"/>
                  </a:moveTo>
                  <a:lnTo>
                    <a:pt x="204" y="318"/>
                  </a:lnTo>
                  <a:lnTo>
                    <a:pt x="249" y="318"/>
                  </a:lnTo>
                  <a:lnTo>
                    <a:pt x="249" y="223"/>
                  </a:lnTo>
                  <a:lnTo>
                    <a:pt x="204" y="216"/>
                  </a:lnTo>
                  <a:close/>
                  <a:moveTo>
                    <a:pt x="272" y="227"/>
                  </a:moveTo>
                  <a:lnTo>
                    <a:pt x="272" y="318"/>
                  </a:lnTo>
                  <a:lnTo>
                    <a:pt x="318" y="318"/>
                  </a:lnTo>
                  <a:lnTo>
                    <a:pt x="318" y="235"/>
                  </a:lnTo>
                  <a:lnTo>
                    <a:pt x="272" y="227"/>
                  </a:lnTo>
                  <a:close/>
                  <a:moveTo>
                    <a:pt x="272" y="227"/>
                  </a:moveTo>
                  <a:lnTo>
                    <a:pt x="272" y="22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grpSp>
          <p:nvGrpSpPr>
            <p:cNvPr id="104" name="Group 103"/>
            <p:cNvGrpSpPr/>
            <p:nvPr/>
          </p:nvGrpSpPr>
          <p:grpSpPr>
            <a:xfrm>
              <a:off x="6706543" y="2235639"/>
              <a:ext cx="2354739" cy="877002"/>
              <a:chOff x="745885" y="3015552"/>
              <a:chExt cx="1783080" cy="877002"/>
            </a:xfrm>
          </p:grpSpPr>
          <p:sp>
            <p:nvSpPr>
              <p:cNvPr id="105" name="Text Placeholder 4"/>
              <p:cNvSpPr txBox="1"/>
              <p:nvPr/>
            </p:nvSpPr>
            <p:spPr>
              <a:xfrm>
                <a:off x="747794" y="3268632"/>
                <a:ext cx="1779263" cy="623922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0" indent="0" algn="just" defTabSz="6858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1000" b="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1pPr>
                <a:lvl2pPr marL="0" indent="0" algn="l" defTabSz="685800" rtl="0" eaLnBrk="1" latinLnBrk="0" hangingPunct="1">
                  <a:lnSpc>
                    <a:spcPct val="9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11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zh-CN" altLang="en-US" dirty="0"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此处添加详细文本描述，建议与标题相关并符合整体语言风格，语言描述尽量简洁生动。</a:t>
                </a:r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06" name="TextBox 105"/>
              <p:cNvSpPr txBox="1"/>
              <p:nvPr/>
            </p:nvSpPr>
            <p:spPr>
              <a:xfrm>
                <a:off x="745885" y="3015552"/>
                <a:ext cx="178308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accent3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劣势</a:t>
                </a:r>
                <a:endParaRPr lang="en-US" sz="1400" b="1" dirty="0">
                  <a:solidFill>
                    <a:schemeClr val="accent3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此处添加标题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916829" y="1179474"/>
            <a:ext cx="7112948" cy="3113946"/>
            <a:chOff x="916829" y="1179474"/>
            <a:chExt cx="7112948" cy="3113946"/>
          </a:xfrm>
        </p:grpSpPr>
        <p:sp>
          <p:nvSpPr>
            <p:cNvPr id="31" name="Rectangle 30"/>
            <p:cNvSpPr/>
            <p:nvPr/>
          </p:nvSpPr>
          <p:spPr>
            <a:xfrm>
              <a:off x="2352207" y="1897838"/>
              <a:ext cx="5677570" cy="479116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352206" y="2376954"/>
              <a:ext cx="5677570" cy="479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352207" y="2856071"/>
              <a:ext cx="5677570" cy="479116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352206" y="3335187"/>
              <a:ext cx="5677570" cy="479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352207" y="3814304"/>
              <a:ext cx="5677570" cy="479116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2352206" y="1179474"/>
              <a:ext cx="1426464" cy="71836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3767999" y="1179474"/>
              <a:ext cx="1426464" cy="7183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183792" y="1179474"/>
              <a:ext cx="1426464" cy="7183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6603312" y="1179474"/>
              <a:ext cx="1426464" cy="7183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916830" y="1897838"/>
              <a:ext cx="1428672" cy="47911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特点 </a:t>
              </a:r>
              <a:r>
                <a:rPr lang="en-US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1</a:t>
              </a:r>
              <a:endParaRPr lang="en-US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916829" y="2376955"/>
              <a:ext cx="1428672" cy="479116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特点</a:t>
              </a:r>
              <a:r>
                <a:rPr lang="en-US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 2</a:t>
              </a:r>
              <a:endParaRPr lang="en-US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916830" y="2856071"/>
              <a:ext cx="1428672" cy="47911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特点</a:t>
              </a:r>
              <a:r>
                <a:rPr lang="en-US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 3</a:t>
              </a:r>
              <a:endParaRPr lang="en-US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916829" y="3335187"/>
              <a:ext cx="1428672" cy="479116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特点</a:t>
              </a:r>
              <a:r>
                <a:rPr lang="en-US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 4</a:t>
              </a:r>
              <a:endParaRPr lang="en-US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916830" y="3814304"/>
              <a:ext cx="1428672" cy="47911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特点</a:t>
              </a:r>
              <a:r>
                <a:rPr lang="en-US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 5</a:t>
              </a:r>
              <a:endParaRPr lang="en-US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1289058" y="1234474"/>
              <a:ext cx="69762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特征</a:t>
              </a:r>
              <a:endParaRPr lang="en-US" sz="200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76" name="Freeform 304"/>
            <p:cNvSpPr>
              <a:spLocks noEditPoints="1"/>
            </p:cNvSpPr>
            <p:nvPr/>
          </p:nvSpPr>
          <p:spPr bwMode="auto">
            <a:xfrm>
              <a:off x="2880541" y="1269724"/>
              <a:ext cx="362847" cy="287662"/>
            </a:xfrm>
            <a:custGeom>
              <a:avLst/>
              <a:gdLst>
                <a:gd name="T0" fmla="*/ 40 w 47"/>
                <a:gd name="T1" fmla="*/ 7 h 37"/>
                <a:gd name="T2" fmla="*/ 37 w 47"/>
                <a:gd name="T3" fmla="*/ 4 h 37"/>
                <a:gd name="T4" fmla="*/ 9 w 47"/>
                <a:gd name="T5" fmla="*/ 4 h 37"/>
                <a:gd name="T6" fmla="*/ 7 w 47"/>
                <a:gd name="T7" fmla="*/ 7 h 37"/>
                <a:gd name="T8" fmla="*/ 7 w 47"/>
                <a:gd name="T9" fmla="*/ 9 h 37"/>
                <a:gd name="T10" fmla="*/ 40 w 47"/>
                <a:gd name="T11" fmla="*/ 9 h 37"/>
                <a:gd name="T12" fmla="*/ 40 w 47"/>
                <a:gd name="T13" fmla="*/ 7 h 37"/>
                <a:gd name="T14" fmla="*/ 33 w 47"/>
                <a:gd name="T15" fmla="*/ 0 h 37"/>
                <a:gd name="T16" fmla="*/ 14 w 47"/>
                <a:gd name="T17" fmla="*/ 0 h 37"/>
                <a:gd name="T18" fmla="*/ 12 w 47"/>
                <a:gd name="T19" fmla="*/ 2 h 37"/>
                <a:gd name="T20" fmla="*/ 35 w 47"/>
                <a:gd name="T21" fmla="*/ 2 h 37"/>
                <a:gd name="T22" fmla="*/ 33 w 47"/>
                <a:gd name="T23" fmla="*/ 0 h 37"/>
                <a:gd name="T24" fmla="*/ 45 w 47"/>
                <a:gd name="T25" fmla="*/ 9 h 37"/>
                <a:gd name="T26" fmla="*/ 43 w 47"/>
                <a:gd name="T27" fmla="*/ 8 h 37"/>
                <a:gd name="T28" fmla="*/ 43 w 47"/>
                <a:gd name="T29" fmla="*/ 11 h 37"/>
                <a:gd name="T30" fmla="*/ 4 w 47"/>
                <a:gd name="T31" fmla="*/ 11 h 37"/>
                <a:gd name="T32" fmla="*/ 4 w 47"/>
                <a:gd name="T33" fmla="*/ 8 h 37"/>
                <a:gd name="T34" fmla="*/ 2 w 47"/>
                <a:gd name="T35" fmla="*/ 9 h 37"/>
                <a:gd name="T36" fmla="*/ 1 w 47"/>
                <a:gd name="T37" fmla="*/ 14 h 37"/>
                <a:gd name="T38" fmla="*/ 4 w 47"/>
                <a:gd name="T39" fmla="*/ 35 h 37"/>
                <a:gd name="T40" fmla="*/ 7 w 47"/>
                <a:gd name="T41" fmla="*/ 37 h 37"/>
                <a:gd name="T42" fmla="*/ 40 w 47"/>
                <a:gd name="T43" fmla="*/ 37 h 37"/>
                <a:gd name="T44" fmla="*/ 43 w 47"/>
                <a:gd name="T45" fmla="*/ 35 h 37"/>
                <a:gd name="T46" fmla="*/ 46 w 47"/>
                <a:gd name="T47" fmla="*/ 14 h 37"/>
                <a:gd name="T48" fmla="*/ 45 w 47"/>
                <a:gd name="T49" fmla="*/ 9 h 37"/>
                <a:gd name="T50" fmla="*/ 33 w 47"/>
                <a:gd name="T51" fmla="*/ 22 h 37"/>
                <a:gd name="T52" fmla="*/ 30 w 47"/>
                <a:gd name="T53" fmla="*/ 24 h 37"/>
                <a:gd name="T54" fmla="*/ 16 w 47"/>
                <a:gd name="T55" fmla="*/ 24 h 37"/>
                <a:gd name="T56" fmla="*/ 14 w 47"/>
                <a:gd name="T57" fmla="*/ 22 h 37"/>
                <a:gd name="T58" fmla="*/ 14 w 47"/>
                <a:gd name="T59" fmla="*/ 17 h 37"/>
                <a:gd name="T60" fmla="*/ 17 w 47"/>
                <a:gd name="T61" fmla="*/ 17 h 37"/>
                <a:gd name="T62" fmla="*/ 17 w 47"/>
                <a:gd name="T63" fmla="*/ 21 h 37"/>
                <a:gd name="T64" fmla="*/ 30 w 47"/>
                <a:gd name="T65" fmla="*/ 21 h 37"/>
                <a:gd name="T66" fmla="*/ 30 w 47"/>
                <a:gd name="T67" fmla="*/ 17 h 37"/>
                <a:gd name="T68" fmla="*/ 33 w 47"/>
                <a:gd name="T69" fmla="*/ 17 h 37"/>
                <a:gd name="T70" fmla="*/ 33 w 47"/>
                <a:gd name="T71" fmla="*/ 2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7" h="37">
                  <a:moveTo>
                    <a:pt x="40" y="7"/>
                  </a:moveTo>
                  <a:cubicBezTo>
                    <a:pt x="40" y="4"/>
                    <a:pt x="37" y="4"/>
                    <a:pt x="37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7" y="4"/>
                    <a:pt x="7" y="7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40" y="9"/>
                    <a:pt x="40" y="9"/>
                    <a:pt x="40" y="9"/>
                  </a:cubicBezTo>
                  <a:lnTo>
                    <a:pt x="40" y="7"/>
                  </a:lnTo>
                  <a:close/>
                  <a:moveTo>
                    <a:pt x="33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2" y="0"/>
                    <a:pt x="12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0"/>
                    <a:pt x="33" y="0"/>
                    <a:pt x="33" y="0"/>
                  </a:cubicBezTo>
                  <a:close/>
                  <a:moveTo>
                    <a:pt x="45" y="9"/>
                  </a:moveTo>
                  <a:cubicBezTo>
                    <a:pt x="43" y="8"/>
                    <a:pt x="43" y="8"/>
                    <a:pt x="43" y="8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2" y="9"/>
                  </a:cubicBezTo>
                  <a:cubicBezTo>
                    <a:pt x="1" y="11"/>
                    <a:pt x="0" y="11"/>
                    <a:pt x="1" y="14"/>
                  </a:cubicBezTo>
                  <a:cubicBezTo>
                    <a:pt x="1" y="17"/>
                    <a:pt x="4" y="33"/>
                    <a:pt x="4" y="35"/>
                  </a:cubicBezTo>
                  <a:cubicBezTo>
                    <a:pt x="5" y="37"/>
                    <a:pt x="7" y="37"/>
                    <a:pt x="7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2" y="37"/>
                    <a:pt x="43" y="35"/>
                  </a:cubicBezTo>
                  <a:cubicBezTo>
                    <a:pt x="43" y="33"/>
                    <a:pt x="46" y="17"/>
                    <a:pt x="46" y="14"/>
                  </a:cubicBezTo>
                  <a:cubicBezTo>
                    <a:pt x="47" y="11"/>
                    <a:pt x="46" y="11"/>
                    <a:pt x="45" y="9"/>
                  </a:cubicBezTo>
                  <a:close/>
                  <a:moveTo>
                    <a:pt x="33" y="22"/>
                  </a:moveTo>
                  <a:cubicBezTo>
                    <a:pt x="33" y="22"/>
                    <a:pt x="33" y="24"/>
                    <a:pt x="30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4" y="24"/>
                    <a:pt x="14" y="22"/>
                    <a:pt x="14" y="22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3" y="17"/>
                    <a:pt x="33" y="17"/>
                    <a:pt x="33" y="17"/>
                  </a:cubicBezTo>
                  <a:lnTo>
                    <a:pt x="33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77" name="Freeform 237"/>
            <p:cNvSpPr>
              <a:spLocks noEditPoints="1"/>
            </p:cNvSpPr>
            <p:nvPr/>
          </p:nvSpPr>
          <p:spPr bwMode="auto">
            <a:xfrm>
              <a:off x="4318367" y="1328564"/>
              <a:ext cx="362847" cy="169982"/>
            </a:xfrm>
            <a:custGeom>
              <a:avLst/>
              <a:gdLst>
                <a:gd name="T0" fmla="*/ 36 w 47"/>
                <a:gd name="T1" fmla="*/ 0 h 22"/>
                <a:gd name="T2" fmla="*/ 25 w 47"/>
                <a:gd name="T3" fmla="*/ 11 h 22"/>
                <a:gd name="T4" fmla="*/ 27 w 47"/>
                <a:gd name="T5" fmla="*/ 17 h 22"/>
                <a:gd name="T6" fmla="*/ 20 w 47"/>
                <a:gd name="T7" fmla="*/ 17 h 22"/>
                <a:gd name="T8" fmla="*/ 22 w 47"/>
                <a:gd name="T9" fmla="*/ 11 h 22"/>
                <a:gd name="T10" fmla="*/ 11 w 47"/>
                <a:gd name="T11" fmla="*/ 0 h 22"/>
                <a:gd name="T12" fmla="*/ 0 w 47"/>
                <a:gd name="T13" fmla="*/ 11 h 22"/>
                <a:gd name="T14" fmla="*/ 11 w 47"/>
                <a:gd name="T15" fmla="*/ 22 h 22"/>
                <a:gd name="T16" fmla="*/ 36 w 47"/>
                <a:gd name="T17" fmla="*/ 22 h 22"/>
                <a:gd name="T18" fmla="*/ 47 w 47"/>
                <a:gd name="T19" fmla="*/ 11 h 22"/>
                <a:gd name="T20" fmla="*/ 36 w 47"/>
                <a:gd name="T21" fmla="*/ 0 h 22"/>
                <a:gd name="T22" fmla="*/ 5 w 47"/>
                <a:gd name="T23" fmla="*/ 11 h 22"/>
                <a:gd name="T24" fmla="*/ 11 w 47"/>
                <a:gd name="T25" fmla="*/ 5 h 22"/>
                <a:gd name="T26" fmla="*/ 17 w 47"/>
                <a:gd name="T27" fmla="*/ 11 h 22"/>
                <a:gd name="T28" fmla="*/ 11 w 47"/>
                <a:gd name="T29" fmla="*/ 17 h 22"/>
                <a:gd name="T30" fmla="*/ 5 w 47"/>
                <a:gd name="T31" fmla="*/ 11 h 22"/>
                <a:gd name="T32" fmla="*/ 36 w 47"/>
                <a:gd name="T33" fmla="*/ 17 h 22"/>
                <a:gd name="T34" fmla="*/ 30 w 47"/>
                <a:gd name="T35" fmla="*/ 11 h 22"/>
                <a:gd name="T36" fmla="*/ 36 w 47"/>
                <a:gd name="T37" fmla="*/ 5 h 22"/>
                <a:gd name="T38" fmla="*/ 42 w 47"/>
                <a:gd name="T39" fmla="*/ 11 h 22"/>
                <a:gd name="T40" fmla="*/ 36 w 47"/>
                <a:gd name="T41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7" h="22">
                  <a:moveTo>
                    <a:pt x="36" y="0"/>
                  </a:moveTo>
                  <a:cubicBezTo>
                    <a:pt x="30" y="0"/>
                    <a:pt x="25" y="5"/>
                    <a:pt x="25" y="11"/>
                  </a:cubicBezTo>
                  <a:cubicBezTo>
                    <a:pt x="25" y="13"/>
                    <a:pt x="26" y="16"/>
                    <a:pt x="27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1" y="16"/>
                    <a:pt x="22" y="13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42" y="22"/>
                    <a:pt x="47" y="17"/>
                    <a:pt x="47" y="11"/>
                  </a:cubicBezTo>
                  <a:cubicBezTo>
                    <a:pt x="47" y="5"/>
                    <a:pt x="42" y="0"/>
                    <a:pt x="36" y="0"/>
                  </a:cubicBezTo>
                  <a:close/>
                  <a:moveTo>
                    <a:pt x="5" y="11"/>
                  </a:moveTo>
                  <a:cubicBezTo>
                    <a:pt x="5" y="8"/>
                    <a:pt x="7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5"/>
                    <a:pt x="14" y="17"/>
                    <a:pt x="11" y="17"/>
                  </a:cubicBezTo>
                  <a:cubicBezTo>
                    <a:pt x="7" y="17"/>
                    <a:pt x="5" y="15"/>
                    <a:pt x="5" y="11"/>
                  </a:cubicBezTo>
                  <a:close/>
                  <a:moveTo>
                    <a:pt x="36" y="17"/>
                  </a:moveTo>
                  <a:cubicBezTo>
                    <a:pt x="33" y="17"/>
                    <a:pt x="30" y="15"/>
                    <a:pt x="30" y="11"/>
                  </a:cubicBezTo>
                  <a:cubicBezTo>
                    <a:pt x="30" y="8"/>
                    <a:pt x="33" y="5"/>
                    <a:pt x="36" y="5"/>
                  </a:cubicBezTo>
                  <a:cubicBezTo>
                    <a:pt x="39" y="5"/>
                    <a:pt x="42" y="8"/>
                    <a:pt x="42" y="11"/>
                  </a:cubicBezTo>
                  <a:cubicBezTo>
                    <a:pt x="42" y="15"/>
                    <a:pt x="39" y="17"/>
                    <a:pt x="36" y="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78" name="Freeform 298"/>
            <p:cNvSpPr/>
            <p:nvPr/>
          </p:nvSpPr>
          <p:spPr bwMode="auto">
            <a:xfrm>
              <a:off x="5735677" y="1292606"/>
              <a:ext cx="362847" cy="241898"/>
            </a:xfrm>
            <a:custGeom>
              <a:avLst/>
              <a:gdLst>
                <a:gd name="T0" fmla="*/ 36 w 47"/>
                <a:gd name="T1" fmla="*/ 9 h 31"/>
                <a:gd name="T2" fmla="*/ 34 w 47"/>
                <a:gd name="T3" fmla="*/ 9 h 31"/>
                <a:gd name="T4" fmla="*/ 22 w 47"/>
                <a:gd name="T5" fmla="*/ 0 h 31"/>
                <a:gd name="T6" fmla="*/ 9 w 47"/>
                <a:gd name="T7" fmla="*/ 12 h 31"/>
                <a:gd name="T8" fmla="*/ 9 w 47"/>
                <a:gd name="T9" fmla="*/ 14 h 31"/>
                <a:gd name="T10" fmla="*/ 8 w 47"/>
                <a:gd name="T11" fmla="*/ 14 h 31"/>
                <a:gd name="T12" fmla="*/ 0 w 47"/>
                <a:gd name="T13" fmla="*/ 22 h 31"/>
                <a:gd name="T14" fmla="*/ 8 w 47"/>
                <a:gd name="T15" fmla="*/ 31 h 31"/>
                <a:gd name="T16" fmla="*/ 20 w 47"/>
                <a:gd name="T17" fmla="*/ 31 h 31"/>
                <a:gd name="T18" fmla="*/ 20 w 47"/>
                <a:gd name="T19" fmla="*/ 22 h 31"/>
                <a:gd name="T20" fmla="*/ 15 w 47"/>
                <a:gd name="T21" fmla="*/ 22 h 31"/>
                <a:gd name="T22" fmla="*/ 23 w 47"/>
                <a:gd name="T23" fmla="*/ 11 h 31"/>
                <a:gd name="T24" fmla="*/ 32 w 47"/>
                <a:gd name="T25" fmla="*/ 22 h 31"/>
                <a:gd name="T26" fmla="*/ 27 w 47"/>
                <a:gd name="T27" fmla="*/ 22 h 31"/>
                <a:gd name="T28" fmla="*/ 27 w 47"/>
                <a:gd name="T29" fmla="*/ 31 h 31"/>
                <a:gd name="T30" fmla="*/ 36 w 47"/>
                <a:gd name="T31" fmla="*/ 31 h 31"/>
                <a:gd name="T32" fmla="*/ 47 w 47"/>
                <a:gd name="T33" fmla="*/ 20 h 31"/>
                <a:gd name="T34" fmla="*/ 36 w 47"/>
                <a:gd name="T35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31">
                  <a:moveTo>
                    <a:pt x="36" y="9"/>
                  </a:moveTo>
                  <a:cubicBezTo>
                    <a:pt x="35" y="9"/>
                    <a:pt x="34" y="9"/>
                    <a:pt x="34" y="9"/>
                  </a:cubicBezTo>
                  <a:cubicBezTo>
                    <a:pt x="32" y="4"/>
                    <a:pt x="27" y="0"/>
                    <a:pt x="22" y="0"/>
                  </a:cubicBezTo>
                  <a:cubicBezTo>
                    <a:pt x="15" y="0"/>
                    <a:pt x="9" y="6"/>
                    <a:pt x="9" y="12"/>
                  </a:cubicBezTo>
                  <a:cubicBezTo>
                    <a:pt x="9" y="13"/>
                    <a:pt x="9" y="14"/>
                    <a:pt x="9" y="14"/>
                  </a:cubicBezTo>
                  <a:cubicBezTo>
                    <a:pt x="9" y="14"/>
                    <a:pt x="9" y="14"/>
                    <a:pt x="8" y="14"/>
                  </a:cubicBezTo>
                  <a:cubicBezTo>
                    <a:pt x="4" y="14"/>
                    <a:pt x="0" y="18"/>
                    <a:pt x="0" y="22"/>
                  </a:cubicBezTo>
                  <a:cubicBezTo>
                    <a:pt x="0" y="27"/>
                    <a:pt x="4" y="31"/>
                    <a:pt x="8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42" y="31"/>
                    <a:pt x="47" y="26"/>
                    <a:pt x="47" y="20"/>
                  </a:cubicBezTo>
                  <a:cubicBezTo>
                    <a:pt x="47" y="14"/>
                    <a:pt x="42" y="9"/>
                    <a:pt x="36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79" name="Freeform 195"/>
            <p:cNvSpPr>
              <a:spLocks noEditPoints="1"/>
            </p:cNvSpPr>
            <p:nvPr/>
          </p:nvSpPr>
          <p:spPr bwMode="auto">
            <a:xfrm>
              <a:off x="7155197" y="1250111"/>
              <a:ext cx="362847" cy="326889"/>
            </a:xfrm>
            <a:custGeom>
              <a:avLst/>
              <a:gdLst>
                <a:gd name="T0" fmla="*/ 7 w 47"/>
                <a:gd name="T1" fmla="*/ 13 h 42"/>
                <a:gd name="T2" fmla="*/ 13 w 47"/>
                <a:gd name="T3" fmla="*/ 16 h 42"/>
                <a:gd name="T4" fmla="*/ 14 w 47"/>
                <a:gd name="T5" fmla="*/ 15 h 42"/>
                <a:gd name="T6" fmla="*/ 18 w 47"/>
                <a:gd name="T7" fmla="*/ 12 h 42"/>
                <a:gd name="T8" fmla="*/ 18 w 47"/>
                <a:gd name="T9" fmla="*/ 12 h 42"/>
                <a:gd name="T10" fmla="*/ 16 w 47"/>
                <a:gd name="T11" fmla="*/ 9 h 42"/>
                <a:gd name="T12" fmla="*/ 25 w 47"/>
                <a:gd name="T13" fmla="*/ 0 h 42"/>
                <a:gd name="T14" fmla="*/ 18 w 47"/>
                <a:gd name="T15" fmla="*/ 0 h 42"/>
                <a:gd name="T16" fmla="*/ 10 w 47"/>
                <a:gd name="T17" fmla="*/ 4 h 42"/>
                <a:gd name="T18" fmla="*/ 6 w 47"/>
                <a:gd name="T19" fmla="*/ 7 h 42"/>
                <a:gd name="T20" fmla="*/ 5 w 47"/>
                <a:gd name="T21" fmla="*/ 10 h 42"/>
                <a:gd name="T22" fmla="*/ 2 w 47"/>
                <a:gd name="T23" fmla="*/ 11 h 42"/>
                <a:gd name="T24" fmla="*/ 0 w 47"/>
                <a:gd name="T25" fmla="*/ 13 h 42"/>
                <a:gd name="T26" fmla="*/ 0 w 47"/>
                <a:gd name="T27" fmla="*/ 14 h 42"/>
                <a:gd name="T28" fmla="*/ 3 w 47"/>
                <a:gd name="T29" fmla="*/ 17 h 42"/>
                <a:gd name="T30" fmla="*/ 5 w 47"/>
                <a:gd name="T31" fmla="*/ 18 h 42"/>
                <a:gd name="T32" fmla="*/ 6 w 47"/>
                <a:gd name="T33" fmla="*/ 16 h 42"/>
                <a:gd name="T34" fmla="*/ 7 w 47"/>
                <a:gd name="T35" fmla="*/ 13 h 42"/>
                <a:gd name="T36" fmla="*/ 20 w 47"/>
                <a:gd name="T37" fmla="*/ 15 h 42"/>
                <a:gd name="T38" fmla="*/ 19 w 47"/>
                <a:gd name="T39" fmla="*/ 15 h 42"/>
                <a:gd name="T40" fmla="*/ 16 w 47"/>
                <a:gd name="T41" fmla="*/ 18 h 42"/>
                <a:gd name="T42" fmla="*/ 16 w 47"/>
                <a:gd name="T43" fmla="*/ 18 h 42"/>
                <a:gd name="T44" fmla="*/ 36 w 47"/>
                <a:gd name="T45" fmla="*/ 41 h 42"/>
                <a:gd name="T46" fmla="*/ 37 w 47"/>
                <a:gd name="T47" fmla="*/ 41 h 42"/>
                <a:gd name="T48" fmla="*/ 40 w 47"/>
                <a:gd name="T49" fmla="*/ 39 h 42"/>
                <a:gd name="T50" fmla="*/ 40 w 47"/>
                <a:gd name="T51" fmla="*/ 37 h 42"/>
                <a:gd name="T52" fmla="*/ 20 w 47"/>
                <a:gd name="T53" fmla="*/ 15 h 42"/>
                <a:gd name="T54" fmla="*/ 46 w 47"/>
                <a:gd name="T55" fmla="*/ 5 h 42"/>
                <a:gd name="T56" fmla="*/ 45 w 47"/>
                <a:gd name="T57" fmla="*/ 5 h 42"/>
                <a:gd name="T58" fmla="*/ 43 w 47"/>
                <a:gd name="T59" fmla="*/ 8 h 42"/>
                <a:gd name="T60" fmla="*/ 38 w 47"/>
                <a:gd name="T61" fmla="*/ 9 h 42"/>
                <a:gd name="T62" fmla="*/ 37 w 47"/>
                <a:gd name="T63" fmla="*/ 5 h 42"/>
                <a:gd name="T64" fmla="*/ 39 w 47"/>
                <a:gd name="T65" fmla="*/ 1 h 42"/>
                <a:gd name="T66" fmla="*/ 38 w 47"/>
                <a:gd name="T67" fmla="*/ 1 h 42"/>
                <a:gd name="T68" fmla="*/ 32 w 47"/>
                <a:gd name="T69" fmla="*/ 6 h 42"/>
                <a:gd name="T70" fmla="*/ 30 w 47"/>
                <a:gd name="T71" fmla="*/ 14 h 42"/>
                <a:gd name="T72" fmla="*/ 27 w 47"/>
                <a:gd name="T73" fmla="*/ 17 h 42"/>
                <a:gd name="T74" fmla="*/ 30 w 47"/>
                <a:gd name="T75" fmla="*/ 21 h 42"/>
                <a:gd name="T76" fmla="*/ 34 w 47"/>
                <a:gd name="T77" fmla="*/ 17 h 42"/>
                <a:gd name="T78" fmla="*/ 38 w 47"/>
                <a:gd name="T79" fmla="*/ 16 h 42"/>
                <a:gd name="T80" fmla="*/ 46 w 47"/>
                <a:gd name="T81" fmla="*/ 13 h 42"/>
                <a:gd name="T82" fmla="*/ 46 w 47"/>
                <a:gd name="T83" fmla="*/ 5 h 42"/>
                <a:gd name="T84" fmla="*/ 6 w 47"/>
                <a:gd name="T85" fmla="*/ 37 h 42"/>
                <a:gd name="T86" fmla="*/ 6 w 47"/>
                <a:gd name="T87" fmla="*/ 39 h 42"/>
                <a:gd name="T88" fmla="*/ 8 w 47"/>
                <a:gd name="T89" fmla="*/ 41 h 42"/>
                <a:gd name="T90" fmla="*/ 10 w 47"/>
                <a:gd name="T91" fmla="*/ 41 h 42"/>
                <a:gd name="T92" fmla="*/ 22 w 47"/>
                <a:gd name="T93" fmla="*/ 30 h 42"/>
                <a:gd name="T94" fmla="*/ 18 w 47"/>
                <a:gd name="T95" fmla="*/ 26 h 42"/>
                <a:gd name="T96" fmla="*/ 6 w 47"/>
                <a:gd name="T97" fmla="*/ 3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7" h="42">
                  <a:moveTo>
                    <a:pt x="7" y="13"/>
                  </a:moveTo>
                  <a:cubicBezTo>
                    <a:pt x="9" y="12"/>
                    <a:pt x="11" y="13"/>
                    <a:pt x="13" y="16"/>
                  </a:cubicBezTo>
                  <a:cubicBezTo>
                    <a:pt x="14" y="16"/>
                    <a:pt x="14" y="16"/>
                    <a:pt x="14" y="15"/>
                  </a:cubicBezTo>
                  <a:cubicBezTo>
                    <a:pt x="14" y="15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1"/>
                    <a:pt x="17" y="10"/>
                    <a:pt x="16" y="9"/>
                  </a:cubicBezTo>
                  <a:cubicBezTo>
                    <a:pt x="12" y="4"/>
                    <a:pt x="28" y="0"/>
                    <a:pt x="25" y="0"/>
                  </a:cubicBezTo>
                  <a:cubicBezTo>
                    <a:pt x="24" y="0"/>
                    <a:pt x="19" y="0"/>
                    <a:pt x="18" y="0"/>
                  </a:cubicBezTo>
                  <a:cubicBezTo>
                    <a:pt x="15" y="0"/>
                    <a:pt x="12" y="3"/>
                    <a:pt x="10" y="4"/>
                  </a:cubicBezTo>
                  <a:cubicBezTo>
                    <a:pt x="7" y="6"/>
                    <a:pt x="6" y="7"/>
                    <a:pt x="6" y="7"/>
                  </a:cubicBezTo>
                  <a:cubicBezTo>
                    <a:pt x="5" y="8"/>
                    <a:pt x="6" y="9"/>
                    <a:pt x="5" y="10"/>
                  </a:cubicBezTo>
                  <a:cubicBezTo>
                    <a:pt x="3" y="12"/>
                    <a:pt x="3" y="11"/>
                    <a:pt x="2" y="11"/>
                  </a:cubicBezTo>
                  <a:cubicBezTo>
                    <a:pt x="1" y="12"/>
                    <a:pt x="0" y="13"/>
                    <a:pt x="0" y="13"/>
                  </a:cubicBezTo>
                  <a:cubicBezTo>
                    <a:pt x="0" y="13"/>
                    <a:pt x="0" y="14"/>
                    <a:pt x="0" y="14"/>
                  </a:cubicBezTo>
                  <a:cubicBezTo>
                    <a:pt x="0" y="14"/>
                    <a:pt x="3" y="17"/>
                    <a:pt x="3" y="17"/>
                  </a:cubicBezTo>
                  <a:cubicBezTo>
                    <a:pt x="3" y="18"/>
                    <a:pt x="4" y="18"/>
                    <a:pt x="5" y="18"/>
                  </a:cubicBezTo>
                  <a:cubicBezTo>
                    <a:pt x="5" y="17"/>
                    <a:pt x="6" y="16"/>
                    <a:pt x="6" y="16"/>
                  </a:cubicBezTo>
                  <a:cubicBezTo>
                    <a:pt x="6" y="16"/>
                    <a:pt x="6" y="14"/>
                    <a:pt x="7" y="13"/>
                  </a:cubicBezTo>
                  <a:close/>
                  <a:moveTo>
                    <a:pt x="20" y="15"/>
                  </a:moveTo>
                  <a:cubicBezTo>
                    <a:pt x="20" y="14"/>
                    <a:pt x="20" y="14"/>
                    <a:pt x="19" y="15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7" y="41"/>
                    <a:pt x="37" y="41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0" y="38"/>
                    <a:pt x="40" y="38"/>
                    <a:pt x="40" y="37"/>
                  </a:cubicBezTo>
                  <a:lnTo>
                    <a:pt x="20" y="15"/>
                  </a:lnTo>
                  <a:close/>
                  <a:moveTo>
                    <a:pt x="46" y="5"/>
                  </a:moveTo>
                  <a:cubicBezTo>
                    <a:pt x="46" y="4"/>
                    <a:pt x="46" y="4"/>
                    <a:pt x="45" y="5"/>
                  </a:cubicBezTo>
                  <a:cubicBezTo>
                    <a:pt x="45" y="5"/>
                    <a:pt x="44" y="7"/>
                    <a:pt x="43" y="8"/>
                  </a:cubicBezTo>
                  <a:cubicBezTo>
                    <a:pt x="42" y="9"/>
                    <a:pt x="41" y="11"/>
                    <a:pt x="38" y="9"/>
                  </a:cubicBezTo>
                  <a:cubicBezTo>
                    <a:pt x="36" y="7"/>
                    <a:pt x="37" y="6"/>
                    <a:pt x="37" y="5"/>
                  </a:cubicBezTo>
                  <a:cubicBezTo>
                    <a:pt x="38" y="4"/>
                    <a:pt x="39" y="2"/>
                    <a:pt x="39" y="1"/>
                  </a:cubicBezTo>
                  <a:cubicBezTo>
                    <a:pt x="40" y="1"/>
                    <a:pt x="39" y="0"/>
                    <a:pt x="38" y="1"/>
                  </a:cubicBezTo>
                  <a:cubicBezTo>
                    <a:pt x="38" y="1"/>
                    <a:pt x="33" y="3"/>
                    <a:pt x="32" y="6"/>
                  </a:cubicBezTo>
                  <a:cubicBezTo>
                    <a:pt x="31" y="9"/>
                    <a:pt x="32" y="11"/>
                    <a:pt x="30" y="14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5" y="16"/>
                    <a:pt x="37" y="16"/>
                    <a:pt x="38" y="16"/>
                  </a:cubicBezTo>
                  <a:cubicBezTo>
                    <a:pt x="42" y="17"/>
                    <a:pt x="44" y="15"/>
                    <a:pt x="46" y="13"/>
                  </a:cubicBezTo>
                  <a:cubicBezTo>
                    <a:pt x="47" y="11"/>
                    <a:pt x="47" y="6"/>
                    <a:pt x="46" y="5"/>
                  </a:cubicBezTo>
                  <a:close/>
                  <a:moveTo>
                    <a:pt x="6" y="37"/>
                  </a:moveTo>
                  <a:cubicBezTo>
                    <a:pt x="6" y="38"/>
                    <a:pt x="6" y="39"/>
                    <a:pt x="6" y="39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9" y="42"/>
                    <a:pt x="10" y="42"/>
                    <a:pt x="10" y="41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18" y="26"/>
                    <a:pt x="18" y="26"/>
                    <a:pt x="18" y="26"/>
                  </a:cubicBezTo>
                  <a:lnTo>
                    <a:pt x="6" y="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2751890" y="1545926"/>
              <a:ext cx="62709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产品</a:t>
              </a:r>
              <a:r>
                <a:rPr lang="en-US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 1</a:t>
              </a:r>
              <a:endParaRPr lang="en-US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4189706" y="1545926"/>
              <a:ext cx="62709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产品</a:t>
              </a:r>
              <a:r>
                <a:rPr lang="en-US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 2</a:t>
              </a:r>
              <a:endParaRPr lang="en-US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5613540" y="1545926"/>
              <a:ext cx="62709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产品</a:t>
              </a:r>
              <a:r>
                <a:rPr lang="en-US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 3</a:t>
              </a:r>
              <a:endParaRPr lang="en-US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7028754" y="1545926"/>
              <a:ext cx="62709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产品</a:t>
              </a:r>
              <a:r>
                <a:rPr lang="en-US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 4</a:t>
              </a:r>
              <a:endParaRPr lang="en-US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2987461" y="2033340"/>
              <a:ext cx="266368" cy="225532"/>
              <a:chOff x="2877426" y="1956532"/>
              <a:chExt cx="455612" cy="385763"/>
            </a:xfrm>
            <a:solidFill>
              <a:schemeClr val="accent1"/>
            </a:solidFill>
          </p:grpSpPr>
          <p:sp>
            <p:nvSpPr>
              <p:cNvPr id="84" name="Freeform 105"/>
              <p:cNvSpPr>
                <a:spLocks noEditPoints="1"/>
              </p:cNvSpPr>
              <p:nvPr/>
            </p:nvSpPr>
            <p:spPr bwMode="auto">
              <a:xfrm>
                <a:off x="2877426" y="1956532"/>
                <a:ext cx="384175" cy="385763"/>
              </a:xfrm>
              <a:custGeom>
                <a:avLst/>
                <a:gdLst>
                  <a:gd name="T0" fmla="*/ 362 w 367"/>
                  <a:gd name="T1" fmla="*/ 202 h 367"/>
                  <a:gd name="T2" fmla="*/ 359 w 367"/>
                  <a:gd name="T3" fmla="*/ 201 h 367"/>
                  <a:gd name="T4" fmla="*/ 353 w 367"/>
                  <a:gd name="T5" fmla="*/ 203 h 367"/>
                  <a:gd name="T6" fmla="*/ 336 w 367"/>
                  <a:gd name="T7" fmla="*/ 220 h 367"/>
                  <a:gd name="T8" fmla="*/ 334 w 367"/>
                  <a:gd name="T9" fmla="*/ 226 h 367"/>
                  <a:gd name="T10" fmla="*/ 334 w 367"/>
                  <a:gd name="T11" fmla="*/ 292 h 367"/>
                  <a:gd name="T12" fmla="*/ 321 w 367"/>
                  <a:gd name="T13" fmla="*/ 321 h 367"/>
                  <a:gd name="T14" fmla="*/ 292 w 367"/>
                  <a:gd name="T15" fmla="*/ 334 h 367"/>
                  <a:gd name="T16" fmla="*/ 75 w 367"/>
                  <a:gd name="T17" fmla="*/ 334 h 367"/>
                  <a:gd name="T18" fmla="*/ 46 w 367"/>
                  <a:gd name="T19" fmla="*/ 321 h 367"/>
                  <a:gd name="T20" fmla="*/ 33 w 367"/>
                  <a:gd name="T21" fmla="*/ 292 h 367"/>
                  <a:gd name="T22" fmla="*/ 33 w 367"/>
                  <a:gd name="T23" fmla="*/ 75 h 367"/>
                  <a:gd name="T24" fmla="*/ 46 w 367"/>
                  <a:gd name="T25" fmla="*/ 46 h 367"/>
                  <a:gd name="T26" fmla="*/ 75 w 367"/>
                  <a:gd name="T27" fmla="*/ 33 h 367"/>
                  <a:gd name="T28" fmla="*/ 292 w 367"/>
                  <a:gd name="T29" fmla="*/ 33 h 367"/>
                  <a:gd name="T30" fmla="*/ 304 w 367"/>
                  <a:gd name="T31" fmla="*/ 35 h 367"/>
                  <a:gd name="T32" fmla="*/ 306 w 367"/>
                  <a:gd name="T33" fmla="*/ 35 h 367"/>
                  <a:gd name="T34" fmla="*/ 312 w 367"/>
                  <a:gd name="T35" fmla="*/ 33 h 367"/>
                  <a:gd name="T36" fmla="*/ 325 w 367"/>
                  <a:gd name="T37" fmla="*/ 20 h 367"/>
                  <a:gd name="T38" fmla="*/ 327 w 367"/>
                  <a:gd name="T39" fmla="*/ 13 h 367"/>
                  <a:gd name="T40" fmla="*/ 323 w 367"/>
                  <a:gd name="T41" fmla="*/ 7 h 367"/>
                  <a:gd name="T42" fmla="*/ 292 w 367"/>
                  <a:gd name="T43" fmla="*/ 0 h 367"/>
                  <a:gd name="T44" fmla="*/ 75 w 367"/>
                  <a:gd name="T45" fmla="*/ 0 h 367"/>
                  <a:gd name="T46" fmla="*/ 22 w 367"/>
                  <a:gd name="T47" fmla="*/ 22 h 367"/>
                  <a:gd name="T48" fmla="*/ 0 w 367"/>
                  <a:gd name="T49" fmla="*/ 75 h 367"/>
                  <a:gd name="T50" fmla="*/ 0 w 367"/>
                  <a:gd name="T51" fmla="*/ 292 h 367"/>
                  <a:gd name="T52" fmla="*/ 22 w 367"/>
                  <a:gd name="T53" fmla="*/ 345 h 367"/>
                  <a:gd name="T54" fmla="*/ 75 w 367"/>
                  <a:gd name="T55" fmla="*/ 367 h 367"/>
                  <a:gd name="T56" fmla="*/ 292 w 367"/>
                  <a:gd name="T57" fmla="*/ 367 h 367"/>
                  <a:gd name="T58" fmla="*/ 345 w 367"/>
                  <a:gd name="T59" fmla="*/ 345 h 367"/>
                  <a:gd name="T60" fmla="*/ 367 w 367"/>
                  <a:gd name="T61" fmla="*/ 292 h 367"/>
                  <a:gd name="T62" fmla="*/ 367 w 367"/>
                  <a:gd name="T63" fmla="*/ 209 h 367"/>
                  <a:gd name="T64" fmla="*/ 362 w 367"/>
                  <a:gd name="T65" fmla="*/ 202 h 367"/>
                  <a:gd name="T66" fmla="*/ 362 w 367"/>
                  <a:gd name="T67" fmla="*/ 202 h 367"/>
                  <a:gd name="T68" fmla="*/ 362 w 367"/>
                  <a:gd name="T69" fmla="*/ 202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7" h="367">
                    <a:moveTo>
                      <a:pt x="362" y="202"/>
                    </a:moveTo>
                    <a:cubicBezTo>
                      <a:pt x="361" y="201"/>
                      <a:pt x="360" y="201"/>
                      <a:pt x="359" y="201"/>
                    </a:cubicBezTo>
                    <a:cubicBezTo>
                      <a:pt x="356" y="201"/>
                      <a:pt x="354" y="202"/>
                      <a:pt x="353" y="203"/>
                    </a:cubicBezTo>
                    <a:cubicBezTo>
                      <a:pt x="336" y="220"/>
                      <a:pt x="336" y="220"/>
                      <a:pt x="336" y="220"/>
                    </a:cubicBezTo>
                    <a:cubicBezTo>
                      <a:pt x="335" y="222"/>
                      <a:pt x="334" y="224"/>
                      <a:pt x="334" y="226"/>
                    </a:cubicBezTo>
                    <a:cubicBezTo>
                      <a:pt x="334" y="292"/>
                      <a:pt x="334" y="292"/>
                      <a:pt x="334" y="292"/>
                    </a:cubicBezTo>
                    <a:cubicBezTo>
                      <a:pt x="334" y="303"/>
                      <a:pt x="330" y="313"/>
                      <a:pt x="321" y="321"/>
                    </a:cubicBezTo>
                    <a:cubicBezTo>
                      <a:pt x="313" y="330"/>
                      <a:pt x="303" y="334"/>
                      <a:pt x="292" y="334"/>
                    </a:cubicBezTo>
                    <a:cubicBezTo>
                      <a:pt x="75" y="334"/>
                      <a:pt x="75" y="334"/>
                      <a:pt x="75" y="334"/>
                    </a:cubicBezTo>
                    <a:cubicBezTo>
                      <a:pt x="64" y="334"/>
                      <a:pt x="54" y="330"/>
                      <a:pt x="46" y="321"/>
                    </a:cubicBezTo>
                    <a:cubicBezTo>
                      <a:pt x="37" y="313"/>
                      <a:pt x="33" y="303"/>
                      <a:pt x="33" y="292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3" y="64"/>
                      <a:pt x="37" y="54"/>
                      <a:pt x="46" y="46"/>
                    </a:cubicBezTo>
                    <a:cubicBezTo>
                      <a:pt x="54" y="37"/>
                      <a:pt x="64" y="33"/>
                      <a:pt x="75" y="33"/>
                    </a:cubicBezTo>
                    <a:cubicBezTo>
                      <a:pt x="292" y="33"/>
                      <a:pt x="292" y="33"/>
                      <a:pt x="292" y="33"/>
                    </a:cubicBezTo>
                    <a:cubicBezTo>
                      <a:pt x="296" y="33"/>
                      <a:pt x="300" y="34"/>
                      <a:pt x="304" y="35"/>
                    </a:cubicBezTo>
                    <a:cubicBezTo>
                      <a:pt x="305" y="35"/>
                      <a:pt x="306" y="35"/>
                      <a:pt x="306" y="35"/>
                    </a:cubicBezTo>
                    <a:cubicBezTo>
                      <a:pt x="308" y="35"/>
                      <a:pt x="310" y="35"/>
                      <a:pt x="312" y="33"/>
                    </a:cubicBezTo>
                    <a:cubicBezTo>
                      <a:pt x="325" y="20"/>
                      <a:pt x="325" y="20"/>
                      <a:pt x="325" y="20"/>
                    </a:cubicBezTo>
                    <a:cubicBezTo>
                      <a:pt x="327" y="18"/>
                      <a:pt x="328" y="15"/>
                      <a:pt x="327" y="13"/>
                    </a:cubicBezTo>
                    <a:cubicBezTo>
                      <a:pt x="327" y="10"/>
                      <a:pt x="325" y="8"/>
                      <a:pt x="323" y="7"/>
                    </a:cubicBezTo>
                    <a:cubicBezTo>
                      <a:pt x="313" y="2"/>
                      <a:pt x="303" y="0"/>
                      <a:pt x="29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54" y="0"/>
                      <a:pt x="37" y="7"/>
                      <a:pt x="22" y="22"/>
                    </a:cubicBezTo>
                    <a:cubicBezTo>
                      <a:pt x="7" y="37"/>
                      <a:pt x="0" y="54"/>
                      <a:pt x="0" y="75"/>
                    </a:cubicBezTo>
                    <a:cubicBezTo>
                      <a:pt x="0" y="292"/>
                      <a:pt x="0" y="292"/>
                      <a:pt x="0" y="292"/>
                    </a:cubicBezTo>
                    <a:cubicBezTo>
                      <a:pt x="0" y="313"/>
                      <a:pt x="7" y="330"/>
                      <a:pt x="22" y="345"/>
                    </a:cubicBezTo>
                    <a:cubicBezTo>
                      <a:pt x="37" y="360"/>
                      <a:pt x="54" y="367"/>
                      <a:pt x="75" y="367"/>
                    </a:cubicBezTo>
                    <a:cubicBezTo>
                      <a:pt x="292" y="367"/>
                      <a:pt x="292" y="367"/>
                      <a:pt x="292" y="367"/>
                    </a:cubicBezTo>
                    <a:cubicBezTo>
                      <a:pt x="313" y="367"/>
                      <a:pt x="330" y="360"/>
                      <a:pt x="345" y="345"/>
                    </a:cubicBezTo>
                    <a:cubicBezTo>
                      <a:pt x="360" y="330"/>
                      <a:pt x="367" y="313"/>
                      <a:pt x="367" y="292"/>
                    </a:cubicBezTo>
                    <a:cubicBezTo>
                      <a:pt x="367" y="209"/>
                      <a:pt x="367" y="209"/>
                      <a:pt x="367" y="209"/>
                    </a:cubicBezTo>
                    <a:cubicBezTo>
                      <a:pt x="367" y="205"/>
                      <a:pt x="365" y="203"/>
                      <a:pt x="362" y="202"/>
                    </a:cubicBezTo>
                    <a:close/>
                    <a:moveTo>
                      <a:pt x="362" y="202"/>
                    </a:moveTo>
                    <a:cubicBezTo>
                      <a:pt x="362" y="202"/>
                      <a:pt x="362" y="202"/>
                      <a:pt x="362" y="202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1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5" name="Freeform 84"/>
              <p:cNvSpPr>
                <a:spLocks noEditPoints="1"/>
              </p:cNvSpPr>
              <p:nvPr/>
            </p:nvSpPr>
            <p:spPr bwMode="auto">
              <a:xfrm>
                <a:off x="2948863" y="1975582"/>
                <a:ext cx="384175" cy="296863"/>
              </a:xfrm>
              <a:custGeom>
                <a:avLst/>
                <a:gdLst>
                  <a:gd name="T0" fmla="*/ 360 w 367"/>
                  <a:gd name="T1" fmla="*/ 35 h 283"/>
                  <a:gd name="T2" fmla="*/ 332 w 367"/>
                  <a:gd name="T3" fmla="*/ 6 h 283"/>
                  <a:gd name="T4" fmla="*/ 317 w 367"/>
                  <a:gd name="T5" fmla="*/ 0 h 283"/>
                  <a:gd name="T6" fmla="*/ 302 w 367"/>
                  <a:gd name="T7" fmla="*/ 6 h 283"/>
                  <a:gd name="T8" fmla="*/ 133 w 367"/>
                  <a:gd name="T9" fmla="*/ 175 h 283"/>
                  <a:gd name="T10" fmla="*/ 65 w 367"/>
                  <a:gd name="T11" fmla="*/ 106 h 283"/>
                  <a:gd name="T12" fmla="*/ 50 w 367"/>
                  <a:gd name="T13" fmla="*/ 100 h 283"/>
                  <a:gd name="T14" fmla="*/ 35 w 367"/>
                  <a:gd name="T15" fmla="*/ 106 h 283"/>
                  <a:gd name="T16" fmla="*/ 6 w 367"/>
                  <a:gd name="T17" fmla="*/ 135 h 283"/>
                  <a:gd name="T18" fmla="*/ 0 w 367"/>
                  <a:gd name="T19" fmla="*/ 150 h 283"/>
                  <a:gd name="T20" fmla="*/ 6 w 367"/>
                  <a:gd name="T21" fmla="*/ 165 h 283"/>
                  <a:gd name="T22" fmla="*/ 118 w 367"/>
                  <a:gd name="T23" fmla="*/ 277 h 283"/>
                  <a:gd name="T24" fmla="*/ 133 w 367"/>
                  <a:gd name="T25" fmla="*/ 283 h 283"/>
                  <a:gd name="T26" fmla="*/ 148 w 367"/>
                  <a:gd name="T27" fmla="*/ 277 h 283"/>
                  <a:gd name="T28" fmla="*/ 360 w 367"/>
                  <a:gd name="T29" fmla="*/ 65 h 283"/>
                  <a:gd name="T30" fmla="*/ 367 w 367"/>
                  <a:gd name="T31" fmla="*/ 50 h 283"/>
                  <a:gd name="T32" fmla="*/ 360 w 367"/>
                  <a:gd name="T33" fmla="*/ 35 h 283"/>
                  <a:gd name="T34" fmla="*/ 360 w 367"/>
                  <a:gd name="T35" fmla="*/ 35 h 283"/>
                  <a:gd name="T36" fmla="*/ 360 w 367"/>
                  <a:gd name="T37" fmla="*/ 35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67" h="283">
                    <a:moveTo>
                      <a:pt x="360" y="35"/>
                    </a:moveTo>
                    <a:cubicBezTo>
                      <a:pt x="332" y="6"/>
                      <a:pt x="332" y="6"/>
                      <a:pt x="332" y="6"/>
                    </a:cubicBezTo>
                    <a:cubicBezTo>
                      <a:pt x="327" y="2"/>
                      <a:pt x="323" y="0"/>
                      <a:pt x="317" y="0"/>
                    </a:cubicBezTo>
                    <a:cubicBezTo>
                      <a:pt x="311" y="0"/>
                      <a:pt x="306" y="2"/>
                      <a:pt x="302" y="6"/>
                    </a:cubicBezTo>
                    <a:cubicBezTo>
                      <a:pt x="133" y="175"/>
                      <a:pt x="133" y="175"/>
                      <a:pt x="133" y="175"/>
                    </a:cubicBezTo>
                    <a:cubicBezTo>
                      <a:pt x="65" y="106"/>
                      <a:pt x="65" y="106"/>
                      <a:pt x="65" y="106"/>
                    </a:cubicBezTo>
                    <a:cubicBezTo>
                      <a:pt x="60" y="102"/>
                      <a:pt x="56" y="100"/>
                      <a:pt x="50" y="100"/>
                    </a:cubicBezTo>
                    <a:cubicBezTo>
                      <a:pt x="44" y="100"/>
                      <a:pt x="39" y="102"/>
                      <a:pt x="35" y="106"/>
                    </a:cubicBezTo>
                    <a:cubicBezTo>
                      <a:pt x="6" y="135"/>
                      <a:pt x="6" y="135"/>
                      <a:pt x="6" y="135"/>
                    </a:cubicBezTo>
                    <a:cubicBezTo>
                      <a:pt x="2" y="139"/>
                      <a:pt x="0" y="144"/>
                      <a:pt x="0" y="150"/>
                    </a:cubicBezTo>
                    <a:cubicBezTo>
                      <a:pt x="0" y="156"/>
                      <a:pt x="2" y="161"/>
                      <a:pt x="6" y="165"/>
                    </a:cubicBezTo>
                    <a:cubicBezTo>
                      <a:pt x="118" y="277"/>
                      <a:pt x="118" y="277"/>
                      <a:pt x="118" y="277"/>
                    </a:cubicBezTo>
                    <a:cubicBezTo>
                      <a:pt x="123" y="281"/>
                      <a:pt x="128" y="283"/>
                      <a:pt x="133" y="283"/>
                    </a:cubicBezTo>
                    <a:cubicBezTo>
                      <a:pt x="139" y="283"/>
                      <a:pt x="144" y="281"/>
                      <a:pt x="148" y="277"/>
                    </a:cubicBezTo>
                    <a:cubicBezTo>
                      <a:pt x="360" y="65"/>
                      <a:pt x="360" y="65"/>
                      <a:pt x="360" y="65"/>
                    </a:cubicBezTo>
                    <a:cubicBezTo>
                      <a:pt x="364" y="60"/>
                      <a:pt x="367" y="55"/>
                      <a:pt x="367" y="50"/>
                    </a:cubicBezTo>
                    <a:cubicBezTo>
                      <a:pt x="367" y="44"/>
                      <a:pt x="364" y="39"/>
                      <a:pt x="360" y="35"/>
                    </a:cubicBezTo>
                    <a:close/>
                    <a:moveTo>
                      <a:pt x="360" y="35"/>
                    </a:moveTo>
                    <a:cubicBezTo>
                      <a:pt x="360" y="35"/>
                      <a:pt x="360" y="35"/>
                      <a:pt x="360" y="35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1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grpSp>
          <p:nvGrpSpPr>
            <p:cNvPr id="86" name="Group 85"/>
            <p:cNvGrpSpPr/>
            <p:nvPr/>
          </p:nvGrpSpPr>
          <p:grpSpPr>
            <a:xfrm>
              <a:off x="2987461" y="2503746"/>
              <a:ext cx="266368" cy="225532"/>
              <a:chOff x="2877426" y="1956532"/>
              <a:chExt cx="455612" cy="385763"/>
            </a:xfrm>
            <a:solidFill>
              <a:schemeClr val="accent1"/>
            </a:solidFill>
          </p:grpSpPr>
          <p:sp>
            <p:nvSpPr>
              <p:cNvPr id="87" name="Freeform 105"/>
              <p:cNvSpPr>
                <a:spLocks noEditPoints="1"/>
              </p:cNvSpPr>
              <p:nvPr/>
            </p:nvSpPr>
            <p:spPr bwMode="auto">
              <a:xfrm>
                <a:off x="2877426" y="1956532"/>
                <a:ext cx="384175" cy="385763"/>
              </a:xfrm>
              <a:custGeom>
                <a:avLst/>
                <a:gdLst>
                  <a:gd name="T0" fmla="*/ 362 w 367"/>
                  <a:gd name="T1" fmla="*/ 202 h 367"/>
                  <a:gd name="T2" fmla="*/ 359 w 367"/>
                  <a:gd name="T3" fmla="*/ 201 h 367"/>
                  <a:gd name="T4" fmla="*/ 353 w 367"/>
                  <a:gd name="T5" fmla="*/ 203 h 367"/>
                  <a:gd name="T6" fmla="*/ 336 w 367"/>
                  <a:gd name="T7" fmla="*/ 220 h 367"/>
                  <a:gd name="T8" fmla="*/ 334 w 367"/>
                  <a:gd name="T9" fmla="*/ 226 h 367"/>
                  <a:gd name="T10" fmla="*/ 334 w 367"/>
                  <a:gd name="T11" fmla="*/ 292 h 367"/>
                  <a:gd name="T12" fmla="*/ 321 w 367"/>
                  <a:gd name="T13" fmla="*/ 321 h 367"/>
                  <a:gd name="T14" fmla="*/ 292 w 367"/>
                  <a:gd name="T15" fmla="*/ 334 h 367"/>
                  <a:gd name="T16" fmla="*/ 75 w 367"/>
                  <a:gd name="T17" fmla="*/ 334 h 367"/>
                  <a:gd name="T18" fmla="*/ 46 w 367"/>
                  <a:gd name="T19" fmla="*/ 321 h 367"/>
                  <a:gd name="T20" fmla="*/ 33 w 367"/>
                  <a:gd name="T21" fmla="*/ 292 h 367"/>
                  <a:gd name="T22" fmla="*/ 33 w 367"/>
                  <a:gd name="T23" fmla="*/ 75 h 367"/>
                  <a:gd name="T24" fmla="*/ 46 w 367"/>
                  <a:gd name="T25" fmla="*/ 46 h 367"/>
                  <a:gd name="T26" fmla="*/ 75 w 367"/>
                  <a:gd name="T27" fmla="*/ 33 h 367"/>
                  <a:gd name="T28" fmla="*/ 292 w 367"/>
                  <a:gd name="T29" fmla="*/ 33 h 367"/>
                  <a:gd name="T30" fmla="*/ 304 w 367"/>
                  <a:gd name="T31" fmla="*/ 35 h 367"/>
                  <a:gd name="T32" fmla="*/ 306 w 367"/>
                  <a:gd name="T33" fmla="*/ 35 h 367"/>
                  <a:gd name="T34" fmla="*/ 312 w 367"/>
                  <a:gd name="T35" fmla="*/ 33 h 367"/>
                  <a:gd name="T36" fmla="*/ 325 w 367"/>
                  <a:gd name="T37" fmla="*/ 20 h 367"/>
                  <a:gd name="T38" fmla="*/ 327 w 367"/>
                  <a:gd name="T39" fmla="*/ 13 h 367"/>
                  <a:gd name="T40" fmla="*/ 323 w 367"/>
                  <a:gd name="T41" fmla="*/ 7 h 367"/>
                  <a:gd name="T42" fmla="*/ 292 w 367"/>
                  <a:gd name="T43" fmla="*/ 0 h 367"/>
                  <a:gd name="T44" fmla="*/ 75 w 367"/>
                  <a:gd name="T45" fmla="*/ 0 h 367"/>
                  <a:gd name="T46" fmla="*/ 22 w 367"/>
                  <a:gd name="T47" fmla="*/ 22 h 367"/>
                  <a:gd name="T48" fmla="*/ 0 w 367"/>
                  <a:gd name="T49" fmla="*/ 75 h 367"/>
                  <a:gd name="T50" fmla="*/ 0 w 367"/>
                  <a:gd name="T51" fmla="*/ 292 h 367"/>
                  <a:gd name="T52" fmla="*/ 22 w 367"/>
                  <a:gd name="T53" fmla="*/ 345 h 367"/>
                  <a:gd name="T54" fmla="*/ 75 w 367"/>
                  <a:gd name="T55" fmla="*/ 367 h 367"/>
                  <a:gd name="T56" fmla="*/ 292 w 367"/>
                  <a:gd name="T57" fmla="*/ 367 h 367"/>
                  <a:gd name="T58" fmla="*/ 345 w 367"/>
                  <a:gd name="T59" fmla="*/ 345 h 367"/>
                  <a:gd name="T60" fmla="*/ 367 w 367"/>
                  <a:gd name="T61" fmla="*/ 292 h 367"/>
                  <a:gd name="T62" fmla="*/ 367 w 367"/>
                  <a:gd name="T63" fmla="*/ 209 h 367"/>
                  <a:gd name="T64" fmla="*/ 362 w 367"/>
                  <a:gd name="T65" fmla="*/ 202 h 367"/>
                  <a:gd name="T66" fmla="*/ 362 w 367"/>
                  <a:gd name="T67" fmla="*/ 202 h 367"/>
                  <a:gd name="T68" fmla="*/ 362 w 367"/>
                  <a:gd name="T69" fmla="*/ 202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7" h="367">
                    <a:moveTo>
                      <a:pt x="362" y="202"/>
                    </a:moveTo>
                    <a:cubicBezTo>
                      <a:pt x="361" y="201"/>
                      <a:pt x="360" y="201"/>
                      <a:pt x="359" y="201"/>
                    </a:cubicBezTo>
                    <a:cubicBezTo>
                      <a:pt x="356" y="201"/>
                      <a:pt x="354" y="202"/>
                      <a:pt x="353" y="203"/>
                    </a:cubicBezTo>
                    <a:cubicBezTo>
                      <a:pt x="336" y="220"/>
                      <a:pt x="336" y="220"/>
                      <a:pt x="336" y="220"/>
                    </a:cubicBezTo>
                    <a:cubicBezTo>
                      <a:pt x="335" y="222"/>
                      <a:pt x="334" y="224"/>
                      <a:pt x="334" y="226"/>
                    </a:cubicBezTo>
                    <a:cubicBezTo>
                      <a:pt x="334" y="292"/>
                      <a:pt x="334" y="292"/>
                      <a:pt x="334" y="292"/>
                    </a:cubicBezTo>
                    <a:cubicBezTo>
                      <a:pt x="334" y="303"/>
                      <a:pt x="330" y="313"/>
                      <a:pt x="321" y="321"/>
                    </a:cubicBezTo>
                    <a:cubicBezTo>
                      <a:pt x="313" y="330"/>
                      <a:pt x="303" y="334"/>
                      <a:pt x="292" y="334"/>
                    </a:cubicBezTo>
                    <a:cubicBezTo>
                      <a:pt x="75" y="334"/>
                      <a:pt x="75" y="334"/>
                      <a:pt x="75" y="334"/>
                    </a:cubicBezTo>
                    <a:cubicBezTo>
                      <a:pt x="64" y="334"/>
                      <a:pt x="54" y="330"/>
                      <a:pt x="46" y="321"/>
                    </a:cubicBezTo>
                    <a:cubicBezTo>
                      <a:pt x="37" y="313"/>
                      <a:pt x="33" y="303"/>
                      <a:pt x="33" y="292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3" y="64"/>
                      <a:pt x="37" y="54"/>
                      <a:pt x="46" y="46"/>
                    </a:cubicBezTo>
                    <a:cubicBezTo>
                      <a:pt x="54" y="37"/>
                      <a:pt x="64" y="33"/>
                      <a:pt x="75" y="33"/>
                    </a:cubicBezTo>
                    <a:cubicBezTo>
                      <a:pt x="292" y="33"/>
                      <a:pt x="292" y="33"/>
                      <a:pt x="292" y="33"/>
                    </a:cubicBezTo>
                    <a:cubicBezTo>
                      <a:pt x="296" y="33"/>
                      <a:pt x="300" y="34"/>
                      <a:pt x="304" y="35"/>
                    </a:cubicBezTo>
                    <a:cubicBezTo>
                      <a:pt x="305" y="35"/>
                      <a:pt x="306" y="35"/>
                      <a:pt x="306" y="35"/>
                    </a:cubicBezTo>
                    <a:cubicBezTo>
                      <a:pt x="308" y="35"/>
                      <a:pt x="310" y="35"/>
                      <a:pt x="312" y="33"/>
                    </a:cubicBezTo>
                    <a:cubicBezTo>
                      <a:pt x="325" y="20"/>
                      <a:pt x="325" y="20"/>
                      <a:pt x="325" y="20"/>
                    </a:cubicBezTo>
                    <a:cubicBezTo>
                      <a:pt x="327" y="18"/>
                      <a:pt x="328" y="15"/>
                      <a:pt x="327" y="13"/>
                    </a:cubicBezTo>
                    <a:cubicBezTo>
                      <a:pt x="327" y="10"/>
                      <a:pt x="325" y="8"/>
                      <a:pt x="323" y="7"/>
                    </a:cubicBezTo>
                    <a:cubicBezTo>
                      <a:pt x="313" y="2"/>
                      <a:pt x="303" y="0"/>
                      <a:pt x="29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54" y="0"/>
                      <a:pt x="37" y="7"/>
                      <a:pt x="22" y="22"/>
                    </a:cubicBezTo>
                    <a:cubicBezTo>
                      <a:pt x="7" y="37"/>
                      <a:pt x="0" y="54"/>
                      <a:pt x="0" y="75"/>
                    </a:cubicBezTo>
                    <a:cubicBezTo>
                      <a:pt x="0" y="292"/>
                      <a:pt x="0" y="292"/>
                      <a:pt x="0" y="292"/>
                    </a:cubicBezTo>
                    <a:cubicBezTo>
                      <a:pt x="0" y="313"/>
                      <a:pt x="7" y="330"/>
                      <a:pt x="22" y="345"/>
                    </a:cubicBezTo>
                    <a:cubicBezTo>
                      <a:pt x="37" y="360"/>
                      <a:pt x="54" y="367"/>
                      <a:pt x="75" y="367"/>
                    </a:cubicBezTo>
                    <a:cubicBezTo>
                      <a:pt x="292" y="367"/>
                      <a:pt x="292" y="367"/>
                      <a:pt x="292" y="367"/>
                    </a:cubicBezTo>
                    <a:cubicBezTo>
                      <a:pt x="313" y="367"/>
                      <a:pt x="330" y="360"/>
                      <a:pt x="345" y="345"/>
                    </a:cubicBezTo>
                    <a:cubicBezTo>
                      <a:pt x="360" y="330"/>
                      <a:pt x="367" y="313"/>
                      <a:pt x="367" y="292"/>
                    </a:cubicBezTo>
                    <a:cubicBezTo>
                      <a:pt x="367" y="209"/>
                      <a:pt x="367" y="209"/>
                      <a:pt x="367" y="209"/>
                    </a:cubicBezTo>
                    <a:cubicBezTo>
                      <a:pt x="367" y="205"/>
                      <a:pt x="365" y="203"/>
                      <a:pt x="362" y="202"/>
                    </a:cubicBezTo>
                    <a:close/>
                    <a:moveTo>
                      <a:pt x="362" y="202"/>
                    </a:moveTo>
                    <a:cubicBezTo>
                      <a:pt x="362" y="202"/>
                      <a:pt x="362" y="202"/>
                      <a:pt x="362" y="202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1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8" name="Freeform 87"/>
              <p:cNvSpPr>
                <a:spLocks noEditPoints="1"/>
              </p:cNvSpPr>
              <p:nvPr/>
            </p:nvSpPr>
            <p:spPr bwMode="auto">
              <a:xfrm>
                <a:off x="2948863" y="1975582"/>
                <a:ext cx="384175" cy="296863"/>
              </a:xfrm>
              <a:custGeom>
                <a:avLst/>
                <a:gdLst>
                  <a:gd name="T0" fmla="*/ 360 w 367"/>
                  <a:gd name="T1" fmla="*/ 35 h 283"/>
                  <a:gd name="T2" fmla="*/ 332 w 367"/>
                  <a:gd name="T3" fmla="*/ 6 h 283"/>
                  <a:gd name="T4" fmla="*/ 317 w 367"/>
                  <a:gd name="T5" fmla="*/ 0 h 283"/>
                  <a:gd name="T6" fmla="*/ 302 w 367"/>
                  <a:gd name="T7" fmla="*/ 6 h 283"/>
                  <a:gd name="T8" fmla="*/ 133 w 367"/>
                  <a:gd name="T9" fmla="*/ 175 h 283"/>
                  <a:gd name="T10" fmla="*/ 65 w 367"/>
                  <a:gd name="T11" fmla="*/ 106 h 283"/>
                  <a:gd name="T12" fmla="*/ 50 w 367"/>
                  <a:gd name="T13" fmla="*/ 100 h 283"/>
                  <a:gd name="T14" fmla="*/ 35 w 367"/>
                  <a:gd name="T15" fmla="*/ 106 h 283"/>
                  <a:gd name="T16" fmla="*/ 6 w 367"/>
                  <a:gd name="T17" fmla="*/ 135 h 283"/>
                  <a:gd name="T18" fmla="*/ 0 w 367"/>
                  <a:gd name="T19" fmla="*/ 150 h 283"/>
                  <a:gd name="T20" fmla="*/ 6 w 367"/>
                  <a:gd name="T21" fmla="*/ 165 h 283"/>
                  <a:gd name="T22" fmla="*/ 118 w 367"/>
                  <a:gd name="T23" fmla="*/ 277 h 283"/>
                  <a:gd name="T24" fmla="*/ 133 w 367"/>
                  <a:gd name="T25" fmla="*/ 283 h 283"/>
                  <a:gd name="T26" fmla="*/ 148 w 367"/>
                  <a:gd name="T27" fmla="*/ 277 h 283"/>
                  <a:gd name="T28" fmla="*/ 360 w 367"/>
                  <a:gd name="T29" fmla="*/ 65 h 283"/>
                  <a:gd name="T30" fmla="*/ 367 w 367"/>
                  <a:gd name="T31" fmla="*/ 50 h 283"/>
                  <a:gd name="T32" fmla="*/ 360 w 367"/>
                  <a:gd name="T33" fmla="*/ 35 h 283"/>
                  <a:gd name="T34" fmla="*/ 360 w 367"/>
                  <a:gd name="T35" fmla="*/ 35 h 283"/>
                  <a:gd name="T36" fmla="*/ 360 w 367"/>
                  <a:gd name="T37" fmla="*/ 35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67" h="283">
                    <a:moveTo>
                      <a:pt x="360" y="35"/>
                    </a:moveTo>
                    <a:cubicBezTo>
                      <a:pt x="332" y="6"/>
                      <a:pt x="332" y="6"/>
                      <a:pt x="332" y="6"/>
                    </a:cubicBezTo>
                    <a:cubicBezTo>
                      <a:pt x="327" y="2"/>
                      <a:pt x="323" y="0"/>
                      <a:pt x="317" y="0"/>
                    </a:cubicBezTo>
                    <a:cubicBezTo>
                      <a:pt x="311" y="0"/>
                      <a:pt x="306" y="2"/>
                      <a:pt x="302" y="6"/>
                    </a:cubicBezTo>
                    <a:cubicBezTo>
                      <a:pt x="133" y="175"/>
                      <a:pt x="133" y="175"/>
                      <a:pt x="133" y="175"/>
                    </a:cubicBezTo>
                    <a:cubicBezTo>
                      <a:pt x="65" y="106"/>
                      <a:pt x="65" y="106"/>
                      <a:pt x="65" y="106"/>
                    </a:cubicBezTo>
                    <a:cubicBezTo>
                      <a:pt x="60" y="102"/>
                      <a:pt x="56" y="100"/>
                      <a:pt x="50" y="100"/>
                    </a:cubicBezTo>
                    <a:cubicBezTo>
                      <a:pt x="44" y="100"/>
                      <a:pt x="39" y="102"/>
                      <a:pt x="35" y="106"/>
                    </a:cubicBezTo>
                    <a:cubicBezTo>
                      <a:pt x="6" y="135"/>
                      <a:pt x="6" y="135"/>
                      <a:pt x="6" y="135"/>
                    </a:cubicBezTo>
                    <a:cubicBezTo>
                      <a:pt x="2" y="139"/>
                      <a:pt x="0" y="144"/>
                      <a:pt x="0" y="150"/>
                    </a:cubicBezTo>
                    <a:cubicBezTo>
                      <a:pt x="0" y="156"/>
                      <a:pt x="2" y="161"/>
                      <a:pt x="6" y="165"/>
                    </a:cubicBezTo>
                    <a:cubicBezTo>
                      <a:pt x="118" y="277"/>
                      <a:pt x="118" y="277"/>
                      <a:pt x="118" y="277"/>
                    </a:cubicBezTo>
                    <a:cubicBezTo>
                      <a:pt x="123" y="281"/>
                      <a:pt x="128" y="283"/>
                      <a:pt x="133" y="283"/>
                    </a:cubicBezTo>
                    <a:cubicBezTo>
                      <a:pt x="139" y="283"/>
                      <a:pt x="144" y="281"/>
                      <a:pt x="148" y="277"/>
                    </a:cubicBezTo>
                    <a:cubicBezTo>
                      <a:pt x="360" y="65"/>
                      <a:pt x="360" y="65"/>
                      <a:pt x="360" y="65"/>
                    </a:cubicBezTo>
                    <a:cubicBezTo>
                      <a:pt x="364" y="60"/>
                      <a:pt x="367" y="55"/>
                      <a:pt x="367" y="50"/>
                    </a:cubicBezTo>
                    <a:cubicBezTo>
                      <a:pt x="367" y="44"/>
                      <a:pt x="364" y="39"/>
                      <a:pt x="360" y="35"/>
                    </a:cubicBezTo>
                    <a:close/>
                    <a:moveTo>
                      <a:pt x="360" y="35"/>
                    </a:moveTo>
                    <a:cubicBezTo>
                      <a:pt x="360" y="35"/>
                      <a:pt x="360" y="35"/>
                      <a:pt x="360" y="35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1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grpSp>
          <p:nvGrpSpPr>
            <p:cNvPr id="89" name="Group 88"/>
            <p:cNvGrpSpPr/>
            <p:nvPr/>
          </p:nvGrpSpPr>
          <p:grpSpPr>
            <a:xfrm>
              <a:off x="2987461" y="3467025"/>
              <a:ext cx="266368" cy="225532"/>
              <a:chOff x="2877426" y="1956532"/>
              <a:chExt cx="455612" cy="385763"/>
            </a:xfrm>
            <a:solidFill>
              <a:schemeClr val="accent1"/>
            </a:solidFill>
          </p:grpSpPr>
          <p:sp>
            <p:nvSpPr>
              <p:cNvPr id="90" name="Freeform 105"/>
              <p:cNvSpPr>
                <a:spLocks noEditPoints="1"/>
              </p:cNvSpPr>
              <p:nvPr/>
            </p:nvSpPr>
            <p:spPr bwMode="auto">
              <a:xfrm>
                <a:off x="2877426" y="1956532"/>
                <a:ext cx="384175" cy="385763"/>
              </a:xfrm>
              <a:custGeom>
                <a:avLst/>
                <a:gdLst>
                  <a:gd name="T0" fmla="*/ 362 w 367"/>
                  <a:gd name="T1" fmla="*/ 202 h 367"/>
                  <a:gd name="T2" fmla="*/ 359 w 367"/>
                  <a:gd name="T3" fmla="*/ 201 h 367"/>
                  <a:gd name="T4" fmla="*/ 353 w 367"/>
                  <a:gd name="T5" fmla="*/ 203 h 367"/>
                  <a:gd name="T6" fmla="*/ 336 w 367"/>
                  <a:gd name="T7" fmla="*/ 220 h 367"/>
                  <a:gd name="T8" fmla="*/ 334 w 367"/>
                  <a:gd name="T9" fmla="*/ 226 h 367"/>
                  <a:gd name="T10" fmla="*/ 334 w 367"/>
                  <a:gd name="T11" fmla="*/ 292 h 367"/>
                  <a:gd name="T12" fmla="*/ 321 w 367"/>
                  <a:gd name="T13" fmla="*/ 321 h 367"/>
                  <a:gd name="T14" fmla="*/ 292 w 367"/>
                  <a:gd name="T15" fmla="*/ 334 h 367"/>
                  <a:gd name="T16" fmla="*/ 75 w 367"/>
                  <a:gd name="T17" fmla="*/ 334 h 367"/>
                  <a:gd name="T18" fmla="*/ 46 w 367"/>
                  <a:gd name="T19" fmla="*/ 321 h 367"/>
                  <a:gd name="T20" fmla="*/ 33 w 367"/>
                  <a:gd name="T21" fmla="*/ 292 h 367"/>
                  <a:gd name="T22" fmla="*/ 33 w 367"/>
                  <a:gd name="T23" fmla="*/ 75 h 367"/>
                  <a:gd name="T24" fmla="*/ 46 w 367"/>
                  <a:gd name="T25" fmla="*/ 46 h 367"/>
                  <a:gd name="T26" fmla="*/ 75 w 367"/>
                  <a:gd name="T27" fmla="*/ 33 h 367"/>
                  <a:gd name="T28" fmla="*/ 292 w 367"/>
                  <a:gd name="T29" fmla="*/ 33 h 367"/>
                  <a:gd name="T30" fmla="*/ 304 w 367"/>
                  <a:gd name="T31" fmla="*/ 35 h 367"/>
                  <a:gd name="T32" fmla="*/ 306 w 367"/>
                  <a:gd name="T33" fmla="*/ 35 h 367"/>
                  <a:gd name="T34" fmla="*/ 312 w 367"/>
                  <a:gd name="T35" fmla="*/ 33 h 367"/>
                  <a:gd name="T36" fmla="*/ 325 w 367"/>
                  <a:gd name="T37" fmla="*/ 20 h 367"/>
                  <a:gd name="T38" fmla="*/ 327 w 367"/>
                  <a:gd name="T39" fmla="*/ 13 h 367"/>
                  <a:gd name="T40" fmla="*/ 323 w 367"/>
                  <a:gd name="T41" fmla="*/ 7 h 367"/>
                  <a:gd name="T42" fmla="*/ 292 w 367"/>
                  <a:gd name="T43" fmla="*/ 0 h 367"/>
                  <a:gd name="T44" fmla="*/ 75 w 367"/>
                  <a:gd name="T45" fmla="*/ 0 h 367"/>
                  <a:gd name="T46" fmla="*/ 22 w 367"/>
                  <a:gd name="T47" fmla="*/ 22 h 367"/>
                  <a:gd name="T48" fmla="*/ 0 w 367"/>
                  <a:gd name="T49" fmla="*/ 75 h 367"/>
                  <a:gd name="T50" fmla="*/ 0 w 367"/>
                  <a:gd name="T51" fmla="*/ 292 h 367"/>
                  <a:gd name="T52" fmla="*/ 22 w 367"/>
                  <a:gd name="T53" fmla="*/ 345 h 367"/>
                  <a:gd name="T54" fmla="*/ 75 w 367"/>
                  <a:gd name="T55" fmla="*/ 367 h 367"/>
                  <a:gd name="T56" fmla="*/ 292 w 367"/>
                  <a:gd name="T57" fmla="*/ 367 h 367"/>
                  <a:gd name="T58" fmla="*/ 345 w 367"/>
                  <a:gd name="T59" fmla="*/ 345 h 367"/>
                  <a:gd name="T60" fmla="*/ 367 w 367"/>
                  <a:gd name="T61" fmla="*/ 292 h 367"/>
                  <a:gd name="T62" fmla="*/ 367 w 367"/>
                  <a:gd name="T63" fmla="*/ 209 h 367"/>
                  <a:gd name="T64" fmla="*/ 362 w 367"/>
                  <a:gd name="T65" fmla="*/ 202 h 367"/>
                  <a:gd name="T66" fmla="*/ 362 w 367"/>
                  <a:gd name="T67" fmla="*/ 202 h 367"/>
                  <a:gd name="T68" fmla="*/ 362 w 367"/>
                  <a:gd name="T69" fmla="*/ 202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7" h="367">
                    <a:moveTo>
                      <a:pt x="362" y="202"/>
                    </a:moveTo>
                    <a:cubicBezTo>
                      <a:pt x="361" y="201"/>
                      <a:pt x="360" y="201"/>
                      <a:pt x="359" y="201"/>
                    </a:cubicBezTo>
                    <a:cubicBezTo>
                      <a:pt x="356" y="201"/>
                      <a:pt x="354" y="202"/>
                      <a:pt x="353" y="203"/>
                    </a:cubicBezTo>
                    <a:cubicBezTo>
                      <a:pt x="336" y="220"/>
                      <a:pt x="336" y="220"/>
                      <a:pt x="336" y="220"/>
                    </a:cubicBezTo>
                    <a:cubicBezTo>
                      <a:pt x="335" y="222"/>
                      <a:pt x="334" y="224"/>
                      <a:pt x="334" y="226"/>
                    </a:cubicBezTo>
                    <a:cubicBezTo>
                      <a:pt x="334" y="292"/>
                      <a:pt x="334" y="292"/>
                      <a:pt x="334" y="292"/>
                    </a:cubicBezTo>
                    <a:cubicBezTo>
                      <a:pt x="334" y="303"/>
                      <a:pt x="330" y="313"/>
                      <a:pt x="321" y="321"/>
                    </a:cubicBezTo>
                    <a:cubicBezTo>
                      <a:pt x="313" y="330"/>
                      <a:pt x="303" y="334"/>
                      <a:pt x="292" y="334"/>
                    </a:cubicBezTo>
                    <a:cubicBezTo>
                      <a:pt x="75" y="334"/>
                      <a:pt x="75" y="334"/>
                      <a:pt x="75" y="334"/>
                    </a:cubicBezTo>
                    <a:cubicBezTo>
                      <a:pt x="64" y="334"/>
                      <a:pt x="54" y="330"/>
                      <a:pt x="46" y="321"/>
                    </a:cubicBezTo>
                    <a:cubicBezTo>
                      <a:pt x="37" y="313"/>
                      <a:pt x="33" y="303"/>
                      <a:pt x="33" y="292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3" y="64"/>
                      <a:pt x="37" y="54"/>
                      <a:pt x="46" y="46"/>
                    </a:cubicBezTo>
                    <a:cubicBezTo>
                      <a:pt x="54" y="37"/>
                      <a:pt x="64" y="33"/>
                      <a:pt x="75" y="33"/>
                    </a:cubicBezTo>
                    <a:cubicBezTo>
                      <a:pt x="292" y="33"/>
                      <a:pt x="292" y="33"/>
                      <a:pt x="292" y="33"/>
                    </a:cubicBezTo>
                    <a:cubicBezTo>
                      <a:pt x="296" y="33"/>
                      <a:pt x="300" y="34"/>
                      <a:pt x="304" y="35"/>
                    </a:cubicBezTo>
                    <a:cubicBezTo>
                      <a:pt x="305" y="35"/>
                      <a:pt x="306" y="35"/>
                      <a:pt x="306" y="35"/>
                    </a:cubicBezTo>
                    <a:cubicBezTo>
                      <a:pt x="308" y="35"/>
                      <a:pt x="310" y="35"/>
                      <a:pt x="312" y="33"/>
                    </a:cubicBezTo>
                    <a:cubicBezTo>
                      <a:pt x="325" y="20"/>
                      <a:pt x="325" y="20"/>
                      <a:pt x="325" y="20"/>
                    </a:cubicBezTo>
                    <a:cubicBezTo>
                      <a:pt x="327" y="18"/>
                      <a:pt x="328" y="15"/>
                      <a:pt x="327" y="13"/>
                    </a:cubicBezTo>
                    <a:cubicBezTo>
                      <a:pt x="327" y="10"/>
                      <a:pt x="325" y="8"/>
                      <a:pt x="323" y="7"/>
                    </a:cubicBezTo>
                    <a:cubicBezTo>
                      <a:pt x="313" y="2"/>
                      <a:pt x="303" y="0"/>
                      <a:pt x="29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54" y="0"/>
                      <a:pt x="37" y="7"/>
                      <a:pt x="22" y="22"/>
                    </a:cubicBezTo>
                    <a:cubicBezTo>
                      <a:pt x="7" y="37"/>
                      <a:pt x="0" y="54"/>
                      <a:pt x="0" y="75"/>
                    </a:cubicBezTo>
                    <a:cubicBezTo>
                      <a:pt x="0" y="292"/>
                      <a:pt x="0" y="292"/>
                      <a:pt x="0" y="292"/>
                    </a:cubicBezTo>
                    <a:cubicBezTo>
                      <a:pt x="0" y="313"/>
                      <a:pt x="7" y="330"/>
                      <a:pt x="22" y="345"/>
                    </a:cubicBezTo>
                    <a:cubicBezTo>
                      <a:pt x="37" y="360"/>
                      <a:pt x="54" y="367"/>
                      <a:pt x="75" y="367"/>
                    </a:cubicBezTo>
                    <a:cubicBezTo>
                      <a:pt x="292" y="367"/>
                      <a:pt x="292" y="367"/>
                      <a:pt x="292" y="367"/>
                    </a:cubicBezTo>
                    <a:cubicBezTo>
                      <a:pt x="313" y="367"/>
                      <a:pt x="330" y="360"/>
                      <a:pt x="345" y="345"/>
                    </a:cubicBezTo>
                    <a:cubicBezTo>
                      <a:pt x="360" y="330"/>
                      <a:pt x="367" y="313"/>
                      <a:pt x="367" y="292"/>
                    </a:cubicBezTo>
                    <a:cubicBezTo>
                      <a:pt x="367" y="209"/>
                      <a:pt x="367" y="209"/>
                      <a:pt x="367" y="209"/>
                    </a:cubicBezTo>
                    <a:cubicBezTo>
                      <a:pt x="367" y="205"/>
                      <a:pt x="365" y="203"/>
                      <a:pt x="362" y="202"/>
                    </a:cubicBezTo>
                    <a:close/>
                    <a:moveTo>
                      <a:pt x="362" y="202"/>
                    </a:moveTo>
                    <a:cubicBezTo>
                      <a:pt x="362" y="202"/>
                      <a:pt x="362" y="202"/>
                      <a:pt x="362" y="202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1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1" name="Freeform 90"/>
              <p:cNvSpPr>
                <a:spLocks noEditPoints="1"/>
              </p:cNvSpPr>
              <p:nvPr/>
            </p:nvSpPr>
            <p:spPr bwMode="auto">
              <a:xfrm>
                <a:off x="2948863" y="1975582"/>
                <a:ext cx="384175" cy="296863"/>
              </a:xfrm>
              <a:custGeom>
                <a:avLst/>
                <a:gdLst>
                  <a:gd name="T0" fmla="*/ 360 w 367"/>
                  <a:gd name="T1" fmla="*/ 35 h 283"/>
                  <a:gd name="T2" fmla="*/ 332 w 367"/>
                  <a:gd name="T3" fmla="*/ 6 h 283"/>
                  <a:gd name="T4" fmla="*/ 317 w 367"/>
                  <a:gd name="T5" fmla="*/ 0 h 283"/>
                  <a:gd name="T6" fmla="*/ 302 w 367"/>
                  <a:gd name="T7" fmla="*/ 6 h 283"/>
                  <a:gd name="T8" fmla="*/ 133 w 367"/>
                  <a:gd name="T9" fmla="*/ 175 h 283"/>
                  <a:gd name="T10" fmla="*/ 65 w 367"/>
                  <a:gd name="T11" fmla="*/ 106 h 283"/>
                  <a:gd name="T12" fmla="*/ 50 w 367"/>
                  <a:gd name="T13" fmla="*/ 100 h 283"/>
                  <a:gd name="T14" fmla="*/ 35 w 367"/>
                  <a:gd name="T15" fmla="*/ 106 h 283"/>
                  <a:gd name="T16" fmla="*/ 6 w 367"/>
                  <a:gd name="T17" fmla="*/ 135 h 283"/>
                  <a:gd name="T18" fmla="*/ 0 w 367"/>
                  <a:gd name="T19" fmla="*/ 150 h 283"/>
                  <a:gd name="T20" fmla="*/ 6 w 367"/>
                  <a:gd name="T21" fmla="*/ 165 h 283"/>
                  <a:gd name="T22" fmla="*/ 118 w 367"/>
                  <a:gd name="T23" fmla="*/ 277 h 283"/>
                  <a:gd name="T24" fmla="*/ 133 w 367"/>
                  <a:gd name="T25" fmla="*/ 283 h 283"/>
                  <a:gd name="T26" fmla="*/ 148 w 367"/>
                  <a:gd name="T27" fmla="*/ 277 h 283"/>
                  <a:gd name="T28" fmla="*/ 360 w 367"/>
                  <a:gd name="T29" fmla="*/ 65 h 283"/>
                  <a:gd name="T30" fmla="*/ 367 w 367"/>
                  <a:gd name="T31" fmla="*/ 50 h 283"/>
                  <a:gd name="T32" fmla="*/ 360 w 367"/>
                  <a:gd name="T33" fmla="*/ 35 h 283"/>
                  <a:gd name="T34" fmla="*/ 360 w 367"/>
                  <a:gd name="T35" fmla="*/ 35 h 283"/>
                  <a:gd name="T36" fmla="*/ 360 w 367"/>
                  <a:gd name="T37" fmla="*/ 35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67" h="283">
                    <a:moveTo>
                      <a:pt x="360" y="35"/>
                    </a:moveTo>
                    <a:cubicBezTo>
                      <a:pt x="332" y="6"/>
                      <a:pt x="332" y="6"/>
                      <a:pt x="332" y="6"/>
                    </a:cubicBezTo>
                    <a:cubicBezTo>
                      <a:pt x="327" y="2"/>
                      <a:pt x="323" y="0"/>
                      <a:pt x="317" y="0"/>
                    </a:cubicBezTo>
                    <a:cubicBezTo>
                      <a:pt x="311" y="0"/>
                      <a:pt x="306" y="2"/>
                      <a:pt x="302" y="6"/>
                    </a:cubicBezTo>
                    <a:cubicBezTo>
                      <a:pt x="133" y="175"/>
                      <a:pt x="133" y="175"/>
                      <a:pt x="133" y="175"/>
                    </a:cubicBezTo>
                    <a:cubicBezTo>
                      <a:pt x="65" y="106"/>
                      <a:pt x="65" y="106"/>
                      <a:pt x="65" y="106"/>
                    </a:cubicBezTo>
                    <a:cubicBezTo>
                      <a:pt x="60" y="102"/>
                      <a:pt x="56" y="100"/>
                      <a:pt x="50" y="100"/>
                    </a:cubicBezTo>
                    <a:cubicBezTo>
                      <a:pt x="44" y="100"/>
                      <a:pt x="39" y="102"/>
                      <a:pt x="35" y="106"/>
                    </a:cubicBezTo>
                    <a:cubicBezTo>
                      <a:pt x="6" y="135"/>
                      <a:pt x="6" y="135"/>
                      <a:pt x="6" y="135"/>
                    </a:cubicBezTo>
                    <a:cubicBezTo>
                      <a:pt x="2" y="139"/>
                      <a:pt x="0" y="144"/>
                      <a:pt x="0" y="150"/>
                    </a:cubicBezTo>
                    <a:cubicBezTo>
                      <a:pt x="0" y="156"/>
                      <a:pt x="2" y="161"/>
                      <a:pt x="6" y="165"/>
                    </a:cubicBezTo>
                    <a:cubicBezTo>
                      <a:pt x="118" y="277"/>
                      <a:pt x="118" y="277"/>
                      <a:pt x="118" y="277"/>
                    </a:cubicBezTo>
                    <a:cubicBezTo>
                      <a:pt x="123" y="281"/>
                      <a:pt x="128" y="283"/>
                      <a:pt x="133" y="283"/>
                    </a:cubicBezTo>
                    <a:cubicBezTo>
                      <a:pt x="139" y="283"/>
                      <a:pt x="144" y="281"/>
                      <a:pt x="148" y="277"/>
                    </a:cubicBezTo>
                    <a:cubicBezTo>
                      <a:pt x="360" y="65"/>
                      <a:pt x="360" y="65"/>
                      <a:pt x="360" y="65"/>
                    </a:cubicBezTo>
                    <a:cubicBezTo>
                      <a:pt x="364" y="60"/>
                      <a:pt x="367" y="55"/>
                      <a:pt x="367" y="50"/>
                    </a:cubicBezTo>
                    <a:cubicBezTo>
                      <a:pt x="367" y="44"/>
                      <a:pt x="364" y="39"/>
                      <a:pt x="360" y="35"/>
                    </a:cubicBezTo>
                    <a:close/>
                    <a:moveTo>
                      <a:pt x="360" y="35"/>
                    </a:moveTo>
                    <a:cubicBezTo>
                      <a:pt x="360" y="35"/>
                      <a:pt x="360" y="35"/>
                      <a:pt x="360" y="35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1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grpSp>
          <p:nvGrpSpPr>
            <p:cNvPr id="92" name="Group 91"/>
            <p:cNvGrpSpPr/>
            <p:nvPr/>
          </p:nvGrpSpPr>
          <p:grpSpPr>
            <a:xfrm>
              <a:off x="4376017" y="2035194"/>
              <a:ext cx="266368" cy="225532"/>
              <a:chOff x="2877426" y="1956532"/>
              <a:chExt cx="455612" cy="385763"/>
            </a:xfrm>
            <a:solidFill>
              <a:schemeClr val="accent2"/>
            </a:solidFill>
          </p:grpSpPr>
          <p:sp>
            <p:nvSpPr>
              <p:cNvPr id="93" name="Freeform 105"/>
              <p:cNvSpPr>
                <a:spLocks noEditPoints="1"/>
              </p:cNvSpPr>
              <p:nvPr/>
            </p:nvSpPr>
            <p:spPr bwMode="auto">
              <a:xfrm>
                <a:off x="2877426" y="1956532"/>
                <a:ext cx="384175" cy="385763"/>
              </a:xfrm>
              <a:custGeom>
                <a:avLst/>
                <a:gdLst>
                  <a:gd name="T0" fmla="*/ 362 w 367"/>
                  <a:gd name="T1" fmla="*/ 202 h 367"/>
                  <a:gd name="T2" fmla="*/ 359 w 367"/>
                  <a:gd name="T3" fmla="*/ 201 h 367"/>
                  <a:gd name="T4" fmla="*/ 353 w 367"/>
                  <a:gd name="T5" fmla="*/ 203 h 367"/>
                  <a:gd name="T6" fmla="*/ 336 w 367"/>
                  <a:gd name="T7" fmla="*/ 220 h 367"/>
                  <a:gd name="T8" fmla="*/ 334 w 367"/>
                  <a:gd name="T9" fmla="*/ 226 h 367"/>
                  <a:gd name="T10" fmla="*/ 334 w 367"/>
                  <a:gd name="T11" fmla="*/ 292 h 367"/>
                  <a:gd name="T12" fmla="*/ 321 w 367"/>
                  <a:gd name="T13" fmla="*/ 321 h 367"/>
                  <a:gd name="T14" fmla="*/ 292 w 367"/>
                  <a:gd name="T15" fmla="*/ 334 h 367"/>
                  <a:gd name="T16" fmla="*/ 75 w 367"/>
                  <a:gd name="T17" fmla="*/ 334 h 367"/>
                  <a:gd name="T18" fmla="*/ 46 w 367"/>
                  <a:gd name="T19" fmla="*/ 321 h 367"/>
                  <a:gd name="T20" fmla="*/ 33 w 367"/>
                  <a:gd name="T21" fmla="*/ 292 h 367"/>
                  <a:gd name="T22" fmla="*/ 33 w 367"/>
                  <a:gd name="T23" fmla="*/ 75 h 367"/>
                  <a:gd name="T24" fmla="*/ 46 w 367"/>
                  <a:gd name="T25" fmla="*/ 46 h 367"/>
                  <a:gd name="T26" fmla="*/ 75 w 367"/>
                  <a:gd name="T27" fmla="*/ 33 h 367"/>
                  <a:gd name="T28" fmla="*/ 292 w 367"/>
                  <a:gd name="T29" fmla="*/ 33 h 367"/>
                  <a:gd name="T30" fmla="*/ 304 w 367"/>
                  <a:gd name="T31" fmla="*/ 35 h 367"/>
                  <a:gd name="T32" fmla="*/ 306 w 367"/>
                  <a:gd name="T33" fmla="*/ 35 h 367"/>
                  <a:gd name="T34" fmla="*/ 312 w 367"/>
                  <a:gd name="T35" fmla="*/ 33 h 367"/>
                  <a:gd name="T36" fmla="*/ 325 w 367"/>
                  <a:gd name="T37" fmla="*/ 20 h 367"/>
                  <a:gd name="T38" fmla="*/ 327 w 367"/>
                  <a:gd name="T39" fmla="*/ 13 h 367"/>
                  <a:gd name="T40" fmla="*/ 323 w 367"/>
                  <a:gd name="T41" fmla="*/ 7 h 367"/>
                  <a:gd name="T42" fmla="*/ 292 w 367"/>
                  <a:gd name="T43" fmla="*/ 0 h 367"/>
                  <a:gd name="T44" fmla="*/ 75 w 367"/>
                  <a:gd name="T45" fmla="*/ 0 h 367"/>
                  <a:gd name="T46" fmla="*/ 22 w 367"/>
                  <a:gd name="T47" fmla="*/ 22 h 367"/>
                  <a:gd name="T48" fmla="*/ 0 w 367"/>
                  <a:gd name="T49" fmla="*/ 75 h 367"/>
                  <a:gd name="T50" fmla="*/ 0 w 367"/>
                  <a:gd name="T51" fmla="*/ 292 h 367"/>
                  <a:gd name="T52" fmla="*/ 22 w 367"/>
                  <a:gd name="T53" fmla="*/ 345 h 367"/>
                  <a:gd name="T54" fmla="*/ 75 w 367"/>
                  <a:gd name="T55" fmla="*/ 367 h 367"/>
                  <a:gd name="T56" fmla="*/ 292 w 367"/>
                  <a:gd name="T57" fmla="*/ 367 h 367"/>
                  <a:gd name="T58" fmla="*/ 345 w 367"/>
                  <a:gd name="T59" fmla="*/ 345 h 367"/>
                  <a:gd name="T60" fmla="*/ 367 w 367"/>
                  <a:gd name="T61" fmla="*/ 292 h 367"/>
                  <a:gd name="T62" fmla="*/ 367 w 367"/>
                  <a:gd name="T63" fmla="*/ 209 h 367"/>
                  <a:gd name="T64" fmla="*/ 362 w 367"/>
                  <a:gd name="T65" fmla="*/ 202 h 367"/>
                  <a:gd name="T66" fmla="*/ 362 w 367"/>
                  <a:gd name="T67" fmla="*/ 202 h 367"/>
                  <a:gd name="T68" fmla="*/ 362 w 367"/>
                  <a:gd name="T69" fmla="*/ 202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7" h="367">
                    <a:moveTo>
                      <a:pt x="362" y="202"/>
                    </a:moveTo>
                    <a:cubicBezTo>
                      <a:pt x="361" y="201"/>
                      <a:pt x="360" y="201"/>
                      <a:pt x="359" y="201"/>
                    </a:cubicBezTo>
                    <a:cubicBezTo>
                      <a:pt x="356" y="201"/>
                      <a:pt x="354" y="202"/>
                      <a:pt x="353" y="203"/>
                    </a:cubicBezTo>
                    <a:cubicBezTo>
                      <a:pt x="336" y="220"/>
                      <a:pt x="336" y="220"/>
                      <a:pt x="336" y="220"/>
                    </a:cubicBezTo>
                    <a:cubicBezTo>
                      <a:pt x="335" y="222"/>
                      <a:pt x="334" y="224"/>
                      <a:pt x="334" y="226"/>
                    </a:cubicBezTo>
                    <a:cubicBezTo>
                      <a:pt x="334" y="292"/>
                      <a:pt x="334" y="292"/>
                      <a:pt x="334" y="292"/>
                    </a:cubicBezTo>
                    <a:cubicBezTo>
                      <a:pt x="334" y="303"/>
                      <a:pt x="330" y="313"/>
                      <a:pt x="321" y="321"/>
                    </a:cubicBezTo>
                    <a:cubicBezTo>
                      <a:pt x="313" y="330"/>
                      <a:pt x="303" y="334"/>
                      <a:pt x="292" y="334"/>
                    </a:cubicBezTo>
                    <a:cubicBezTo>
                      <a:pt x="75" y="334"/>
                      <a:pt x="75" y="334"/>
                      <a:pt x="75" y="334"/>
                    </a:cubicBezTo>
                    <a:cubicBezTo>
                      <a:pt x="64" y="334"/>
                      <a:pt x="54" y="330"/>
                      <a:pt x="46" y="321"/>
                    </a:cubicBezTo>
                    <a:cubicBezTo>
                      <a:pt x="37" y="313"/>
                      <a:pt x="33" y="303"/>
                      <a:pt x="33" y="292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3" y="64"/>
                      <a:pt x="37" y="54"/>
                      <a:pt x="46" y="46"/>
                    </a:cubicBezTo>
                    <a:cubicBezTo>
                      <a:pt x="54" y="37"/>
                      <a:pt x="64" y="33"/>
                      <a:pt x="75" y="33"/>
                    </a:cubicBezTo>
                    <a:cubicBezTo>
                      <a:pt x="292" y="33"/>
                      <a:pt x="292" y="33"/>
                      <a:pt x="292" y="33"/>
                    </a:cubicBezTo>
                    <a:cubicBezTo>
                      <a:pt x="296" y="33"/>
                      <a:pt x="300" y="34"/>
                      <a:pt x="304" y="35"/>
                    </a:cubicBezTo>
                    <a:cubicBezTo>
                      <a:pt x="305" y="35"/>
                      <a:pt x="306" y="35"/>
                      <a:pt x="306" y="35"/>
                    </a:cubicBezTo>
                    <a:cubicBezTo>
                      <a:pt x="308" y="35"/>
                      <a:pt x="310" y="35"/>
                      <a:pt x="312" y="33"/>
                    </a:cubicBezTo>
                    <a:cubicBezTo>
                      <a:pt x="325" y="20"/>
                      <a:pt x="325" y="20"/>
                      <a:pt x="325" y="20"/>
                    </a:cubicBezTo>
                    <a:cubicBezTo>
                      <a:pt x="327" y="18"/>
                      <a:pt x="328" y="15"/>
                      <a:pt x="327" y="13"/>
                    </a:cubicBezTo>
                    <a:cubicBezTo>
                      <a:pt x="327" y="10"/>
                      <a:pt x="325" y="8"/>
                      <a:pt x="323" y="7"/>
                    </a:cubicBezTo>
                    <a:cubicBezTo>
                      <a:pt x="313" y="2"/>
                      <a:pt x="303" y="0"/>
                      <a:pt x="29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54" y="0"/>
                      <a:pt x="37" y="7"/>
                      <a:pt x="22" y="22"/>
                    </a:cubicBezTo>
                    <a:cubicBezTo>
                      <a:pt x="7" y="37"/>
                      <a:pt x="0" y="54"/>
                      <a:pt x="0" y="75"/>
                    </a:cubicBezTo>
                    <a:cubicBezTo>
                      <a:pt x="0" y="292"/>
                      <a:pt x="0" y="292"/>
                      <a:pt x="0" y="292"/>
                    </a:cubicBezTo>
                    <a:cubicBezTo>
                      <a:pt x="0" y="313"/>
                      <a:pt x="7" y="330"/>
                      <a:pt x="22" y="345"/>
                    </a:cubicBezTo>
                    <a:cubicBezTo>
                      <a:pt x="37" y="360"/>
                      <a:pt x="54" y="367"/>
                      <a:pt x="75" y="367"/>
                    </a:cubicBezTo>
                    <a:cubicBezTo>
                      <a:pt x="292" y="367"/>
                      <a:pt x="292" y="367"/>
                      <a:pt x="292" y="367"/>
                    </a:cubicBezTo>
                    <a:cubicBezTo>
                      <a:pt x="313" y="367"/>
                      <a:pt x="330" y="360"/>
                      <a:pt x="345" y="345"/>
                    </a:cubicBezTo>
                    <a:cubicBezTo>
                      <a:pt x="360" y="330"/>
                      <a:pt x="367" y="313"/>
                      <a:pt x="367" y="292"/>
                    </a:cubicBezTo>
                    <a:cubicBezTo>
                      <a:pt x="367" y="209"/>
                      <a:pt x="367" y="209"/>
                      <a:pt x="367" y="209"/>
                    </a:cubicBezTo>
                    <a:cubicBezTo>
                      <a:pt x="367" y="205"/>
                      <a:pt x="365" y="203"/>
                      <a:pt x="362" y="202"/>
                    </a:cubicBezTo>
                    <a:close/>
                    <a:moveTo>
                      <a:pt x="362" y="202"/>
                    </a:moveTo>
                    <a:cubicBezTo>
                      <a:pt x="362" y="202"/>
                      <a:pt x="362" y="202"/>
                      <a:pt x="362" y="202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1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06" name="Freeform 105"/>
              <p:cNvSpPr>
                <a:spLocks noEditPoints="1"/>
              </p:cNvSpPr>
              <p:nvPr/>
            </p:nvSpPr>
            <p:spPr bwMode="auto">
              <a:xfrm>
                <a:off x="2948863" y="1975582"/>
                <a:ext cx="384175" cy="296863"/>
              </a:xfrm>
              <a:custGeom>
                <a:avLst/>
                <a:gdLst>
                  <a:gd name="T0" fmla="*/ 360 w 367"/>
                  <a:gd name="T1" fmla="*/ 35 h 283"/>
                  <a:gd name="T2" fmla="*/ 332 w 367"/>
                  <a:gd name="T3" fmla="*/ 6 h 283"/>
                  <a:gd name="T4" fmla="*/ 317 w 367"/>
                  <a:gd name="T5" fmla="*/ 0 h 283"/>
                  <a:gd name="T6" fmla="*/ 302 w 367"/>
                  <a:gd name="T7" fmla="*/ 6 h 283"/>
                  <a:gd name="T8" fmla="*/ 133 w 367"/>
                  <a:gd name="T9" fmla="*/ 175 h 283"/>
                  <a:gd name="T10" fmla="*/ 65 w 367"/>
                  <a:gd name="T11" fmla="*/ 106 h 283"/>
                  <a:gd name="T12" fmla="*/ 50 w 367"/>
                  <a:gd name="T13" fmla="*/ 100 h 283"/>
                  <a:gd name="T14" fmla="*/ 35 w 367"/>
                  <a:gd name="T15" fmla="*/ 106 h 283"/>
                  <a:gd name="T16" fmla="*/ 6 w 367"/>
                  <a:gd name="T17" fmla="*/ 135 h 283"/>
                  <a:gd name="T18" fmla="*/ 0 w 367"/>
                  <a:gd name="T19" fmla="*/ 150 h 283"/>
                  <a:gd name="T20" fmla="*/ 6 w 367"/>
                  <a:gd name="T21" fmla="*/ 165 h 283"/>
                  <a:gd name="T22" fmla="*/ 118 w 367"/>
                  <a:gd name="T23" fmla="*/ 277 h 283"/>
                  <a:gd name="T24" fmla="*/ 133 w 367"/>
                  <a:gd name="T25" fmla="*/ 283 h 283"/>
                  <a:gd name="T26" fmla="*/ 148 w 367"/>
                  <a:gd name="T27" fmla="*/ 277 h 283"/>
                  <a:gd name="T28" fmla="*/ 360 w 367"/>
                  <a:gd name="T29" fmla="*/ 65 h 283"/>
                  <a:gd name="T30" fmla="*/ 367 w 367"/>
                  <a:gd name="T31" fmla="*/ 50 h 283"/>
                  <a:gd name="T32" fmla="*/ 360 w 367"/>
                  <a:gd name="T33" fmla="*/ 35 h 283"/>
                  <a:gd name="T34" fmla="*/ 360 w 367"/>
                  <a:gd name="T35" fmla="*/ 35 h 283"/>
                  <a:gd name="T36" fmla="*/ 360 w 367"/>
                  <a:gd name="T37" fmla="*/ 35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67" h="283">
                    <a:moveTo>
                      <a:pt x="360" y="35"/>
                    </a:moveTo>
                    <a:cubicBezTo>
                      <a:pt x="332" y="6"/>
                      <a:pt x="332" y="6"/>
                      <a:pt x="332" y="6"/>
                    </a:cubicBezTo>
                    <a:cubicBezTo>
                      <a:pt x="327" y="2"/>
                      <a:pt x="323" y="0"/>
                      <a:pt x="317" y="0"/>
                    </a:cubicBezTo>
                    <a:cubicBezTo>
                      <a:pt x="311" y="0"/>
                      <a:pt x="306" y="2"/>
                      <a:pt x="302" y="6"/>
                    </a:cubicBezTo>
                    <a:cubicBezTo>
                      <a:pt x="133" y="175"/>
                      <a:pt x="133" y="175"/>
                      <a:pt x="133" y="175"/>
                    </a:cubicBezTo>
                    <a:cubicBezTo>
                      <a:pt x="65" y="106"/>
                      <a:pt x="65" y="106"/>
                      <a:pt x="65" y="106"/>
                    </a:cubicBezTo>
                    <a:cubicBezTo>
                      <a:pt x="60" y="102"/>
                      <a:pt x="56" y="100"/>
                      <a:pt x="50" y="100"/>
                    </a:cubicBezTo>
                    <a:cubicBezTo>
                      <a:pt x="44" y="100"/>
                      <a:pt x="39" y="102"/>
                      <a:pt x="35" y="106"/>
                    </a:cubicBezTo>
                    <a:cubicBezTo>
                      <a:pt x="6" y="135"/>
                      <a:pt x="6" y="135"/>
                      <a:pt x="6" y="135"/>
                    </a:cubicBezTo>
                    <a:cubicBezTo>
                      <a:pt x="2" y="139"/>
                      <a:pt x="0" y="144"/>
                      <a:pt x="0" y="150"/>
                    </a:cubicBezTo>
                    <a:cubicBezTo>
                      <a:pt x="0" y="156"/>
                      <a:pt x="2" y="161"/>
                      <a:pt x="6" y="165"/>
                    </a:cubicBezTo>
                    <a:cubicBezTo>
                      <a:pt x="118" y="277"/>
                      <a:pt x="118" y="277"/>
                      <a:pt x="118" y="277"/>
                    </a:cubicBezTo>
                    <a:cubicBezTo>
                      <a:pt x="123" y="281"/>
                      <a:pt x="128" y="283"/>
                      <a:pt x="133" y="283"/>
                    </a:cubicBezTo>
                    <a:cubicBezTo>
                      <a:pt x="139" y="283"/>
                      <a:pt x="144" y="281"/>
                      <a:pt x="148" y="277"/>
                    </a:cubicBezTo>
                    <a:cubicBezTo>
                      <a:pt x="360" y="65"/>
                      <a:pt x="360" y="65"/>
                      <a:pt x="360" y="65"/>
                    </a:cubicBezTo>
                    <a:cubicBezTo>
                      <a:pt x="364" y="60"/>
                      <a:pt x="367" y="55"/>
                      <a:pt x="367" y="50"/>
                    </a:cubicBezTo>
                    <a:cubicBezTo>
                      <a:pt x="367" y="44"/>
                      <a:pt x="364" y="39"/>
                      <a:pt x="360" y="35"/>
                    </a:cubicBezTo>
                    <a:close/>
                    <a:moveTo>
                      <a:pt x="360" y="35"/>
                    </a:moveTo>
                    <a:cubicBezTo>
                      <a:pt x="360" y="35"/>
                      <a:pt x="360" y="35"/>
                      <a:pt x="360" y="35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1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grpSp>
          <p:nvGrpSpPr>
            <p:cNvPr id="107" name="Group 106"/>
            <p:cNvGrpSpPr/>
            <p:nvPr/>
          </p:nvGrpSpPr>
          <p:grpSpPr>
            <a:xfrm>
              <a:off x="4376017" y="2982552"/>
              <a:ext cx="266368" cy="225532"/>
              <a:chOff x="2877426" y="1956532"/>
              <a:chExt cx="455612" cy="385763"/>
            </a:xfrm>
            <a:solidFill>
              <a:schemeClr val="accent2"/>
            </a:solidFill>
          </p:grpSpPr>
          <p:sp>
            <p:nvSpPr>
              <p:cNvPr id="108" name="Freeform 105"/>
              <p:cNvSpPr>
                <a:spLocks noEditPoints="1"/>
              </p:cNvSpPr>
              <p:nvPr/>
            </p:nvSpPr>
            <p:spPr bwMode="auto">
              <a:xfrm>
                <a:off x="2877426" y="1956532"/>
                <a:ext cx="384175" cy="385763"/>
              </a:xfrm>
              <a:custGeom>
                <a:avLst/>
                <a:gdLst>
                  <a:gd name="T0" fmla="*/ 362 w 367"/>
                  <a:gd name="T1" fmla="*/ 202 h 367"/>
                  <a:gd name="T2" fmla="*/ 359 w 367"/>
                  <a:gd name="T3" fmla="*/ 201 h 367"/>
                  <a:gd name="T4" fmla="*/ 353 w 367"/>
                  <a:gd name="T5" fmla="*/ 203 h 367"/>
                  <a:gd name="T6" fmla="*/ 336 w 367"/>
                  <a:gd name="T7" fmla="*/ 220 h 367"/>
                  <a:gd name="T8" fmla="*/ 334 w 367"/>
                  <a:gd name="T9" fmla="*/ 226 h 367"/>
                  <a:gd name="T10" fmla="*/ 334 w 367"/>
                  <a:gd name="T11" fmla="*/ 292 h 367"/>
                  <a:gd name="T12" fmla="*/ 321 w 367"/>
                  <a:gd name="T13" fmla="*/ 321 h 367"/>
                  <a:gd name="T14" fmla="*/ 292 w 367"/>
                  <a:gd name="T15" fmla="*/ 334 h 367"/>
                  <a:gd name="T16" fmla="*/ 75 w 367"/>
                  <a:gd name="T17" fmla="*/ 334 h 367"/>
                  <a:gd name="T18" fmla="*/ 46 w 367"/>
                  <a:gd name="T19" fmla="*/ 321 h 367"/>
                  <a:gd name="T20" fmla="*/ 33 w 367"/>
                  <a:gd name="T21" fmla="*/ 292 h 367"/>
                  <a:gd name="T22" fmla="*/ 33 w 367"/>
                  <a:gd name="T23" fmla="*/ 75 h 367"/>
                  <a:gd name="T24" fmla="*/ 46 w 367"/>
                  <a:gd name="T25" fmla="*/ 46 h 367"/>
                  <a:gd name="T26" fmla="*/ 75 w 367"/>
                  <a:gd name="T27" fmla="*/ 33 h 367"/>
                  <a:gd name="T28" fmla="*/ 292 w 367"/>
                  <a:gd name="T29" fmla="*/ 33 h 367"/>
                  <a:gd name="T30" fmla="*/ 304 w 367"/>
                  <a:gd name="T31" fmla="*/ 35 h 367"/>
                  <a:gd name="T32" fmla="*/ 306 w 367"/>
                  <a:gd name="T33" fmla="*/ 35 h 367"/>
                  <a:gd name="T34" fmla="*/ 312 w 367"/>
                  <a:gd name="T35" fmla="*/ 33 h 367"/>
                  <a:gd name="T36" fmla="*/ 325 w 367"/>
                  <a:gd name="T37" fmla="*/ 20 h 367"/>
                  <a:gd name="T38" fmla="*/ 327 w 367"/>
                  <a:gd name="T39" fmla="*/ 13 h 367"/>
                  <a:gd name="T40" fmla="*/ 323 w 367"/>
                  <a:gd name="T41" fmla="*/ 7 h 367"/>
                  <a:gd name="T42" fmla="*/ 292 w 367"/>
                  <a:gd name="T43" fmla="*/ 0 h 367"/>
                  <a:gd name="T44" fmla="*/ 75 w 367"/>
                  <a:gd name="T45" fmla="*/ 0 h 367"/>
                  <a:gd name="T46" fmla="*/ 22 w 367"/>
                  <a:gd name="T47" fmla="*/ 22 h 367"/>
                  <a:gd name="T48" fmla="*/ 0 w 367"/>
                  <a:gd name="T49" fmla="*/ 75 h 367"/>
                  <a:gd name="T50" fmla="*/ 0 w 367"/>
                  <a:gd name="T51" fmla="*/ 292 h 367"/>
                  <a:gd name="T52" fmla="*/ 22 w 367"/>
                  <a:gd name="T53" fmla="*/ 345 h 367"/>
                  <a:gd name="T54" fmla="*/ 75 w 367"/>
                  <a:gd name="T55" fmla="*/ 367 h 367"/>
                  <a:gd name="T56" fmla="*/ 292 w 367"/>
                  <a:gd name="T57" fmla="*/ 367 h 367"/>
                  <a:gd name="T58" fmla="*/ 345 w 367"/>
                  <a:gd name="T59" fmla="*/ 345 h 367"/>
                  <a:gd name="T60" fmla="*/ 367 w 367"/>
                  <a:gd name="T61" fmla="*/ 292 h 367"/>
                  <a:gd name="T62" fmla="*/ 367 w 367"/>
                  <a:gd name="T63" fmla="*/ 209 h 367"/>
                  <a:gd name="T64" fmla="*/ 362 w 367"/>
                  <a:gd name="T65" fmla="*/ 202 h 367"/>
                  <a:gd name="T66" fmla="*/ 362 w 367"/>
                  <a:gd name="T67" fmla="*/ 202 h 367"/>
                  <a:gd name="T68" fmla="*/ 362 w 367"/>
                  <a:gd name="T69" fmla="*/ 202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7" h="367">
                    <a:moveTo>
                      <a:pt x="362" y="202"/>
                    </a:moveTo>
                    <a:cubicBezTo>
                      <a:pt x="361" y="201"/>
                      <a:pt x="360" y="201"/>
                      <a:pt x="359" y="201"/>
                    </a:cubicBezTo>
                    <a:cubicBezTo>
                      <a:pt x="356" y="201"/>
                      <a:pt x="354" y="202"/>
                      <a:pt x="353" y="203"/>
                    </a:cubicBezTo>
                    <a:cubicBezTo>
                      <a:pt x="336" y="220"/>
                      <a:pt x="336" y="220"/>
                      <a:pt x="336" y="220"/>
                    </a:cubicBezTo>
                    <a:cubicBezTo>
                      <a:pt x="335" y="222"/>
                      <a:pt x="334" y="224"/>
                      <a:pt x="334" y="226"/>
                    </a:cubicBezTo>
                    <a:cubicBezTo>
                      <a:pt x="334" y="292"/>
                      <a:pt x="334" y="292"/>
                      <a:pt x="334" y="292"/>
                    </a:cubicBezTo>
                    <a:cubicBezTo>
                      <a:pt x="334" y="303"/>
                      <a:pt x="330" y="313"/>
                      <a:pt x="321" y="321"/>
                    </a:cubicBezTo>
                    <a:cubicBezTo>
                      <a:pt x="313" y="330"/>
                      <a:pt x="303" y="334"/>
                      <a:pt x="292" y="334"/>
                    </a:cubicBezTo>
                    <a:cubicBezTo>
                      <a:pt x="75" y="334"/>
                      <a:pt x="75" y="334"/>
                      <a:pt x="75" y="334"/>
                    </a:cubicBezTo>
                    <a:cubicBezTo>
                      <a:pt x="64" y="334"/>
                      <a:pt x="54" y="330"/>
                      <a:pt x="46" y="321"/>
                    </a:cubicBezTo>
                    <a:cubicBezTo>
                      <a:pt x="37" y="313"/>
                      <a:pt x="33" y="303"/>
                      <a:pt x="33" y="292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3" y="64"/>
                      <a:pt x="37" y="54"/>
                      <a:pt x="46" y="46"/>
                    </a:cubicBezTo>
                    <a:cubicBezTo>
                      <a:pt x="54" y="37"/>
                      <a:pt x="64" y="33"/>
                      <a:pt x="75" y="33"/>
                    </a:cubicBezTo>
                    <a:cubicBezTo>
                      <a:pt x="292" y="33"/>
                      <a:pt x="292" y="33"/>
                      <a:pt x="292" y="33"/>
                    </a:cubicBezTo>
                    <a:cubicBezTo>
                      <a:pt x="296" y="33"/>
                      <a:pt x="300" y="34"/>
                      <a:pt x="304" y="35"/>
                    </a:cubicBezTo>
                    <a:cubicBezTo>
                      <a:pt x="305" y="35"/>
                      <a:pt x="306" y="35"/>
                      <a:pt x="306" y="35"/>
                    </a:cubicBezTo>
                    <a:cubicBezTo>
                      <a:pt x="308" y="35"/>
                      <a:pt x="310" y="35"/>
                      <a:pt x="312" y="33"/>
                    </a:cubicBezTo>
                    <a:cubicBezTo>
                      <a:pt x="325" y="20"/>
                      <a:pt x="325" y="20"/>
                      <a:pt x="325" y="20"/>
                    </a:cubicBezTo>
                    <a:cubicBezTo>
                      <a:pt x="327" y="18"/>
                      <a:pt x="328" y="15"/>
                      <a:pt x="327" y="13"/>
                    </a:cubicBezTo>
                    <a:cubicBezTo>
                      <a:pt x="327" y="10"/>
                      <a:pt x="325" y="8"/>
                      <a:pt x="323" y="7"/>
                    </a:cubicBezTo>
                    <a:cubicBezTo>
                      <a:pt x="313" y="2"/>
                      <a:pt x="303" y="0"/>
                      <a:pt x="29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54" y="0"/>
                      <a:pt x="37" y="7"/>
                      <a:pt x="22" y="22"/>
                    </a:cubicBezTo>
                    <a:cubicBezTo>
                      <a:pt x="7" y="37"/>
                      <a:pt x="0" y="54"/>
                      <a:pt x="0" y="75"/>
                    </a:cubicBezTo>
                    <a:cubicBezTo>
                      <a:pt x="0" y="292"/>
                      <a:pt x="0" y="292"/>
                      <a:pt x="0" y="292"/>
                    </a:cubicBezTo>
                    <a:cubicBezTo>
                      <a:pt x="0" y="313"/>
                      <a:pt x="7" y="330"/>
                      <a:pt x="22" y="345"/>
                    </a:cubicBezTo>
                    <a:cubicBezTo>
                      <a:pt x="37" y="360"/>
                      <a:pt x="54" y="367"/>
                      <a:pt x="75" y="367"/>
                    </a:cubicBezTo>
                    <a:cubicBezTo>
                      <a:pt x="292" y="367"/>
                      <a:pt x="292" y="367"/>
                      <a:pt x="292" y="367"/>
                    </a:cubicBezTo>
                    <a:cubicBezTo>
                      <a:pt x="313" y="367"/>
                      <a:pt x="330" y="360"/>
                      <a:pt x="345" y="345"/>
                    </a:cubicBezTo>
                    <a:cubicBezTo>
                      <a:pt x="360" y="330"/>
                      <a:pt x="367" y="313"/>
                      <a:pt x="367" y="292"/>
                    </a:cubicBezTo>
                    <a:cubicBezTo>
                      <a:pt x="367" y="209"/>
                      <a:pt x="367" y="209"/>
                      <a:pt x="367" y="209"/>
                    </a:cubicBezTo>
                    <a:cubicBezTo>
                      <a:pt x="367" y="205"/>
                      <a:pt x="365" y="203"/>
                      <a:pt x="362" y="202"/>
                    </a:cubicBezTo>
                    <a:close/>
                    <a:moveTo>
                      <a:pt x="362" y="202"/>
                    </a:moveTo>
                    <a:cubicBezTo>
                      <a:pt x="362" y="202"/>
                      <a:pt x="362" y="202"/>
                      <a:pt x="362" y="202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1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09" name="Freeform 108"/>
              <p:cNvSpPr>
                <a:spLocks noEditPoints="1"/>
              </p:cNvSpPr>
              <p:nvPr/>
            </p:nvSpPr>
            <p:spPr bwMode="auto">
              <a:xfrm>
                <a:off x="2948863" y="1975582"/>
                <a:ext cx="384175" cy="296863"/>
              </a:xfrm>
              <a:custGeom>
                <a:avLst/>
                <a:gdLst>
                  <a:gd name="T0" fmla="*/ 360 w 367"/>
                  <a:gd name="T1" fmla="*/ 35 h 283"/>
                  <a:gd name="T2" fmla="*/ 332 w 367"/>
                  <a:gd name="T3" fmla="*/ 6 h 283"/>
                  <a:gd name="T4" fmla="*/ 317 w 367"/>
                  <a:gd name="T5" fmla="*/ 0 h 283"/>
                  <a:gd name="T6" fmla="*/ 302 w 367"/>
                  <a:gd name="T7" fmla="*/ 6 h 283"/>
                  <a:gd name="T8" fmla="*/ 133 w 367"/>
                  <a:gd name="T9" fmla="*/ 175 h 283"/>
                  <a:gd name="T10" fmla="*/ 65 w 367"/>
                  <a:gd name="T11" fmla="*/ 106 h 283"/>
                  <a:gd name="T12" fmla="*/ 50 w 367"/>
                  <a:gd name="T13" fmla="*/ 100 h 283"/>
                  <a:gd name="T14" fmla="*/ 35 w 367"/>
                  <a:gd name="T15" fmla="*/ 106 h 283"/>
                  <a:gd name="T16" fmla="*/ 6 w 367"/>
                  <a:gd name="T17" fmla="*/ 135 h 283"/>
                  <a:gd name="T18" fmla="*/ 0 w 367"/>
                  <a:gd name="T19" fmla="*/ 150 h 283"/>
                  <a:gd name="T20" fmla="*/ 6 w 367"/>
                  <a:gd name="T21" fmla="*/ 165 h 283"/>
                  <a:gd name="T22" fmla="*/ 118 w 367"/>
                  <a:gd name="T23" fmla="*/ 277 h 283"/>
                  <a:gd name="T24" fmla="*/ 133 w 367"/>
                  <a:gd name="T25" fmla="*/ 283 h 283"/>
                  <a:gd name="T26" fmla="*/ 148 w 367"/>
                  <a:gd name="T27" fmla="*/ 277 h 283"/>
                  <a:gd name="T28" fmla="*/ 360 w 367"/>
                  <a:gd name="T29" fmla="*/ 65 h 283"/>
                  <a:gd name="T30" fmla="*/ 367 w 367"/>
                  <a:gd name="T31" fmla="*/ 50 h 283"/>
                  <a:gd name="T32" fmla="*/ 360 w 367"/>
                  <a:gd name="T33" fmla="*/ 35 h 283"/>
                  <a:gd name="T34" fmla="*/ 360 w 367"/>
                  <a:gd name="T35" fmla="*/ 35 h 283"/>
                  <a:gd name="T36" fmla="*/ 360 w 367"/>
                  <a:gd name="T37" fmla="*/ 35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67" h="283">
                    <a:moveTo>
                      <a:pt x="360" y="35"/>
                    </a:moveTo>
                    <a:cubicBezTo>
                      <a:pt x="332" y="6"/>
                      <a:pt x="332" y="6"/>
                      <a:pt x="332" y="6"/>
                    </a:cubicBezTo>
                    <a:cubicBezTo>
                      <a:pt x="327" y="2"/>
                      <a:pt x="323" y="0"/>
                      <a:pt x="317" y="0"/>
                    </a:cubicBezTo>
                    <a:cubicBezTo>
                      <a:pt x="311" y="0"/>
                      <a:pt x="306" y="2"/>
                      <a:pt x="302" y="6"/>
                    </a:cubicBezTo>
                    <a:cubicBezTo>
                      <a:pt x="133" y="175"/>
                      <a:pt x="133" y="175"/>
                      <a:pt x="133" y="175"/>
                    </a:cubicBezTo>
                    <a:cubicBezTo>
                      <a:pt x="65" y="106"/>
                      <a:pt x="65" y="106"/>
                      <a:pt x="65" y="106"/>
                    </a:cubicBezTo>
                    <a:cubicBezTo>
                      <a:pt x="60" y="102"/>
                      <a:pt x="56" y="100"/>
                      <a:pt x="50" y="100"/>
                    </a:cubicBezTo>
                    <a:cubicBezTo>
                      <a:pt x="44" y="100"/>
                      <a:pt x="39" y="102"/>
                      <a:pt x="35" y="106"/>
                    </a:cubicBezTo>
                    <a:cubicBezTo>
                      <a:pt x="6" y="135"/>
                      <a:pt x="6" y="135"/>
                      <a:pt x="6" y="135"/>
                    </a:cubicBezTo>
                    <a:cubicBezTo>
                      <a:pt x="2" y="139"/>
                      <a:pt x="0" y="144"/>
                      <a:pt x="0" y="150"/>
                    </a:cubicBezTo>
                    <a:cubicBezTo>
                      <a:pt x="0" y="156"/>
                      <a:pt x="2" y="161"/>
                      <a:pt x="6" y="165"/>
                    </a:cubicBezTo>
                    <a:cubicBezTo>
                      <a:pt x="118" y="277"/>
                      <a:pt x="118" y="277"/>
                      <a:pt x="118" y="277"/>
                    </a:cubicBezTo>
                    <a:cubicBezTo>
                      <a:pt x="123" y="281"/>
                      <a:pt x="128" y="283"/>
                      <a:pt x="133" y="283"/>
                    </a:cubicBezTo>
                    <a:cubicBezTo>
                      <a:pt x="139" y="283"/>
                      <a:pt x="144" y="281"/>
                      <a:pt x="148" y="277"/>
                    </a:cubicBezTo>
                    <a:cubicBezTo>
                      <a:pt x="360" y="65"/>
                      <a:pt x="360" y="65"/>
                      <a:pt x="360" y="65"/>
                    </a:cubicBezTo>
                    <a:cubicBezTo>
                      <a:pt x="364" y="60"/>
                      <a:pt x="367" y="55"/>
                      <a:pt x="367" y="50"/>
                    </a:cubicBezTo>
                    <a:cubicBezTo>
                      <a:pt x="367" y="44"/>
                      <a:pt x="364" y="39"/>
                      <a:pt x="360" y="35"/>
                    </a:cubicBezTo>
                    <a:close/>
                    <a:moveTo>
                      <a:pt x="360" y="35"/>
                    </a:moveTo>
                    <a:cubicBezTo>
                      <a:pt x="360" y="35"/>
                      <a:pt x="360" y="35"/>
                      <a:pt x="360" y="35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1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grpSp>
          <p:nvGrpSpPr>
            <p:cNvPr id="110" name="Group 109"/>
            <p:cNvGrpSpPr/>
            <p:nvPr/>
          </p:nvGrpSpPr>
          <p:grpSpPr>
            <a:xfrm>
              <a:off x="4376017" y="3941406"/>
              <a:ext cx="266368" cy="225532"/>
              <a:chOff x="2877426" y="1956532"/>
              <a:chExt cx="455612" cy="385763"/>
            </a:xfrm>
            <a:solidFill>
              <a:schemeClr val="accent2"/>
            </a:solidFill>
          </p:grpSpPr>
          <p:sp>
            <p:nvSpPr>
              <p:cNvPr id="111" name="Freeform 105"/>
              <p:cNvSpPr>
                <a:spLocks noEditPoints="1"/>
              </p:cNvSpPr>
              <p:nvPr/>
            </p:nvSpPr>
            <p:spPr bwMode="auto">
              <a:xfrm>
                <a:off x="2877426" y="1956532"/>
                <a:ext cx="384175" cy="385763"/>
              </a:xfrm>
              <a:custGeom>
                <a:avLst/>
                <a:gdLst>
                  <a:gd name="T0" fmla="*/ 362 w 367"/>
                  <a:gd name="T1" fmla="*/ 202 h 367"/>
                  <a:gd name="T2" fmla="*/ 359 w 367"/>
                  <a:gd name="T3" fmla="*/ 201 h 367"/>
                  <a:gd name="T4" fmla="*/ 353 w 367"/>
                  <a:gd name="T5" fmla="*/ 203 h 367"/>
                  <a:gd name="T6" fmla="*/ 336 w 367"/>
                  <a:gd name="T7" fmla="*/ 220 h 367"/>
                  <a:gd name="T8" fmla="*/ 334 w 367"/>
                  <a:gd name="T9" fmla="*/ 226 h 367"/>
                  <a:gd name="T10" fmla="*/ 334 w 367"/>
                  <a:gd name="T11" fmla="*/ 292 h 367"/>
                  <a:gd name="T12" fmla="*/ 321 w 367"/>
                  <a:gd name="T13" fmla="*/ 321 h 367"/>
                  <a:gd name="T14" fmla="*/ 292 w 367"/>
                  <a:gd name="T15" fmla="*/ 334 h 367"/>
                  <a:gd name="T16" fmla="*/ 75 w 367"/>
                  <a:gd name="T17" fmla="*/ 334 h 367"/>
                  <a:gd name="T18" fmla="*/ 46 w 367"/>
                  <a:gd name="T19" fmla="*/ 321 h 367"/>
                  <a:gd name="T20" fmla="*/ 33 w 367"/>
                  <a:gd name="T21" fmla="*/ 292 h 367"/>
                  <a:gd name="T22" fmla="*/ 33 w 367"/>
                  <a:gd name="T23" fmla="*/ 75 h 367"/>
                  <a:gd name="T24" fmla="*/ 46 w 367"/>
                  <a:gd name="T25" fmla="*/ 46 h 367"/>
                  <a:gd name="T26" fmla="*/ 75 w 367"/>
                  <a:gd name="T27" fmla="*/ 33 h 367"/>
                  <a:gd name="T28" fmla="*/ 292 w 367"/>
                  <a:gd name="T29" fmla="*/ 33 h 367"/>
                  <a:gd name="T30" fmla="*/ 304 w 367"/>
                  <a:gd name="T31" fmla="*/ 35 h 367"/>
                  <a:gd name="T32" fmla="*/ 306 w 367"/>
                  <a:gd name="T33" fmla="*/ 35 h 367"/>
                  <a:gd name="T34" fmla="*/ 312 w 367"/>
                  <a:gd name="T35" fmla="*/ 33 h 367"/>
                  <a:gd name="T36" fmla="*/ 325 w 367"/>
                  <a:gd name="T37" fmla="*/ 20 h 367"/>
                  <a:gd name="T38" fmla="*/ 327 w 367"/>
                  <a:gd name="T39" fmla="*/ 13 h 367"/>
                  <a:gd name="T40" fmla="*/ 323 w 367"/>
                  <a:gd name="T41" fmla="*/ 7 h 367"/>
                  <a:gd name="T42" fmla="*/ 292 w 367"/>
                  <a:gd name="T43" fmla="*/ 0 h 367"/>
                  <a:gd name="T44" fmla="*/ 75 w 367"/>
                  <a:gd name="T45" fmla="*/ 0 h 367"/>
                  <a:gd name="T46" fmla="*/ 22 w 367"/>
                  <a:gd name="T47" fmla="*/ 22 h 367"/>
                  <a:gd name="T48" fmla="*/ 0 w 367"/>
                  <a:gd name="T49" fmla="*/ 75 h 367"/>
                  <a:gd name="T50" fmla="*/ 0 w 367"/>
                  <a:gd name="T51" fmla="*/ 292 h 367"/>
                  <a:gd name="T52" fmla="*/ 22 w 367"/>
                  <a:gd name="T53" fmla="*/ 345 h 367"/>
                  <a:gd name="T54" fmla="*/ 75 w 367"/>
                  <a:gd name="T55" fmla="*/ 367 h 367"/>
                  <a:gd name="T56" fmla="*/ 292 w 367"/>
                  <a:gd name="T57" fmla="*/ 367 h 367"/>
                  <a:gd name="T58" fmla="*/ 345 w 367"/>
                  <a:gd name="T59" fmla="*/ 345 h 367"/>
                  <a:gd name="T60" fmla="*/ 367 w 367"/>
                  <a:gd name="T61" fmla="*/ 292 h 367"/>
                  <a:gd name="T62" fmla="*/ 367 w 367"/>
                  <a:gd name="T63" fmla="*/ 209 h 367"/>
                  <a:gd name="T64" fmla="*/ 362 w 367"/>
                  <a:gd name="T65" fmla="*/ 202 h 367"/>
                  <a:gd name="T66" fmla="*/ 362 w 367"/>
                  <a:gd name="T67" fmla="*/ 202 h 367"/>
                  <a:gd name="T68" fmla="*/ 362 w 367"/>
                  <a:gd name="T69" fmla="*/ 202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7" h="367">
                    <a:moveTo>
                      <a:pt x="362" y="202"/>
                    </a:moveTo>
                    <a:cubicBezTo>
                      <a:pt x="361" y="201"/>
                      <a:pt x="360" y="201"/>
                      <a:pt x="359" y="201"/>
                    </a:cubicBezTo>
                    <a:cubicBezTo>
                      <a:pt x="356" y="201"/>
                      <a:pt x="354" y="202"/>
                      <a:pt x="353" y="203"/>
                    </a:cubicBezTo>
                    <a:cubicBezTo>
                      <a:pt x="336" y="220"/>
                      <a:pt x="336" y="220"/>
                      <a:pt x="336" y="220"/>
                    </a:cubicBezTo>
                    <a:cubicBezTo>
                      <a:pt x="335" y="222"/>
                      <a:pt x="334" y="224"/>
                      <a:pt x="334" y="226"/>
                    </a:cubicBezTo>
                    <a:cubicBezTo>
                      <a:pt x="334" y="292"/>
                      <a:pt x="334" y="292"/>
                      <a:pt x="334" y="292"/>
                    </a:cubicBezTo>
                    <a:cubicBezTo>
                      <a:pt x="334" y="303"/>
                      <a:pt x="330" y="313"/>
                      <a:pt x="321" y="321"/>
                    </a:cubicBezTo>
                    <a:cubicBezTo>
                      <a:pt x="313" y="330"/>
                      <a:pt x="303" y="334"/>
                      <a:pt x="292" y="334"/>
                    </a:cubicBezTo>
                    <a:cubicBezTo>
                      <a:pt x="75" y="334"/>
                      <a:pt x="75" y="334"/>
                      <a:pt x="75" y="334"/>
                    </a:cubicBezTo>
                    <a:cubicBezTo>
                      <a:pt x="64" y="334"/>
                      <a:pt x="54" y="330"/>
                      <a:pt x="46" y="321"/>
                    </a:cubicBezTo>
                    <a:cubicBezTo>
                      <a:pt x="37" y="313"/>
                      <a:pt x="33" y="303"/>
                      <a:pt x="33" y="292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3" y="64"/>
                      <a:pt x="37" y="54"/>
                      <a:pt x="46" y="46"/>
                    </a:cubicBezTo>
                    <a:cubicBezTo>
                      <a:pt x="54" y="37"/>
                      <a:pt x="64" y="33"/>
                      <a:pt x="75" y="33"/>
                    </a:cubicBezTo>
                    <a:cubicBezTo>
                      <a:pt x="292" y="33"/>
                      <a:pt x="292" y="33"/>
                      <a:pt x="292" y="33"/>
                    </a:cubicBezTo>
                    <a:cubicBezTo>
                      <a:pt x="296" y="33"/>
                      <a:pt x="300" y="34"/>
                      <a:pt x="304" y="35"/>
                    </a:cubicBezTo>
                    <a:cubicBezTo>
                      <a:pt x="305" y="35"/>
                      <a:pt x="306" y="35"/>
                      <a:pt x="306" y="35"/>
                    </a:cubicBezTo>
                    <a:cubicBezTo>
                      <a:pt x="308" y="35"/>
                      <a:pt x="310" y="35"/>
                      <a:pt x="312" y="33"/>
                    </a:cubicBezTo>
                    <a:cubicBezTo>
                      <a:pt x="325" y="20"/>
                      <a:pt x="325" y="20"/>
                      <a:pt x="325" y="20"/>
                    </a:cubicBezTo>
                    <a:cubicBezTo>
                      <a:pt x="327" y="18"/>
                      <a:pt x="328" y="15"/>
                      <a:pt x="327" y="13"/>
                    </a:cubicBezTo>
                    <a:cubicBezTo>
                      <a:pt x="327" y="10"/>
                      <a:pt x="325" y="8"/>
                      <a:pt x="323" y="7"/>
                    </a:cubicBezTo>
                    <a:cubicBezTo>
                      <a:pt x="313" y="2"/>
                      <a:pt x="303" y="0"/>
                      <a:pt x="29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54" y="0"/>
                      <a:pt x="37" y="7"/>
                      <a:pt x="22" y="22"/>
                    </a:cubicBezTo>
                    <a:cubicBezTo>
                      <a:pt x="7" y="37"/>
                      <a:pt x="0" y="54"/>
                      <a:pt x="0" y="75"/>
                    </a:cubicBezTo>
                    <a:cubicBezTo>
                      <a:pt x="0" y="292"/>
                      <a:pt x="0" y="292"/>
                      <a:pt x="0" y="292"/>
                    </a:cubicBezTo>
                    <a:cubicBezTo>
                      <a:pt x="0" y="313"/>
                      <a:pt x="7" y="330"/>
                      <a:pt x="22" y="345"/>
                    </a:cubicBezTo>
                    <a:cubicBezTo>
                      <a:pt x="37" y="360"/>
                      <a:pt x="54" y="367"/>
                      <a:pt x="75" y="367"/>
                    </a:cubicBezTo>
                    <a:cubicBezTo>
                      <a:pt x="292" y="367"/>
                      <a:pt x="292" y="367"/>
                      <a:pt x="292" y="367"/>
                    </a:cubicBezTo>
                    <a:cubicBezTo>
                      <a:pt x="313" y="367"/>
                      <a:pt x="330" y="360"/>
                      <a:pt x="345" y="345"/>
                    </a:cubicBezTo>
                    <a:cubicBezTo>
                      <a:pt x="360" y="330"/>
                      <a:pt x="367" y="313"/>
                      <a:pt x="367" y="292"/>
                    </a:cubicBezTo>
                    <a:cubicBezTo>
                      <a:pt x="367" y="209"/>
                      <a:pt x="367" y="209"/>
                      <a:pt x="367" y="209"/>
                    </a:cubicBezTo>
                    <a:cubicBezTo>
                      <a:pt x="367" y="205"/>
                      <a:pt x="365" y="203"/>
                      <a:pt x="362" y="202"/>
                    </a:cubicBezTo>
                    <a:close/>
                    <a:moveTo>
                      <a:pt x="362" y="202"/>
                    </a:moveTo>
                    <a:cubicBezTo>
                      <a:pt x="362" y="202"/>
                      <a:pt x="362" y="202"/>
                      <a:pt x="362" y="202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1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12" name="Freeform 111"/>
              <p:cNvSpPr>
                <a:spLocks noEditPoints="1"/>
              </p:cNvSpPr>
              <p:nvPr/>
            </p:nvSpPr>
            <p:spPr bwMode="auto">
              <a:xfrm>
                <a:off x="2948863" y="1975582"/>
                <a:ext cx="384175" cy="296863"/>
              </a:xfrm>
              <a:custGeom>
                <a:avLst/>
                <a:gdLst>
                  <a:gd name="T0" fmla="*/ 360 w 367"/>
                  <a:gd name="T1" fmla="*/ 35 h 283"/>
                  <a:gd name="T2" fmla="*/ 332 w 367"/>
                  <a:gd name="T3" fmla="*/ 6 h 283"/>
                  <a:gd name="T4" fmla="*/ 317 w 367"/>
                  <a:gd name="T5" fmla="*/ 0 h 283"/>
                  <a:gd name="T6" fmla="*/ 302 w 367"/>
                  <a:gd name="T7" fmla="*/ 6 h 283"/>
                  <a:gd name="T8" fmla="*/ 133 w 367"/>
                  <a:gd name="T9" fmla="*/ 175 h 283"/>
                  <a:gd name="T10" fmla="*/ 65 w 367"/>
                  <a:gd name="T11" fmla="*/ 106 h 283"/>
                  <a:gd name="T12" fmla="*/ 50 w 367"/>
                  <a:gd name="T13" fmla="*/ 100 h 283"/>
                  <a:gd name="T14" fmla="*/ 35 w 367"/>
                  <a:gd name="T15" fmla="*/ 106 h 283"/>
                  <a:gd name="T16" fmla="*/ 6 w 367"/>
                  <a:gd name="T17" fmla="*/ 135 h 283"/>
                  <a:gd name="T18" fmla="*/ 0 w 367"/>
                  <a:gd name="T19" fmla="*/ 150 h 283"/>
                  <a:gd name="T20" fmla="*/ 6 w 367"/>
                  <a:gd name="T21" fmla="*/ 165 h 283"/>
                  <a:gd name="T22" fmla="*/ 118 w 367"/>
                  <a:gd name="T23" fmla="*/ 277 h 283"/>
                  <a:gd name="T24" fmla="*/ 133 w 367"/>
                  <a:gd name="T25" fmla="*/ 283 h 283"/>
                  <a:gd name="T26" fmla="*/ 148 w 367"/>
                  <a:gd name="T27" fmla="*/ 277 h 283"/>
                  <a:gd name="T28" fmla="*/ 360 w 367"/>
                  <a:gd name="T29" fmla="*/ 65 h 283"/>
                  <a:gd name="T30" fmla="*/ 367 w 367"/>
                  <a:gd name="T31" fmla="*/ 50 h 283"/>
                  <a:gd name="T32" fmla="*/ 360 w 367"/>
                  <a:gd name="T33" fmla="*/ 35 h 283"/>
                  <a:gd name="T34" fmla="*/ 360 w 367"/>
                  <a:gd name="T35" fmla="*/ 35 h 283"/>
                  <a:gd name="T36" fmla="*/ 360 w 367"/>
                  <a:gd name="T37" fmla="*/ 35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67" h="283">
                    <a:moveTo>
                      <a:pt x="360" y="35"/>
                    </a:moveTo>
                    <a:cubicBezTo>
                      <a:pt x="332" y="6"/>
                      <a:pt x="332" y="6"/>
                      <a:pt x="332" y="6"/>
                    </a:cubicBezTo>
                    <a:cubicBezTo>
                      <a:pt x="327" y="2"/>
                      <a:pt x="323" y="0"/>
                      <a:pt x="317" y="0"/>
                    </a:cubicBezTo>
                    <a:cubicBezTo>
                      <a:pt x="311" y="0"/>
                      <a:pt x="306" y="2"/>
                      <a:pt x="302" y="6"/>
                    </a:cubicBezTo>
                    <a:cubicBezTo>
                      <a:pt x="133" y="175"/>
                      <a:pt x="133" y="175"/>
                      <a:pt x="133" y="175"/>
                    </a:cubicBezTo>
                    <a:cubicBezTo>
                      <a:pt x="65" y="106"/>
                      <a:pt x="65" y="106"/>
                      <a:pt x="65" y="106"/>
                    </a:cubicBezTo>
                    <a:cubicBezTo>
                      <a:pt x="60" y="102"/>
                      <a:pt x="56" y="100"/>
                      <a:pt x="50" y="100"/>
                    </a:cubicBezTo>
                    <a:cubicBezTo>
                      <a:pt x="44" y="100"/>
                      <a:pt x="39" y="102"/>
                      <a:pt x="35" y="106"/>
                    </a:cubicBezTo>
                    <a:cubicBezTo>
                      <a:pt x="6" y="135"/>
                      <a:pt x="6" y="135"/>
                      <a:pt x="6" y="135"/>
                    </a:cubicBezTo>
                    <a:cubicBezTo>
                      <a:pt x="2" y="139"/>
                      <a:pt x="0" y="144"/>
                      <a:pt x="0" y="150"/>
                    </a:cubicBezTo>
                    <a:cubicBezTo>
                      <a:pt x="0" y="156"/>
                      <a:pt x="2" y="161"/>
                      <a:pt x="6" y="165"/>
                    </a:cubicBezTo>
                    <a:cubicBezTo>
                      <a:pt x="118" y="277"/>
                      <a:pt x="118" y="277"/>
                      <a:pt x="118" y="277"/>
                    </a:cubicBezTo>
                    <a:cubicBezTo>
                      <a:pt x="123" y="281"/>
                      <a:pt x="128" y="283"/>
                      <a:pt x="133" y="283"/>
                    </a:cubicBezTo>
                    <a:cubicBezTo>
                      <a:pt x="139" y="283"/>
                      <a:pt x="144" y="281"/>
                      <a:pt x="148" y="277"/>
                    </a:cubicBezTo>
                    <a:cubicBezTo>
                      <a:pt x="360" y="65"/>
                      <a:pt x="360" y="65"/>
                      <a:pt x="360" y="65"/>
                    </a:cubicBezTo>
                    <a:cubicBezTo>
                      <a:pt x="364" y="60"/>
                      <a:pt x="367" y="55"/>
                      <a:pt x="367" y="50"/>
                    </a:cubicBezTo>
                    <a:cubicBezTo>
                      <a:pt x="367" y="44"/>
                      <a:pt x="364" y="39"/>
                      <a:pt x="360" y="35"/>
                    </a:cubicBezTo>
                    <a:close/>
                    <a:moveTo>
                      <a:pt x="360" y="35"/>
                    </a:moveTo>
                    <a:cubicBezTo>
                      <a:pt x="360" y="35"/>
                      <a:pt x="360" y="35"/>
                      <a:pt x="360" y="35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1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grpSp>
          <p:nvGrpSpPr>
            <p:cNvPr id="113" name="Group 112"/>
            <p:cNvGrpSpPr/>
            <p:nvPr/>
          </p:nvGrpSpPr>
          <p:grpSpPr>
            <a:xfrm>
              <a:off x="5834761" y="2514883"/>
              <a:ext cx="266368" cy="225532"/>
              <a:chOff x="2877426" y="1956532"/>
              <a:chExt cx="455612" cy="385763"/>
            </a:xfrm>
            <a:solidFill>
              <a:schemeClr val="accent3"/>
            </a:solidFill>
          </p:grpSpPr>
          <p:sp>
            <p:nvSpPr>
              <p:cNvPr id="114" name="Freeform 105"/>
              <p:cNvSpPr>
                <a:spLocks noEditPoints="1"/>
              </p:cNvSpPr>
              <p:nvPr/>
            </p:nvSpPr>
            <p:spPr bwMode="auto">
              <a:xfrm>
                <a:off x="2877426" y="1956532"/>
                <a:ext cx="384175" cy="385763"/>
              </a:xfrm>
              <a:custGeom>
                <a:avLst/>
                <a:gdLst>
                  <a:gd name="T0" fmla="*/ 362 w 367"/>
                  <a:gd name="T1" fmla="*/ 202 h 367"/>
                  <a:gd name="T2" fmla="*/ 359 w 367"/>
                  <a:gd name="T3" fmla="*/ 201 h 367"/>
                  <a:gd name="T4" fmla="*/ 353 w 367"/>
                  <a:gd name="T5" fmla="*/ 203 h 367"/>
                  <a:gd name="T6" fmla="*/ 336 w 367"/>
                  <a:gd name="T7" fmla="*/ 220 h 367"/>
                  <a:gd name="T8" fmla="*/ 334 w 367"/>
                  <a:gd name="T9" fmla="*/ 226 h 367"/>
                  <a:gd name="T10" fmla="*/ 334 w 367"/>
                  <a:gd name="T11" fmla="*/ 292 h 367"/>
                  <a:gd name="T12" fmla="*/ 321 w 367"/>
                  <a:gd name="T13" fmla="*/ 321 h 367"/>
                  <a:gd name="T14" fmla="*/ 292 w 367"/>
                  <a:gd name="T15" fmla="*/ 334 h 367"/>
                  <a:gd name="T16" fmla="*/ 75 w 367"/>
                  <a:gd name="T17" fmla="*/ 334 h 367"/>
                  <a:gd name="T18" fmla="*/ 46 w 367"/>
                  <a:gd name="T19" fmla="*/ 321 h 367"/>
                  <a:gd name="T20" fmla="*/ 33 w 367"/>
                  <a:gd name="T21" fmla="*/ 292 h 367"/>
                  <a:gd name="T22" fmla="*/ 33 w 367"/>
                  <a:gd name="T23" fmla="*/ 75 h 367"/>
                  <a:gd name="T24" fmla="*/ 46 w 367"/>
                  <a:gd name="T25" fmla="*/ 46 h 367"/>
                  <a:gd name="T26" fmla="*/ 75 w 367"/>
                  <a:gd name="T27" fmla="*/ 33 h 367"/>
                  <a:gd name="T28" fmla="*/ 292 w 367"/>
                  <a:gd name="T29" fmla="*/ 33 h 367"/>
                  <a:gd name="T30" fmla="*/ 304 w 367"/>
                  <a:gd name="T31" fmla="*/ 35 h 367"/>
                  <a:gd name="T32" fmla="*/ 306 w 367"/>
                  <a:gd name="T33" fmla="*/ 35 h 367"/>
                  <a:gd name="T34" fmla="*/ 312 w 367"/>
                  <a:gd name="T35" fmla="*/ 33 h 367"/>
                  <a:gd name="T36" fmla="*/ 325 w 367"/>
                  <a:gd name="T37" fmla="*/ 20 h 367"/>
                  <a:gd name="T38" fmla="*/ 327 w 367"/>
                  <a:gd name="T39" fmla="*/ 13 h 367"/>
                  <a:gd name="T40" fmla="*/ 323 w 367"/>
                  <a:gd name="T41" fmla="*/ 7 h 367"/>
                  <a:gd name="T42" fmla="*/ 292 w 367"/>
                  <a:gd name="T43" fmla="*/ 0 h 367"/>
                  <a:gd name="T44" fmla="*/ 75 w 367"/>
                  <a:gd name="T45" fmla="*/ 0 h 367"/>
                  <a:gd name="T46" fmla="*/ 22 w 367"/>
                  <a:gd name="T47" fmla="*/ 22 h 367"/>
                  <a:gd name="T48" fmla="*/ 0 w 367"/>
                  <a:gd name="T49" fmla="*/ 75 h 367"/>
                  <a:gd name="T50" fmla="*/ 0 w 367"/>
                  <a:gd name="T51" fmla="*/ 292 h 367"/>
                  <a:gd name="T52" fmla="*/ 22 w 367"/>
                  <a:gd name="T53" fmla="*/ 345 h 367"/>
                  <a:gd name="T54" fmla="*/ 75 w 367"/>
                  <a:gd name="T55" fmla="*/ 367 h 367"/>
                  <a:gd name="T56" fmla="*/ 292 w 367"/>
                  <a:gd name="T57" fmla="*/ 367 h 367"/>
                  <a:gd name="T58" fmla="*/ 345 w 367"/>
                  <a:gd name="T59" fmla="*/ 345 h 367"/>
                  <a:gd name="T60" fmla="*/ 367 w 367"/>
                  <a:gd name="T61" fmla="*/ 292 h 367"/>
                  <a:gd name="T62" fmla="*/ 367 w 367"/>
                  <a:gd name="T63" fmla="*/ 209 h 367"/>
                  <a:gd name="T64" fmla="*/ 362 w 367"/>
                  <a:gd name="T65" fmla="*/ 202 h 367"/>
                  <a:gd name="T66" fmla="*/ 362 w 367"/>
                  <a:gd name="T67" fmla="*/ 202 h 367"/>
                  <a:gd name="T68" fmla="*/ 362 w 367"/>
                  <a:gd name="T69" fmla="*/ 202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7" h="367">
                    <a:moveTo>
                      <a:pt x="362" y="202"/>
                    </a:moveTo>
                    <a:cubicBezTo>
                      <a:pt x="361" y="201"/>
                      <a:pt x="360" y="201"/>
                      <a:pt x="359" y="201"/>
                    </a:cubicBezTo>
                    <a:cubicBezTo>
                      <a:pt x="356" y="201"/>
                      <a:pt x="354" y="202"/>
                      <a:pt x="353" y="203"/>
                    </a:cubicBezTo>
                    <a:cubicBezTo>
                      <a:pt x="336" y="220"/>
                      <a:pt x="336" y="220"/>
                      <a:pt x="336" y="220"/>
                    </a:cubicBezTo>
                    <a:cubicBezTo>
                      <a:pt x="335" y="222"/>
                      <a:pt x="334" y="224"/>
                      <a:pt x="334" y="226"/>
                    </a:cubicBezTo>
                    <a:cubicBezTo>
                      <a:pt x="334" y="292"/>
                      <a:pt x="334" y="292"/>
                      <a:pt x="334" y="292"/>
                    </a:cubicBezTo>
                    <a:cubicBezTo>
                      <a:pt x="334" y="303"/>
                      <a:pt x="330" y="313"/>
                      <a:pt x="321" y="321"/>
                    </a:cubicBezTo>
                    <a:cubicBezTo>
                      <a:pt x="313" y="330"/>
                      <a:pt x="303" y="334"/>
                      <a:pt x="292" y="334"/>
                    </a:cubicBezTo>
                    <a:cubicBezTo>
                      <a:pt x="75" y="334"/>
                      <a:pt x="75" y="334"/>
                      <a:pt x="75" y="334"/>
                    </a:cubicBezTo>
                    <a:cubicBezTo>
                      <a:pt x="64" y="334"/>
                      <a:pt x="54" y="330"/>
                      <a:pt x="46" y="321"/>
                    </a:cubicBezTo>
                    <a:cubicBezTo>
                      <a:pt x="37" y="313"/>
                      <a:pt x="33" y="303"/>
                      <a:pt x="33" y="292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3" y="64"/>
                      <a:pt x="37" y="54"/>
                      <a:pt x="46" y="46"/>
                    </a:cubicBezTo>
                    <a:cubicBezTo>
                      <a:pt x="54" y="37"/>
                      <a:pt x="64" y="33"/>
                      <a:pt x="75" y="33"/>
                    </a:cubicBezTo>
                    <a:cubicBezTo>
                      <a:pt x="292" y="33"/>
                      <a:pt x="292" y="33"/>
                      <a:pt x="292" y="33"/>
                    </a:cubicBezTo>
                    <a:cubicBezTo>
                      <a:pt x="296" y="33"/>
                      <a:pt x="300" y="34"/>
                      <a:pt x="304" y="35"/>
                    </a:cubicBezTo>
                    <a:cubicBezTo>
                      <a:pt x="305" y="35"/>
                      <a:pt x="306" y="35"/>
                      <a:pt x="306" y="35"/>
                    </a:cubicBezTo>
                    <a:cubicBezTo>
                      <a:pt x="308" y="35"/>
                      <a:pt x="310" y="35"/>
                      <a:pt x="312" y="33"/>
                    </a:cubicBezTo>
                    <a:cubicBezTo>
                      <a:pt x="325" y="20"/>
                      <a:pt x="325" y="20"/>
                      <a:pt x="325" y="20"/>
                    </a:cubicBezTo>
                    <a:cubicBezTo>
                      <a:pt x="327" y="18"/>
                      <a:pt x="328" y="15"/>
                      <a:pt x="327" y="13"/>
                    </a:cubicBezTo>
                    <a:cubicBezTo>
                      <a:pt x="327" y="10"/>
                      <a:pt x="325" y="8"/>
                      <a:pt x="323" y="7"/>
                    </a:cubicBezTo>
                    <a:cubicBezTo>
                      <a:pt x="313" y="2"/>
                      <a:pt x="303" y="0"/>
                      <a:pt x="29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54" y="0"/>
                      <a:pt x="37" y="7"/>
                      <a:pt x="22" y="22"/>
                    </a:cubicBezTo>
                    <a:cubicBezTo>
                      <a:pt x="7" y="37"/>
                      <a:pt x="0" y="54"/>
                      <a:pt x="0" y="75"/>
                    </a:cubicBezTo>
                    <a:cubicBezTo>
                      <a:pt x="0" y="292"/>
                      <a:pt x="0" y="292"/>
                      <a:pt x="0" y="292"/>
                    </a:cubicBezTo>
                    <a:cubicBezTo>
                      <a:pt x="0" y="313"/>
                      <a:pt x="7" y="330"/>
                      <a:pt x="22" y="345"/>
                    </a:cubicBezTo>
                    <a:cubicBezTo>
                      <a:pt x="37" y="360"/>
                      <a:pt x="54" y="367"/>
                      <a:pt x="75" y="367"/>
                    </a:cubicBezTo>
                    <a:cubicBezTo>
                      <a:pt x="292" y="367"/>
                      <a:pt x="292" y="367"/>
                      <a:pt x="292" y="367"/>
                    </a:cubicBezTo>
                    <a:cubicBezTo>
                      <a:pt x="313" y="367"/>
                      <a:pt x="330" y="360"/>
                      <a:pt x="345" y="345"/>
                    </a:cubicBezTo>
                    <a:cubicBezTo>
                      <a:pt x="360" y="330"/>
                      <a:pt x="367" y="313"/>
                      <a:pt x="367" y="292"/>
                    </a:cubicBezTo>
                    <a:cubicBezTo>
                      <a:pt x="367" y="209"/>
                      <a:pt x="367" y="209"/>
                      <a:pt x="367" y="209"/>
                    </a:cubicBezTo>
                    <a:cubicBezTo>
                      <a:pt x="367" y="205"/>
                      <a:pt x="365" y="203"/>
                      <a:pt x="362" y="202"/>
                    </a:cubicBezTo>
                    <a:close/>
                    <a:moveTo>
                      <a:pt x="362" y="202"/>
                    </a:moveTo>
                    <a:cubicBezTo>
                      <a:pt x="362" y="202"/>
                      <a:pt x="362" y="202"/>
                      <a:pt x="362" y="202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1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15" name="Freeform 114"/>
              <p:cNvSpPr>
                <a:spLocks noEditPoints="1"/>
              </p:cNvSpPr>
              <p:nvPr/>
            </p:nvSpPr>
            <p:spPr bwMode="auto">
              <a:xfrm>
                <a:off x="2948863" y="1975582"/>
                <a:ext cx="384175" cy="296863"/>
              </a:xfrm>
              <a:custGeom>
                <a:avLst/>
                <a:gdLst>
                  <a:gd name="T0" fmla="*/ 360 w 367"/>
                  <a:gd name="T1" fmla="*/ 35 h 283"/>
                  <a:gd name="T2" fmla="*/ 332 w 367"/>
                  <a:gd name="T3" fmla="*/ 6 h 283"/>
                  <a:gd name="T4" fmla="*/ 317 w 367"/>
                  <a:gd name="T5" fmla="*/ 0 h 283"/>
                  <a:gd name="T6" fmla="*/ 302 w 367"/>
                  <a:gd name="T7" fmla="*/ 6 h 283"/>
                  <a:gd name="T8" fmla="*/ 133 w 367"/>
                  <a:gd name="T9" fmla="*/ 175 h 283"/>
                  <a:gd name="T10" fmla="*/ 65 w 367"/>
                  <a:gd name="T11" fmla="*/ 106 h 283"/>
                  <a:gd name="T12" fmla="*/ 50 w 367"/>
                  <a:gd name="T13" fmla="*/ 100 h 283"/>
                  <a:gd name="T14" fmla="*/ 35 w 367"/>
                  <a:gd name="T15" fmla="*/ 106 h 283"/>
                  <a:gd name="T16" fmla="*/ 6 w 367"/>
                  <a:gd name="T17" fmla="*/ 135 h 283"/>
                  <a:gd name="T18" fmla="*/ 0 w 367"/>
                  <a:gd name="T19" fmla="*/ 150 h 283"/>
                  <a:gd name="T20" fmla="*/ 6 w 367"/>
                  <a:gd name="T21" fmla="*/ 165 h 283"/>
                  <a:gd name="T22" fmla="*/ 118 w 367"/>
                  <a:gd name="T23" fmla="*/ 277 h 283"/>
                  <a:gd name="T24" fmla="*/ 133 w 367"/>
                  <a:gd name="T25" fmla="*/ 283 h 283"/>
                  <a:gd name="T26" fmla="*/ 148 w 367"/>
                  <a:gd name="T27" fmla="*/ 277 h 283"/>
                  <a:gd name="T28" fmla="*/ 360 w 367"/>
                  <a:gd name="T29" fmla="*/ 65 h 283"/>
                  <a:gd name="T30" fmla="*/ 367 w 367"/>
                  <a:gd name="T31" fmla="*/ 50 h 283"/>
                  <a:gd name="T32" fmla="*/ 360 w 367"/>
                  <a:gd name="T33" fmla="*/ 35 h 283"/>
                  <a:gd name="T34" fmla="*/ 360 w 367"/>
                  <a:gd name="T35" fmla="*/ 35 h 283"/>
                  <a:gd name="T36" fmla="*/ 360 w 367"/>
                  <a:gd name="T37" fmla="*/ 35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67" h="283">
                    <a:moveTo>
                      <a:pt x="360" y="35"/>
                    </a:moveTo>
                    <a:cubicBezTo>
                      <a:pt x="332" y="6"/>
                      <a:pt x="332" y="6"/>
                      <a:pt x="332" y="6"/>
                    </a:cubicBezTo>
                    <a:cubicBezTo>
                      <a:pt x="327" y="2"/>
                      <a:pt x="323" y="0"/>
                      <a:pt x="317" y="0"/>
                    </a:cubicBezTo>
                    <a:cubicBezTo>
                      <a:pt x="311" y="0"/>
                      <a:pt x="306" y="2"/>
                      <a:pt x="302" y="6"/>
                    </a:cubicBezTo>
                    <a:cubicBezTo>
                      <a:pt x="133" y="175"/>
                      <a:pt x="133" y="175"/>
                      <a:pt x="133" y="175"/>
                    </a:cubicBezTo>
                    <a:cubicBezTo>
                      <a:pt x="65" y="106"/>
                      <a:pt x="65" y="106"/>
                      <a:pt x="65" y="106"/>
                    </a:cubicBezTo>
                    <a:cubicBezTo>
                      <a:pt x="60" y="102"/>
                      <a:pt x="56" y="100"/>
                      <a:pt x="50" y="100"/>
                    </a:cubicBezTo>
                    <a:cubicBezTo>
                      <a:pt x="44" y="100"/>
                      <a:pt x="39" y="102"/>
                      <a:pt x="35" y="106"/>
                    </a:cubicBezTo>
                    <a:cubicBezTo>
                      <a:pt x="6" y="135"/>
                      <a:pt x="6" y="135"/>
                      <a:pt x="6" y="135"/>
                    </a:cubicBezTo>
                    <a:cubicBezTo>
                      <a:pt x="2" y="139"/>
                      <a:pt x="0" y="144"/>
                      <a:pt x="0" y="150"/>
                    </a:cubicBezTo>
                    <a:cubicBezTo>
                      <a:pt x="0" y="156"/>
                      <a:pt x="2" y="161"/>
                      <a:pt x="6" y="165"/>
                    </a:cubicBezTo>
                    <a:cubicBezTo>
                      <a:pt x="118" y="277"/>
                      <a:pt x="118" y="277"/>
                      <a:pt x="118" y="277"/>
                    </a:cubicBezTo>
                    <a:cubicBezTo>
                      <a:pt x="123" y="281"/>
                      <a:pt x="128" y="283"/>
                      <a:pt x="133" y="283"/>
                    </a:cubicBezTo>
                    <a:cubicBezTo>
                      <a:pt x="139" y="283"/>
                      <a:pt x="144" y="281"/>
                      <a:pt x="148" y="277"/>
                    </a:cubicBezTo>
                    <a:cubicBezTo>
                      <a:pt x="360" y="65"/>
                      <a:pt x="360" y="65"/>
                      <a:pt x="360" y="65"/>
                    </a:cubicBezTo>
                    <a:cubicBezTo>
                      <a:pt x="364" y="60"/>
                      <a:pt x="367" y="55"/>
                      <a:pt x="367" y="50"/>
                    </a:cubicBezTo>
                    <a:cubicBezTo>
                      <a:pt x="367" y="44"/>
                      <a:pt x="364" y="39"/>
                      <a:pt x="360" y="35"/>
                    </a:cubicBezTo>
                    <a:close/>
                    <a:moveTo>
                      <a:pt x="360" y="35"/>
                    </a:moveTo>
                    <a:cubicBezTo>
                      <a:pt x="360" y="35"/>
                      <a:pt x="360" y="35"/>
                      <a:pt x="360" y="35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1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grpSp>
          <p:nvGrpSpPr>
            <p:cNvPr id="116" name="Group 115"/>
            <p:cNvGrpSpPr/>
            <p:nvPr/>
          </p:nvGrpSpPr>
          <p:grpSpPr>
            <a:xfrm>
              <a:off x="5834761" y="3452175"/>
              <a:ext cx="266368" cy="225532"/>
              <a:chOff x="2877426" y="1956532"/>
              <a:chExt cx="455612" cy="385763"/>
            </a:xfrm>
            <a:solidFill>
              <a:schemeClr val="accent3"/>
            </a:solidFill>
          </p:grpSpPr>
          <p:sp>
            <p:nvSpPr>
              <p:cNvPr id="117" name="Freeform 105"/>
              <p:cNvSpPr>
                <a:spLocks noEditPoints="1"/>
              </p:cNvSpPr>
              <p:nvPr/>
            </p:nvSpPr>
            <p:spPr bwMode="auto">
              <a:xfrm>
                <a:off x="2877426" y="1956532"/>
                <a:ext cx="384175" cy="385763"/>
              </a:xfrm>
              <a:custGeom>
                <a:avLst/>
                <a:gdLst>
                  <a:gd name="T0" fmla="*/ 362 w 367"/>
                  <a:gd name="T1" fmla="*/ 202 h 367"/>
                  <a:gd name="T2" fmla="*/ 359 w 367"/>
                  <a:gd name="T3" fmla="*/ 201 h 367"/>
                  <a:gd name="T4" fmla="*/ 353 w 367"/>
                  <a:gd name="T5" fmla="*/ 203 h 367"/>
                  <a:gd name="T6" fmla="*/ 336 w 367"/>
                  <a:gd name="T7" fmla="*/ 220 h 367"/>
                  <a:gd name="T8" fmla="*/ 334 w 367"/>
                  <a:gd name="T9" fmla="*/ 226 h 367"/>
                  <a:gd name="T10" fmla="*/ 334 w 367"/>
                  <a:gd name="T11" fmla="*/ 292 h 367"/>
                  <a:gd name="T12" fmla="*/ 321 w 367"/>
                  <a:gd name="T13" fmla="*/ 321 h 367"/>
                  <a:gd name="T14" fmla="*/ 292 w 367"/>
                  <a:gd name="T15" fmla="*/ 334 h 367"/>
                  <a:gd name="T16" fmla="*/ 75 w 367"/>
                  <a:gd name="T17" fmla="*/ 334 h 367"/>
                  <a:gd name="T18" fmla="*/ 46 w 367"/>
                  <a:gd name="T19" fmla="*/ 321 h 367"/>
                  <a:gd name="T20" fmla="*/ 33 w 367"/>
                  <a:gd name="T21" fmla="*/ 292 h 367"/>
                  <a:gd name="T22" fmla="*/ 33 w 367"/>
                  <a:gd name="T23" fmla="*/ 75 h 367"/>
                  <a:gd name="T24" fmla="*/ 46 w 367"/>
                  <a:gd name="T25" fmla="*/ 46 h 367"/>
                  <a:gd name="T26" fmla="*/ 75 w 367"/>
                  <a:gd name="T27" fmla="*/ 33 h 367"/>
                  <a:gd name="T28" fmla="*/ 292 w 367"/>
                  <a:gd name="T29" fmla="*/ 33 h 367"/>
                  <a:gd name="T30" fmla="*/ 304 w 367"/>
                  <a:gd name="T31" fmla="*/ 35 h 367"/>
                  <a:gd name="T32" fmla="*/ 306 w 367"/>
                  <a:gd name="T33" fmla="*/ 35 h 367"/>
                  <a:gd name="T34" fmla="*/ 312 w 367"/>
                  <a:gd name="T35" fmla="*/ 33 h 367"/>
                  <a:gd name="T36" fmla="*/ 325 w 367"/>
                  <a:gd name="T37" fmla="*/ 20 h 367"/>
                  <a:gd name="T38" fmla="*/ 327 w 367"/>
                  <a:gd name="T39" fmla="*/ 13 h 367"/>
                  <a:gd name="T40" fmla="*/ 323 w 367"/>
                  <a:gd name="T41" fmla="*/ 7 h 367"/>
                  <a:gd name="T42" fmla="*/ 292 w 367"/>
                  <a:gd name="T43" fmla="*/ 0 h 367"/>
                  <a:gd name="T44" fmla="*/ 75 w 367"/>
                  <a:gd name="T45" fmla="*/ 0 h 367"/>
                  <a:gd name="T46" fmla="*/ 22 w 367"/>
                  <a:gd name="T47" fmla="*/ 22 h 367"/>
                  <a:gd name="T48" fmla="*/ 0 w 367"/>
                  <a:gd name="T49" fmla="*/ 75 h 367"/>
                  <a:gd name="T50" fmla="*/ 0 w 367"/>
                  <a:gd name="T51" fmla="*/ 292 h 367"/>
                  <a:gd name="T52" fmla="*/ 22 w 367"/>
                  <a:gd name="T53" fmla="*/ 345 h 367"/>
                  <a:gd name="T54" fmla="*/ 75 w 367"/>
                  <a:gd name="T55" fmla="*/ 367 h 367"/>
                  <a:gd name="T56" fmla="*/ 292 w 367"/>
                  <a:gd name="T57" fmla="*/ 367 h 367"/>
                  <a:gd name="T58" fmla="*/ 345 w 367"/>
                  <a:gd name="T59" fmla="*/ 345 h 367"/>
                  <a:gd name="T60" fmla="*/ 367 w 367"/>
                  <a:gd name="T61" fmla="*/ 292 h 367"/>
                  <a:gd name="T62" fmla="*/ 367 w 367"/>
                  <a:gd name="T63" fmla="*/ 209 h 367"/>
                  <a:gd name="T64" fmla="*/ 362 w 367"/>
                  <a:gd name="T65" fmla="*/ 202 h 367"/>
                  <a:gd name="T66" fmla="*/ 362 w 367"/>
                  <a:gd name="T67" fmla="*/ 202 h 367"/>
                  <a:gd name="T68" fmla="*/ 362 w 367"/>
                  <a:gd name="T69" fmla="*/ 202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7" h="367">
                    <a:moveTo>
                      <a:pt x="362" y="202"/>
                    </a:moveTo>
                    <a:cubicBezTo>
                      <a:pt x="361" y="201"/>
                      <a:pt x="360" y="201"/>
                      <a:pt x="359" y="201"/>
                    </a:cubicBezTo>
                    <a:cubicBezTo>
                      <a:pt x="356" y="201"/>
                      <a:pt x="354" y="202"/>
                      <a:pt x="353" y="203"/>
                    </a:cubicBezTo>
                    <a:cubicBezTo>
                      <a:pt x="336" y="220"/>
                      <a:pt x="336" y="220"/>
                      <a:pt x="336" y="220"/>
                    </a:cubicBezTo>
                    <a:cubicBezTo>
                      <a:pt x="335" y="222"/>
                      <a:pt x="334" y="224"/>
                      <a:pt x="334" y="226"/>
                    </a:cubicBezTo>
                    <a:cubicBezTo>
                      <a:pt x="334" y="292"/>
                      <a:pt x="334" y="292"/>
                      <a:pt x="334" y="292"/>
                    </a:cubicBezTo>
                    <a:cubicBezTo>
                      <a:pt x="334" y="303"/>
                      <a:pt x="330" y="313"/>
                      <a:pt x="321" y="321"/>
                    </a:cubicBezTo>
                    <a:cubicBezTo>
                      <a:pt x="313" y="330"/>
                      <a:pt x="303" y="334"/>
                      <a:pt x="292" y="334"/>
                    </a:cubicBezTo>
                    <a:cubicBezTo>
                      <a:pt x="75" y="334"/>
                      <a:pt x="75" y="334"/>
                      <a:pt x="75" y="334"/>
                    </a:cubicBezTo>
                    <a:cubicBezTo>
                      <a:pt x="64" y="334"/>
                      <a:pt x="54" y="330"/>
                      <a:pt x="46" y="321"/>
                    </a:cubicBezTo>
                    <a:cubicBezTo>
                      <a:pt x="37" y="313"/>
                      <a:pt x="33" y="303"/>
                      <a:pt x="33" y="292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3" y="64"/>
                      <a:pt x="37" y="54"/>
                      <a:pt x="46" y="46"/>
                    </a:cubicBezTo>
                    <a:cubicBezTo>
                      <a:pt x="54" y="37"/>
                      <a:pt x="64" y="33"/>
                      <a:pt x="75" y="33"/>
                    </a:cubicBezTo>
                    <a:cubicBezTo>
                      <a:pt x="292" y="33"/>
                      <a:pt x="292" y="33"/>
                      <a:pt x="292" y="33"/>
                    </a:cubicBezTo>
                    <a:cubicBezTo>
                      <a:pt x="296" y="33"/>
                      <a:pt x="300" y="34"/>
                      <a:pt x="304" y="35"/>
                    </a:cubicBezTo>
                    <a:cubicBezTo>
                      <a:pt x="305" y="35"/>
                      <a:pt x="306" y="35"/>
                      <a:pt x="306" y="35"/>
                    </a:cubicBezTo>
                    <a:cubicBezTo>
                      <a:pt x="308" y="35"/>
                      <a:pt x="310" y="35"/>
                      <a:pt x="312" y="33"/>
                    </a:cubicBezTo>
                    <a:cubicBezTo>
                      <a:pt x="325" y="20"/>
                      <a:pt x="325" y="20"/>
                      <a:pt x="325" y="20"/>
                    </a:cubicBezTo>
                    <a:cubicBezTo>
                      <a:pt x="327" y="18"/>
                      <a:pt x="328" y="15"/>
                      <a:pt x="327" y="13"/>
                    </a:cubicBezTo>
                    <a:cubicBezTo>
                      <a:pt x="327" y="10"/>
                      <a:pt x="325" y="8"/>
                      <a:pt x="323" y="7"/>
                    </a:cubicBezTo>
                    <a:cubicBezTo>
                      <a:pt x="313" y="2"/>
                      <a:pt x="303" y="0"/>
                      <a:pt x="29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54" y="0"/>
                      <a:pt x="37" y="7"/>
                      <a:pt x="22" y="22"/>
                    </a:cubicBezTo>
                    <a:cubicBezTo>
                      <a:pt x="7" y="37"/>
                      <a:pt x="0" y="54"/>
                      <a:pt x="0" y="75"/>
                    </a:cubicBezTo>
                    <a:cubicBezTo>
                      <a:pt x="0" y="292"/>
                      <a:pt x="0" y="292"/>
                      <a:pt x="0" y="292"/>
                    </a:cubicBezTo>
                    <a:cubicBezTo>
                      <a:pt x="0" y="313"/>
                      <a:pt x="7" y="330"/>
                      <a:pt x="22" y="345"/>
                    </a:cubicBezTo>
                    <a:cubicBezTo>
                      <a:pt x="37" y="360"/>
                      <a:pt x="54" y="367"/>
                      <a:pt x="75" y="367"/>
                    </a:cubicBezTo>
                    <a:cubicBezTo>
                      <a:pt x="292" y="367"/>
                      <a:pt x="292" y="367"/>
                      <a:pt x="292" y="367"/>
                    </a:cubicBezTo>
                    <a:cubicBezTo>
                      <a:pt x="313" y="367"/>
                      <a:pt x="330" y="360"/>
                      <a:pt x="345" y="345"/>
                    </a:cubicBezTo>
                    <a:cubicBezTo>
                      <a:pt x="360" y="330"/>
                      <a:pt x="367" y="313"/>
                      <a:pt x="367" y="292"/>
                    </a:cubicBezTo>
                    <a:cubicBezTo>
                      <a:pt x="367" y="209"/>
                      <a:pt x="367" y="209"/>
                      <a:pt x="367" y="209"/>
                    </a:cubicBezTo>
                    <a:cubicBezTo>
                      <a:pt x="367" y="205"/>
                      <a:pt x="365" y="203"/>
                      <a:pt x="362" y="202"/>
                    </a:cubicBezTo>
                    <a:close/>
                    <a:moveTo>
                      <a:pt x="362" y="202"/>
                    </a:moveTo>
                    <a:cubicBezTo>
                      <a:pt x="362" y="202"/>
                      <a:pt x="362" y="202"/>
                      <a:pt x="362" y="202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1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18" name="Freeform 117"/>
              <p:cNvSpPr>
                <a:spLocks noEditPoints="1"/>
              </p:cNvSpPr>
              <p:nvPr/>
            </p:nvSpPr>
            <p:spPr bwMode="auto">
              <a:xfrm>
                <a:off x="2948863" y="1975582"/>
                <a:ext cx="384175" cy="296863"/>
              </a:xfrm>
              <a:custGeom>
                <a:avLst/>
                <a:gdLst>
                  <a:gd name="T0" fmla="*/ 360 w 367"/>
                  <a:gd name="T1" fmla="*/ 35 h 283"/>
                  <a:gd name="T2" fmla="*/ 332 w 367"/>
                  <a:gd name="T3" fmla="*/ 6 h 283"/>
                  <a:gd name="T4" fmla="*/ 317 w 367"/>
                  <a:gd name="T5" fmla="*/ 0 h 283"/>
                  <a:gd name="T6" fmla="*/ 302 w 367"/>
                  <a:gd name="T7" fmla="*/ 6 h 283"/>
                  <a:gd name="T8" fmla="*/ 133 w 367"/>
                  <a:gd name="T9" fmla="*/ 175 h 283"/>
                  <a:gd name="T10" fmla="*/ 65 w 367"/>
                  <a:gd name="T11" fmla="*/ 106 h 283"/>
                  <a:gd name="T12" fmla="*/ 50 w 367"/>
                  <a:gd name="T13" fmla="*/ 100 h 283"/>
                  <a:gd name="T14" fmla="*/ 35 w 367"/>
                  <a:gd name="T15" fmla="*/ 106 h 283"/>
                  <a:gd name="T16" fmla="*/ 6 w 367"/>
                  <a:gd name="T17" fmla="*/ 135 h 283"/>
                  <a:gd name="T18" fmla="*/ 0 w 367"/>
                  <a:gd name="T19" fmla="*/ 150 h 283"/>
                  <a:gd name="T20" fmla="*/ 6 w 367"/>
                  <a:gd name="T21" fmla="*/ 165 h 283"/>
                  <a:gd name="T22" fmla="*/ 118 w 367"/>
                  <a:gd name="T23" fmla="*/ 277 h 283"/>
                  <a:gd name="T24" fmla="*/ 133 w 367"/>
                  <a:gd name="T25" fmla="*/ 283 h 283"/>
                  <a:gd name="T26" fmla="*/ 148 w 367"/>
                  <a:gd name="T27" fmla="*/ 277 h 283"/>
                  <a:gd name="T28" fmla="*/ 360 w 367"/>
                  <a:gd name="T29" fmla="*/ 65 h 283"/>
                  <a:gd name="T30" fmla="*/ 367 w 367"/>
                  <a:gd name="T31" fmla="*/ 50 h 283"/>
                  <a:gd name="T32" fmla="*/ 360 w 367"/>
                  <a:gd name="T33" fmla="*/ 35 h 283"/>
                  <a:gd name="T34" fmla="*/ 360 w 367"/>
                  <a:gd name="T35" fmla="*/ 35 h 283"/>
                  <a:gd name="T36" fmla="*/ 360 w 367"/>
                  <a:gd name="T37" fmla="*/ 35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67" h="283">
                    <a:moveTo>
                      <a:pt x="360" y="35"/>
                    </a:moveTo>
                    <a:cubicBezTo>
                      <a:pt x="332" y="6"/>
                      <a:pt x="332" y="6"/>
                      <a:pt x="332" y="6"/>
                    </a:cubicBezTo>
                    <a:cubicBezTo>
                      <a:pt x="327" y="2"/>
                      <a:pt x="323" y="0"/>
                      <a:pt x="317" y="0"/>
                    </a:cubicBezTo>
                    <a:cubicBezTo>
                      <a:pt x="311" y="0"/>
                      <a:pt x="306" y="2"/>
                      <a:pt x="302" y="6"/>
                    </a:cubicBezTo>
                    <a:cubicBezTo>
                      <a:pt x="133" y="175"/>
                      <a:pt x="133" y="175"/>
                      <a:pt x="133" y="175"/>
                    </a:cubicBezTo>
                    <a:cubicBezTo>
                      <a:pt x="65" y="106"/>
                      <a:pt x="65" y="106"/>
                      <a:pt x="65" y="106"/>
                    </a:cubicBezTo>
                    <a:cubicBezTo>
                      <a:pt x="60" y="102"/>
                      <a:pt x="56" y="100"/>
                      <a:pt x="50" y="100"/>
                    </a:cubicBezTo>
                    <a:cubicBezTo>
                      <a:pt x="44" y="100"/>
                      <a:pt x="39" y="102"/>
                      <a:pt x="35" y="106"/>
                    </a:cubicBezTo>
                    <a:cubicBezTo>
                      <a:pt x="6" y="135"/>
                      <a:pt x="6" y="135"/>
                      <a:pt x="6" y="135"/>
                    </a:cubicBezTo>
                    <a:cubicBezTo>
                      <a:pt x="2" y="139"/>
                      <a:pt x="0" y="144"/>
                      <a:pt x="0" y="150"/>
                    </a:cubicBezTo>
                    <a:cubicBezTo>
                      <a:pt x="0" y="156"/>
                      <a:pt x="2" y="161"/>
                      <a:pt x="6" y="165"/>
                    </a:cubicBezTo>
                    <a:cubicBezTo>
                      <a:pt x="118" y="277"/>
                      <a:pt x="118" y="277"/>
                      <a:pt x="118" y="277"/>
                    </a:cubicBezTo>
                    <a:cubicBezTo>
                      <a:pt x="123" y="281"/>
                      <a:pt x="128" y="283"/>
                      <a:pt x="133" y="283"/>
                    </a:cubicBezTo>
                    <a:cubicBezTo>
                      <a:pt x="139" y="283"/>
                      <a:pt x="144" y="281"/>
                      <a:pt x="148" y="277"/>
                    </a:cubicBezTo>
                    <a:cubicBezTo>
                      <a:pt x="360" y="65"/>
                      <a:pt x="360" y="65"/>
                      <a:pt x="360" y="65"/>
                    </a:cubicBezTo>
                    <a:cubicBezTo>
                      <a:pt x="364" y="60"/>
                      <a:pt x="367" y="55"/>
                      <a:pt x="367" y="50"/>
                    </a:cubicBezTo>
                    <a:cubicBezTo>
                      <a:pt x="367" y="44"/>
                      <a:pt x="364" y="39"/>
                      <a:pt x="360" y="35"/>
                    </a:cubicBezTo>
                    <a:close/>
                    <a:moveTo>
                      <a:pt x="360" y="35"/>
                    </a:moveTo>
                    <a:cubicBezTo>
                      <a:pt x="360" y="35"/>
                      <a:pt x="360" y="35"/>
                      <a:pt x="360" y="35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1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grpSp>
          <p:nvGrpSpPr>
            <p:cNvPr id="119" name="Group 118"/>
            <p:cNvGrpSpPr/>
            <p:nvPr/>
          </p:nvGrpSpPr>
          <p:grpSpPr>
            <a:xfrm>
              <a:off x="7200524" y="2983192"/>
              <a:ext cx="266368" cy="225532"/>
              <a:chOff x="2877426" y="1956532"/>
              <a:chExt cx="455612" cy="385763"/>
            </a:xfrm>
            <a:solidFill>
              <a:schemeClr val="accent4"/>
            </a:solidFill>
          </p:grpSpPr>
          <p:sp>
            <p:nvSpPr>
              <p:cNvPr id="120" name="Freeform 105"/>
              <p:cNvSpPr>
                <a:spLocks noEditPoints="1"/>
              </p:cNvSpPr>
              <p:nvPr/>
            </p:nvSpPr>
            <p:spPr bwMode="auto">
              <a:xfrm>
                <a:off x="2877426" y="1956532"/>
                <a:ext cx="384175" cy="385763"/>
              </a:xfrm>
              <a:custGeom>
                <a:avLst/>
                <a:gdLst>
                  <a:gd name="T0" fmla="*/ 362 w 367"/>
                  <a:gd name="T1" fmla="*/ 202 h 367"/>
                  <a:gd name="T2" fmla="*/ 359 w 367"/>
                  <a:gd name="T3" fmla="*/ 201 h 367"/>
                  <a:gd name="T4" fmla="*/ 353 w 367"/>
                  <a:gd name="T5" fmla="*/ 203 h 367"/>
                  <a:gd name="T6" fmla="*/ 336 w 367"/>
                  <a:gd name="T7" fmla="*/ 220 h 367"/>
                  <a:gd name="T8" fmla="*/ 334 w 367"/>
                  <a:gd name="T9" fmla="*/ 226 h 367"/>
                  <a:gd name="T10" fmla="*/ 334 w 367"/>
                  <a:gd name="T11" fmla="*/ 292 h 367"/>
                  <a:gd name="T12" fmla="*/ 321 w 367"/>
                  <a:gd name="T13" fmla="*/ 321 h 367"/>
                  <a:gd name="T14" fmla="*/ 292 w 367"/>
                  <a:gd name="T15" fmla="*/ 334 h 367"/>
                  <a:gd name="T16" fmla="*/ 75 w 367"/>
                  <a:gd name="T17" fmla="*/ 334 h 367"/>
                  <a:gd name="T18" fmla="*/ 46 w 367"/>
                  <a:gd name="T19" fmla="*/ 321 h 367"/>
                  <a:gd name="T20" fmla="*/ 33 w 367"/>
                  <a:gd name="T21" fmla="*/ 292 h 367"/>
                  <a:gd name="T22" fmla="*/ 33 w 367"/>
                  <a:gd name="T23" fmla="*/ 75 h 367"/>
                  <a:gd name="T24" fmla="*/ 46 w 367"/>
                  <a:gd name="T25" fmla="*/ 46 h 367"/>
                  <a:gd name="T26" fmla="*/ 75 w 367"/>
                  <a:gd name="T27" fmla="*/ 33 h 367"/>
                  <a:gd name="T28" fmla="*/ 292 w 367"/>
                  <a:gd name="T29" fmla="*/ 33 h 367"/>
                  <a:gd name="T30" fmla="*/ 304 w 367"/>
                  <a:gd name="T31" fmla="*/ 35 h 367"/>
                  <a:gd name="T32" fmla="*/ 306 w 367"/>
                  <a:gd name="T33" fmla="*/ 35 h 367"/>
                  <a:gd name="T34" fmla="*/ 312 w 367"/>
                  <a:gd name="T35" fmla="*/ 33 h 367"/>
                  <a:gd name="T36" fmla="*/ 325 w 367"/>
                  <a:gd name="T37" fmla="*/ 20 h 367"/>
                  <a:gd name="T38" fmla="*/ 327 w 367"/>
                  <a:gd name="T39" fmla="*/ 13 h 367"/>
                  <a:gd name="T40" fmla="*/ 323 w 367"/>
                  <a:gd name="T41" fmla="*/ 7 h 367"/>
                  <a:gd name="T42" fmla="*/ 292 w 367"/>
                  <a:gd name="T43" fmla="*/ 0 h 367"/>
                  <a:gd name="T44" fmla="*/ 75 w 367"/>
                  <a:gd name="T45" fmla="*/ 0 h 367"/>
                  <a:gd name="T46" fmla="*/ 22 w 367"/>
                  <a:gd name="T47" fmla="*/ 22 h 367"/>
                  <a:gd name="T48" fmla="*/ 0 w 367"/>
                  <a:gd name="T49" fmla="*/ 75 h 367"/>
                  <a:gd name="T50" fmla="*/ 0 w 367"/>
                  <a:gd name="T51" fmla="*/ 292 h 367"/>
                  <a:gd name="T52" fmla="*/ 22 w 367"/>
                  <a:gd name="T53" fmla="*/ 345 h 367"/>
                  <a:gd name="T54" fmla="*/ 75 w 367"/>
                  <a:gd name="T55" fmla="*/ 367 h 367"/>
                  <a:gd name="T56" fmla="*/ 292 w 367"/>
                  <a:gd name="T57" fmla="*/ 367 h 367"/>
                  <a:gd name="T58" fmla="*/ 345 w 367"/>
                  <a:gd name="T59" fmla="*/ 345 h 367"/>
                  <a:gd name="T60" fmla="*/ 367 w 367"/>
                  <a:gd name="T61" fmla="*/ 292 h 367"/>
                  <a:gd name="T62" fmla="*/ 367 w 367"/>
                  <a:gd name="T63" fmla="*/ 209 h 367"/>
                  <a:gd name="T64" fmla="*/ 362 w 367"/>
                  <a:gd name="T65" fmla="*/ 202 h 367"/>
                  <a:gd name="T66" fmla="*/ 362 w 367"/>
                  <a:gd name="T67" fmla="*/ 202 h 367"/>
                  <a:gd name="T68" fmla="*/ 362 w 367"/>
                  <a:gd name="T69" fmla="*/ 202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7" h="367">
                    <a:moveTo>
                      <a:pt x="362" y="202"/>
                    </a:moveTo>
                    <a:cubicBezTo>
                      <a:pt x="361" y="201"/>
                      <a:pt x="360" y="201"/>
                      <a:pt x="359" y="201"/>
                    </a:cubicBezTo>
                    <a:cubicBezTo>
                      <a:pt x="356" y="201"/>
                      <a:pt x="354" y="202"/>
                      <a:pt x="353" y="203"/>
                    </a:cubicBezTo>
                    <a:cubicBezTo>
                      <a:pt x="336" y="220"/>
                      <a:pt x="336" y="220"/>
                      <a:pt x="336" y="220"/>
                    </a:cubicBezTo>
                    <a:cubicBezTo>
                      <a:pt x="335" y="222"/>
                      <a:pt x="334" y="224"/>
                      <a:pt x="334" y="226"/>
                    </a:cubicBezTo>
                    <a:cubicBezTo>
                      <a:pt x="334" y="292"/>
                      <a:pt x="334" y="292"/>
                      <a:pt x="334" y="292"/>
                    </a:cubicBezTo>
                    <a:cubicBezTo>
                      <a:pt x="334" y="303"/>
                      <a:pt x="330" y="313"/>
                      <a:pt x="321" y="321"/>
                    </a:cubicBezTo>
                    <a:cubicBezTo>
                      <a:pt x="313" y="330"/>
                      <a:pt x="303" y="334"/>
                      <a:pt x="292" y="334"/>
                    </a:cubicBezTo>
                    <a:cubicBezTo>
                      <a:pt x="75" y="334"/>
                      <a:pt x="75" y="334"/>
                      <a:pt x="75" y="334"/>
                    </a:cubicBezTo>
                    <a:cubicBezTo>
                      <a:pt x="64" y="334"/>
                      <a:pt x="54" y="330"/>
                      <a:pt x="46" y="321"/>
                    </a:cubicBezTo>
                    <a:cubicBezTo>
                      <a:pt x="37" y="313"/>
                      <a:pt x="33" y="303"/>
                      <a:pt x="33" y="292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3" y="64"/>
                      <a:pt x="37" y="54"/>
                      <a:pt x="46" y="46"/>
                    </a:cubicBezTo>
                    <a:cubicBezTo>
                      <a:pt x="54" y="37"/>
                      <a:pt x="64" y="33"/>
                      <a:pt x="75" y="33"/>
                    </a:cubicBezTo>
                    <a:cubicBezTo>
                      <a:pt x="292" y="33"/>
                      <a:pt x="292" y="33"/>
                      <a:pt x="292" y="33"/>
                    </a:cubicBezTo>
                    <a:cubicBezTo>
                      <a:pt x="296" y="33"/>
                      <a:pt x="300" y="34"/>
                      <a:pt x="304" y="35"/>
                    </a:cubicBezTo>
                    <a:cubicBezTo>
                      <a:pt x="305" y="35"/>
                      <a:pt x="306" y="35"/>
                      <a:pt x="306" y="35"/>
                    </a:cubicBezTo>
                    <a:cubicBezTo>
                      <a:pt x="308" y="35"/>
                      <a:pt x="310" y="35"/>
                      <a:pt x="312" y="33"/>
                    </a:cubicBezTo>
                    <a:cubicBezTo>
                      <a:pt x="325" y="20"/>
                      <a:pt x="325" y="20"/>
                      <a:pt x="325" y="20"/>
                    </a:cubicBezTo>
                    <a:cubicBezTo>
                      <a:pt x="327" y="18"/>
                      <a:pt x="328" y="15"/>
                      <a:pt x="327" y="13"/>
                    </a:cubicBezTo>
                    <a:cubicBezTo>
                      <a:pt x="327" y="10"/>
                      <a:pt x="325" y="8"/>
                      <a:pt x="323" y="7"/>
                    </a:cubicBezTo>
                    <a:cubicBezTo>
                      <a:pt x="313" y="2"/>
                      <a:pt x="303" y="0"/>
                      <a:pt x="29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54" y="0"/>
                      <a:pt x="37" y="7"/>
                      <a:pt x="22" y="22"/>
                    </a:cubicBezTo>
                    <a:cubicBezTo>
                      <a:pt x="7" y="37"/>
                      <a:pt x="0" y="54"/>
                      <a:pt x="0" y="75"/>
                    </a:cubicBezTo>
                    <a:cubicBezTo>
                      <a:pt x="0" y="292"/>
                      <a:pt x="0" y="292"/>
                      <a:pt x="0" y="292"/>
                    </a:cubicBezTo>
                    <a:cubicBezTo>
                      <a:pt x="0" y="313"/>
                      <a:pt x="7" y="330"/>
                      <a:pt x="22" y="345"/>
                    </a:cubicBezTo>
                    <a:cubicBezTo>
                      <a:pt x="37" y="360"/>
                      <a:pt x="54" y="367"/>
                      <a:pt x="75" y="367"/>
                    </a:cubicBezTo>
                    <a:cubicBezTo>
                      <a:pt x="292" y="367"/>
                      <a:pt x="292" y="367"/>
                      <a:pt x="292" y="367"/>
                    </a:cubicBezTo>
                    <a:cubicBezTo>
                      <a:pt x="313" y="367"/>
                      <a:pt x="330" y="360"/>
                      <a:pt x="345" y="345"/>
                    </a:cubicBezTo>
                    <a:cubicBezTo>
                      <a:pt x="360" y="330"/>
                      <a:pt x="367" y="313"/>
                      <a:pt x="367" y="292"/>
                    </a:cubicBezTo>
                    <a:cubicBezTo>
                      <a:pt x="367" y="209"/>
                      <a:pt x="367" y="209"/>
                      <a:pt x="367" y="209"/>
                    </a:cubicBezTo>
                    <a:cubicBezTo>
                      <a:pt x="367" y="205"/>
                      <a:pt x="365" y="203"/>
                      <a:pt x="362" y="202"/>
                    </a:cubicBezTo>
                    <a:close/>
                    <a:moveTo>
                      <a:pt x="362" y="202"/>
                    </a:moveTo>
                    <a:cubicBezTo>
                      <a:pt x="362" y="202"/>
                      <a:pt x="362" y="202"/>
                      <a:pt x="362" y="202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1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21" name="Freeform 120"/>
              <p:cNvSpPr>
                <a:spLocks noEditPoints="1"/>
              </p:cNvSpPr>
              <p:nvPr/>
            </p:nvSpPr>
            <p:spPr bwMode="auto">
              <a:xfrm>
                <a:off x="2948863" y="1975582"/>
                <a:ext cx="384175" cy="296863"/>
              </a:xfrm>
              <a:custGeom>
                <a:avLst/>
                <a:gdLst>
                  <a:gd name="T0" fmla="*/ 360 w 367"/>
                  <a:gd name="T1" fmla="*/ 35 h 283"/>
                  <a:gd name="T2" fmla="*/ 332 w 367"/>
                  <a:gd name="T3" fmla="*/ 6 h 283"/>
                  <a:gd name="T4" fmla="*/ 317 w 367"/>
                  <a:gd name="T5" fmla="*/ 0 h 283"/>
                  <a:gd name="T6" fmla="*/ 302 w 367"/>
                  <a:gd name="T7" fmla="*/ 6 h 283"/>
                  <a:gd name="T8" fmla="*/ 133 w 367"/>
                  <a:gd name="T9" fmla="*/ 175 h 283"/>
                  <a:gd name="T10" fmla="*/ 65 w 367"/>
                  <a:gd name="T11" fmla="*/ 106 h 283"/>
                  <a:gd name="T12" fmla="*/ 50 w 367"/>
                  <a:gd name="T13" fmla="*/ 100 h 283"/>
                  <a:gd name="T14" fmla="*/ 35 w 367"/>
                  <a:gd name="T15" fmla="*/ 106 h 283"/>
                  <a:gd name="T16" fmla="*/ 6 w 367"/>
                  <a:gd name="T17" fmla="*/ 135 h 283"/>
                  <a:gd name="T18" fmla="*/ 0 w 367"/>
                  <a:gd name="T19" fmla="*/ 150 h 283"/>
                  <a:gd name="T20" fmla="*/ 6 w 367"/>
                  <a:gd name="T21" fmla="*/ 165 h 283"/>
                  <a:gd name="T22" fmla="*/ 118 w 367"/>
                  <a:gd name="T23" fmla="*/ 277 h 283"/>
                  <a:gd name="T24" fmla="*/ 133 w 367"/>
                  <a:gd name="T25" fmla="*/ 283 h 283"/>
                  <a:gd name="T26" fmla="*/ 148 w 367"/>
                  <a:gd name="T27" fmla="*/ 277 h 283"/>
                  <a:gd name="T28" fmla="*/ 360 w 367"/>
                  <a:gd name="T29" fmla="*/ 65 h 283"/>
                  <a:gd name="T30" fmla="*/ 367 w 367"/>
                  <a:gd name="T31" fmla="*/ 50 h 283"/>
                  <a:gd name="T32" fmla="*/ 360 w 367"/>
                  <a:gd name="T33" fmla="*/ 35 h 283"/>
                  <a:gd name="T34" fmla="*/ 360 w 367"/>
                  <a:gd name="T35" fmla="*/ 35 h 283"/>
                  <a:gd name="T36" fmla="*/ 360 w 367"/>
                  <a:gd name="T37" fmla="*/ 35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67" h="283">
                    <a:moveTo>
                      <a:pt x="360" y="35"/>
                    </a:moveTo>
                    <a:cubicBezTo>
                      <a:pt x="332" y="6"/>
                      <a:pt x="332" y="6"/>
                      <a:pt x="332" y="6"/>
                    </a:cubicBezTo>
                    <a:cubicBezTo>
                      <a:pt x="327" y="2"/>
                      <a:pt x="323" y="0"/>
                      <a:pt x="317" y="0"/>
                    </a:cubicBezTo>
                    <a:cubicBezTo>
                      <a:pt x="311" y="0"/>
                      <a:pt x="306" y="2"/>
                      <a:pt x="302" y="6"/>
                    </a:cubicBezTo>
                    <a:cubicBezTo>
                      <a:pt x="133" y="175"/>
                      <a:pt x="133" y="175"/>
                      <a:pt x="133" y="175"/>
                    </a:cubicBezTo>
                    <a:cubicBezTo>
                      <a:pt x="65" y="106"/>
                      <a:pt x="65" y="106"/>
                      <a:pt x="65" y="106"/>
                    </a:cubicBezTo>
                    <a:cubicBezTo>
                      <a:pt x="60" y="102"/>
                      <a:pt x="56" y="100"/>
                      <a:pt x="50" y="100"/>
                    </a:cubicBezTo>
                    <a:cubicBezTo>
                      <a:pt x="44" y="100"/>
                      <a:pt x="39" y="102"/>
                      <a:pt x="35" y="106"/>
                    </a:cubicBezTo>
                    <a:cubicBezTo>
                      <a:pt x="6" y="135"/>
                      <a:pt x="6" y="135"/>
                      <a:pt x="6" y="135"/>
                    </a:cubicBezTo>
                    <a:cubicBezTo>
                      <a:pt x="2" y="139"/>
                      <a:pt x="0" y="144"/>
                      <a:pt x="0" y="150"/>
                    </a:cubicBezTo>
                    <a:cubicBezTo>
                      <a:pt x="0" y="156"/>
                      <a:pt x="2" y="161"/>
                      <a:pt x="6" y="165"/>
                    </a:cubicBezTo>
                    <a:cubicBezTo>
                      <a:pt x="118" y="277"/>
                      <a:pt x="118" y="277"/>
                      <a:pt x="118" y="277"/>
                    </a:cubicBezTo>
                    <a:cubicBezTo>
                      <a:pt x="123" y="281"/>
                      <a:pt x="128" y="283"/>
                      <a:pt x="133" y="283"/>
                    </a:cubicBezTo>
                    <a:cubicBezTo>
                      <a:pt x="139" y="283"/>
                      <a:pt x="144" y="281"/>
                      <a:pt x="148" y="277"/>
                    </a:cubicBezTo>
                    <a:cubicBezTo>
                      <a:pt x="360" y="65"/>
                      <a:pt x="360" y="65"/>
                      <a:pt x="360" y="65"/>
                    </a:cubicBezTo>
                    <a:cubicBezTo>
                      <a:pt x="364" y="60"/>
                      <a:pt x="367" y="55"/>
                      <a:pt x="367" y="50"/>
                    </a:cubicBezTo>
                    <a:cubicBezTo>
                      <a:pt x="367" y="44"/>
                      <a:pt x="364" y="39"/>
                      <a:pt x="360" y="35"/>
                    </a:cubicBezTo>
                    <a:close/>
                    <a:moveTo>
                      <a:pt x="360" y="35"/>
                    </a:moveTo>
                    <a:cubicBezTo>
                      <a:pt x="360" y="35"/>
                      <a:pt x="360" y="35"/>
                      <a:pt x="360" y="35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1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grpSp>
          <p:nvGrpSpPr>
            <p:cNvPr id="122" name="Group 121"/>
            <p:cNvGrpSpPr/>
            <p:nvPr/>
          </p:nvGrpSpPr>
          <p:grpSpPr>
            <a:xfrm>
              <a:off x="7200524" y="3948340"/>
              <a:ext cx="266368" cy="225532"/>
              <a:chOff x="2877426" y="1956532"/>
              <a:chExt cx="455612" cy="385763"/>
            </a:xfrm>
            <a:solidFill>
              <a:schemeClr val="accent4"/>
            </a:solidFill>
          </p:grpSpPr>
          <p:sp>
            <p:nvSpPr>
              <p:cNvPr id="123" name="Freeform 105"/>
              <p:cNvSpPr>
                <a:spLocks noEditPoints="1"/>
              </p:cNvSpPr>
              <p:nvPr/>
            </p:nvSpPr>
            <p:spPr bwMode="auto">
              <a:xfrm>
                <a:off x="2877426" y="1956532"/>
                <a:ext cx="384175" cy="385763"/>
              </a:xfrm>
              <a:custGeom>
                <a:avLst/>
                <a:gdLst>
                  <a:gd name="T0" fmla="*/ 362 w 367"/>
                  <a:gd name="T1" fmla="*/ 202 h 367"/>
                  <a:gd name="T2" fmla="*/ 359 w 367"/>
                  <a:gd name="T3" fmla="*/ 201 h 367"/>
                  <a:gd name="T4" fmla="*/ 353 w 367"/>
                  <a:gd name="T5" fmla="*/ 203 h 367"/>
                  <a:gd name="T6" fmla="*/ 336 w 367"/>
                  <a:gd name="T7" fmla="*/ 220 h 367"/>
                  <a:gd name="T8" fmla="*/ 334 w 367"/>
                  <a:gd name="T9" fmla="*/ 226 h 367"/>
                  <a:gd name="T10" fmla="*/ 334 w 367"/>
                  <a:gd name="T11" fmla="*/ 292 h 367"/>
                  <a:gd name="T12" fmla="*/ 321 w 367"/>
                  <a:gd name="T13" fmla="*/ 321 h 367"/>
                  <a:gd name="T14" fmla="*/ 292 w 367"/>
                  <a:gd name="T15" fmla="*/ 334 h 367"/>
                  <a:gd name="T16" fmla="*/ 75 w 367"/>
                  <a:gd name="T17" fmla="*/ 334 h 367"/>
                  <a:gd name="T18" fmla="*/ 46 w 367"/>
                  <a:gd name="T19" fmla="*/ 321 h 367"/>
                  <a:gd name="T20" fmla="*/ 33 w 367"/>
                  <a:gd name="T21" fmla="*/ 292 h 367"/>
                  <a:gd name="T22" fmla="*/ 33 w 367"/>
                  <a:gd name="T23" fmla="*/ 75 h 367"/>
                  <a:gd name="T24" fmla="*/ 46 w 367"/>
                  <a:gd name="T25" fmla="*/ 46 h 367"/>
                  <a:gd name="T26" fmla="*/ 75 w 367"/>
                  <a:gd name="T27" fmla="*/ 33 h 367"/>
                  <a:gd name="T28" fmla="*/ 292 w 367"/>
                  <a:gd name="T29" fmla="*/ 33 h 367"/>
                  <a:gd name="T30" fmla="*/ 304 w 367"/>
                  <a:gd name="T31" fmla="*/ 35 h 367"/>
                  <a:gd name="T32" fmla="*/ 306 w 367"/>
                  <a:gd name="T33" fmla="*/ 35 h 367"/>
                  <a:gd name="T34" fmla="*/ 312 w 367"/>
                  <a:gd name="T35" fmla="*/ 33 h 367"/>
                  <a:gd name="T36" fmla="*/ 325 w 367"/>
                  <a:gd name="T37" fmla="*/ 20 h 367"/>
                  <a:gd name="T38" fmla="*/ 327 w 367"/>
                  <a:gd name="T39" fmla="*/ 13 h 367"/>
                  <a:gd name="T40" fmla="*/ 323 w 367"/>
                  <a:gd name="T41" fmla="*/ 7 h 367"/>
                  <a:gd name="T42" fmla="*/ 292 w 367"/>
                  <a:gd name="T43" fmla="*/ 0 h 367"/>
                  <a:gd name="T44" fmla="*/ 75 w 367"/>
                  <a:gd name="T45" fmla="*/ 0 h 367"/>
                  <a:gd name="T46" fmla="*/ 22 w 367"/>
                  <a:gd name="T47" fmla="*/ 22 h 367"/>
                  <a:gd name="T48" fmla="*/ 0 w 367"/>
                  <a:gd name="T49" fmla="*/ 75 h 367"/>
                  <a:gd name="T50" fmla="*/ 0 w 367"/>
                  <a:gd name="T51" fmla="*/ 292 h 367"/>
                  <a:gd name="T52" fmla="*/ 22 w 367"/>
                  <a:gd name="T53" fmla="*/ 345 h 367"/>
                  <a:gd name="T54" fmla="*/ 75 w 367"/>
                  <a:gd name="T55" fmla="*/ 367 h 367"/>
                  <a:gd name="T56" fmla="*/ 292 w 367"/>
                  <a:gd name="T57" fmla="*/ 367 h 367"/>
                  <a:gd name="T58" fmla="*/ 345 w 367"/>
                  <a:gd name="T59" fmla="*/ 345 h 367"/>
                  <a:gd name="T60" fmla="*/ 367 w 367"/>
                  <a:gd name="T61" fmla="*/ 292 h 367"/>
                  <a:gd name="T62" fmla="*/ 367 w 367"/>
                  <a:gd name="T63" fmla="*/ 209 h 367"/>
                  <a:gd name="T64" fmla="*/ 362 w 367"/>
                  <a:gd name="T65" fmla="*/ 202 h 367"/>
                  <a:gd name="T66" fmla="*/ 362 w 367"/>
                  <a:gd name="T67" fmla="*/ 202 h 367"/>
                  <a:gd name="T68" fmla="*/ 362 w 367"/>
                  <a:gd name="T69" fmla="*/ 202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7" h="367">
                    <a:moveTo>
                      <a:pt x="362" y="202"/>
                    </a:moveTo>
                    <a:cubicBezTo>
                      <a:pt x="361" y="201"/>
                      <a:pt x="360" y="201"/>
                      <a:pt x="359" y="201"/>
                    </a:cubicBezTo>
                    <a:cubicBezTo>
                      <a:pt x="356" y="201"/>
                      <a:pt x="354" y="202"/>
                      <a:pt x="353" y="203"/>
                    </a:cubicBezTo>
                    <a:cubicBezTo>
                      <a:pt x="336" y="220"/>
                      <a:pt x="336" y="220"/>
                      <a:pt x="336" y="220"/>
                    </a:cubicBezTo>
                    <a:cubicBezTo>
                      <a:pt x="335" y="222"/>
                      <a:pt x="334" y="224"/>
                      <a:pt x="334" y="226"/>
                    </a:cubicBezTo>
                    <a:cubicBezTo>
                      <a:pt x="334" y="292"/>
                      <a:pt x="334" y="292"/>
                      <a:pt x="334" y="292"/>
                    </a:cubicBezTo>
                    <a:cubicBezTo>
                      <a:pt x="334" y="303"/>
                      <a:pt x="330" y="313"/>
                      <a:pt x="321" y="321"/>
                    </a:cubicBezTo>
                    <a:cubicBezTo>
                      <a:pt x="313" y="330"/>
                      <a:pt x="303" y="334"/>
                      <a:pt x="292" y="334"/>
                    </a:cubicBezTo>
                    <a:cubicBezTo>
                      <a:pt x="75" y="334"/>
                      <a:pt x="75" y="334"/>
                      <a:pt x="75" y="334"/>
                    </a:cubicBezTo>
                    <a:cubicBezTo>
                      <a:pt x="64" y="334"/>
                      <a:pt x="54" y="330"/>
                      <a:pt x="46" y="321"/>
                    </a:cubicBezTo>
                    <a:cubicBezTo>
                      <a:pt x="37" y="313"/>
                      <a:pt x="33" y="303"/>
                      <a:pt x="33" y="292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3" y="64"/>
                      <a:pt x="37" y="54"/>
                      <a:pt x="46" y="46"/>
                    </a:cubicBezTo>
                    <a:cubicBezTo>
                      <a:pt x="54" y="37"/>
                      <a:pt x="64" y="33"/>
                      <a:pt x="75" y="33"/>
                    </a:cubicBezTo>
                    <a:cubicBezTo>
                      <a:pt x="292" y="33"/>
                      <a:pt x="292" y="33"/>
                      <a:pt x="292" y="33"/>
                    </a:cubicBezTo>
                    <a:cubicBezTo>
                      <a:pt x="296" y="33"/>
                      <a:pt x="300" y="34"/>
                      <a:pt x="304" y="35"/>
                    </a:cubicBezTo>
                    <a:cubicBezTo>
                      <a:pt x="305" y="35"/>
                      <a:pt x="306" y="35"/>
                      <a:pt x="306" y="35"/>
                    </a:cubicBezTo>
                    <a:cubicBezTo>
                      <a:pt x="308" y="35"/>
                      <a:pt x="310" y="35"/>
                      <a:pt x="312" y="33"/>
                    </a:cubicBezTo>
                    <a:cubicBezTo>
                      <a:pt x="325" y="20"/>
                      <a:pt x="325" y="20"/>
                      <a:pt x="325" y="20"/>
                    </a:cubicBezTo>
                    <a:cubicBezTo>
                      <a:pt x="327" y="18"/>
                      <a:pt x="328" y="15"/>
                      <a:pt x="327" y="13"/>
                    </a:cubicBezTo>
                    <a:cubicBezTo>
                      <a:pt x="327" y="10"/>
                      <a:pt x="325" y="8"/>
                      <a:pt x="323" y="7"/>
                    </a:cubicBezTo>
                    <a:cubicBezTo>
                      <a:pt x="313" y="2"/>
                      <a:pt x="303" y="0"/>
                      <a:pt x="29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54" y="0"/>
                      <a:pt x="37" y="7"/>
                      <a:pt x="22" y="22"/>
                    </a:cubicBezTo>
                    <a:cubicBezTo>
                      <a:pt x="7" y="37"/>
                      <a:pt x="0" y="54"/>
                      <a:pt x="0" y="75"/>
                    </a:cubicBezTo>
                    <a:cubicBezTo>
                      <a:pt x="0" y="292"/>
                      <a:pt x="0" y="292"/>
                      <a:pt x="0" y="292"/>
                    </a:cubicBezTo>
                    <a:cubicBezTo>
                      <a:pt x="0" y="313"/>
                      <a:pt x="7" y="330"/>
                      <a:pt x="22" y="345"/>
                    </a:cubicBezTo>
                    <a:cubicBezTo>
                      <a:pt x="37" y="360"/>
                      <a:pt x="54" y="367"/>
                      <a:pt x="75" y="367"/>
                    </a:cubicBezTo>
                    <a:cubicBezTo>
                      <a:pt x="292" y="367"/>
                      <a:pt x="292" y="367"/>
                      <a:pt x="292" y="367"/>
                    </a:cubicBezTo>
                    <a:cubicBezTo>
                      <a:pt x="313" y="367"/>
                      <a:pt x="330" y="360"/>
                      <a:pt x="345" y="345"/>
                    </a:cubicBezTo>
                    <a:cubicBezTo>
                      <a:pt x="360" y="330"/>
                      <a:pt x="367" y="313"/>
                      <a:pt x="367" y="292"/>
                    </a:cubicBezTo>
                    <a:cubicBezTo>
                      <a:pt x="367" y="209"/>
                      <a:pt x="367" y="209"/>
                      <a:pt x="367" y="209"/>
                    </a:cubicBezTo>
                    <a:cubicBezTo>
                      <a:pt x="367" y="205"/>
                      <a:pt x="365" y="203"/>
                      <a:pt x="362" y="202"/>
                    </a:cubicBezTo>
                    <a:close/>
                    <a:moveTo>
                      <a:pt x="362" y="202"/>
                    </a:moveTo>
                    <a:cubicBezTo>
                      <a:pt x="362" y="202"/>
                      <a:pt x="362" y="202"/>
                      <a:pt x="362" y="202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1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24" name="Freeform 123"/>
              <p:cNvSpPr>
                <a:spLocks noEditPoints="1"/>
              </p:cNvSpPr>
              <p:nvPr/>
            </p:nvSpPr>
            <p:spPr bwMode="auto">
              <a:xfrm>
                <a:off x="2948863" y="1975582"/>
                <a:ext cx="384175" cy="296863"/>
              </a:xfrm>
              <a:custGeom>
                <a:avLst/>
                <a:gdLst>
                  <a:gd name="T0" fmla="*/ 360 w 367"/>
                  <a:gd name="T1" fmla="*/ 35 h 283"/>
                  <a:gd name="T2" fmla="*/ 332 w 367"/>
                  <a:gd name="T3" fmla="*/ 6 h 283"/>
                  <a:gd name="T4" fmla="*/ 317 w 367"/>
                  <a:gd name="T5" fmla="*/ 0 h 283"/>
                  <a:gd name="T6" fmla="*/ 302 w 367"/>
                  <a:gd name="T7" fmla="*/ 6 h 283"/>
                  <a:gd name="T8" fmla="*/ 133 w 367"/>
                  <a:gd name="T9" fmla="*/ 175 h 283"/>
                  <a:gd name="T10" fmla="*/ 65 w 367"/>
                  <a:gd name="T11" fmla="*/ 106 h 283"/>
                  <a:gd name="T12" fmla="*/ 50 w 367"/>
                  <a:gd name="T13" fmla="*/ 100 h 283"/>
                  <a:gd name="T14" fmla="*/ 35 w 367"/>
                  <a:gd name="T15" fmla="*/ 106 h 283"/>
                  <a:gd name="T16" fmla="*/ 6 w 367"/>
                  <a:gd name="T17" fmla="*/ 135 h 283"/>
                  <a:gd name="T18" fmla="*/ 0 w 367"/>
                  <a:gd name="T19" fmla="*/ 150 h 283"/>
                  <a:gd name="T20" fmla="*/ 6 w 367"/>
                  <a:gd name="T21" fmla="*/ 165 h 283"/>
                  <a:gd name="T22" fmla="*/ 118 w 367"/>
                  <a:gd name="T23" fmla="*/ 277 h 283"/>
                  <a:gd name="T24" fmla="*/ 133 w 367"/>
                  <a:gd name="T25" fmla="*/ 283 h 283"/>
                  <a:gd name="T26" fmla="*/ 148 w 367"/>
                  <a:gd name="T27" fmla="*/ 277 h 283"/>
                  <a:gd name="T28" fmla="*/ 360 w 367"/>
                  <a:gd name="T29" fmla="*/ 65 h 283"/>
                  <a:gd name="T30" fmla="*/ 367 w 367"/>
                  <a:gd name="T31" fmla="*/ 50 h 283"/>
                  <a:gd name="T32" fmla="*/ 360 w 367"/>
                  <a:gd name="T33" fmla="*/ 35 h 283"/>
                  <a:gd name="T34" fmla="*/ 360 w 367"/>
                  <a:gd name="T35" fmla="*/ 35 h 283"/>
                  <a:gd name="T36" fmla="*/ 360 w 367"/>
                  <a:gd name="T37" fmla="*/ 35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67" h="283">
                    <a:moveTo>
                      <a:pt x="360" y="35"/>
                    </a:moveTo>
                    <a:cubicBezTo>
                      <a:pt x="332" y="6"/>
                      <a:pt x="332" y="6"/>
                      <a:pt x="332" y="6"/>
                    </a:cubicBezTo>
                    <a:cubicBezTo>
                      <a:pt x="327" y="2"/>
                      <a:pt x="323" y="0"/>
                      <a:pt x="317" y="0"/>
                    </a:cubicBezTo>
                    <a:cubicBezTo>
                      <a:pt x="311" y="0"/>
                      <a:pt x="306" y="2"/>
                      <a:pt x="302" y="6"/>
                    </a:cubicBezTo>
                    <a:cubicBezTo>
                      <a:pt x="133" y="175"/>
                      <a:pt x="133" y="175"/>
                      <a:pt x="133" y="175"/>
                    </a:cubicBezTo>
                    <a:cubicBezTo>
                      <a:pt x="65" y="106"/>
                      <a:pt x="65" y="106"/>
                      <a:pt x="65" y="106"/>
                    </a:cubicBezTo>
                    <a:cubicBezTo>
                      <a:pt x="60" y="102"/>
                      <a:pt x="56" y="100"/>
                      <a:pt x="50" y="100"/>
                    </a:cubicBezTo>
                    <a:cubicBezTo>
                      <a:pt x="44" y="100"/>
                      <a:pt x="39" y="102"/>
                      <a:pt x="35" y="106"/>
                    </a:cubicBezTo>
                    <a:cubicBezTo>
                      <a:pt x="6" y="135"/>
                      <a:pt x="6" y="135"/>
                      <a:pt x="6" y="135"/>
                    </a:cubicBezTo>
                    <a:cubicBezTo>
                      <a:pt x="2" y="139"/>
                      <a:pt x="0" y="144"/>
                      <a:pt x="0" y="150"/>
                    </a:cubicBezTo>
                    <a:cubicBezTo>
                      <a:pt x="0" y="156"/>
                      <a:pt x="2" y="161"/>
                      <a:pt x="6" y="165"/>
                    </a:cubicBezTo>
                    <a:cubicBezTo>
                      <a:pt x="118" y="277"/>
                      <a:pt x="118" y="277"/>
                      <a:pt x="118" y="277"/>
                    </a:cubicBezTo>
                    <a:cubicBezTo>
                      <a:pt x="123" y="281"/>
                      <a:pt x="128" y="283"/>
                      <a:pt x="133" y="283"/>
                    </a:cubicBezTo>
                    <a:cubicBezTo>
                      <a:pt x="139" y="283"/>
                      <a:pt x="144" y="281"/>
                      <a:pt x="148" y="277"/>
                    </a:cubicBezTo>
                    <a:cubicBezTo>
                      <a:pt x="360" y="65"/>
                      <a:pt x="360" y="65"/>
                      <a:pt x="360" y="65"/>
                    </a:cubicBezTo>
                    <a:cubicBezTo>
                      <a:pt x="364" y="60"/>
                      <a:pt x="367" y="55"/>
                      <a:pt x="367" y="50"/>
                    </a:cubicBezTo>
                    <a:cubicBezTo>
                      <a:pt x="367" y="44"/>
                      <a:pt x="364" y="39"/>
                      <a:pt x="360" y="35"/>
                    </a:cubicBezTo>
                    <a:close/>
                    <a:moveTo>
                      <a:pt x="360" y="35"/>
                    </a:moveTo>
                    <a:cubicBezTo>
                      <a:pt x="360" y="35"/>
                      <a:pt x="360" y="35"/>
                      <a:pt x="360" y="35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1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grpSp>
          <p:nvGrpSpPr>
            <p:cNvPr id="125" name="Group 124"/>
            <p:cNvGrpSpPr/>
            <p:nvPr/>
          </p:nvGrpSpPr>
          <p:grpSpPr>
            <a:xfrm>
              <a:off x="7200524" y="3457799"/>
              <a:ext cx="266368" cy="225532"/>
              <a:chOff x="2877426" y="1956532"/>
              <a:chExt cx="455612" cy="385763"/>
            </a:xfrm>
            <a:solidFill>
              <a:schemeClr val="accent4"/>
            </a:solidFill>
          </p:grpSpPr>
          <p:sp>
            <p:nvSpPr>
              <p:cNvPr id="126" name="Freeform 105"/>
              <p:cNvSpPr>
                <a:spLocks noEditPoints="1"/>
              </p:cNvSpPr>
              <p:nvPr/>
            </p:nvSpPr>
            <p:spPr bwMode="auto">
              <a:xfrm>
                <a:off x="2877426" y="1956532"/>
                <a:ext cx="384175" cy="385763"/>
              </a:xfrm>
              <a:custGeom>
                <a:avLst/>
                <a:gdLst>
                  <a:gd name="T0" fmla="*/ 362 w 367"/>
                  <a:gd name="T1" fmla="*/ 202 h 367"/>
                  <a:gd name="T2" fmla="*/ 359 w 367"/>
                  <a:gd name="T3" fmla="*/ 201 h 367"/>
                  <a:gd name="T4" fmla="*/ 353 w 367"/>
                  <a:gd name="T5" fmla="*/ 203 h 367"/>
                  <a:gd name="T6" fmla="*/ 336 w 367"/>
                  <a:gd name="T7" fmla="*/ 220 h 367"/>
                  <a:gd name="T8" fmla="*/ 334 w 367"/>
                  <a:gd name="T9" fmla="*/ 226 h 367"/>
                  <a:gd name="T10" fmla="*/ 334 w 367"/>
                  <a:gd name="T11" fmla="*/ 292 h 367"/>
                  <a:gd name="T12" fmla="*/ 321 w 367"/>
                  <a:gd name="T13" fmla="*/ 321 h 367"/>
                  <a:gd name="T14" fmla="*/ 292 w 367"/>
                  <a:gd name="T15" fmla="*/ 334 h 367"/>
                  <a:gd name="T16" fmla="*/ 75 w 367"/>
                  <a:gd name="T17" fmla="*/ 334 h 367"/>
                  <a:gd name="T18" fmla="*/ 46 w 367"/>
                  <a:gd name="T19" fmla="*/ 321 h 367"/>
                  <a:gd name="T20" fmla="*/ 33 w 367"/>
                  <a:gd name="T21" fmla="*/ 292 h 367"/>
                  <a:gd name="T22" fmla="*/ 33 w 367"/>
                  <a:gd name="T23" fmla="*/ 75 h 367"/>
                  <a:gd name="T24" fmla="*/ 46 w 367"/>
                  <a:gd name="T25" fmla="*/ 46 h 367"/>
                  <a:gd name="T26" fmla="*/ 75 w 367"/>
                  <a:gd name="T27" fmla="*/ 33 h 367"/>
                  <a:gd name="T28" fmla="*/ 292 w 367"/>
                  <a:gd name="T29" fmla="*/ 33 h 367"/>
                  <a:gd name="T30" fmla="*/ 304 w 367"/>
                  <a:gd name="T31" fmla="*/ 35 h 367"/>
                  <a:gd name="T32" fmla="*/ 306 w 367"/>
                  <a:gd name="T33" fmla="*/ 35 h 367"/>
                  <a:gd name="T34" fmla="*/ 312 w 367"/>
                  <a:gd name="T35" fmla="*/ 33 h 367"/>
                  <a:gd name="T36" fmla="*/ 325 w 367"/>
                  <a:gd name="T37" fmla="*/ 20 h 367"/>
                  <a:gd name="T38" fmla="*/ 327 w 367"/>
                  <a:gd name="T39" fmla="*/ 13 h 367"/>
                  <a:gd name="T40" fmla="*/ 323 w 367"/>
                  <a:gd name="T41" fmla="*/ 7 h 367"/>
                  <a:gd name="T42" fmla="*/ 292 w 367"/>
                  <a:gd name="T43" fmla="*/ 0 h 367"/>
                  <a:gd name="T44" fmla="*/ 75 w 367"/>
                  <a:gd name="T45" fmla="*/ 0 h 367"/>
                  <a:gd name="T46" fmla="*/ 22 w 367"/>
                  <a:gd name="T47" fmla="*/ 22 h 367"/>
                  <a:gd name="T48" fmla="*/ 0 w 367"/>
                  <a:gd name="T49" fmla="*/ 75 h 367"/>
                  <a:gd name="T50" fmla="*/ 0 w 367"/>
                  <a:gd name="T51" fmla="*/ 292 h 367"/>
                  <a:gd name="T52" fmla="*/ 22 w 367"/>
                  <a:gd name="T53" fmla="*/ 345 h 367"/>
                  <a:gd name="T54" fmla="*/ 75 w 367"/>
                  <a:gd name="T55" fmla="*/ 367 h 367"/>
                  <a:gd name="T56" fmla="*/ 292 w 367"/>
                  <a:gd name="T57" fmla="*/ 367 h 367"/>
                  <a:gd name="T58" fmla="*/ 345 w 367"/>
                  <a:gd name="T59" fmla="*/ 345 h 367"/>
                  <a:gd name="T60" fmla="*/ 367 w 367"/>
                  <a:gd name="T61" fmla="*/ 292 h 367"/>
                  <a:gd name="T62" fmla="*/ 367 w 367"/>
                  <a:gd name="T63" fmla="*/ 209 h 367"/>
                  <a:gd name="T64" fmla="*/ 362 w 367"/>
                  <a:gd name="T65" fmla="*/ 202 h 367"/>
                  <a:gd name="T66" fmla="*/ 362 w 367"/>
                  <a:gd name="T67" fmla="*/ 202 h 367"/>
                  <a:gd name="T68" fmla="*/ 362 w 367"/>
                  <a:gd name="T69" fmla="*/ 202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7" h="367">
                    <a:moveTo>
                      <a:pt x="362" y="202"/>
                    </a:moveTo>
                    <a:cubicBezTo>
                      <a:pt x="361" y="201"/>
                      <a:pt x="360" y="201"/>
                      <a:pt x="359" y="201"/>
                    </a:cubicBezTo>
                    <a:cubicBezTo>
                      <a:pt x="356" y="201"/>
                      <a:pt x="354" y="202"/>
                      <a:pt x="353" y="203"/>
                    </a:cubicBezTo>
                    <a:cubicBezTo>
                      <a:pt x="336" y="220"/>
                      <a:pt x="336" y="220"/>
                      <a:pt x="336" y="220"/>
                    </a:cubicBezTo>
                    <a:cubicBezTo>
                      <a:pt x="335" y="222"/>
                      <a:pt x="334" y="224"/>
                      <a:pt x="334" y="226"/>
                    </a:cubicBezTo>
                    <a:cubicBezTo>
                      <a:pt x="334" y="292"/>
                      <a:pt x="334" y="292"/>
                      <a:pt x="334" y="292"/>
                    </a:cubicBezTo>
                    <a:cubicBezTo>
                      <a:pt x="334" y="303"/>
                      <a:pt x="330" y="313"/>
                      <a:pt x="321" y="321"/>
                    </a:cubicBezTo>
                    <a:cubicBezTo>
                      <a:pt x="313" y="330"/>
                      <a:pt x="303" y="334"/>
                      <a:pt x="292" y="334"/>
                    </a:cubicBezTo>
                    <a:cubicBezTo>
                      <a:pt x="75" y="334"/>
                      <a:pt x="75" y="334"/>
                      <a:pt x="75" y="334"/>
                    </a:cubicBezTo>
                    <a:cubicBezTo>
                      <a:pt x="64" y="334"/>
                      <a:pt x="54" y="330"/>
                      <a:pt x="46" y="321"/>
                    </a:cubicBezTo>
                    <a:cubicBezTo>
                      <a:pt x="37" y="313"/>
                      <a:pt x="33" y="303"/>
                      <a:pt x="33" y="292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3" y="64"/>
                      <a:pt x="37" y="54"/>
                      <a:pt x="46" y="46"/>
                    </a:cubicBezTo>
                    <a:cubicBezTo>
                      <a:pt x="54" y="37"/>
                      <a:pt x="64" y="33"/>
                      <a:pt x="75" y="33"/>
                    </a:cubicBezTo>
                    <a:cubicBezTo>
                      <a:pt x="292" y="33"/>
                      <a:pt x="292" y="33"/>
                      <a:pt x="292" y="33"/>
                    </a:cubicBezTo>
                    <a:cubicBezTo>
                      <a:pt x="296" y="33"/>
                      <a:pt x="300" y="34"/>
                      <a:pt x="304" y="35"/>
                    </a:cubicBezTo>
                    <a:cubicBezTo>
                      <a:pt x="305" y="35"/>
                      <a:pt x="306" y="35"/>
                      <a:pt x="306" y="35"/>
                    </a:cubicBezTo>
                    <a:cubicBezTo>
                      <a:pt x="308" y="35"/>
                      <a:pt x="310" y="35"/>
                      <a:pt x="312" y="33"/>
                    </a:cubicBezTo>
                    <a:cubicBezTo>
                      <a:pt x="325" y="20"/>
                      <a:pt x="325" y="20"/>
                      <a:pt x="325" y="20"/>
                    </a:cubicBezTo>
                    <a:cubicBezTo>
                      <a:pt x="327" y="18"/>
                      <a:pt x="328" y="15"/>
                      <a:pt x="327" y="13"/>
                    </a:cubicBezTo>
                    <a:cubicBezTo>
                      <a:pt x="327" y="10"/>
                      <a:pt x="325" y="8"/>
                      <a:pt x="323" y="7"/>
                    </a:cubicBezTo>
                    <a:cubicBezTo>
                      <a:pt x="313" y="2"/>
                      <a:pt x="303" y="0"/>
                      <a:pt x="29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54" y="0"/>
                      <a:pt x="37" y="7"/>
                      <a:pt x="22" y="22"/>
                    </a:cubicBezTo>
                    <a:cubicBezTo>
                      <a:pt x="7" y="37"/>
                      <a:pt x="0" y="54"/>
                      <a:pt x="0" y="75"/>
                    </a:cubicBezTo>
                    <a:cubicBezTo>
                      <a:pt x="0" y="292"/>
                      <a:pt x="0" y="292"/>
                      <a:pt x="0" y="292"/>
                    </a:cubicBezTo>
                    <a:cubicBezTo>
                      <a:pt x="0" y="313"/>
                      <a:pt x="7" y="330"/>
                      <a:pt x="22" y="345"/>
                    </a:cubicBezTo>
                    <a:cubicBezTo>
                      <a:pt x="37" y="360"/>
                      <a:pt x="54" y="367"/>
                      <a:pt x="75" y="367"/>
                    </a:cubicBezTo>
                    <a:cubicBezTo>
                      <a:pt x="292" y="367"/>
                      <a:pt x="292" y="367"/>
                      <a:pt x="292" y="367"/>
                    </a:cubicBezTo>
                    <a:cubicBezTo>
                      <a:pt x="313" y="367"/>
                      <a:pt x="330" y="360"/>
                      <a:pt x="345" y="345"/>
                    </a:cubicBezTo>
                    <a:cubicBezTo>
                      <a:pt x="360" y="330"/>
                      <a:pt x="367" y="313"/>
                      <a:pt x="367" y="292"/>
                    </a:cubicBezTo>
                    <a:cubicBezTo>
                      <a:pt x="367" y="209"/>
                      <a:pt x="367" y="209"/>
                      <a:pt x="367" y="209"/>
                    </a:cubicBezTo>
                    <a:cubicBezTo>
                      <a:pt x="367" y="205"/>
                      <a:pt x="365" y="203"/>
                      <a:pt x="362" y="202"/>
                    </a:cubicBezTo>
                    <a:close/>
                    <a:moveTo>
                      <a:pt x="362" y="202"/>
                    </a:moveTo>
                    <a:cubicBezTo>
                      <a:pt x="362" y="202"/>
                      <a:pt x="362" y="202"/>
                      <a:pt x="362" y="202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1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27" name="Freeform 126"/>
              <p:cNvSpPr>
                <a:spLocks noEditPoints="1"/>
              </p:cNvSpPr>
              <p:nvPr/>
            </p:nvSpPr>
            <p:spPr bwMode="auto">
              <a:xfrm>
                <a:off x="2948863" y="1975582"/>
                <a:ext cx="384175" cy="296863"/>
              </a:xfrm>
              <a:custGeom>
                <a:avLst/>
                <a:gdLst>
                  <a:gd name="T0" fmla="*/ 360 w 367"/>
                  <a:gd name="T1" fmla="*/ 35 h 283"/>
                  <a:gd name="T2" fmla="*/ 332 w 367"/>
                  <a:gd name="T3" fmla="*/ 6 h 283"/>
                  <a:gd name="T4" fmla="*/ 317 w 367"/>
                  <a:gd name="T5" fmla="*/ 0 h 283"/>
                  <a:gd name="T6" fmla="*/ 302 w 367"/>
                  <a:gd name="T7" fmla="*/ 6 h 283"/>
                  <a:gd name="T8" fmla="*/ 133 w 367"/>
                  <a:gd name="T9" fmla="*/ 175 h 283"/>
                  <a:gd name="T10" fmla="*/ 65 w 367"/>
                  <a:gd name="T11" fmla="*/ 106 h 283"/>
                  <a:gd name="T12" fmla="*/ 50 w 367"/>
                  <a:gd name="T13" fmla="*/ 100 h 283"/>
                  <a:gd name="T14" fmla="*/ 35 w 367"/>
                  <a:gd name="T15" fmla="*/ 106 h 283"/>
                  <a:gd name="T16" fmla="*/ 6 w 367"/>
                  <a:gd name="T17" fmla="*/ 135 h 283"/>
                  <a:gd name="T18" fmla="*/ 0 w 367"/>
                  <a:gd name="T19" fmla="*/ 150 h 283"/>
                  <a:gd name="T20" fmla="*/ 6 w 367"/>
                  <a:gd name="T21" fmla="*/ 165 h 283"/>
                  <a:gd name="T22" fmla="*/ 118 w 367"/>
                  <a:gd name="T23" fmla="*/ 277 h 283"/>
                  <a:gd name="T24" fmla="*/ 133 w 367"/>
                  <a:gd name="T25" fmla="*/ 283 h 283"/>
                  <a:gd name="T26" fmla="*/ 148 w 367"/>
                  <a:gd name="T27" fmla="*/ 277 h 283"/>
                  <a:gd name="T28" fmla="*/ 360 w 367"/>
                  <a:gd name="T29" fmla="*/ 65 h 283"/>
                  <a:gd name="T30" fmla="*/ 367 w 367"/>
                  <a:gd name="T31" fmla="*/ 50 h 283"/>
                  <a:gd name="T32" fmla="*/ 360 w 367"/>
                  <a:gd name="T33" fmla="*/ 35 h 283"/>
                  <a:gd name="T34" fmla="*/ 360 w 367"/>
                  <a:gd name="T35" fmla="*/ 35 h 283"/>
                  <a:gd name="T36" fmla="*/ 360 w 367"/>
                  <a:gd name="T37" fmla="*/ 35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67" h="283">
                    <a:moveTo>
                      <a:pt x="360" y="35"/>
                    </a:moveTo>
                    <a:cubicBezTo>
                      <a:pt x="332" y="6"/>
                      <a:pt x="332" y="6"/>
                      <a:pt x="332" y="6"/>
                    </a:cubicBezTo>
                    <a:cubicBezTo>
                      <a:pt x="327" y="2"/>
                      <a:pt x="323" y="0"/>
                      <a:pt x="317" y="0"/>
                    </a:cubicBezTo>
                    <a:cubicBezTo>
                      <a:pt x="311" y="0"/>
                      <a:pt x="306" y="2"/>
                      <a:pt x="302" y="6"/>
                    </a:cubicBezTo>
                    <a:cubicBezTo>
                      <a:pt x="133" y="175"/>
                      <a:pt x="133" y="175"/>
                      <a:pt x="133" y="175"/>
                    </a:cubicBezTo>
                    <a:cubicBezTo>
                      <a:pt x="65" y="106"/>
                      <a:pt x="65" y="106"/>
                      <a:pt x="65" y="106"/>
                    </a:cubicBezTo>
                    <a:cubicBezTo>
                      <a:pt x="60" y="102"/>
                      <a:pt x="56" y="100"/>
                      <a:pt x="50" y="100"/>
                    </a:cubicBezTo>
                    <a:cubicBezTo>
                      <a:pt x="44" y="100"/>
                      <a:pt x="39" y="102"/>
                      <a:pt x="35" y="106"/>
                    </a:cubicBezTo>
                    <a:cubicBezTo>
                      <a:pt x="6" y="135"/>
                      <a:pt x="6" y="135"/>
                      <a:pt x="6" y="135"/>
                    </a:cubicBezTo>
                    <a:cubicBezTo>
                      <a:pt x="2" y="139"/>
                      <a:pt x="0" y="144"/>
                      <a:pt x="0" y="150"/>
                    </a:cubicBezTo>
                    <a:cubicBezTo>
                      <a:pt x="0" y="156"/>
                      <a:pt x="2" y="161"/>
                      <a:pt x="6" y="165"/>
                    </a:cubicBezTo>
                    <a:cubicBezTo>
                      <a:pt x="118" y="277"/>
                      <a:pt x="118" y="277"/>
                      <a:pt x="118" y="277"/>
                    </a:cubicBezTo>
                    <a:cubicBezTo>
                      <a:pt x="123" y="281"/>
                      <a:pt x="128" y="283"/>
                      <a:pt x="133" y="283"/>
                    </a:cubicBezTo>
                    <a:cubicBezTo>
                      <a:pt x="139" y="283"/>
                      <a:pt x="144" y="281"/>
                      <a:pt x="148" y="277"/>
                    </a:cubicBezTo>
                    <a:cubicBezTo>
                      <a:pt x="360" y="65"/>
                      <a:pt x="360" y="65"/>
                      <a:pt x="360" y="65"/>
                    </a:cubicBezTo>
                    <a:cubicBezTo>
                      <a:pt x="364" y="60"/>
                      <a:pt x="367" y="55"/>
                      <a:pt x="367" y="50"/>
                    </a:cubicBezTo>
                    <a:cubicBezTo>
                      <a:pt x="367" y="44"/>
                      <a:pt x="364" y="39"/>
                      <a:pt x="360" y="35"/>
                    </a:cubicBezTo>
                    <a:close/>
                    <a:moveTo>
                      <a:pt x="360" y="35"/>
                    </a:moveTo>
                    <a:cubicBezTo>
                      <a:pt x="360" y="35"/>
                      <a:pt x="360" y="35"/>
                      <a:pt x="360" y="35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1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此处添加标题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/>
          <p:cNvGrpSpPr/>
          <p:nvPr/>
        </p:nvGrpSpPr>
        <p:grpSpPr>
          <a:xfrm>
            <a:off x="607518" y="2685133"/>
            <a:ext cx="2594344" cy="854080"/>
            <a:chOff x="606056" y="712381"/>
            <a:chExt cx="2594344" cy="854080"/>
          </a:xfrm>
        </p:grpSpPr>
        <p:sp>
          <p:nvSpPr>
            <p:cNvPr id="24" name="TextBox 23"/>
            <p:cNvSpPr txBox="1"/>
            <p:nvPr/>
          </p:nvSpPr>
          <p:spPr>
            <a:xfrm>
              <a:off x="606056" y="712381"/>
              <a:ext cx="25943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accent3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添加标题</a:t>
              </a:r>
              <a:endParaRPr lang="en-US" sz="1400" b="1" dirty="0">
                <a:solidFill>
                  <a:schemeClr val="accent3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06056" y="1012463"/>
              <a:ext cx="259434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sz="1000" b="1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139713" y="2685133"/>
            <a:ext cx="2594344" cy="854080"/>
            <a:chOff x="606056" y="712381"/>
            <a:chExt cx="2594344" cy="854080"/>
          </a:xfrm>
        </p:grpSpPr>
        <p:sp>
          <p:nvSpPr>
            <p:cNvPr id="28" name="TextBox 27"/>
            <p:cNvSpPr txBox="1"/>
            <p:nvPr/>
          </p:nvSpPr>
          <p:spPr>
            <a:xfrm>
              <a:off x="606056" y="712381"/>
              <a:ext cx="25943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accent4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添加标题</a:t>
              </a:r>
              <a:endParaRPr lang="en-US" sz="1400" b="1" dirty="0">
                <a:solidFill>
                  <a:schemeClr val="accent4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06056" y="1012463"/>
              <a:ext cx="259434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sz="1000" b="1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607518" y="1578775"/>
            <a:ext cx="2594344" cy="854080"/>
            <a:chOff x="606056" y="712381"/>
            <a:chExt cx="2594344" cy="854080"/>
          </a:xfrm>
        </p:grpSpPr>
        <p:sp>
          <p:nvSpPr>
            <p:cNvPr id="31" name="TextBox 30"/>
            <p:cNvSpPr txBox="1"/>
            <p:nvPr/>
          </p:nvSpPr>
          <p:spPr>
            <a:xfrm>
              <a:off x="606056" y="712381"/>
              <a:ext cx="25943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添加标题</a:t>
              </a:r>
              <a:endParaRPr lang="en-US" sz="14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06056" y="1012463"/>
              <a:ext cx="259434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sz="1000" b="1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139713" y="1578775"/>
            <a:ext cx="2594344" cy="854080"/>
            <a:chOff x="606056" y="712381"/>
            <a:chExt cx="2594344" cy="854080"/>
          </a:xfrm>
        </p:grpSpPr>
        <p:sp>
          <p:nvSpPr>
            <p:cNvPr id="34" name="TextBox 33"/>
            <p:cNvSpPr txBox="1"/>
            <p:nvPr/>
          </p:nvSpPr>
          <p:spPr>
            <a:xfrm>
              <a:off x="606056" y="712381"/>
              <a:ext cx="25943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accent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添加标题</a:t>
              </a:r>
              <a:endParaRPr lang="en-US" sz="1400" b="1" dirty="0">
                <a:solidFill>
                  <a:schemeClr val="accent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06056" y="1012463"/>
              <a:ext cx="259434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sz="1000" b="1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400255" y="1733987"/>
            <a:ext cx="1269325" cy="993492"/>
            <a:chOff x="4400252" y="1625702"/>
            <a:chExt cx="1269325" cy="993492"/>
          </a:xfrm>
        </p:grpSpPr>
        <p:sp>
          <p:nvSpPr>
            <p:cNvPr id="40" name="Freeform 5"/>
            <p:cNvSpPr/>
            <p:nvPr/>
          </p:nvSpPr>
          <p:spPr bwMode="auto">
            <a:xfrm rot="2700000">
              <a:off x="4538169" y="1487785"/>
              <a:ext cx="993492" cy="1269325"/>
            </a:xfrm>
            <a:custGeom>
              <a:avLst/>
              <a:gdLst>
                <a:gd name="T0" fmla="*/ 174 w 348"/>
                <a:gd name="T1" fmla="*/ 0 h 444"/>
                <a:gd name="T2" fmla="*/ 59 w 348"/>
                <a:gd name="T3" fmla="*/ 115 h 444"/>
                <a:gd name="T4" fmla="*/ 59 w 348"/>
                <a:gd name="T5" fmla="*/ 328 h 444"/>
                <a:gd name="T6" fmla="*/ 174 w 348"/>
                <a:gd name="T7" fmla="*/ 444 h 444"/>
                <a:gd name="T8" fmla="*/ 290 w 348"/>
                <a:gd name="T9" fmla="*/ 328 h 444"/>
                <a:gd name="T10" fmla="*/ 290 w 348"/>
                <a:gd name="T11" fmla="*/ 115 h 444"/>
                <a:gd name="T12" fmla="*/ 174 w 348"/>
                <a:gd name="T13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8" h="444">
                  <a:moveTo>
                    <a:pt x="174" y="0"/>
                  </a:moveTo>
                  <a:cubicBezTo>
                    <a:pt x="59" y="115"/>
                    <a:pt x="59" y="115"/>
                    <a:pt x="59" y="115"/>
                  </a:cubicBezTo>
                  <a:cubicBezTo>
                    <a:pt x="0" y="174"/>
                    <a:pt x="0" y="270"/>
                    <a:pt x="59" y="328"/>
                  </a:cubicBezTo>
                  <a:cubicBezTo>
                    <a:pt x="174" y="444"/>
                    <a:pt x="174" y="444"/>
                    <a:pt x="174" y="444"/>
                  </a:cubicBezTo>
                  <a:cubicBezTo>
                    <a:pt x="290" y="328"/>
                    <a:pt x="290" y="328"/>
                    <a:pt x="290" y="328"/>
                  </a:cubicBezTo>
                  <a:cubicBezTo>
                    <a:pt x="348" y="270"/>
                    <a:pt x="348" y="174"/>
                    <a:pt x="290" y="115"/>
                  </a:cubicBezTo>
                  <a:cubicBezTo>
                    <a:pt x="174" y="0"/>
                    <a:pt x="174" y="0"/>
                    <a:pt x="174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219419" tIns="109710" rIns="219419" bIns="109710" numCol="1" anchor="t" anchorCtr="0" compatLnSpc="1"/>
            <a:lstStyle/>
            <a:p>
              <a:endParaRPr lang="bg-BG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1" name="Freeform 228"/>
            <p:cNvSpPr>
              <a:spLocks noEditPoints="1"/>
            </p:cNvSpPr>
            <p:nvPr/>
          </p:nvSpPr>
          <p:spPr bwMode="auto">
            <a:xfrm>
              <a:off x="4875123" y="1924225"/>
              <a:ext cx="263290" cy="374683"/>
            </a:xfrm>
            <a:custGeom>
              <a:avLst/>
              <a:gdLst>
                <a:gd name="T0" fmla="*/ 29 w 33"/>
                <a:gd name="T1" fmla="*/ 4 h 47"/>
                <a:gd name="T2" fmla="*/ 27 w 33"/>
                <a:gd name="T3" fmla="*/ 11 h 47"/>
                <a:gd name="T4" fmla="*/ 6 w 33"/>
                <a:gd name="T5" fmla="*/ 11 h 47"/>
                <a:gd name="T6" fmla="*/ 3 w 33"/>
                <a:gd name="T7" fmla="*/ 4 h 47"/>
                <a:gd name="T8" fmla="*/ 0 w 33"/>
                <a:gd name="T9" fmla="*/ 8 h 47"/>
                <a:gd name="T10" fmla="*/ 0 w 33"/>
                <a:gd name="T11" fmla="*/ 43 h 47"/>
                <a:gd name="T12" fmla="*/ 3 w 33"/>
                <a:gd name="T13" fmla="*/ 47 h 47"/>
                <a:gd name="T14" fmla="*/ 29 w 33"/>
                <a:gd name="T15" fmla="*/ 47 h 47"/>
                <a:gd name="T16" fmla="*/ 33 w 33"/>
                <a:gd name="T17" fmla="*/ 43 h 47"/>
                <a:gd name="T18" fmla="*/ 33 w 33"/>
                <a:gd name="T19" fmla="*/ 8 h 47"/>
                <a:gd name="T20" fmla="*/ 29 w 33"/>
                <a:gd name="T21" fmla="*/ 4 h 47"/>
                <a:gd name="T22" fmla="*/ 25 w 33"/>
                <a:gd name="T23" fmla="*/ 9 h 47"/>
                <a:gd name="T24" fmla="*/ 27 w 33"/>
                <a:gd name="T25" fmla="*/ 4 h 47"/>
                <a:gd name="T26" fmla="*/ 22 w 33"/>
                <a:gd name="T27" fmla="*/ 4 h 47"/>
                <a:gd name="T28" fmla="*/ 20 w 33"/>
                <a:gd name="T29" fmla="*/ 0 h 47"/>
                <a:gd name="T30" fmla="*/ 13 w 33"/>
                <a:gd name="T31" fmla="*/ 0 h 47"/>
                <a:gd name="T32" fmla="*/ 11 w 33"/>
                <a:gd name="T33" fmla="*/ 4 h 47"/>
                <a:gd name="T34" fmla="*/ 6 w 33"/>
                <a:gd name="T35" fmla="*/ 4 h 47"/>
                <a:gd name="T36" fmla="*/ 8 w 33"/>
                <a:gd name="T37" fmla="*/ 9 h 47"/>
                <a:gd name="T38" fmla="*/ 25 w 33"/>
                <a:gd name="T39" fmla="*/ 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3" h="47">
                  <a:moveTo>
                    <a:pt x="29" y="4"/>
                  </a:moveTo>
                  <a:cubicBezTo>
                    <a:pt x="27" y="11"/>
                    <a:pt x="27" y="11"/>
                    <a:pt x="27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4"/>
                    <a:pt x="0" y="6"/>
                    <a:pt x="0" y="8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5"/>
                    <a:pt x="1" y="47"/>
                    <a:pt x="3" y="47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31" y="47"/>
                    <a:pt x="33" y="45"/>
                    <a:pt x="33" y="43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6"/>
                    <a:pt x="31" y="4"/>
                    <a:pt x="29" y="4"/>
                  </a:cubicBezTo>
                  <a:close/>
                  <a:moveTo>
                    <a:pt x="25" y="9"/>
                  </a:moveTo>
                  <a:cubicBezTo>
                    <a:pt x="27" y="4"/>
                    <a:pt x="27" y="4"/>
                    <a:pt x="27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8" y="9"/>
                    <a:pt x="8" y="9"/>
                    <a:pt x="8" y="9"/>
                  </a:cubicBezTo>
                  <a:lnTo>
                    <a:pt x="25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538300" y="2520316"/>
            <a:ext cx="993233" cy="1269656"/>
            <a:chOff x="4538297" y="2412031"/>
            <a:chExt cx="993233" cy="1269656"/>
          </a:xfrm>
        </p:grpSpPr>
        <p:sp>
          <p:nvSpPr>
            <p:cNvPr id="49" name="Freeform 5"/>
            <p:cNvSpPr/>
            <p:nvPr/>
          </p:nvSpPr>
          <p:spPr bwMode="auto">
            <a:xfrm rot="18900000" flipH="1">
              <a:off x="4538297" y="2412031"/>
              <a:ext cx="993233" cy="1269656"/>
            </a:xfrm>
            <a:custGeom>
              <a:avLst/>
              <a:gdLst>
                <a:gd name="T0" fmla="*/ 174 w 348"/>
                <a:gd name="T1" fmla="*/ 0 h 444"/>
                <a:gd name="T2" fmla="*/ 59 w 348"/>
                <a:gd name="T3" fmla="*/ 115 h 444"/>
                <a:gd name="T4" fmla="*/ 59 w 348"/>
                <a:gd name="T5" fmla="*/ 328 h 444"/>
                <a:gd name="T6" fmla="*/ 174 w 348"/>
                <a:gd name="T7" fmla="*/ 444 h 444"/>
                <a:gd name="T8" fmla="*/ 290 w 348"/>
                <a:gd name="T9" fmla="*/ 328 h 444"/>
                <a:gd name="T10" fmla="*/ 290 w 348"/>
                <a:gd name="T11" fmla="*/ 115 h 444"/>
                <a:gd name="T12" fmla="*/ 174 w 348"/>
                <a:gd name="T13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8" h="444">
                  <a:moveTo>
                    <a:pt x="174" y="0"/>
                  </a:moveTo>
                  <a:cubicBezTo>
                    <a:pt x="59" y="115"/>
                    <a:pt x="59" y="115"/>
                    <a:pt x="59" y="115"/>
                  </a:cubicBezTo>
                  <a:cubicBezTo>
                    <a:pt x="0" y="174"/>
                    <a:pt x="0" y="270"/>
                    <a:pt x="59" y="328"/>
                  </a:cubicBezTo>
                  <a:cubicBezTo>
                    <a:pt x="174" y="444"/>
                    <a:pt x="174" y="444"/>
                    <a:pt x="174" y="444"/>
                  </a:cubicBezTo>
                  <a:cubicBezTo>
                    <a:pt x="290" y="328"/>
                    <a:pt x="290" y="328"/>
                    <a:pt x="290" y="328"/>
                  </a:cubicBezTo>
                  <a:cubicBezTo>
                    <a:pt x="348" y="270"/>
                    <a:pt x="348" y="174"/>
                    <a:pt x="290" y="115"/>
                  </a:cubicBezTo>
                  <a:cubicBezTo>
                    <a:pt x="174" y="0"/>
                    <a:pt x="174" y="0"/>
                    <a:pt x="174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219419" tIns="109710" rIns="219419" bIns="109710" numCol="1" anchor="t" anchorCtr="0" compatLnSpc="1"/>
            <a:lstStyle/>
            <a:p>
              <a:endParaRPr lang="bg-BG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3" name="Freeform 235"/>
            <p:cNvSpPr>
              <a:spLocks noEditPoints="1"/>
            </p:cNvSpPr>
            <p:nvPr/>
          </p:nvSpPr>
          <p:spPr bwMode="auto">
            <a:xfrm>
              <a:off x="4877803" y="2787203"/>
              <a:ext cx="247487" cy="457853"/>
            </a:xfrm>
            <a:custGeom>
              <a:avLst/>
              <a:gdLst>
                <a:gd name="T0" fmla="*/ 18 w 25"/>
                <a:gd name="T1" fmla="*/ 23 h 47"/>
                <a:gd name="T2" fmla="*/ 18 w 25"/>
                <a:gd name="T3" fmla="*/ 2 h 47"/>
                <a:gd name="T4" fmla="*/ 16 w 25"/>
                <a:gd name="T5" fmla="*/ 0 h 47"/>
                <a:gd name="T6" fmla="*/ 8 w 25"/>
                <a:gd name="T7" fmla="*/ 0 h 47"/>
                <a:gd name="T8" fmla="*/ 6 w 25"/>
                <a:gd name="T9" fmla="*/ 2 h 47"/>
                <a:gd name="T10" fmla="*/ 6 w 25"/>
                <a:gd name="T11" fmla="*/ 23 h 47"/>
                <a:gd name="T12" fmla="*/ 0 w 25"/>
                <a:gd name="T13" fmla="*/ 34 h 47"/>
                <a:gd name="T14" fmla="*/ 12 w 25"/>
                <a:gd name="T15" fmla="*/ 47 h 47"/>
                <a:gd name="T16" fmla="*/ 25 w 25"/>
                <a:gd name="T17" fmla="*/ 34 h 47"/>
                <a:gd name="T18" fmla="*/ 18 w 25"/>
                <a:gd name="T19" fmla="*/ 23 h 47"/>
                <a:gd name="T20" fmla="*/ 12 w 25"/>
                <a:gd name="T21" fmla="*/ 42 h 47"/>
                <a:gd name="T22" fmla="*/ 4 w 25"/>
                <a:gd name="T23" fmla="*/ 34 h 47"/>
                <a:gd name="T24" fmla="*/ 10 w 25"/>
                <a:gd name="T25" fmla="*/ 26 h 47"/>
                <a:gd name="T26" fmla="*/ 10 w 25"/>
                <a:gd name="T27" fmla="*/ 9 h 47"/>
                <a:gd name="T28" fmla="*/ 15 w 25"/>
                <a:gd name="T29" fmla="*/ 9 h 47"/>
                <a:gd name="T30" fmla="*/ 15 w 25"/>
                <a:gd name="T31" fmla="*/ 26 h 47"/>
                <a:gd name="T32" fmla="*/ 20 w 25"/>
                <a:gd name="T33" fmla="*/ 34 h 47"/>
                <a:gd name="T34" fmla="*/ 12 w 25"/>
                <a:gd name="T35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" h="47">
                  <a:moveTo>
                    <a:pt x="18" y="23"/>
                  </a:move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7" y="0"/>
                    <a:pt x="1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6" y="1"/>
                    <a:pt x="6" y="2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2" y="25"/>
                    <a:pt x="0" y="29"/>
                    <a:pt x="0" y="34"/>
                  </a:cubicBezTo>
                  <a:cubicBezTo>
                    <a:pt x="0" y="41"/>
                    <a:pt x="5" y="47"/>
                    <a:pt x="12" y="47"/>
                  </a:cubicBezTo>
                  <a:cubicBezTo>
                    <a:pt x="19" y="47"/>
                    <a:pt x="25" y="41"/>
                    <a:pt x="25" y="34"/>
                  </a:cubicBezTo>
                  <a:cubicBezTo>
                    <a:pt x="25" y="29"/>
                    <a:pt x="22" y="25"/>
                    <a:pt x="18" y="23"/>
                  </a:cubicBezTo>
                  <a:close/>
                  <a:moveTo>
                    <a:pt x="12" y="42"/>
                  </a:moveTo>
                  <a:cubicBezTo>
                    <a:pt x="8" y="42"/>
                    <a:pt x="4" y="38"/>
                    <a:pt x="4" y="34"/>
                  </a:cubicBezTo>
                  <a:cubicBezTo>
                    <a:pt x="4" y="30"/>
                    <a:pt x="7" y="27"/>
                    <a:pt x="10" y="2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8" y="27"/>
                    <a:pt x="20" y="30"/>
                    <a:pt x="20" y="34"/>
                  </a:cubicBezTo>
                  <a:cubicBezTo>
                    <a:pt x="20" y="38"/>
                    <a:pt x="17" y="42"/>
                    <a:pt x="12" y="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612474" y="1595905"/>
            <a:ext cx="993233" cy="1269656"/>
            <a:chOff x="3612471" y="1487620"/>
            <a:chExt cx="993233" cy="1269656"/>
          </a:xfrm>
        </p:grpSpPr>
        <p:sp>
          <p:nvSpPr>
            <p:cNvPr id="37" name="Freeform 5"/>
            <p:cNvSpPr/>
            <p:nvPr/>
          </p:nvSpPr>
          <p:spPr bwMode="auto">
            <a:xfrm rot="18900000">
              <a:off x="3612471" y="1487620"/>
              <a:ext cx="993233" cy="1269656"/>
            </a:xfrm>
            <a:custGeom>
              <a:avLst/>
              <a:gdLst>
                <a:gd name="T0" fmla="*/ 174 w 348"/>
                <a:gd name="T1" fmla="*/ 0 h 444"/>
                <a:gd name="T2" fmla="*/ 59 w 348"/>
                <a:gd name="T3" fmla="*/ 115 h 444"/>
                <a:gd name="T4" fmla="*/ 59 w 348"/>
                <a:gd name="T5" fmla="*/ 328 h 444"/>
                <a:gd name="T6" fmla="*/ 174 w 348"/>
                <a:gd name="T7" fmla="*/ 444 h 444"/>
                <a:gd name="T8" fmla="*/ 290 w 348"/>
                <a:gd name="T9" fmla="*/ 328 h 444"/>
                <a:gd name="T10" fmla="*/ 290 w 348"/>
                <a:gd name="T11" fmla="*/ 115 h 444"/>
                <a:gd name="T12" fmla="*/ 174 w 348"/>
                <a:gd name="T13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8" h="444">
                  <a:moveTo>
                    <a:pt x="174" y="0"/>
                  </a:moveTo>
                  <a:cubicBezTo>
                    <a:pt x="59" y="115"/>
                    <a:pt x="59" y="115"/>
                    <a:pt x="59" y="115"/>
                  </a:cubicBezTo>
                  <a:cubicBezTo>
                    <a:pt x="0" y="174"/>
                    <a:pt x="0" y="270"/>
                    <a:pt x="59" y="328"/>
                  </a:cubicBezTo>
                  <a:cubicBezTo>
                    <a:pt x="174" y="444"/>
                    <a:pt x="174" y="444"/>
                    <a:pt x="174" y="444"/>
                  </a:cubicBezTo>
                  <a:cubicBezTo>
                    <a:pt x="290" y="328"/>
                    <a:pt x="290" y="328"/>
                    <a:pt x="290" y="328"/>
                  </a:cubicBezTo>
                  <a:cubicBezTo>
                    <a:pt x="348" y="270"/>
                    <a:pt x="348" y="174"/>
                    <a:pt x="290" y="115"/>
                  </a:cubicBezTo>
                  <a:cubicBezTo>
                    <a:pt x="174" y="0"/>
                    <a:pt x="174" y="0"/>
                    <a:pt x="174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219419" tIns="109710" rIns="219419" bIns="109710" numCol="1" anchor="t" anchorCtr="0" compatLnSpc="1"/>
            <a:lstStyle/>
            <a:p>
              <a:endParaRPr lang="bg-BG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4" name="Freeform 237"/>
            <p:cNvSpPr>
              <a:spLocks noEditPoints="1"/>
            </p:cNvSpPr>
            <p:nvPr/>
          </p:nvSpPr>
          <p:spPr bwMode="auto">
            <a:xfrm>
              <a:off x="3898644" y="1999630"/>
              <a:ext cx="457852" cy="214489"/>
            </a:xfrm>
            <a:custGeom>
              <a:avLst/>
              <a:gdLst>
                <a:gd name="T0" fmla="*/ 36 w 47"/>
                <a:gd name="T1" fmla="*/ 0 h 22"/>
                <a:gd name="T2" fmla="*/ 25 w 47"/>
                <a:gd name="T3" fmla="*/ 11 h 22"/>
                <a:gd name="T4" fmla="*/ 27 w 47"/>
                <a:gd name="T5" fmla="*/ 17 h 22"/>
                <a:gd name="T6" fmla="*/ 20 w 47"/>
                <a:gd name="T7" fmla="*/ 17 h 22"/>
                <a:gd name="T8" fmla="*/ 22 w 47"/>
                <a:gd name="T9" fmla="*/ 11 h 22"/>
                <a:gd name="T10" fmla="*/ 11 w 47"/>
                <a:gd name="T11" fmla="*/ 0 h 22"/>
                <a:gd name="T12" fmla="*/ 0 w 47"/>
                <a:gd name="T13" fmla="*/ 11 h 22"/>
                <a:gd name="T14" fmla="*/ 11 w 47"/>
                <a:gd name="T15" fmla="*/ 22 h 22"/>
                <a:gd name="T16" fmla="*/ 36 w 47"/>
                <a:gd name="T17" fmla="*/ 22 h 22"/>
                <a:gd name="T18" fmla="*/ 47 w 47"/>
                <a:gd name="T19" fmla="*/ 11 h 22"/>
                <a:gd name="T20" fmla="*/ 36 w 47"/>
                <a:gd name="T21" fmla="*/ 0 h 22"/>
                <a:gd name="T22" fmla="*/ 5 w 47"/>
                <a:gd name="T23" fmla="*/ 11 h 22"/>
                <a:gd name="T24" fmla="*/ 11 w 47"/>
                <a:gd name="T25" fmla="*/ 5 h 22"/>
                <a:gd name="T26" fmla="*/ 17 w 47"/>
                <a:gd name="T27" fmla="*/ 11 h 22"/>
                <a:gd name="T28" fmla="*/ 11 w 47"/>
                <a:gd name="T29" fmla="*/ 17 h 22"/>
                <a:gd name="T30" fmla="*/ 5 w 47"/>
                <a:gd name="T31" fmla="*/ 11 h 22"/>
                <a:gd name="T32" fmla="*/ 36 w 47"/>
                <a:gd name="T33" fmla="*/ 17 h 22"/>
                <a:gd name="T34" fmla="*/ 30 w 47"/>
                <a:gd name="T35" fmla="*/ 11 h 22"/>
                <a:gd name="T36" fmla="*/ 36 w 47"/>
                <a:gd name="T37" fmla="*/ 5 h 22"/>
                <a:gd name="T38" fmla="*/ 42 w 47"/>
                <a:gd name="T39" fmla="*/ 11 h 22"/>
                <a:gd name="T40" fmla="*/ 36 w 47"/>
                <a:gd name="T41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7" h="22">
                  <a:moveTo>
                    <a:pt x="36" y="0"/>
                  </a:moveTo>
                  <a:cubicBezTo>
                    <a:pt x="30" y="0"/>
                    <a:pt x="25" y="5"/>
                    <a:pt x="25" y="11"/>
                  </a:cubicBezTo>
                  <a:cubicBezTo>
                    <a:pt x="25" y="13"/>
                    <a:pt x="26" y="16"/>
                    <a:pt x="27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1" y="16"/>
                    <a:pt x="22" y="13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42" y="22"/>
                    <a:pt x="47" y="17"/>
                    <a:pt x="47" y="11"/>
                  </a:cubicBezTo>
                  <a:cubicBezTo>
                    <a:pt x="47" y="5"/>
                    <a:pt x="42" y="0"/>
                    <a:pt x="36" y="0"/>
                  </a:cubicBezTo>
                  <a:close/>
                  <a:moveTo>
                    <a:pt x="5" y="11"/>
                  </a:moveTo>
                  <a:cubicBezTo>
                    <a:pt x="5" y="8"/>
                    <a:pt x="7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5"/>
                    <a:pt x="14" y="17"/>
                    <a:pt x="11" y="17"/>
                  </a:cubicBezTo>
                  <a:cubicBezTo>
                    <a:pt x="7" y="17"/>
                    <a:pt x="5" y="15"/>
                    <a:pt x="5" y="11"/>
                  </a:cubicBezTo>
                  <a:close/>
                  <a:moveTo>
                    <a:pt x="36" y="17"/>
                  </a:moveTo>
                  <a:cubicBezTo>
                    <a:pt x="33" y="17"/>
                    <a:pt x="30" y="15"/>
                    <a:pt x="30" y="11"/>
                  </a:cubicBezTo>
                  <a:cubicBezTo>
                    <a:pt x="30" y="8"/>
                    <a:pt x="33" y="5"/>
                    <a:pt x="36" y="5"/>
                  </a:cubicBezTo>
                  <a:cubicBezTo>
                    <a:pt x="39" y="5"/>
                    <a:pt x="42" y="8"/>
                    <a:pt x="42" y="11"/>
                  </a:cubicBezTo>
                  <a:cubicBezTo>
                    <a:pt x="42" y="15"/>
                    <a:pt x="39" y="17"/>
                    <a:pt x="36" y="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474426" y="2658398"/>
            <a:ext cx="1269325" cy="993492"/>
            <a:chOff x="3474423" y="2550113"/>
            <a:chExt cx="1269325" cy="993492"/>
          </a:xfrm>
        </p:grpSpPr>
        <p:sp>
          <p:nvSpPr>
            <p:cNvPr id="46" name="Freeform 5"/>
            <p:cNvSpPr/>
            <p:nvPr/>
          </p:nvSpPr>
          <p:spPr bwMode="auto">
            <a:xfrm rot="2700000" flipH="1">
              <a:off x="3612340" y="2412196"/>
              <a:ext cx="993492" cy="1269325"/>
            </a:xfrm>
            <a:custGeom>
              <a:avLst/>
              <a:gdLst>
                <a:gd name="T0" fmla="*/ 174 w 348"/>
                <a:gd name="T1" fmla="*/ 0 h 444"/>
                <a:gd name="T2" fmla="*/ 59 w 348"/>
                <a:gd name="T3" fmla="*/ 115 h 444"/>
                <a:gd name="T4" fmla="*/ 59 w 348"/>
                <a:gd name="T5" fmla="*/ 328 h 444"/>
                <a:gd name="T6" fmla="*/ 174 w 348"/>
                <a:gd name="T7" fmla="*/ 444 h 444"/>
                <a:gd name="T8" fmla="*/ 290 w 348"/>
                <a:gd name="T9" fmla="*/ 328 h 444"/>
                <a:gd name="T10" fmla="*/ 290 w 348"/>
                <a:gd name="T11" fmla="*/ 115 h 444"/>
                <a:gd name="T12" fmla="*/ 174 w 348"/>
                <a:gd name="T13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8" h="444">
                  <a:moveTo>
                    <a:pt x="174" y="0"/>
                  </a:moveTo>
                  <a:cubicBezTo>
                    <a:pt x="59" y="115"/>
                    <a:pt x="59" y="115"/>
                    <a:pt x="59" y="115"/>
                  </a:cubicBezTo>
                  <a:cubicBezTo>
                    <a:pt x="0" y="174"/>
                    <a:pt x="0" y="270"/>
                    <a:pt x="59" y="328"/>
                  </a:cubicBezTo>
                  <a:cubicBezTo>
                    <a:pt x="174" y="444"/>
                    <a:pt x="174" y="444"/>
                    <a:pt x="174" y="444"/>
                  </a:cubicBezTo>
                  <a:cubicBezTo>
                    <a:pt x="290" y="328"/>
                    <a:pt x="290" y="328"/>
                    <a:pt x="290" y="328"/>
                  </a:cubicBezTo>
                  <a:cubicBezTo>
                    <a:pt x="348" y="270"/>
                    <a:pt x="348" y="174"/>
                    <a:pt x="290" y="115"/>
                  </a:cubicBezTo>
                  <a:cubicBezTo>
                    <a:pt x="174" y="0"/>
                    <a:pt x="174" y="0"/>
                    <a:pt x="17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219419" tIns="109710" rIns="219419" bIns="109710" numCol="1" anchor="t" anchorCtr="0" compatLnSpc="1"/>
            <a:lstStyle/>
            <a:p>
              <a:endParaRPr lang="bg-BG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5" name="Freeform 217"/>
            <p:cNvSpPr>
              <a:spLocks noEditPoints="1"/>
            </p:cNvSpPr>
            <p:nvPr/>
          </p:nvSpPr>
          <p:spPr bwMode="auto">
            <a:xfrm>
              <a:off x="3914732" y="2790990"/>
              <a:ext cx="416605" cy="428978"/>
            </a:xfrm>
            <a:custGeom>
              <a:avLst/>
              <a:gdLst>
                <a:gd name="T0" fmla="*/ 26 w 43"/>
                <a:gd name="T1" fmla="*/ 29 h 44"/>
                <a:gd name="T2" fmla="*/ 41 w 43"/>
                <a:gd name="T3" fmla="*/ 3 h 44"/>
                <a:gd name="T4" fmla="*/ 41 w 43"/>
                <a:gd name="T5" fmla="*/ 2 h 44"/>
                <a:gd name="T6" fmla="*/ 40 w 43"/>
                <a:gd name="T7" fmla="*/ 2 h 44"/>
                <a:gd name="T8" fmla="*/ 15 w 43"/>
                <a:gd name="T9" fmla="*/ 17 h 44"/>
                <a:gd name="T10" fmla="*/ 1 w 43"/>
                <a:gd name="T11" fmla="*/ 29 h 44"/>
                <a:gd name="T12" fmla="*/ 3 w 43"/>
                <a:gd name="T13" fmla="*/ 31 h 44"/>
                <a:gd name="T14" fmla="*/ 8 w 43"/>
                <a:gd name="T15" fmla="*/ 30 h 44"/>
                <a:gd name="T16" fmla="*/ 14 w 43"/>
                <a:gd name="T17" fmla="*/ 36 h 44"/>
                <a:gd name="T18" fmla="*/ 13 w 43"/>
                <a:gd name="T19" fmla="*/ 41 h 44"/>
                <a:gd name="T20" fmla="*/ 15 w 43"/>
                <a:gd name="T21" fmla="*/ 43 h 44"/>
                <a:gd name="T22" fmla="*/ 26 w 43"/>
                <a:gd name="T23" fmla="*/ 29 h 44"/>
                <a:gd name="T24" fmla="*/ 29 w 43"/>
                <a:gd name="T25" fmla="*/ 15 h 44"/>
                <a:gd name="T26" fmla="*/ 29 w 43"/>
                <a:gd name="T27" fmla="*/ 10 h 44"/>
                <a:gd name="T28" fmla="*/ 34 w 43"/>
                <a:gd name="T29" fmla="*/ 10 h 44"/>
                <a:gd name="T30" fmla="*/ 34 w 43"/>
                <a:gd name="T31" fmla="*/ 15 h 44"/>
                <a:gd name="T32" fmla="*/ 29 w 43"/>
                <a:gd name="T33" fmla="*/ 1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4">
                  <a:moveTo>
                    <a:pt x="26" y="29"/>
                  </a:moveTo>
                  <a:cubicBezTo>
                    <a:pt x="26" y="29"/>
                    <a:pt x="43" y="17"/>
                    <a:pt x="41" y="3"/>
                  </a:cubicBezTo>
                  <a:cubicBezTo>
                    <a:pt x="41" y="3"/>
                    <a:pt x="41" y="3"/>
                    <a:pt x="41" y="2"/>
                  </a:cubicBezTo>
                  <a:cubicBezTo>
                    <a:pt x="41" y="2"/>
                    <a:pt x="41" y="2"/>
                    <a:pt x="40" y="2"/>
                  </a:cubicBezTo>
                  <a:cubicBezTo>
                    <a:pt x="27" y="0"/>
                    <a:pt x="15" y="17"/>
                    <a:pt x="15" y="17"/>
                  </a:cubicBezTo>
                  <a:cubicBezTo>
                    <a:pt x="5" y="16"/>
                    <a:pt x="6" y="18"/>
                    <a:pt x="1" y="29"/>
                  </a:cubicBezTo>
                  <a:cubicBezTo>
                    <a:pt x="0" y="31"/>
                    <a:pt x="2" y="32"/>
                    <a:pt x="3" y="31"/>
                  </a:cubicBezTo>
                  <a:cubicBezTo>
                    <a:pt x="5" y="31"/>
                    <a:pt x="8" y="30"/>
                    <a:pt x="8" y="30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4" y="36"/>
                    <a:pt x="13" y="39"/>
                    <a:pt x="13" y="41"/>
                  </a:cubicBezTo>
                  <a:cubicBezTo>
                    <a:pt x="12" y="42"/>
                    <a:pt x="13" y="44"/>
                    <a:pt x="15" y="43"/>
                  </a:cubicBezTo>
                  <a:cubicBezTo>
                    <a:pt x="26" y="38"/>
                    <a:pt x="28" y="39"/>
                    <a:pt x="26" y="29"/>
                  </a:cubicBezTo>
                  <a:close/>
                  <a:moveTo>
                    <a:pt x="29" y="15"/>
                  </a:moveTo>
                  <a:cubicBezTo>
                    <a:pt x="27" y="13"/>
                    <a:pt x="27" y="11"/>
                    <a:pt x="29" y="10"/>
                  </a:cubicBezTo>
                  <a:cubicBezTo>
                    <a:pt x="30" y="8"/>
                    <a:pt x="32" y="8"/>
                    <a:pt x="34" y="10"/>
                  </a:cubicBezTo>
                  <a:cubicBezTo>
                    <a:pt x="35" y="11"/>
                    <a:pt x="35" y="13"/>
                    <a:pt x="34" y="15"/>
                  </a:cubicBezTo>
                  <a:cubicBezTo>
                    <a:pt x="32" y="16"/>
                    <a:pt x="30" y="16"/>
                    <a:pt x="29" y="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cxnSp>
        <p:nvCxnSpPr>
          <p:cNvPr id="56" name="Straight Connector 55"/>
          <p:cNvCxnSpPr/>
          <p:nvPr/>
        </p:nvCxnSpPr>
        <p:spPr>
          <a:xfrm>
            <a:off x="5601909" y="2074967"/>
            <a:ext cx="233009" cy="0"/>
          </a:xfrm>
          <a:prstGeom prst="line">
            <a:avLst/>
          </a:prstGeom>
          <a:ln w="6350">
            <a:solidFill>
              <a:schemeClr val="accent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5601909" y="3328765"/>
            <a:ext cx="233009" cy="0"/>
          </a:xfrm>
          <a:prstGeom prst="line">
            <a:avLst/>
          </a:prstGeom>
          <a:ln w="6350">
            <a:solidFill>
              <a:schemeClr val="accent4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>
            <a:off x="3309411" y="3328765"/>
            <a:ext cx="233009" cy="0"/>
          </a:xfrm>
          <a:prstGeom prst="line">
            <a:avLst/>
          </a:prstGeom>
          <a:ln w="6350">
            <a:solidFill>
              <a:schemeClr val="accent3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>
            <a:off x="3309411" y="2074967"/>
            <a:ext cx="233009" cy="0"/>
          </a:xfrm>
          <a:prstGeom prst="line">
            <a:avLst/>
          </a:prstGeom>
          <a:ln w="6350">
            <a:solidFill>
              <a:schemeClr val="accent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此处添加标题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3804636" y="1427163"/>
            <a:ext cx="1538983" cy="3058336"/>
            <a:chOff x="3804633" y="1227138"/>
            <a:chExt cx="1538983" cy="3058336"/>
          </a:xfrm>
        </p:grpSpPr>
        <p:grpSp>
          <p:nvGrpSpPr>
            <p:cNvPr id="4107" name="Group 4106"/>
            <p:cNvGrpSpPr/>
            <p:nvPr/>
          </p:nvGrpSpPr>
          <p:grpSpPr>
            <a:xfrm>
              <a:off x="3804633" y="1227138"/>
              <a:ext cx="1538983" cy="3058336"/>
              <a:chOff x="3804633" y="1227138"/>
              <a:chExt cx="1538983" cy="3058336"/>
            </a:xfrm>
          </p:grpSpPr>
          <p:sp>
            <p:nvSpPr>
              <p:cNvPr id="4105" name="Isosceles Triangle 4104"/>
              <p:cNvSpPr/>
              <p:nvPr/>
            </p:nvSpPr>
            <p:spPr>
              <a:xfrm rot="10800000">
                <a:off x="4307246" y="3824847"/>
                <a:ext cx="518292" cy="456471"/>
              </a:xfrm>
              <a:prstGeom prst="triangl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0" name="Freeform 11"/>
              <p:cNvSpPr>
                <a:spLocks noEditPoints="1"/>
              </p:cNvSpPr>
              <p:nvPr/>
            </p:nvSpPr>
            <p:spPr bwMode="auto">
              <a:xfrm>
                <a:off x="4727666" y="2749492"/>
                <a:ext cx="615950" cy="1116013"/>
              </a:xfrm>
              <a:custGeom>
                <a:avLst/>
                <a:gdLst>
                  <a:gd name="T0" fmla="*/ 248 w 490"/>
                  <a:gd name="T1" fmla="*/ 0 h 889"/>
                  <a:gd name="T2" fmla="*/ 6 w 490"/>
                  <a:gd name="T3" fmla="*/ 227 h 889"/>
                  <a:gd name="T4" fmla="*/ 0 w 490"/>
                  <a:gd name="T5" fmla="*/ 289 h 889"/>
                  <a:gd name="T6" fmla="*/ 0 w 490"/>
                  <a:gd name="T7" fmla="*/ 299 h 889"/>
                  <a:gd name="T8" fmla="*/ 0 w 490"/>
                  <a:gd name="T9" fmla="*/ 847 h 889"/>
                  <a:gd name="T10" fmla="*/ 42 w 490"/>
                  <a:gd name="T11" fmla="*/ 889 h 889"/>
                  <a:gd name="T12" fmla="*/ 85 w 490"/>
                  <a:gd name="T13" fmla="*/ 847 h 889"/>
                  <a:gd name="T14" fmla="*/ 85 w 490"/>
                  <a:gd name="T15" fmla="*/ 422 h 889"/>
                  <a:gd name="T16" fmla="*/ 248 w 490"/>
                  <a:gd name="T17" fmla="*/ 486 h 889"/>
                  <a:gd name="T18" fmla="*/ 490 w 490"/>
                  <a:gd name="T19" fmla="*/ 243 h 889"/>
                  <a:gd name="T20" fmla="*/ 248 w 490"/>
                  <a:gd name="T21" fmla="*/ 0 h 889"/>
                  <a:gd name="T22" fmla="*/ 248 w 490"/>
                  <a:gd name="T23" fmla="*/ 411 h 889"/>
                  <a:gd name="T24" fmla="*/ 85 w 490"/>
                  <a:gd name="T25" fmla="*/ 283 h 889"/>
                  <a:gd name="T26" fmla="*/ 81 w 490"/>
                  <a:gd name="T27" fmla="*/ 227 h 889"/>
                  <a:gd name="T28" fmla="*/ 248 w 490"/>
                  <a:gd name="T29" fmla="*/ 75 h 889"/>
                  <a:gd name="T30" fmla="*/ 415 w 490"/>
                  <a:gd name="T31" fmla="*/ 243 h 889"/>
                  <a:gd name="T32" fmla="*/ 248 w 490"/>
                  <a:gd name="T33" fmla="*/ 411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90" h="889">
                    <a:moveTo>
                      <a:pt x="248" y="0"/>
                    </a:moveTo>
                    <a:cubicBezTo>
                      <a:pt x="119" y="0"/>
                      <a:pt x="14" y="100"/>
                      <a:pt x="6" y="227"/>
                    </a:cubicBezTo>
                    <a:cubicBezTo>
                      <a:pt x="6" y="227"/>
                      <a:pt x="0" y="267"/>
                      <a:pt x="0" y="289"/>
                    </a:cubicBezTo>
                    <a:cubicBezTo>
                      <a:pt x="0" y="292"/>
                      <a:pt x="0" y="296"/>
                      <a:pt x="0" y="299"/>
                    </a:cubicBezTo>
                    <a:cubicBezTo>
                      <a:pt x="0" y="533"/>
                      <a:pt x="0" y="821"/>
                      <a:pt x="0" y="847"/>
                    </a:cubicBezTo>
                    <a:cubicBezTo>
                      <a:pt x="0" y="870"/>
                      <a:pt x="19" y="889"/>
                      <a:pt x="42" y="889"/>
                    </a:cubicBezTo>
                    <a:cubicBezTo>
                      <a:pt x="66" y="889"/>
                      <a:pt x="85" y="871"/>
                      <a:pt x="85" y="847"/>
                    </a:cubicBezTo>
                    <a:cubicBezTo>
                      <a:pt x="85" y="827"/>
                      <a:pt x="84" y="616"/>
                      <a:pt x="85" y="422"/>
                    </a:cubicBezTo>
                    <a:cubicBezTo>
                      <a:pt x="128" y="462"/>
                      <a:pt x="185" y="486"/>
                      <a:pt x="248" y="486"/>
                    </a:cubicBezTo>
                    <a:cubicBezTo>
                      <a:pt x="382" y="486"/>
                      <a:pt x="490" y="377"/>
                      <a:pt x="490" y="243"/>
                    </a:cubicBezTo>
                    <a:cubicBezTo>
                      <a:pt x="490" y="109"/>
                      <a:pt x="382" y="0"/>
                      <a:pt x="248" y="0"/>
                    </a:cubicBezTo>
                    <a:moveTo>
                      <a:pt x="248" y="411"/>
                    </a:moveTo>
                    <a:cubicBezTo>
                      <a:pt x="169" y="411"/>
                      <a:pt x="103" y="356"/>
                      <a:pt x="85" y="283"/>
                    </a:cubicBezTo>
                    <a:cubicBezTo>
                      <a:pt x="78" y="251"/>
                      <a:pt x="81" y="227"/>
                      <a:pt x="81" y="227"/>
                    </a:cubicBezTo>
                    <a:cubicBezTo>
                      <a:pt x="89" y="142"/>
                      <a:pt x="161" y="75"/>
                      <a:pt x="248" y="75"/>
                    </a:cubicBezTo>
                    <a:cubicBezTo>
                      <a:pt x="340" y="75"/>
                      <a:pt x="415" y="150"/>
                      <a:pt x="415" y="243"/>
                    </a:cubicBezTo>
                    <a:cubicBezTo>
                      <a:pt x="415" y="336"/>
                      <a:pt x="340" y="411"/>
                      <a:pt x="248" y="411"/>
                    </a:cubicBezTo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5" name="Freeform 22"/>
              <p:cNvSpPr>
                <a:spLocks noEditPoints="1"/>
              </p:cNvSpPr>
              <p:nvPr/>
            </p:nvSpPr>
            <p:spPr bwMode="auto">
              <a:xfrm>
                <a:off x="4623365" y="2019302"/>
                <a:ext cx="617538" cy="1860550"/>
              </a:xfrm>
              <a:custGeom>
                <a:avLst/>
                <a:gdLst>
                  <a:gd name="T0" fmla="*/ 249 w 491"/>
                  <a:gd name="T1" fmla="*/ 0 h 1482"/>
                  <a:gd name="T2" fmla="*/ 7 w 491"/>
                  <a:gd name="T3" fmla="*/ 226 h 1482"/>
                  <a:gd name="T4" fmla="*/ 1 w 491"/>
                  <a:gd name="T5" fmla="*/ 289 h 1482"/>
                  <a:gd name="T6" fmla="*/ 0 w 491"/>
                  <a:gd name="T7" fmla="*/ 299 h 1482"/>
                  <a:gd name="T8" fmla="*/ 1 w 491"/>
                  <a:gd name="T9" fmla="*/ 1440 h 1482"/>
                  <a:gd name="T10" fmla="*/ 43 w 491"/>
                  <a:gd name="T11" fmla="*/ 1482 h 1482"/>
                  <a:gd name="T12" fmla="*/ 86 w 491"/>
                  <a:gd name="T13" fmla="*/ 1440 h 1482"/>
                  <a:gd name="T14" fmla="*/ 85 w 491"/>
                  <a:gd name="T15" fmla="*/ 422 h 1482"/>
                  <a:gd name="T16" fmla="*/ 249 w 491"/>
                  <a:gd name="T17" fmla="*/ 485 h 1482"/>
                  <a:gd name="T18" fmla="*/ 491 w 491"/>
                  <a:gd name="T19" fmla="*/ 242 h 1482"/>
                  <a:gd name="T20" fmla="*/ 249 w 491"/>
                  <a:gd name="T21" fmla="*/ 0 h 1482"/>
                  <a:gd name="T22" fmla="*/ 249 w 491"/>
                  <a:gd name="T23" fmla="*/ 410 h 1482"/>
                  <a:gd name="T24" fmla="*/ 86 w 491"/>
                  <a:gd name="T25" fmla="*/ 282 h 1482"/>
                  <a:gd name="T26" fmla="*/ 82 w 491"/>
                  <a:gd name="T27" fmla="*/ 226 h 1482"/>
                  <a:gd name="T28" fmla="*/ 249 w 491"/>
                  <a:gd name="T29" fmla="*/ 75 h 1482"/>
                  <a:gd name="T30" fmla="*/ 416 w 491"/>
                  <a:gd name="T31" fmla="*/ 242 h 1482"/>
                  <a:gd name="T32" fmla="*/ 249 w 491"/>
                  <a:gd name="T33" fmla="*/ 410 h 1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91" h="1482">
                    <a:moveTo>
                      <a:pt x="249" y="0"/>
                    </a:moveTo>
                    <a:cubicBezTo>
                      <a:pt x="120" y="0"/>
                      <a:pt x="15" y="100"/>
                      <a:pt x="7" y="226"/>
                    </a:cubicBezTo>
                    <a:cubicBezTo>
                      <a:pt x="7" y="226"/>
                      <a:pt x="1" y="266"/>
                      <a:pt x="1" y="289"/>
                    </a:cubicBezTo>
                    <a:cubicBezTo>
                      <a:pt x="0" y="292"/>
                      <a:pt x="0" y="295"/>
                      <a:pt x="0" y="299"/>
                    </a:cubicBezTo>
                    <a:cubicBezTo>
                      <a:pt x="0" y="533"/>
                      <a:pt x="1" y="1414"/>
                      <a:pt x="1" y="1440"/>
                    </a:cubicBezTo>
                    <a:cubicBezTo>
                      <a:pt x="1" y="1463"/>
                      <a:pt x="20" y="1482"/>
                      <a:pt x="43" y="1482"/>
                    </a:cubicBezTo>
                    <a:cubicBezTo>
                      <a:pt x="67" y="1482"/>
                      <a:pt x="85" y="1463"/>
                      <a:pt x="86" y="1440"/>
                    </a:cubicBezTo>
                    <a:cubicBezTo>
                      <a:pt x="86" y="1419"/>
                      <a:pt x="85" y="616"/>
                      <a:pt x="85" y="422"/>
                    </a:cubicBezTo>
                    <a:cubicBezTo>
                      <a:pt x="129" y="461"/>
                      <a:pt x="186" y="485"/>
                      <a:pt x="249" y="485"/>
                    </a:cubicBezTo>
                    <a:cubicBezTo>
                      <a:pt x="383" y="485"/>
                      <a:pt x="491" y="376"/>
                      <a:pt x="491" y="242"/>
                    </a:cubicBezTo>
                    <a:cubicBezTo>
                      <a:pt x="491" y="108"/>
                      <a:pt x="383" y="0"/>
                      <a:pt x="249" y="0"/>
                    </a:cubicBezTo>
                    <a:moveTo>
                      <a:pt x="249" y="410"/>
                    </a:moveTo>
                    <a:cubicBezTo>
                      <a:pt x="170" y="410"/>
                      <a:pt x="104" y="356"/>
                      <a:pt x="86" y="282"/>
                    </a:cubicBezTo>
                    <a:cubicBezTo>
                      <a:pt x="79" y="250"/>
                      <a:pt x="82" y="226"/>
                      <a:pt x="82" y="226"/>
                    </a:cubicBezTo>
                    <a:cubicBezTo>
                      <a:pt x="90" y="141"/>
                      <a:pt x="161" y="75"/>
                      <a:pt x="249" y="75"/>
                    </a:cubicBezTo>
                    <a:cubicBezTo>
                      <a:pt x="341" y="75"/>
                      <a:pt x="416" y="150"/>
                      <a:pt x="416" y="242"/>
                    </a:cubicBezTo>
                    <a:cubicBezTo>
                      <a:pt x="416" y="335"/>
                      <a:pt x="341" y="410"/>
                      <a:pt x="249" y="410"/>
                    </a:cubicBezTo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5" name="Freeform 43"/>
              <p:cNvSpPr>
                <a:spLocks noEditPoints="1"/>
              </p:cNvSpPr>
              <p:nvPr/>
            </p:nvSpPr>
            <p:spPr bwMode="auto">
              <a:xfrm>
                <a:off x="3804633" y="2763838"/>
                <a:ext cx="614363" cy="1116013"/>
              </a:xfrm>
              <a:custGeom>
                <a:avLst/>
                <a:gdLst>
                  <a:gd name="T0" fmla="*/ 0 w 490"/>
                  <a:gd name="T1" fmla="*/ 242 h 889"/>
                  <a:gd name="T2" fmla="*/ 242 w 490"/>
                  <a:gd name="T3" fmla="*/ 485 h 889"/>
                  <a:gd name="T4" fmla="*/ 405 w 490"/>
                  <a:gd name="T5" fmla="*/ 422 h 889"/>
                  <a:gd name="T6" fmla="*/ 405 w 490"/>
                  <a:gd name="T7" fmla="*/ 847 h 889"/>
                  <a:gd name="T8" fmla="*/ 448 w 490"/>
                  <a:gd name="T9" fmla="*/ 889 h 889"/>
                  <a:gd name="T10" fmla="*/ 490 w 490"/>
                  <a:gd name="T11" fmla="*/ 847 h 889"/>
                  <a:gd name="T12" fmla="*/ 490 w 490"/>
                  <a:gd name="T13" fmla="*/ 299 h 889"/>
                  <a:gd name="T14" fmla="*/ 490 w 490"/>
                  <a:gd name="T15" fmla="*/ 289 h 889"/>
                  <a:gd name="T16" fmla="*/ 484 w 490"/>
                  <a:gd name="T17" fmla="*/ 226 h 889"/>
                  <a:gd name="T18" fmla="*/ 242 w 490"/>
                  <a:gd name="T19" fmla="*/ 0 h 889"/>
                  <a:gd name="T20" fmla="*/ 0 w 490"/>
                  <a:gd name="T21" fmla="*/ 242 h 889"/>
                  <a:gd name="T22" fmla="*/ 75 w 490"/>
                  <a:gd name="T23" fmla="*/ 242 h 889"/>
                  <a:gd name="T24" fmla="*/ 242 w 490"/>
                  <a:gd name="T25" fmla="*/ 75 h 889"/>
                  <a:gd name="T26" fmla="*/ 409 w 490"/>
                  <a:gd name="T27" fmla="*/ 226 h 889"/>
                  <a:gd name="T28" fmla="*/ 405 w 490"/>
                  <a:gd name="T29" fmla="*/ 282 h 889"/>
                  <a:gd name="T30" fmla="*/ 242 w 490"/>
                  <a:gd name="T31" fmla="*/ 410 h 889"/>
                  <a:gd name="T32" fmla="*/ 75 w 490"/>
                  <a:gd name="T33" fmla="*/ 242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90" h="889">
                    <a:moveTo>
                      <a:pt x="0" y="242"/>
                    </a:moveTo>
                    <a:cubicBezTo>
                      <a:pt x="0" y="376"/>
                      <a:pt x="108" y="485"/>
                      <a:pt x="242" y="485"/>
                    </a:cubicBezTo>
                    <a:cubicBezTo>
                      <a:pt x="305" y="485"/>
                      <a:pt x="362" y="461"/>
                      <a:pt x="405" y="422"/>
                    </a:cubicBezTo>
                    <a:cubicBezTo>
                      <a:pt x="405" y="616"/>
                      <a:pt x="405" y="826"/>
                      <a:pt x="405" y="847"/>
                    </a:cubicBezTo>
                    <a:cubicBezTo>
                      <a:pt x="405" y="870"/>
                      <a:pt x="424" y="889"/>
                      <a:pt x="448" y="889"/>
                    </a:cubicBezTo>
                    <a:cubicBezTo>
                      <a:pt x="471" y="889"/>
                      <a:pt x="490" y="870"/>
                      <a:pt x="490" y="847"/>
                    </a:cubicBezTo>
                    <a:cubicBezTo>
                      <a:pt x="490" y="821"/>
                      <a:pt x="490" y="533"/>
                      <a:pt x="490" y="299"/>
                    </a:cubicBezTo>
                    <a:cubicBezTo>
                      <a:pt x="490" y="295"/>
                      <a:pt x="490" y="292"/>
                      <a:pt x="490" y="289"/>
                    </a:cubicBezTo>
                    <a:cubicBezTo>
                      <a:pt x="490" y="266"/>
                      <a:pt x="484" y="226"/>
                      <a:pt x="484" y="226"/>
                    </a:cubicBezTo>
                    <a:cubicBezTo>
                      <a:pt x="476" y="100"/>
                      <a:pt x="371" y="0"/>
                      <a:pt x="242" y="0"/>
                    </a:cubicBezTo>
                    <a:cubicBezTo>
                      <a:pt x="108" y="0"/>
                      <a:pt x="0" y="108"/>
                      <a:pt x="0" y="242"/>
                    </a:cubicBezTo>
                    <a:moveTo>
                      <a:pt x="75" y="242"/>
                    </a:moveTo>
                    <a:cubicBezTo>
                      <a:pt x="75" y="150"/>
                      <a:pt x="150" y="75"/>
                      <a:pt x="242" y="75"/>
                    </a:cubicBezTo>
                    <a:cubicBezTo>
                      <a:pt x="329" y="75"/>
                      <a:pt x="401" y="141"/>
                      <a:pt x="409" y="226"/>
                    </a:cubicBezTo>
                    <a:cubicBezTo>
                      <a:pt x="409" y="226"/>
                      <a:pt x="412" y="250"/>
                      <a:pt x="405" y="282"/>
                    </a:cubicBezTo>
                    <a:cubicBezTo>
                      <a:pt x="387" y="356"/>
                      <a:pt x="321" y="410"/>
                      <a:pt x="242" y="410"/>
                    </a:cubicBezTo>
                    <a:cubicBezTo>
                      <a:pt x="150" y="410"/>
                      <a:pt x="75" y="335"/>
                      <a:pt x="75" y="242"/>
                    </a:cubicBezTo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6" name="Freeform 59"/>
              <p:cNvSpPr>
                <a:spLocks noEditPoints="1"/>
              </p:cNvSpPr>
              <p:nvPr/>
            </p:nvSpPr>
            <p:spPr bwMode="auto">
              <a:xfrm>
                <a:off x="3906046" y="2019302"/>
                <a:ext cx="615950" cy="1860550"/>
              </a:xfrm>
              <a:custGeom>
                <a:avLst/>
                <a:gdLst>
                  <a:gd name="T0" fmla="*/ 0 w 490"/>
                  <a:gd name="T1" fmla="*/ 243 h 1482"/>
                  <a:gd name="T2" fmla="*/ 242 w 490"/>
                  <a:gd name="T3" fmla="*/ 485 h 1482"/>
                  <a:gd name="T4" fmla="*/ 405 w 490"/>
                  <a:gd name="T5" fmla="*/ 422 h 1482"/>
                  <a:gd name="T6" fmla="*/ 405 w 490"/>
                  <a:gd name="T7" fmla="*/ 1440 h 1482"/>
                  <a:gd name="T8" fmla="*/ 447 w 490"/>
                  <a:gd name="T9" fmla="*/ 1482 h 1482"/>
                  <a:gd name="T10" fmla="*/ 490 w 490"/>
                  <a:gd name="T11" fmla="*/ 1440 h 1482"/>
                  <a:gd name="T12" fmla="*/ 490 w 490"/>
                  <a:gd name="T13" fmla="*/ 299 h 1482"/>
                  <a:gd name="T14" fmla="*/ 490 w 490"/>
                  <a:gd name="T15" fmla="*/ 289 h 1482"/>
                  <a:gd name="T16" fmla="*/ 484 w 490"/>
                  <a:gd name="T17" fmla="*/ 226 h 1482"/>
                  <a:gd name="T18" fmla="*/ 242 w 490"/>
                  <a:gd name="T19" fmla="*/ 0 h 1482"/>
                  <a:gd name="T20" fmla="*/ 0 w 490"/>
                  <a:gd name="T21" fmla="*/ 243 h 1482"/>
                  <a:gd name="T22" fmla="*/ 74 w 490"/>
                  <a:gd name="T23" fmla="*/ 243 h 1482"/>
                  <a:gd name="T24" fmla="*/ 242 w 490"/>
                  <a:gd name="T25" fmla="*/ 75 h 1482"/>
                  <a:gd name="T26" fmla="*/ 409 w 490"/>
                  <a:gd name="T27" fmla="*/ 226 h 1482"/>
                  <a:gd name="T28" fmla="*/ 405 w 490"/>
                  <a:gd name="T29" fmla="*/ 282 h 1482"/>
                  <a:gd name="T30" fmla="*/ 242 w 490"/>
                  <a:gd name="T31" fmla="*/ 410 h 1482"/>
                  <a:gd name="T32" fmla="*/ 74 w 490"/>
                  <a:gd name="T33" fmla="*/ 243 h 1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90" h="1482">
                    <a:moveTo>
                      <a:pt x="0" y="243"/>
                    </a:moveTo>
                    <a:cubicBezTo>
                      <a:pt x="0" y="376"/>
                      <a:pt x="108" y="485"/>
                      <a:pt x="242" y="485"/>
                    </a:cubicBezTo>
                    <a:cubicBezTo>
                      <a:pt x="305" y="485"/>
                      <a:pt x="362" y="461"/>
                      <a:pt x="405" y="422"/>
                    </a:cubicBezTo>
                    <a:cubicBezTo>
                      <a:pt x="405" y="616"/>
                      <a:pt x="405" y="1419"/>
                      <a:pt x="405" y="1440"/>
                    </a:cubicBezTo>
                    <a:cubicBezTo>
                      <a:pt x="405" y="1463"/>
                      <a:pt x="424" y="1482"/>
                      <a:pt x="447" y="1482"/>
                    </a:cubicBezTo>
                    <a:cubicBezTo>
                      <a:pt x="471" y="1482"/>
                      <a:pt x="490" y="1463"/>
                      <a:pt x="490" y="1440"/>
                    </a:cubicBezTo>
                    <a:cubicBezTo>
                      <a:pt x="490" y="1414"/>
                      <a:pt x="490" y="533"/>
                      <a:pt x="490" y="299"/>
                    </a:cubicBezTo>
                    <a:cubicBezTo>
                      <a:pt x="490" y="295"/>
                      <a:pt x="490" y="292"/>
                      <a:pt x="490" y="289"/>
                    </a:cubicBezTo>
                    <a:cubicBezTo>
                      <a:pt x="490" y="266"/>
                      <a:pt x="484" y="226"/>
                      <a:pt x="484" y="226"/>
                    </a:cubicBezTo>
                    <a:cubicBezTo>
                      <a:pt x="476" y="100"/>
                      <a:pt x="371" y="0"/>
                      <a:pt x="242" y="0"/>
                    </a:cubicBezTo>
                    <a:cubicBezTo>
                      <a:pt x="108" y="0"/>
                      <a:pt x="0" y="109"/>
                      <a:pt x="0" y="243"/>
                    </a:cubicBezTo>
                    <a:moveTo>
                      <a:pt x="74" y="243"/>
                    </a:moveTo>
                    <a:cubicBezTo>
                      <a:pt x="74" y="150"/>
                      <a:pt x="150" y="75"/>
                      <a:pt x="242" y="75"/>
                    </a:cubicBezTo>
                    <a:cubicBezTo>
                      <a:pt x="329" y="75"/>
                      <a:pt x="401" y="141"/>
                      <a:pt x="409" y="226"/>
                    </a:cubicBezTo>
                    <a:cubicBezTo>
                      <a:pt x="409" y="226"/>
                      <a:pt x="412" y="250"/>
                      <a:pt x="405" y="282"/>
                    </a:cubicBezTo>
                    <a:cubicBezTo>
                      <a:pt x="387" y="356"/>
                      <a:pt x="321" y="410"/>
                      <a:pt x="242" y="410"/>
                    </a:cubicBezTo>
                    <a:cubicBezTo>
                      <a:pt x="150" y="410"/>
                      <a:pt x="74" y="335"/>
                      <a:pt x="74" y="243"/>
                    </a:cubicBezTo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2" name="Freeform 89"/>
              <p:cNvSpPr>
                <a:spLocks noEditPoints="1"/>
              </p:cNvSpPr>
              <p:nvPr/>
            </p:nvSpPr>
            <p:spPr bwMode="auto">
              <a:xfrm>
                <a:off x="4005122" y="1227138"/>
                <a:ext cx="617538" cy="2652713"/>
              </a:xfrm>
              <a:custGeom>
                <a:avLst/>
                <a:gdLst>
                  <a:gd name="T0" fmla="*/ 0 w 491"/>
                  <a:gd name="T1" fmla="*/ 242 h 2113"/>
                  <a:gd name="T2" fmla="*/ 243 w 491"/>
                  <a:gd name="T3" fmla="*/ 485 h 2113"/>
                  <a:gd name="T4" fmla="*/ 406 w 491"/>
                  <a:gd name="T5" fmla="*/ 422 h 2113"/>
                  <a:gd name="T6" fmla="*/ 406 w 491"/>
                  <a:gd name="T7" fmla="*/ 2071 h 2113"/>
                  <a:gd name="T8" fmla="*/ 448 w 491"/>
                  <a:gd name="T9" fmla="*/ 2113 h 2113"/>
                  <a:gd name="T10" fmla="*/ 491 w 491"/>
                  <a:gd name="T11" fmla="*/ 2071 h 2113"/>
                  <a:gd name="T12" fmla="*/ 491 w 491"/>
                  <a:gd name="T13" fmla="*/ 298 h 2113"/>
                  <a:gd name="T14" fmla="*/ 491 w 491"/>
                  <a:gd name="T15" fmla="*/ 288 h 2113"/>
                  <a:gd name="T16" fmla="*/ 485 w 491"/>
                  <a:gd name="T17" fmla="*/ 226 h 2113"/>
                  <a:gd name="T18" fmla="*/ 243 w 491"/>
                  <a:gd name="T19" fmla="*/ 0 h 2113"/>
                  <a:gd name="T20" fmla="*/ 0 w 491"/>
                  <a:gd name="T21" fmla="*/ 242 h 2113"/>
                  <a:gd name="T22" fmla="*/ 75 w 491"/>
                  <a:gd name="T23" fmla="*/ 242 h 2113"/>
                  <a:gd name="T24" fmla="*/ 243 w 491"/>
                  <a:gd name="T25" fmla="*/ 74 h 2113"/>
                  <a:gd name="T26" fmla="*/ 410 w 491"/>
                  <a:gd name="T27" fmla="*/ 226 h 2113"/>
                  <a:gd name="T28" fmla="*/ 406 w 491"/>
                  <a:gd name="T29" fmla="*/ 282 h 2113"/>
                  <a:gd name="T30" fmla="*/ 243 w 491"/>
                  <a:gd name="T31" fmla="*/ 410 h 2113"/>
                  <a:gd name="T32" fmla="*/ 75 w 491"/>
                  <a:gd name="T33" fmla="*/ 242 h 2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91" h="2113">
                    <a:moveTo>
                      <a:pt x="0" y="242"/>
                    </a:moveTo>
                    <a:cubicBezTo>
                      <a:pt x="0" y="376"/>
                      <a:pt x="109" y="485"/>
                      <a:pt x="243" y="485"/>
                    </a:cubicBezTo>
                    <a:cubicBezTo>
                      <a:pt x="306" y="485"/>
                      <a:pt x="363" y="461"/>
                      <a:pt x="406" y="422"/>
                    </a:cubicBezTo>
                    <a:cubicBezTo>
                      <a:pt x="406" y="615"/>
                      <a:pt x="406" y="2050"/>
                      <a:pt x="406" y="2071"/>
                    </a:cubicBezTo>
                    <a:cubicBezTo>
                      <a:pt x="406" y="2094"/>
                      <a:pt x="425" y="2113"/>
                      <a:pt x="448" y="2113"/>
                    </a:cubicBezTo>
                    <a:cubicBezTo>
                      <a:pt x="472" y="2113"/>
                      <a:pt x="491" y="2094"/>
                      <a:pt x="491" y="2071"/>
                    </a:cubicBezTo>
                    <a:cubicBezTo>
                      <a:pt x="491" y="2045"/>
                      <a:pt x="491" y="532"/>
                      <a:pt x="491" y="298"/>
                    </a:cubicBezTo>
                    <a:cubicBezTo>
                      <a:pt x="491" y="295"/>
                      <a:pt x="491" y="292"/>
                      <a:pt x="491" y="288"/>
                    </a:cubicBezTo>
                    <a:cubicBezTo>
                      <a:pt x="491" y="266"/>
                      <a:pt x="485" y="226"/>
                      <a:pt x="485" y="226"/>
                    </a:cubicBezTo>
                    <a:cubicBezTo>
                      <a:pt x="476" y="100"/>
                      <a:pt x="371" y="0"/>
                      <a:pt x="243" y="0"/>
                    </a:cubicBezTo>
                    <a:cubicBezTo>
                      <a:pt x="109" y="0"/>
                      <a:pt x="0" y="108"/>
                      <a:pt x="0" y="242"/>
                    </a:cubicBezTo>
                    <a:moveTo>
                      <a:pt x="75" y="242"/>
                    </a:moveTo>
                    <a:cubicBezTo>
                      <a:pt x="75" y="150"/>
                      <a:pt x="150" y="74"/>
                      <a:pt x="243" y="74"/>
                    </a:cubicBezTo>
                    <a:cubicBezTo>
                      <a:pt x="330" y="74"/>
                      <a:pt x="402" y="141"/>
                      <a:pt x="410" y="226"/>
                    </a:cubicBezTo>
                    <a:cubicBezTo>
                      <a:pt x="410" y="226"/>
                      <a:pt x="412" y="250"/>
                      <a:pt x="406" y="282"/>
                    </a:cubicBezTo>
                    <a:cubicBezTo>
                      <a:pt x="388" y="355"/>
                      <a:pt x="322" y="410"/>
                      <a:pt x="243" y="410"/>
                    </a:cubicBezTo>
                    <a:cubicBezTo>
                      <a:pt x="150" y="410"/>
                      <a:pt x="75" y="335"/>
                      <a:pt x="75" y="242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101" name="Freeform 136"/>
              <p:cNvSpPr>
                <a:spLocks noEditPoints="1"/>
              </p:cNvSpPr>
              <p:nvPr/>
            </p:nvSpPr>
            <p:spPr bwMode="auto">
              <a:xfrm>
                <a:off x="4481501" y="4136574"/>
                <a:ext cx="166806" cy="148900"/>
              </a:xfrm>
              <a:custGeom>
                <a:avLst/>
                <a:gdLst>
                  <a:gd name="T0" fmla="*/ 149 w 149"/>
                  <a:gd name="T1" fmla="*/ 0 h 133"/>
                  <a:gd name="T2" fmla="*/ 76 w 149"/>
                  <a:gd name="T3" fmla="*/ 19 h 133"/>
                  <a:gd name="T4" fmla="*/ 70 w 149"/>
                  <a:gd name="T5" fmla="*/ 19 h 133"/>
                  <a:gd name="T6" fmla="*/ 0 w 149"/>
                  <a:gd name="T7" fmla="*/ 0 h 133"/>
                  <a:gd name="T8" fmla="*/ 76 w 149"/>
                  <a:gd name="T9" fmla="*/ 133 h 133"/>
                  <a:gd name="T10" fmla="*/ 149 w 149"/>
                  <a:gd name="T11" fmla="*/ 0 h 133"/>
                  <a:gd name="T12" fmla="*/ 149 w 149"/>
                  <a:gd name="T13" fmla="*/ 0 h 133"/>
                  <a:gd name="T14" fmla="*/ 149 w 149"/>
                  <a:gd name="T15" fmla="*/ 0 h 133"/>
                  <a:gd name="T16" fmla="*/ 149 w 149"/>
                  <a:gd name="T17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9" h="133">
                    <a:moveTo>
                      <a:pt x="149" y="0"/>
                    </a:moveTo>
                    <a:cubicBezTo>
                      <a:pt x="136" y="10"/>
                      <a:pt x="117" y="17"/>
                      <a:pt x="76" y="19"/>
                    </a:cubicBezTo>
                    <a:cubicBezTo>
                      <a:pt x="74" y="19"/>
                      <a:pt x="72" y="19"/>
                      <a:pt x="70" y="19"/>
                    </a:cubicBezTo>
                    <a:cubicBezTo>
                      <a:pt x="38" y="19"/>
                      <a:pt x="12" y="10"/>
                      <a:pt x="0" y="0"/>
                    </a:cubicBezTo>
                    <a:cubicBezTo>
                      <a:pt x="76" y="133"/>
                      <a:pt x="76" y="133"/>
                      <a:pt x="76" y="133"/>
                    </a:cubicBezTo>
                    <a:cubicBezTo>
                      <a:pt x="149" y="0"/>
                      <a:pt x="149" y="0"/>
                      <a:pt x="149" y="0"/>
                    </a:cubicBezTo>
                    <a:moveTo>
                      <a:pt x="149" y="0"/>
                    </a:moveTo>
                    <a:cubicBezTo>
                      <a:pt x="149" y="0"/>
                      <a:pt x="149" y="0"/>
                      <a:pt x="149" y="0"/>
                    </a:cubicBezTo>
                    <a:cubicBezTo>
                      <a:pt x="149" y="0"/>
                      <a:pt x="149" y="0"/>
                      <a:pt x="149" y="0"/>
                    </a:cubicBezTo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sp>
          <p:nvSpPr>
            <p:cNvPr id="4108" name="TextBox 4107"/>
            <p:cNvSpPr txBox="1"/>
            <p:nvPr/>
          </p:nvSpPr>
          <p:spPr>
            <a:xfrm>
              <a:off x="3965309" y="2866384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chemeClr val="accent3">
                      <a:lumMod val="50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1</a:t>
              </a:r>
              <a:endParaRPr lang="en-US" sz="1800" dirty="0">
                <a:solidFill>
                  <a:schemeClr val="accent3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80" name="TextBox 179"/>
            <p:cNvSpPr txBox="1"/>
            <p:nvPr/>
          </p:nvSpPr>
          <p:spPr>
            <a:xfrm>
              <a:off x="4070392" y="2104004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chemeClr val="accent3">
                      <a:lumMod val="7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2</a:t>
              </a:r>
              <a:endParaRPr lang="en-US" sz="1800" dirty="0">
                <a:solidFill>
                  <a:schemeClr val="accent3">
                    <a:lumMod val="7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81" name="TextBox 180"/>
            <p:cNvSpPr txBox="1"/>
            <p:nvPr/>
          </p:nvSpPr>
          <p:spPr>
            <a:xfrm>
              <a:off x="4170262" y="1308143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chemeClr val="accent3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3</a:t>
              </a:r>
              <a:endParaRPr lang="en-US" sz="1800" dirty="0">
                <a:solidFill>
                  <a:schemeClr val="accent3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4800537" y="2117637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4</a:t>
              </a:r>
              <a:endParaRPr lang="en-US" sz="1800" dirty="0">
                <a:solidFill>
                  <a:schemeClr val="accent3">
                    <a:lumMod val="60000"/>
                    <a:lumOff val="4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83" name="TextBox 182"/>
            <p:cNvSpPr txBox="1"/>
            <p:nvPr/>
          </p:nvSpPr>
          <p:spPr>
            <a:xfrm>
              <a:off x="4908615" y="2849662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chemeClr val="accent3">
                      <a:lumMod val="40000"/>
                      <a:lumOff val="60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5</a:t>
              </a:r>
              <a:endParaRPr lang="en-US" sz="1800" dirty="0">
                <a:solidFill>
                  <a:schemeClr val="accent3">
                    <a:lumMod val="40000"/>
                    <a:lumOff val="6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cxnSp>
        <p:nvCxnSpPr>
          <p:cNvPr id="184" name="Straight Connector 183"/>
          <p:cNvCxnSpPr/>
          <p:nvPr/>
        </p:nvCxnSpPr>
        <p:spPr>
          <a:xfrm>
            <a:off x="3449268" y="3265890"/>
            <a:ext cx="24021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5" name="Group 184"/>
          <p:cNvGrpSpPr/>
          <p:nvPr/>
        </p:nvGrpSpPr>
        <p:grpSpPr>
          <a:xfrm>
            <a:off x="894362" y="3133466"/>
            <a:ext cx="2594344" cy="854080"/>
            <a:chOff x="606056" y="712381"/>
            <a:chExt cx="2594344" cy="854080"/>
          </a:xfrm>
        </p:grpSpPr>
        <p:sp>
          <p:nvSpPr>
            <p:cNvPr id="186" name="TextBox 185"/>
            <p:cNvSpPr txBox="1"/>
            <p:nvPr/>
          </p:nvSpPr>
          <p:spPr>
            <a:xfrm>
              <a:off x="606056" y="712381"/>
              <a:ext cx="25943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accent3">
                      <a:lumMod val="50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添加标题</a:t>
              </a:r>
              <a:endParaRPr lang="en-US" sz="1400" b="1" dirty="0">
                <a:solidFill>
                  <a:schemeClr val="accent3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87" name="TextBox 186"/>
            <p:cNvSpPr txBox="1"/>
            <p:nvPr/>
          </p:nvSpPr>
          <p:spPr>
            <a:xfrm>
              <a:off x="606056" y="1012463"/>
              <a:ext cx="259434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sz="1000" b="1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188" name="Group 187"/>
          <p:cNvGrpSpPr/>
          <p:nvPr/>
        </p:nvGrpSpPr>
        <p:grpSpPr>
          <a:xfrm>
            <a:off x="894362" y="2159062"/>
            <a:ext cx="2594344" cy="854080"/>
            <a:chOff x="606056" y="712381"/>
            <a:chExt cx="2594344" cy="854080"/>
          </a:xfrm>
        </p:grpSpPr>
        <p:sp>
          <p:nvSpPr>
            <p:cNvPr id="206" name="TextBox 205"/>
            <p:cNvSpPr txBox="1"/>
            <p:nvPr/>
          </p:nvSpPr>
          <p:spPr>
            <a:xfrm>
              <a:off x="606056" y="712381"/>
              <a:ext cx="25943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accent3">
                      <a:lumMod val="7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添加标题</a:t>
              </a:r>
              <a:endParaRPr lang="en-US" sz="1400" b="1" dirty="0">
                <a:solidFill>
                  <a:schemeClr val="accent3">
                    <a:lumMod val="7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07" name="TextBox 206"/>
            <p:cNvSpPr txBox="1"/>
            <p:nvPr/>
          </p:nvSpPr>
          <p:spPr>
            <a:xfrm>
              <a:off x="606056" y="1012463"/>
              <a:ext cx="259434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sz="1000" b="1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208" name="Group 207"/>
          <p:cNvGrpSpPr/>
          <p:nvPr/>
        </p:nvGrpSpPr>
        <p:grpSpPr>
          <a:xfrm>
            <a:off x="894362" y="1184659"/>
            <a:ext cx="2594344" cy="854080"/>
            <a:chOff x="606056" y="712381"/>
            <a:chExt cx="2594344" cy="854080"/>
          </a:xfrm>
        </p:grpSpPr>
        <p:sp>
          <p:nvSpPr>
            <p:cNvPr id="209" name="TextBox 208"/>
            <p:cNvSpPr txBox="1"/>
            <p:nvPr/>
          </p:nvSpPr>
          <p:spPr>
            <a:xfrm>
              <a:off x="606056" y="712381"/>
              <a:ext cx="25943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accent3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添加标题</a:t>
              </a:r>
              <a:endParaRPr lang="en-US" sz="1400" b="1" dirty="0">
                <a:solidFill>
                  <a:schemeClr val="accent3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10" name="TextBox 209"/>
            <p:cNvSpPr txBox="1"/>
            <p:nvPr/>
          </p:nvSpPr>
          <p:spPr>
            <a:xfrm>
              <a:off x="606056" y="1012463"/>
              <a:ext cx="259434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sz="1000" b="1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cxnSp>
        <p:nvCxnSpPr>
          <p:cNvPr id="211" name="Straight Connector 210"/>
          <p:cNvCxnSpPr/>
          <p:nvPr/>
        </p:nvCxnSpPr>
        <p:spPr>
          <a:xfrm>
            <a:off x="3585425" y="2495511"/>
            <a:ext cx="240216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211"/>
          <p:cNvCxnSpPr/>
          <p:nvPr/>
        </p:nvCxnSpPr>
        <p:spPr>
          <a:xfrm>
            <a:off x="3664935" y="1692834"/>
            <a:ext cx="240216" cy="0"/>
          </a:xfrm>
          <a:prstGeom prst="line">
            <a:avLst/>
          </a:prstGeom>
          <a:ln>
            <a:solidFill>
              <a:schemeClr val="accent3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Connector 212"/>
          <p:cNvCxnSpPr/>
          <p:nvPr/>
        </p:nvCxnSpPr>
        <p:spPr>
          <a:xfrm flipH="1">
            <a:off x="5415825" y="3265890"/>
            <a:ext cx="24021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213"/>
          <p:cNvCxnSpPr/>
          <p:nvPr/>
        </p:nvCxnSpPr>
        <p:spPr>
          <a:xfrm flipH="1">
            <a:off x="5315557" y="2495511"/>
            <a:ext cx="240216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5" name="Group 214"/>
          <p:cNvGrpSpPr/>
          <p:nvPr/>
        </p:nvGrpSpPr>
        <p:grpSpPr>
          <a:xfrm>
            <a:off x="5835330" y="2960341"/>
            <a:ext cx="2594344" cy="854080"/>
            <a:chOff x="606056" y="712381"/>
            <a:chExt cx="2594344" cy="854080"/>
          </a:xfrm>
        </p:grpSpPr>
        <p:sp>
          <p:nvSpPr>
            <p:cNvPr id="216" name="TextBox 215"/>
            <p:cNvSpPr txBox="1"/>
            <p:nvPr/>
          </p:nvSpPr>
          <p:spPr>
            <a:xfrm>
              <a:off x="606056" y="712381"/>
              <a:ext cx="25943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accent3">
                      <a:lumMod val="40000"/>
                      <a:lumOff val="60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添加标题</a:t>
              </a:r>
              <a:endParaRPr lang="en-US" sz="14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17" name="TextBox 216"/>
            <p:cNvSpPr txBox="1"/>
            <p:nvPr/>
          </p:nvSpPr>
          <p:spPr>
            <a:xfrm>
              <a:off x="606056" y="1012463"/>
              <a:ext cx="259434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sz="1000" b="1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218" name="Group 217"/>
          <p:cNvGrpSpPr/>
          <p:nvPr/>
        </p:nvGrpSpPr>
        <p:grpSpPr>
          <a:xfrm>
            <a:off x="5835330" y="1985937"/>
            <a:ext cx="2594344" cy="854080"/>
            <a:chOff x="606056" y="712381"/>
            <a:chExt cx="2594344" cy="854080"/>
          </a:xfrm>
        </p:grpSpPr>
        <p:sp>
          <p:nvSpPr>
            <p:cNvPr id="219" name="TextBox 218"/>
            <p:cNvSpPr txBox="1"/>
            <p:nvPr/>
          </p:nvSpPr>
          <p:spPr>
            <a:xfrm>
              <a:off x="606056" y="712381"/>
              <a:ext cx="25943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添加标题</a:t>
              </a:r>
              <a:endParaRPr lang="en-US" sz="1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20" name="TextBox 219"/>
            <p:cNvSpPr txBox="1"/>
            <p:nvPr/>
          </p:nvSpPr>
          <p:spPr>
            <a:xfrm>
              <a:off x="606056" y="1012463"/>
              <a:ext cx="259434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sz="1000" b="1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2191575" y="2911411"/>
            <a:ext cx="1180064" cy="1362064"/>
            <a:chOff x="2191575" y="2692336"/>
            <a:chExt cx="1180064" cy="1362064"/>
          </a:xfrm>
        </p:grpSpPr>
        <p:sp>
          <p:nvSpPr>
            <p:cNvPr id="3" name="Freeform 2"/>
            <p:cNvSpPr/>
            <p:nvPr/>
          </p:nvSpPr>
          <p:spPr bwMode="auto">
            <a:xfrm flipH="1">
              <a:off x="2191575" y="2692336"/>
              <a:ext cx="1180064" cy="1362064"/>
            </a:xfrm>
            <a:custGeom>
              <a:avLst/>
              <a:gdLst>
                <a:gd name="T0" fmla="*/ 2010 w 2010"/>
                <a:gd name="T1" fmla="*/ 1740 h 2320"/>
                <a:gd name="T2" fmla="*/ 1005 w 2010"/>
                <a:gd name="T3" fmla="*/ 2320 h 2320"/>
                <a:gd name="T4" fmla="*/ 0 w 2010"/>
                <a:gd name="T5" fmla="*/ 1740 h 2320"/>
                <a:gd name="T6" fmla="*/ 0 w 2010"/>
                <a:gd name="T7" fmla="*/ 581 h 2320"/>
                <a:gd name="T8" fmla="*/ 1005 w 2010"/>
                <a:gd name="T9" fmla="*/ 0 h 2320"/>
                <a:gd name="T10" fmla="*/ 2010 w 2010"/>
                <a:gd name="T11" fmla="*/ 581 h 2320"/>
                <a:gd name="T12" fmla="*/ 2010 w 2010"/>
                <a:gd name="T13" fmla="*/ 1740 h 2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0" h="2320">
                  <a:moveTo>
                    <a:pt x="2010" y="1740"/>
                  </a:moveTo>
                  <a:lnTo>
                    <a:pt x="1005" y="2320"/>
                  </a:lnTo>
                  <a:lnTo>
                    <a:pt x="0" y="1740"/>
                  </a:lnTo>
                  <a:lnTo>
                    <a:pt x="0" y="581"/>
                  </a:lnTo>
                  <a:lnTo>
                    <a:pt x="1005" y="0"/>
                  </a:lnTo>
                  <a:lnTo>
                    <a:pt x="2010" y="581"/>
                  </a:lnTo>
                  <a:lnTo>
                    <a:pt x="2010" y="17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>
              <a:defPPr>
                <a:defRPr lang="en-US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endParaRPr lang="en-US" sz="24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8" name="Freeform 211"/>
            <p:cNvSpPr/>
            <p:nvPr/>
          </p:nvSpPr>
          <p:spPr bwMode="auto">
            <a:xfrm>
              <a:off x="2480647" y="3102656"/>
              <a:ext cx="556322" cy="541424"/>
            </a:xfrm>
            <a:custGeom>
              <a:avLst/>
              <a:gdLst>
                <a:gd name="T0" fmla="*/ 46 w 47"/>
                <a:gd name="T1" fmla="*/ 42 h 46"/>
                <a:gd name="T2" fmla="*/ 43 w 47"/>
                <a:gd name="T3" fmla="*/ 45 h 46"/>
                <a:gd name="T4" fmla="*/ 40 w 47"/>
                <a:gd name="T5" fmla="*/ 46 h 46"/>
                <a:gd name="T6" fmla="*/ 38 w 47"/>
                <a:gd name="T7" fmla="*/ 45 h 46"/>
                <a:gd name="T8" fmla="*/ 28 w 47"/>
                <a:gd name="T9" fmla="*/ 35 h 46"/>
                <a:gd name="T10" fmla="*/ 27 w 47"/>
                <a:gd name="T11" fmla="*/ 33 h 46"/>
                <a:gd name="T12" fmla="*/ 28 w 47"/>
                <a:gd name="T13" fmla="*/ 30 h 46"/>
                <a:gd name="T14" fmla="*/ 22 w 47"/>
                <a:gd name="T15" fmla="*/ 24 h 46"/>
                <a:gd name="T16" fmla="*/ 18 w 47"/>
                <a:gd name="T17" fmla="*/ 27 h 46"/>
                <a:gd name="T18" fmla="*/ 17 w 47"/>
                <a:gd name="T19" fmla="*/ 27 h 46"/>
                <a:gd name="T20" fmla="*/ 16 w 47"/>
                <a:gd name="T21" fmla="*/ 27 h 46"/>
                <a:gd name="T22" fmla="*/ 18 w 47"/>
                <a:gd name="T23" fmla="*/ 30 h 46"/>
                <a:gd name="T24" fmla="*/ 17 w 47"/>
                <a:gd name="T25" fmla="*/ 31 h 46"/>
                <a:gd name="T26" fmla="*/ 14 w 47"/>
                <a:gd name="T27" fmla="*/ 34 h 46"/>
                <a:gd name="T28" fmla="*/ 12 w 47"/>
                <a:gd name="T29" fmla="*/ 33 h 46"/>
                <a:gd name="T30" fmla="*/ 1 w 47"/>
                <a:gd name="T31" fmla="*/ 22 h 46"/>
                <a:gd name="T32" fmla="*/ 0 w 47"/>
                <a:gd name="T33" fmla="*/ 20 h 46"/>
                <a:gd name="T34" fmla="*/ 3 w 47"/>
                <a:gd name="T35" fmla="*/ 17 h 46"/>
                <a:gd name="T36" fmla="*/ 4 w 47"/>
                <a:gd name="T37" fmla="*/ 16 h 46"/>
                <a:gd name="T38" fmla="*/ 7 w 47"/>
                <a:gd name="T39" fmla="*/ 18 h 46"/>
                <a:gd name="T40" fmla="*/ 7 w 47"/>
                <a:gd name="T41" fmla="*/ 17 h 46"/>
                <a:gd name="T42" fmla="*/ 7 w 47"/>
                <a:gd name="T43" fmla="*/ 16 h 46"/>
                <a:gd name="T44" fmla="*/ 16 w 47"/>
                <a:gd name="T45" fmla="*/ 6 h 46"/>
                <a:gd name="T46" fmla="*/ 17 w 47"/>
                <a:gd name="T47" fmla="*/ 6 h 46"/>
                <a:gd name="T48" fmla="*/ 18 w 47"/>
                <a:gd name="T49" fmla="*/ 6 h 46"/>
                <a:gd name="T50" fmla="*/ 17 w 47"/>
                <a:gd name="T51" fmla="*/ 4 h 46"/>
                <a:gd name="T52" fmla="*/ 17 w 47"/>
                <a:gd name="T53" fmla="*/ 2 h 46"/>
                <a:gd name="T54" fmla="*/ 21 w 47"/>
                <a:gd name="T55" fmla="*/ 0 h 46"/>
                <a:gd name="T56" fmla="*/ 23 w 47"/>
                <a:gd name="T57" fmla="*/ 0 h 46"/>
                <a:gd name="T58" fmla="*/ 33 w 47"/>
                <a:gd name="T59" fmla="*/ 11 h 46"/>
                <a:gd name="T60" fmla="*/ 34 w 47"/>
                <a:gd name="T61" fmla="*/ 13 h 46"/>
                <a:gd name="T62" fmla="*/ 32 w 47"/>
                <a:gd name="T63" fmla="*/ 17 h 46"/>
                <a:gd name="T64" fmla="*/ 30 w 47"/>
                <a:gd name="T65" fmla="*/ 17 h 46"/>
                <a:gd name="T66" fmla="*/ 28 w 47"/>
                <a:gd name="T67" fmla="*/ 16 h 46"/>
                <a:gd name="T68" fmla="*/ 28 w 47"/>
                <a:gd name="T69" fmla="*/ 17 h 46"/>
                <a:gd name="T70" fmla="*/ 28 w 47"/>
                <a:gd name="T71" fmla="*/ 18 h 46"/>
                <a:gd name="T72" fmla="*/ 24 w 47"/>
                <a:gd name="T73" fmla="*/ 21 h 46"/>
                <a:gd name="T74" fmla="*/ 31 w 47"/>
                <a:gd name="T75" fmla="*/ 28 h 46"/>
                <a:gd name="T76" fmla="*/ 34 w 47"/>
                <a:gd name="T77" fmla="*/ 27 h 46"/>
                <a:gd name="T78" fmla="*/ 36 w 47"/>
                <a:gd name="T79" fmla="*/ 28 h 46"/>
                <a:gd name="T80" fmla="*/ 46 w 47"/>
                <a:gd name="T81" fmla="*/ 37 h 46"/>
                <a:gd name="T82" fmla="*/ 47 w 47"/>
                <a:gd name="T83" fmla="*/ 40 h 46"/>
                <a:gd name="T84" fmla="*/ 46 w 47"/>
                <a:gd name="T85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7" h="46">
                  <a:moveTo>
                    <a:pt x="46" y="42"/>
                  </a:moveTo>
                  <a:cubicBezTo>
                    <a:pt x="43" y="45"/>
                    <a:pt x="43" y="45"/>
                    <a:pt x="43" y="45"/>
                  </a:cubicBezTo>
                  <a:cubicBezTo>
                    <a:pt x="42" y="46"/>
                    <a:pt x="41" y="46"/>
                    <a:pt x="40" y="46"/>
                  </a:cubicBezTo>
                  <a:cubicBezTo>
                    <a:pt x="40" y="46"/>
                    <a:pt x="39" y="46"/>
                    <a:pt x="38" y="4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7" y="34"/>
                    <a:pt x="27" y="33"/>
                  </a:cubicBezTo>
                  <a:cubicBezTo>
                    <a:pt x="27" y="32"/>
                    <a:pt x="28" y="31"/>
                    <a:pt x="28" y="30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7" y="27"/>
                  </a:cubicBezTo>
                  <a:cubicBezTo>
                    <a:pt x="17" y="27"/>
                    <a:pt x="17" y="27"/>
                    <a:pt x="16" y="27"/>
                  </a:cubicBezTo>
                  <a:cubicBezTo>
                    <a:pt x="17" y="28"/>
                    <a:pt x="18" y="28"/>
                    <a:pt x="18" y="30"/>
                  </a:cubicBezTo>
                  <a:cubicBezTo>
                    <a:pt x="18" y="30"/>
                    <a:pt x="18" y="31"/>
                    <a:pt x="17" y="31"/>
                  </a:cubicBezTo>
                  <a:cubicBezTo>
                    <a:pt x="16" y="32"/>
                    <a:pt x="15" y="34"/>
                    <a:pt x="14" y="34"/>
                  </a:cubicBezTo>
                  <a:cubicBezTo>
                    <a:pt x="13" y="34"/>
                    <a:pt x="13" y="33"/>
                    <a:pt x="12" y="33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1"/>
                    <a:pt x="0" y="21"/>
                    <a:pt x="0" y="20"/>
                  </a:cubicBezTo>
                  <a:cubicBezTo>
                    <a:pt x="0" y="19"/>
                    <a:pt x="2" y="18"/>
                    <a:pt x="3" y="17"/>
                  </a:cubicBezTo>
                  <a:cubicBezTo>
                    <a:pt x="3" y="16"/>
                    <a:pt x="4" y="16"/>
                    <a:pt x="4" y="16"/>
                  </a:cubicBezTo>
                  <a:cubicBezTo>
                    <a:pt x="6" y="16"/>
                    <a:pt x="6" y="17"/>
                    <a:pt x="7" y="18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7" y="6"/>
                    <a:pt x="17" y="5"/>
                    <a:pt x="17" y="4"/>
                  </a:cubicBezTo>
                  <a:cubicBezTo>
                    <a:pt x="17" y="3"/>
                    <a:pt x="17" y="2"/>
                    <a:pt x="17" y="2"/>
                  </a:cubicBezTo>
                  <a:cubicBezTo>
                    <a:pt x="18" y="1"/>
                    <a:pt x="19" y="0"/>
                    <a:pt x="21" y="0"/>
                  </a:cubicBezTo>
                  <a:cubicBezTo>
                    <a:pt x="21" y="0"/>
                    <a:pt x="22" y="0"/>
                    <a:pt x="23" y="0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4" y="12"/>
                    <a:pt x="34" y="13"/>
                    <a:pt x="34" y="13"/>
                  </a:cubicBezTo>
                  <a:cubicBezTo>
                    <a:pt x="34" y="15"/>
                    <a:pt x="33" y="16"/>
                    <a:pt x="32" y="17"/>
                  </a:cubicBezTo>
                  <a:cubicBezTo>
                    <a:pt x="31" y="17"/>
                    <a:pt x="31" y="17"/>
                    <a:pt x="30" y="17"/>
                  </a:cubicBezTo>
                  <a:cubicBezTo>
                    <a:pt x="29" y="17"/>
                    <a:pt x="28" y="17"/>
                    <a:pt x="28" y="16"/>
                  </a:cubicBezTo>
                  <a:cubicBezTo>
                    <a:pt x="28" y="16"/>
                    <a:pt x="28" y="16"/>
                    <a:pt x="28" y="17"/>
                  </a:cubicBezTo>
                  <a:cubicBezTo>
                    <a:pt x="28" y="17"/>
                    <a:pt x="28" y="17"/>
                    <a:pt x="28" y="18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7"/>
                    <a:pt x="33" y="27"/>
                    <a:pt x="34" y="27"/>
                  </a:cubicBezTo>
                  <a:cubicBezTo>
                    <a:pt x="34" y="27"/>
                    <a:pt x="35" y="27"/>
                    <a:pt x="36" y="28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8"/>
                    <a:pt x="47" y="39"/>
                    <a:pt x="47" y="40"/>
                  </a:cubicBezTo>
                  <a:cubicBezTo>
                    <a:pt x="47" y="41"/>
                    <a:pt x="46" y="42"/>
                    <a:pt x="46" y="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7034531" y="2483376"/>
            <a:ext cx="879836" cy="1015533"/>
            <a:chOff x="7034530" y="2264299"/>
            <a:chExt cx="879836" cy="1015533"/>
          </a:xfrm>
        </p:grpSpPr>
        <p:sp>
          <p:nvSpPr>
            <p:cNvPr id="6" name="Freeform 5"/>
            <p:cNvSpPr/>
            <p:nvPr/>
          </p:nvSpPr>
          <p:spPr bwMode="auto">
            <a:xfrm flipH="1">
              <a:off x="7034530" y="2264299"/>
              <a:ext cx="879836" cy="1015533"/>
            </a:xfrm>
            <a:custGeom>
              <a:avLst/>
              <a:gdLst>
                <a:gd name="T0" fmla="*/ 2010 w 2010"/>
                <a:gd name="T1" fmla="*/ 1740 h 2320"/>
                <a:gd name="T2" fmla="*/ 1005 w 2010"/>
                <a:gd name="T3" fmla="*/ 2320 h 2320"/>
                <a:gd name="T4" fmla="*/ 0 w 2010"/>
                <a:gd name="T5" fmla="*/ 1740 h 2320"/>
                <a:gd name="T6" fmla="*/ 0 w 2010"/>
                <a:gd name="T7" fmla="*/ 581 h 2320"/>
                <a:gd name="T8" fmla="*/ 1005 w 2010"/>
                <a:gd name="T9" fmla="*/ 0 h 2320"/>
                <a:gd name="T10" fmla="*/ 2010 w 2010"/>
                <a:gd name="T11" fmla="*/ 581 h 2320"/>
                <a:gd name="T12" fmla="*/ 2010 w 2010"/>
                <a:gd name="T13" fmla="*/ 1740 h 2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0" h="2320">
                  <a:moveTo>
                    <a:pt x="2010" y="1740"/>
                  </a:moveTo>
                  <a:lnTo>
                    <a:pt x="1005" y="2320"/>
                  </a:lnTo>
                  <a:lnTo>
                    <a:pt x="0" y="1740"/>
                  </a:lnTo>
                  <a:lnTo>
                    <a:pt x="0" y="581"/>
                  </a:lnTo>
                  <a:lnTo>
                    <a:pt x="1005" y="0"/>
                  </a:lnTo>
                  <a:lnTo>
                    <a:pt x="2010" y="581"/>
                  </a:lnTo>
                  <a:lnTo>
                    <a:pt x="2010" y="17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>
              <a:defPPr>
                <a:defRPr lang="en-US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" name="Freeform 227"/>
            <p:cNvSpPr>
              <a:spLocks noEditPoints="1"/>
            </p:cNvSpPr>
            <p:nvPr/>
          </p:nvSpPr>
          <p:spPr bwMode="auto">
            <a:xfrm>
              <a:off x="7160315" y="2567614"/>
              <a:ext cx="642285" cy="423821"/>
            </a:xfrm>
            <a:custGeom>
              <a:avLst/>
              <a:gdLst>
                <a:gd name="T0" fmla="*/ 61 w 62"/>
                <a:gd name="T1" fmla="*/ 11 h 41"/>
                <a:gd name="T2" fmla="*/ 31 w 62"/>
                <a:gd name="T3" fmla="*/ 21 h 41"/>
                <a:gd name="T4" fmla="*/ 31 w 62"/>
                <a:gd name="T5" fmla="*/ 21 h 41"/>
                <a:gd name="T6" fmla="*/ 31 w 62"/>
                <a:gd name="T7" fmla="*/ 21 h 41"/>
                <a:gd name="T8" fmla="*/ 13 w 62"/>
                <a:gd name="T9" fmla="*/ 15 h 41"/>
                <a:gd name="T10" fmla="*/ 10 w 62"/>
                <a:gd name="T11" fmla="*/ 23 h 41"/>
                <a:gd name="T12" fmla="*/ 12 w 62"/>
                <a:gd name="T13" fmla="*/ 26 h 41"/>
                <a:gd name="T14" fmla="*/ 10 w 62"/>
                <a:gd name="T15" fmla="*/ 29 h 41"/>
                <a:gd name="T16" fmla="*/ 12 w 62"/>
                <a:gd name="T17" fmla="*/ 40 h 41"/>
                <a:gd name="T18" fmla="*/ 12 w 62"/>
                <a:gd name="T19" fmla="*/ 41 h 41"/>
                <a:gd name="T20" fmla="*/ 11 w 62"/>
                <a:gd name="T21" fmla="*/ 41 h 41"/>
                <a:gd name="T22" fmla="*/ 6 w 62"/>
                <a:gd name="T23" fmla="*/ 41 h 41"/>
                <a:gd name="T24" fmla="*/ 5 w 62"/>
                <a:gd name="T25" fmla="*/ 41 h 41"/>
                <a:gd name="T26" fmla="*/ 5 w 62"/>
                <a:gd name="T27" fmla="*/ 40 h 41"/>
                <a:gd name="T28" fmla="*/ 7 w 62"/>
                <a:gd name="T29" fmla="*/ 29 h 41"/>
                <a:gd name="T30" fmla="*/ 5 w 62"/>
                <a:gd name="T31" fmla="*/ 26 h 41"/>
                <a:gd name="T32" fmla="*/ 7 w 62"/>
                <a:gd name="T33" fmla="*/ 23 h 41"/>
                <a:gd name="T34" fmla="*/ 9 w 62"/>
                <a:gd name="T35" fmla="*/ 14 h 41"/>
                <a:gd name="T36" fmla="*/ 1 w 62"/>
                <a:gd name="T37" fmla="*/ 11 h 41"/>
                <a:gd name="T38" fmla="*/ 0 w 62"/>
                <a:gd name="T39" fmla="*/ 11 h 41"/>
                <a:gd name="T40" fmla="*/ 1 w 62"/>
                <a:gd name="T41" fmla="*/ 10 h 41"/>
                <a:gd name="T42" fmla="*/ 31 w 62"/>
                <a:gd name="T43" fmla="*/ 0 h 41"/>
                <a:gd name="T44" fmla="*/ 31 w 62"/>
                <a:gd name="T45" fmla="*/ 0 h 41"/>
                <a:gd name="T46" fmla="*/ 31 w 62"/>
                <a:gd name="T47" fmla="*/ 0 h 41"/>
                <a:gd name="T48" fmla="*/ 61 w 62"/>
                <a:gd name="T49" fmla="*/ 10 h 41"/>
                <a:gd name="T50" fmla="*/ 62 w 62"/>
                <a:gd name="T51" fmla="*/ 11 h 41"/>
                <a:gd name="T52" fmla="*/ 61 w 62"/>
                <a:gd name="T53" fmla="*/ 11 h 41"/>
                <a:gd name="T54" fmla="*/ 48 w 62"/>
                <a:gd name="T55" fmla="*/ 28 h 41"/>
                <a:gd name="T56" fmla="*/ 31 w 62"/>
                <a:gd name="T57" fmla="*/ 35 h 41"/>
                <a:gd name="T58" fmla="*/ 14 w 62"/>
                <a:gd name="T59" fmla="*/ 28 h 41"/>
                <a:gd name="T60" fmla="*/ 14 w 62"/>
                <a:gd name="T61" fmla="*/ 19 h 41"/>
                <a:gd name="T62" fmla="*/ 30 w 62"/>
                <a:gd name="T63" fmla="*/ 24 h 41"/>
                <a:gd name="T64" fmla="*/ 31 w 62"/>
                <a:gd name="T65" fmla="*/ 24 h 41"/>
                <a:gd name="T66" fmla="*/ 32 w 62"/>
                <a:gd name="T67" fmla="*/ 24 h 41"/>
                <a:gd name="T68" fmla="*/ 47 w 62"/>
                <a:gd name="T69" fmla="*/ 19 h 41"/>
                <a:gd name="T70" fmla="*/ 48 w 62"/>
                <a:gd name="T71" fmla="*/ 2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2" h="41">
                  <a:moveTo>
                    <a:pt x="61" y="11"/>
                  </a:move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7"/>
                    <a:pt x="10" y="19"/>
                    <a:pt x="10" y="23"/>
                  </a:cubicBezTo>
                  <a:cubicBezTo>
                    <a:pt x="11" y="24"/>
                    <a:pt x="12" y="25"/>
                    <a:pt x="12" y="26"/>
                  </a:cubicBezTo>
                  <a:cubicBezTo>
                    <a:pt x="12" y="27"/>
                    <a:pt x="11" y="28"/>
                    <a:pt x="10" y="29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1" y="41"/>
                    <a:pt x="11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1"/>
                    <a:pt x="5" y="41"/>
                    <a:pt x="5" y="41"/>
                  </a:cubicBezTo>
                  <a:cubicBezTo>
                    <a:pt x="5" y="41"/>
                    <a:pt x="5" y="41"/>
                    <a:pt x="5" y="40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6" y="28"/>
                    <a:pt x="5" y="27"/>
                    <a:pt x="5" y="26"/>
                  </a:cubicBezTo>
                  <a:cubicBezTo>
                    <a:pt x="5" y="25"/>
                    <a:pt x="6" y="24"/>
                    <a:pt x="7" y="23"/>
                  </a:cubicBezTo>
                  <a:cubicBezTo>
                    <a:pt x="7" y="20"/>
                    <a:pt x="8" y="17"/>
                    <a:pt x="9" y="14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0"/>
                    <a:pt x="0" y="10"/>
                    <a:pt x="1" y="1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1" y="10"/>
                    <a:pt x="62" y="10"/>
                    <a:pt x="62" y="11"/>
                  </a:cubicBezTo>
                  <a:cubicBezTo>
                    <a:pt x="62" y="11"/>
                    <a:pt x="61" y="11"/>
                    <a:pt x="61" y="11"/>
                  </a:cubicBezTo>
                  <a:close/>
                  <a:moveTo>
                    <a:pt x="48" y="28"/>
                  </a:moveTo>
                  <a:cubicBezTo>
                    <a:pt x="48" y="31"/>
                    <a:pt x="40" y="35"/>
                    <a:pt x="31" y="35"/>
                  </a:cubicBezTo>
                  <a:cubicBezTo>
                    <a:pt x="21" y="35"/>
                    <a:pt x="13" y="31"/>
                    <a:pt x="14" y="28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1" y="24"/>
                  </a:cubicBezTo>
                  <a:cubicBezTo>
                    <a:pt x="31" y="24"/>
                    <a:pt x="32" y="24"/>
                    <a:pt x="32" y="24"/>
                  </a:cubicBezTo>
                  <a:cubicBezTo>
                    <a:pt x="47" y="19"/>
                    <a:pt x="47" y="19"/>
                    <a:pt x="47" y="19"/>
                  </a:cubicBezTo>
                  <a:lnTo>
                    <a:pt x="48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5294958" y="2267851"/>
            <a:ext cx="1633406" cy="1885325"/>
            <a:chOff x="5294958" y="2048773"/>
            <a:chExt cx="1633406" cy="1885325"/>
          </a:xfrm>
        </p:grpSpPr>
        <p:sp>
          <p:nvSpPr>
            <p:cNvPr id="5" name="Freeform 4"/>
            <p:cNvSpPr/>
            <p:nvPr/>
          </p:nvSpPr>
          <p:spPr bwMode="auto">
            <a:xfrm flipH="1">
              <a:off x="5294958" y="2048773"/>
              <a:ext cx="1633406" cy="1885325"/>
            </a:xfrm>
            <a:custGeom>
              <a:avLst/>
              <a:gdLst>
                <a:gd name="T0" fmla="*/ 2010 w 2010"/>
                <a:gd name="T1" fmla="*/ 1740 h 2320"/>
                <a:gd name="T2" fmla="*/ 1005 w 2010"/>
                <a:gd name="T3" fmla="*/ 2320 h 2320"/>
                <a:gd name="T4" fmla="*/ 0 w 2010"/>
                <a:gd name="T5" fmla="*/ 1740 h 2320"/>
                <a:gd name="T6" fmla="*/ 0 w 2010"/>
                <a:gd name="T7" fmla="*/ 581 h 2320"/>
                <a:gd name="T8" fmla="*/ 1005 w 2010"/>
                <a:gd name="T9" fmla="*/ 0 h 2320"/>
                <a:gd name="T10" fmla="*/ 2010 w 2010"/>
                <a:gd name="T11" fmla="*/ 581 h 2320"/>
                <a:gd name="T12" fmla="*/ 2010 w 2010"/>
                <a:gd name="T13" fmla="*/ 1740 h 2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0" h="2320">
                  <a:moveTo>
                    <a:pt x="2010" y="1740"/>
                  </a:moveTo>
                  <a:lnTo>
                    <a:pt x="1005" y="2320"/>
                  </a:lnTo>
                  <a:lnTo>
                    <a:pt x="0" y="1740"/>
                  </a:lnTo>
                  <a:lnTo>
                    <a:pt x="0" y="581"/>
                  </a:lnTo>
                  <a:lnTo>
                    <a:pt x="1005" y="0"/>
                  </a:lnTo>
                  <a:lnTo>
                    <a:pt x="2010" y="581"/>
                  </a:lnTo>
                  <a:lnTo>
                    <a:pt x="2010" y="17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>
              <a:defPPr>
                <a:defRPr lang="en-US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4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0" name="Freeform 240"/>
            <p:cNvSpPr>
              <a:spLocks noEditPoints="1"/>
            </p:cNvSpPr>
            <p:nvPr/>
          </p:nvSpPr>
          <p:spPr bwMode="auto">
            <a:xfrm>
              <a:off x="5841052" y="2648865"/>
              <a:ext cx="669492" cy="669492"/>
            </a:xfrm>
            <a:custGeom>
              <a:avLst/>
              <a:gdLst>
                <a:gd name="T0" fmla="*/ 20 w 41"/>
                <a:gd name="T1" fmla="*/ 41 h 41"/>
                <a:gd name="T2" fmla="*/ 5 w 41"/>
                <a:gd name="T3" fmla="*/ 33 h 41"/>
                <a:gd name="T4" fmla="*/ 5 w 41"/>
                <a:gd name="T5" fmla="*/ 32 h 41"/>
                <a:gd name="T6" fmla="*/ 8 w 41"/>
                <a:gd name="T7" fmla="*/ 29 h 41"/>
                <a:gd name="T8" fmla="*/ 9 w 41"/>
                <a:gd name="T9" fmla="*/ 28 h 41"/>
                <a:gd name="T10" fmla="*/ 10 w 41"/>
                <a:gd name="T11" fmla="*/ 29 h 41"/>
                <a:gd name="T12" fmla="*/ 20 w 41"/>
                <a:gd name="T13" fmla="*/ 34 h 41"/>
                <a:gd name="T14" fmla="*/ 34 w 41"/>
                <a:gd name="T15" fmla="*/ 20 h 41"/>
                <a:gd name="T16" fmla="*/ 20 w 41"/>
                <a:gd name="T17" fmla="*/ 7 h 41"/>
                <a:gd name="T18" fmla="*/ 11 w 41"/>
                <a:gd name="T19" fmla="*/ 10 h 41"/>
                <a:gd name="T20" fmla="*/ 15 w 41"/>
                <a:gd name="T21" fmla="*/ 14 h 41"/>
                <a:gd name="T22" fmla="*/ 15 w 41"/>
                <a:gd name="T23" fmla="*/ 16 h 41"/>
                <a:gd name="T24" fmla="*/ 14 w 41"/>
                <a:gd name="T25" fmla="*/ 17 h 41"/>
                <a:gd name="T26" fmla="*/ 2 w 41"/>
                <a:gd name="T27" fmla="*/ 17 h 41"/>
                <a:gd name="T28" fmla="*/ 0 w 41"/>
                <a:gd name="T29" fmla="*/ 15 h 41"/>
                <a:gd name="T30" fmla="*/ 0 w 41"/>
                <a:gd name="T31" fmla="*/ 3 h 41"/>
                <a:gd name="T32" fmla="*/ 1 w 41"/>
                <a:gd name="T33" fmla="*/ 2 h 41"/>
                <a:gd name="T34" fmla="*/ 3 w 41"/>
                <a:gd name="T35" fmla="*/ 2 h 41"/>
                <a:gd name="T36" fmla="*/ 6 w 41"/>
                <a:gd name="T37" fmla="*/ 5 h 41"/>
                <a:gd name="T38" fmla="*/ 20 w 41"/>
                <a:gd name="T39" fmla="*/ 0 h 41"/>
                <a:gd name="T40" fmla="*/ 41 w 41"/>
                <a:gd name="T41" fmla="*/ 20 h 41"/>
                <a:gd name="T42" fmla="*/ 20 w 41"/>
                <a:gd name="T43" fmla="*/ 41 h 41"/>
                <a:gd name="T44" fmla="*/ 24 w 41"/>
                <a:gd name="T45" fmla="*/ 25 h 41"/>
                <a:gd name="T46" fmla="*/ 23 w 41"/>
                <a:gd name="T47" fmla="*/ 25 h 41"/>
                <a:gd name="T48" fmla="*/ 14 w 41"/>
                <a:gd name="T49" fmla="*/ 25 h 41"/>
                <a:gd name="T50" fmla="*/ 14 w 41"/>
                <a:gd name="T51" fmla="*/ 25 h 41"/>
                <a:gd name="T52" fmla="*/ 14 w 41"/>
                <a:gd name="T53" fmla="*/ 23 h 41"/>
                <a:gd name="T54" fmla="*/ 14 w 41"/>
                <a:gd name="T55" fmla="*/ 22 h 41"/>
                <a:gd name="T56" fmla="*/ 20 w 41"/>
                <a:gd name="T57" fmla="*/ 22 h 41"/>
                <a:gd name="T58" fmla="*/ 20 w 41"/>
                <a:gd name="T59" fmla="*/ 13 h 41"/>
                <a:gd name="T60" fmla="*/ 21 w 41"/>
                <a:gd name="T61" fmla="*/ 12 h 41"/>
                <a:gd name="T62" fmla="*/ 23 w 41"/>
                <a:gd name="T63" fmla="*/ 12 h 41"/>
                <a:gd name="T64" fmla="*/ 24 w 41"/>
                <a:gd name="T65" fmla="*/ 13 h 41"/>
                <a:gd name="T66" fmla="*/ 24 w 41"/>
                <a:gd name="T67" fmla="*/ 2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" h="41">
                  <a:moveTo>
                    <a:pt x="20" y="41"/>
                  </a:moveTo>
                  <a:cubicBezTo>
                    <a:pt x="14" y="41"/>
                    <a:pt x="8" y="38"/>
                    <a:pt x="5" y="33"/>
                  </a:cubicBezTo>
                  <a:cubicBezTo>
                    <a:pt x="4" y="33"/>
                    <a:pt x="4" y="33"/>
                    <a:pt x="5" y="32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8"/>
                    <a:pt x="9" y="28"/>
                    <a:pt x="9" y="28"/>
                  </a:cubicBezTo>
                  <a:cubicBezTo>
                    <a:pt x="9" y="28"/>
                    <a:pt x="9" y="28"/>
                    <a:pt x="10" y="29"/>
                  </a:cubicBezTo>
                  <a:cubicBezTo>
                    <a:pt x="12" y="32"/>
                    <a:pt x="16" y="34"/>
                    <a:pt x="20" y="34"/>
                  </a:cubicBezTo>
                  <a:cubicBezTo>
                    <a:pt x="28" y="34"/>
                    <a:pt x="34" y="28"/>
                    <a:pt x="34" y="20"/>
                  </a:cubicBezTo>
                  <a:cubicBezTo>
                    <a:pt x="34" y="13"/>
                    <a:pt x="28" y="7"/>
                    <a:pt x="20" y="7"/>
                  </a:cubicBezTo>
                  <a:cubicBezTo>
                    <a:pt x="17" y="7"/>
                    <a:pt x="14" y="8"/>
                    <a:pt x="11" y="10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5"/>
                    <a:pt x="15" y="16"/>
                  </a:cubicBezTo>
                  <a:cubicBezTo>
                    <a:pt x="15" y="16"/>
                    <a:pt x="14" y="17"/>
                    <a:pt x="14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7"/>
                    <a:pt x="0" y="16"/>
                    <a:pt x="0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2" y="1"/>
                    <a:pt x="2" y="1"/>
                    <a:pt x="3" y="2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10" y="2"/>
                    <a:pt x="15" y="0"/>
                    <a:pt x="20" y="0"/>
                  </a:cubicBezTo>
                  <a:cubicBezTo>
                    <a:pt x="32" y="0"/>
                    <a:pt x="41" y="9"/>
                    <a:pt x="41" y="20"/>
                  </a:cubicBezTo>
                  <a:cubicBezTo>
                    <a:pt x="41" y="32"/>
                    <a:pt x="32" y="41"/>
                    <a:pt x="20" y="41"/>
                  </a:cubicBezTo>
                  <a:close/>
                  <a:moveTo>
                    <a:pt x="24" y="25"/>
                  </a:moveTo>
                  <a:cubicBezTo>
                    <a:pt x="24" y="25"/>
                    <a:pt x="23" y="25"/>
                    <a:pt x="23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2"/>
                    <a:pt x="21" y="12"/>
                    <a:pt x="21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4" y="12"/>
                    <a:pt x="24" y="13"/>
                  </a:cubicBezTo>
                  <a:lnTo>
                    <a:pt x="24" y="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4741864" y="1456187"/>
            <a:ext cx="1039916" cy="1200301"/>
            <a:chOff x="4741864" y="1237109"/>
            <a:chExt cx="1039916" cy="1200301"/>
          </a:xfrm>
        </p:grpSpPr>
        <p:sp>
          <p:nvSpPr>
            <p:cNvPr id="4" name="Freeform 3"/>
            <p:cNvSpPr/>
            <p:nvPr/>
          </p:nvSpPr>
          <p:spPr bwMode="auto">
            <a:xfrm flipH="1">
              <a:off x="4741864" y="1237109"/>
              <a:ext cx="1039916" cy="1200301"/>
            </a:xfrm>
            <a:custGeom>
              <a:avLst/>
              <a:gdLst>
                <a:gd name="T0" fmla="*/ 2010 w 2010"/>
                <a:gd name="T1" fmla="*/ 1740 h 2320"/>
                <a:gd name="T2" fmla="*/ 1005 w 2010"/>
                <a:gd name="T3" fmla="*/ 2320 h 2320"/>
                <a:gd name="T4" fmla="*/ 0 w 2010"/>
                <a:gd name="T5" fmla="*/ 1740 h 2320"/>
                <a:gd name="T6" fmla="*/ 0 w 2010"/>
                <a:gd name="T7" fmla="*/ 581 h 2320"/>
                <a:gd name="T8" fmla="*/ 1005 w 2010"/>
                <a:gd name="T9" fmla="*/ 0 h 2320"/>
                <a:gd name="T10" fmla="*/ 2010 w 2010"/>
                <a:gd name="T11" fmla="*/ 581 h 2320"/>
                <a:gd name="T12" fmla="*/ 2010 w 2010"/>
                <a:gd name="T13" fmla="*/ 1740 h 2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0" h="2320">
                  <a:moveTo>
                    <a:pt x="2010" y="1740"/>
                  </a:moveTo>
                  <a:lnTo>
                    <a:pt x="1005" y="2320"/>
                  </a:lnTo>
                  <a:lnTo>
                    <a:pt x="0" y="1740"/>
                  </a:lnTo>
                  <a:lnTo>
                    <a:pt x="0" y="581"/>
                  </a:lnTo>
                  <a:lnTo>
                    <a:pt x="1005" y="0"/>
                  </a:lnTo>
                  <a:lnTo>
                    <a:pt x="2010" y="581"/>
                  </a:lnTo>
                  <a:lnTo>
                    <a:pt x="2010" y="17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>
              <a:defPPr>
                <a:defRPr lang="en-US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endParaRPr lang="en-US" sz="16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1" name="Freeform 241"/>
            <p:cNvSpPr>
              <a:spLocks noEditPoints="1"/>
            </p:cNvSpPr>
            <p:nvPr/>
          </p:nvSpPr>
          <p:spPr bwMode="auto">
            <a:xfrm>
              <a:off x="5038989" y="1655934"/>
              <a:ext cx="445665" cy="362650"/>
            </a:xfrm>
            <a:custGeom>
              <a:avLst/>
              <a:gdLst>
                <a:gd name="T0" fmla="*/ 41 w 43"/>
                <a:gd name="T1" fmla="*/ 21 h 35"/>
                <a:gd name="T2" fmla="*/ 41 w 43"/>
                <a:gd name="T3" fmla="*/ 21 h 35"/>
                <a:gd name="T4" fmla="*/ 40 w 43"/>
                <a:gd name="T5" fmla="*/ 21 h 35"/>
                <a:gd name="T6" fmla="*/ 40 w 43"/>
                <a:gd name="T7" fmla="*/ 21 h 35"/>
                <a:gd name="T8" fmla="*/ 21 w 43"/>
                <a:gd name="T9" fmla="*/ 5 h 35"/>
                <a:gd name="T10" fmla="*/ 3 w 43"/>
                <a:gd name="T11" fmla="*/ 21 h 35"/>
                <a:gd name="T12" fmla="*/ 2 w 43"/>
                <a:gd name="T13" fmla="*/ 21 h 35"/>
                <a:gd name="T14" fmla="*/ 2 w 43"/>
                <a:gd name="T15" fmla="*/ 21 h 35"/>
                <a:gd name="T16" fmla="*/ 0 w 43"/>
                <a:gd name="T17" fmla="*/ 19 h 35"/>
                <a:gd name="T18" fmla="*/ 0 w 43"/>
                <a:gd name="T19" fmla="*/ 17 h 35"/>
                <a:gd name="T20" fmla="*/ 19 w 43"/>
                <a:gd name="T21" fmla="*/ 1 h 35"/>
                <a:gd name="T22" fmla="*/ 23 w 43"/>
                <a:gd name="T23" fmla="*/ 1 h 35"/>
                <a:gd name="T24" fmla="*/ 30 w 43"/>
                <a:gd name="T25" fmla="*/ 7 h 35"/>
                <a:gd name="T26" fmla="*/ 30 w 43"/>
                <a:gd name="T27" fmla="*/ 2 h 35"/>
                <a:gd name="T28" fmla="*/ 31 w 43"/>
                <a:gd name="T29" fmla="*/ 1 h 35"/>
                <a:gd name="T30" fmla="*/ 36 w 43"/>
                <a:gd name="T31" fmla="*/ 1 h 35"/>
                <a:gd name="T32" fmla="*/ 37 w 43"/>
                <a:gd name="T33" fmla="*/ 2 h 35"/>
                <a:gd name="T34" fmla="*/ 37 w 43"/>
                <a:gd name="T35" fmla="*/ 12 h 35"/>
                <a:gd name="T36" fmla="*/ 43 w 43"/>
                <a:gd name="T37" fmla="*/ 17 h 35"/>
                <a:gd name="T38" fmla="*/ 43 w 43"/>
                <a:gd name="T39" fmla="*/ 19 h 35"/>
                <a:gd name="T40" fmla="*/ 41 w 43"/>
                <a:gd name="T41" fmla="*/ 21 h 35"/>
                <a:gd name="T42" fmla="*/ 37 w 43"/>
                <a:gd name="T43" fmla="*/ 33 h 35"/>
                <a:gd name="T44" fmla="*/ 35 w 43"/>
                <a:gd name="T45" fmla="*/ 35 h 35"/>
                <a:gd name="T46" fmla="*/ 25 w 43"/>
                <a:gd name="T47" fmla="*/ 35 h 35"/>
                <a:gd name="T48" fmla="*/ 25 w 43"/>
                <a:gd name="T49" fmla="*/ 25 h 35"/>
                <a:gd name="T50" fmla="*/ 18 w 43"/>
                <a:gd name="T51" fmla="*/ 25 h 35"/>
                <a:gd name="T52" fmla="*/ 18 w 43"/>
                <a:gd name="T53" fmla="*/ 35 h 35"/>
                <a:gd name="T54" fmla="*/ 8 w 43"/>
                <a:gd name="T55" fmla="*/ 35 h 35"/>
                <a:gd name="T56" fmla="*/ 6 w 43"/>
                <a:gd name="T57" fmla="*/ 33 h 35"/>
                <a:gd name="T58" fmla="*/ 6 w 43"/>
                <a:gd name="T59" fmla="*/ 20 h 35"/>
                <a:gd name="T60" fmla="*/ 6 w 43"/>
                <a:gd name="T61" fmla="*/ 20 h 35"/>
                <a:gd name="T62" fmla="*/ 21 w 43"/>
                <a:gd name="T63" fmla="*/ 8 h 35"/>
                <a:gd name="T64" fmla="*/ 37 w 43"/>
                <a:gd name="T65" fmla="*/ 20 h 35"/>
                <a:gd name="T66" fmla="*/ 37 w 43"/>
                <a:gd name="T67" fmla="*/ 20 h 35"/>
                <a:gd name="T68" fmla="*/ 37 w 43"/>
                <a:gd name="T69" fmla="*/ 3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35">
                  <a:moveTo>
                    <a:pt x="41" y="21"/>
                  </a:moveTo>
                  <a:cubicBezTo>
                    <a:pt x="41" y="21"/>
                    <a:pt x="41" y="21"/>
                    <a:pt x="41" y="21"/>
                  </a:cubicBezTo>
                  <a:cubicBezTo>
                    <a:pt x="41" y="21"/>
                    <a:pt x="41" y="21"/>
                    <a:pt x="40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8"/>
                    <a:pt x="0" y="18"/>
                    <a:pt x="0" y="17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0" y="0"/>
                    <a:pt x="22" y="0"/>
                    <a:pt x="23" y="1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1"/>
                    <a:pt x="30" y="1"/>
                    <a:pt x="31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37" y="1"/>
                    <a:pt x="37" y="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8"/>
                    <a:pt x="43" y="18"/>
                    <a:pt x="43" y="19"/>
                  </a:cubicBezTo>
                  <a:lnTo>
                    <a:pt x="41" y="21"/>
                  </a:lnTo>
                  <a:close/>
                  <a:moveTo>
                    <a:pt x="37" y="33"/>
                  </a:moveTo>
                  <a:cubicBezTo>
                    <a:pt x="37" y="34"/>
                    <a:pt x="36" y="35"/>
                    <a:pt x="3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7" y="35"/>
                    <a:pt x="6" y="34"/>
                    <a:pt x="6" y="33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lnTo>
                    <a:pt x="37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2793640" y="1211919"/>
            <a:ext cx="1851983" cy="2137612"/>
            <a:chOff x="2793637" y="992844"/>
            <a:chExt cx="1851983" cy="2137612"/>
          </a:xfrm>
        </p:grpSpPr>
        <p:sp>
          <p:nvSpPr>
            <p:cNvPr id="2" name="Freeform 1"/>
            <p:cNvSpPr/>
            <p:nvPr/>
          </p:nvSpPr>
          <p:spPr bwMode="auto">
            <a:xfrm flipH="1">
              <a:off x="2793637" y="992844"/>
              <a:ext cx="1851983" cy="2137612"/>
            </a:xfrm>
            <a:custGeom>
              <a:avLst/>
              <a:gdLst>
                <a:gd name="T0" fmla="*/ 2010 w 2010"/>
                <a:gd name="T1" fmla="*/ 1740 h 2320"/>
                <a:gd name="T2" fmla="*/ 1005 w 2010"/>
                <a:gd name="T3" fmla="*/ 2320 h 2320"/>
                <a:gd name="T4" fmla="*/ 0 w 2010"/>
                <a:gd name="T5" fmla="*/ 1740 h 2320"/>
                <a:gd name="T6" fmla="*/ 0 w 2010"/>
                <a:gd name="T7" fmla="*/ 581 h 2320"/>
                <a:gd name="T8" fmla="*/ 1005 w 2010"/>
                <a:gd name="T9" fmla="*/ 0 h 2320"/>
                <a:gd name="T10" fmla="*/ 2010 w 2010"/>
                <a:gd name="T11" fmla="*/ 581 h 2320"/>
                <a:gd name="T12" fmla="*/ 2010 w 2010"/>
                <a:gd name="T13" fmla="*/ 1740 h 2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0" h="2320">
                  <a:moveTo>
                    <a:pt x="2010" y="1740"/>
                  </a:moveTo>
                  <a:lnTo>
                    <a:pt x="1005" y="2320"/>
                  </a:lnTo>
                  <a:lnTo>
                    <a:pt x="0" y="1740"/>
                  </a:lnTo>
                  <a:lnTo>
                    <a:pt x="0" y="581"/>
                  </a:lnTo>
                  <a:lnTo>
                    <a:pt x="1005" y="0"/>
                  </a:lnTo>
                  <a:lnTo>
                    <a:pt x="2010" y="581"/>
                  </a:lnTo>
                  <a:lnTo>
                    <a:pt x="2010" y="174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>
              <a:defPPr>
                <a:defRPr lang="en-US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endParaRPr lang="en-US" sz="44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2" name="Freeform 256"/>
            <p:cNvSpPr>
              <a:spLocks noEditPoints="1"/>
            </p:cNvSpPr>
            <p:nvPr/>
          </p:nvSpPr>
          <p:spPr bwMode="auto">
            <a:xfrm>
              <a:off x="3324582" y="1691623"/>
              <a:ext cx="790092" cy="745787"/>
            </a:xfrm>
            <a:custGeom>
              <a:avLst/>
              <a:gdLst>
                <a:gd name="T0" fmla="*/ 42 w 45"/>
                <a:gd name="T1" fmla="*/ 32 h 43"/>
                <a:gd name="T2" fmla="*/ 39 w 45"/>
                <a:gd name="T3" fmla="*/ 29 h 43"/>
                <a:gd name="T4" fmla="*/ 36 w 45"/>
                <a:gd name="T5" fmla="*/ 32 h 43"/>
                <a:gd name="T6" fmla="*/ 42 w 45"/>
                <a:gd name="T7" fmla="*/ 37 h 43"/>
                <a:gd name="T8" fmla="*/ 43 w 45"/>
                <a:gd name="T9" fmla="*/ 39 h 43"/>
                <a:gd name="T10" fmla="*/ 39 w 45"/>
                <a:gd name="T11" fmla="*/ 43 h 43"/>
                <a:gd name="T12" fmla="*/ 38 w 45"/>
                <a:gd name="T13" fmla="*/ 42 h 43"/>
                <a:gd name="T14" fmla="*/ 20 w 45"/>
                <a:gd name="T15" fmla="*/ 24 h 43"/>
                <a:gd name="T16" fmla="*/ 10 w 45"/>
                <a:gd name="T17" fmla="*/ 27 h 43"/>
                <a:gd name="T18" fmla="*/ 0 w 45"/>
                <a:gd name="T19" fmla="*/ 17 h 43"/>
                <a:gd name="T20" fmla="*/ 18 w 45"/>
                <a:gd name="T21" fmla="*/ 0 h 43"/>
                <a:gd name="T22" fmla="*/ 27 w 45"/>
                <a:gd name="T23" fmla="*/ 10 h 43"/>
                <a:gd name="T24" fmla="*/ 24 w 45"/>
                <a:gd name="T25" fmla="*/ 20 h 43"/>
                <a:gd name="T26" fmla="*/ 33 w 45"/>
                <a:gd name="T27" fmla="*/ 29 h 43"/>
                <a:gd name="T28" fmla="*/ 36 w 45"/>
                <a:gd name="T29" fmla="*/ 26 h 43"/>
                <a:gd name="T30" fmla="*/ 33 w 45"/>
                <a:gd name="T31" fmla="*/ 23 h 43"/>
                <a:gd name="T32" fmla="*/ 36 w 45"/>
                <a:gd name="T33" fmla="*/ 20 h 43"/>
                <a:gd name="T34" fmla="*/ 37 w 45"/>
                <a:gd name="T35" fmla="*/ 20 h 43"/>
                <a:gd name="T36" fmla="*/ 45 w 45"/>
                <a:gd name="T37" fmla="*/ 29 h 43"/>
                <a:gd name="T38" fmla="*/ 42 w 45"/>
                <a:gd name="T39" fmla="*/ 32 h 43"/>
                <a:gd name="T40" fmla="*/ 17 w 45"/>
                <a:gd name="T41" fmla="*/ 5 h 43"/>
                <a:gd name="T42" fmla="*/ 12 w 45"/>
                <a:gd name="T43" fmla="*/ 10 h 43"/>
                <a:gd name="T44" fmla="*/ 12 w 45"/>
                <a:gd name="T45" fmla="*/ 12 h 43"/>
                <a:gd name="T46" fmla="*/ 10 w 45"/>
                <a:gd name="T47" fmla="*/ 12 h 43"/>
                <a:gd name="T48" fmla="*/ 5 w 45"/>
                <a:gd name="T49" fmla="*/ 17 h 43"/>
                <a:gd name="T50" fmla="*/ 10 w 45"/>
                <a:gd name="T51" fmla="*/ 22 h 43"/>
                <a:gd name="T52" fmla="*/ 15 w 45"/>
                <a:gd name="T53" fmla="*/ 17 h 43"/>
                <a:gd name="T54" fmla="*/ 15 w 45"/>
                <a:gd name="T55" fmla="*/ 15 h 43"/>
                <a:gd name="T56" fmla="*/ 17 w 45"/>
                <a:gd name="T57" fmla="*/ 15 h 43"/>
                <a:gd name="T58" fmla="*/ 22 w 45"/>
                <a:gd name="T59" fmla="*/ 10 h 43"/>
                <a:gd name="T60" fmla="*/ 17 w 45"/>
                <a:gd name="T61" fmla="*/ 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3">
                  <a:moveTo>
                    <a:pt x="42" y="32"/>
                  </a:moveTo>
                  <a:cubicBezTo>
                    <a:pt x="41" y="32"/>
                    <a:pt x="39" y="30"/>
                    <a:pt x="39" y="29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8"/>
                    <a:pt x="43" y="39"/>
                    <a:pt x="43" y="39"/>
                  </a:cubicBezTo>
                  <a:cubicBezTo>
                    <a:pt x="43" y="41"/>
                    <a:pt x="41" y="43"/>
                    <a:pt x="39" y="43"/>
                  </a:cubicBezTo>
                  <a:cubicBezTo>
                    <a:pt x="39" y="43"/>
                    <a:pt x="38" y="42"/>
                    <a:pt x="38" y="42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7" y="26"/>
                    <a:pt x="13" y="27"/>
                    <a:pt x="10" y="27"/>
                  </a:cubicBezTo>
                  <a:cubicBezTo>
                    <a:pt x="4" y="27"/>
                    <a:pt x="0" y="23"/>
                    <a:pt x="0" y="17"/>
                  </a:cubicBezTo>
                  <a:cubicBezTo>
                    <a:pt x="0" y="9"/>
                    <a:pt x="9" y="0"/>
                    <a:pt x="18" y="0"/>
                  </a:cubicBezTo>
                  <a:cubicBezTo>
                    <a:pt x="23" y="0"/>
                    <a:pt x="27" y="4"/>
                    <a:pt x="27" y="10"/>
                  </a:cubicBezTo>
                  <a:cubicBezTo>
                    <a:pt x="27" y="13"/>
                    <a:pt x="26" y="17"/>
                    <a:pt x="24" y="20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3" y="24"/>
                    <a:pt x="33" y="23"/>
                  </a:cubicBezTo>
                  <a:cubicBezTo>
                    <a:pt x="33" y="22"/>
                    <a:pt x="35" y="20"/>
                    <a:pt x="36" y="20"/>
                  </a:cubicBezTo>
                  <a:cubicBezTo>
                    <a:pt x="36" y="20"/>
                    <a:pt x="36" y="20"/>
                    <a:pt x="37" y="20"/>
                  </a:cubicBezTo>
                  <a:cubicBezTo>
                    <a:pt x="38" y="21"/>
                    <a:pt x="45" y="28"/>
                    <a:pt x="45" y="29"/>
                  </a:cubicBezTo>
                  <a:cubicBezTo>
                    <a:pt x="45" y="30"/>
                    <a:pt x="43" y="32"/>
                    <a:pt x="42" y="32"/>
                  </a:cubicBezTo>
                  <a:close/>
                  <a:moveTo>
                    <a:pt x="17" y="5"/>
                  </a:moveTo>
                  <a:cubicBezTo>
                    <a:pt x="14" y="5"/>
                    <a:pt x="12" y="7"/>
                    <a:pt x="12" y="10"/>
                  </a:cubicBezTo>
                  <a:cubicBezTo>
                    <a:pt x="12" y="11"/>
                    <a:pt x="12" y="12"/>
                    <a:pt x="12" y="12"/>
                  </a:cubicBezTo>
                  <a:cubicBezTo>
                    <a:pt x="12" y="12"/>
                    <a:pt x="11" y="12"/>
                    <a:pt x="10" y="12"/>
                  </a:cubicBezTo>
                  <a:cubicBezTo>
                    <a:pt x="7" y="12"/>
                    <a:pt x="5" y="14"/>
                    <a:pt x="5" y="17"/>
                  </a:cubicBezTo>
                  <a:cubicBezTo>
                    <a:pt x="5" y="20"/>
                    <a:pt x="7" y="22"/>
                    <a:pt x="10" y="22"/>
                  </a:cubicBezTo>
                  <a:cubicBezTo>
                    <a:pt x="13" y="22"/>
                    <a:pt x="15" y="20"/>
                    <a:pt x="15" y="17"/>
                  </a:cubicBezTo>
                  <a:cubicBezTo>
                    <a:pt x="15" y="16"/>
                    <a:pt x="15" y="15"/>
                    <a:pt x="15" y="15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20" y="15"/>
                    <a:pt x="22" y="13"/>
                    <a:pt x="22" y="10"/>
                  </a:cubicBezTo>
                  <a:cubicBezTo>
                    <a:pt x="22" y="7"/>
                    <a:pt x="20" y="5"/>
                    <a:pt x="1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1493928" y="2278924"/>
            <a:ext cx="879836" cy="1015533"/>
            <a:chOff x="1493928" y="2059847"/>
            <a:chExt cx="879836" cy="1015533"/>
          </a:xfrm>
        </p:grpSpPr>
        <p:sp>
          <p:nvSpPr>
            <p:cNvPr id="7" name="Freeform 6"/>
            <p:cNvSpPr/>
            <p:nvPr/>
          </p:nvSpPr>
          <p:spPr bwMode="auto">
            <a:xfrm flipH="1">
              <a:off x="1493928" y="2059847"/>
              <a:ext cx="879836" cy="1015533"/>
            </a:xfrm>
            <a:custGeom>
              <a:avLst/>
              <a:gdLst>
                <a:gd name="T0" fmla="*/ 2010 w 2010"/>
                <a:gd name="T1" fmla="*/ 1740 h 2320"/>
                <a:gd name="T2" fmla="*/ 1005 w 2010"/>
                <a:gd name="T3" fmla="*/ 2320 h 2320"/>
                <a:gd name="T4" fmla="*/ 0 w 2010"/>
                <a:gd name="T5" fmla="*/ 1740 h 2320"/>
                <a:gd name="T6" fmla="*/ 0 w 2010"/>
                <a:gd name="T7" fmla="*/ 581 h 2320"/>
                <a:gd name="T8" fmla="*/ 1005 w 2010"/>
                <a:gd name="T9" fmla="*/ 0 h 2320"/>
                <a:gd name="T10" fmla="*/ 2010 w 2010"/>
                <a:gd name="T11" fmla="*/ 581 h 2320"/>
                <a:gd name="T12" fmla="*/ 2010 w 2010"/>
                <a:gd name="T13" fmla="*/ 1740 h 2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0" h="2320">
                  <a:moveTo>
                    <a:pt x="2010" y="1740"/>
                  </a:moveTo>
                  <a:lnTo>
                    <a:pt x="1005" y="2320"/>
                  </a:lnTo>
                  <a:lnTo>
                    <a:pt x="0" y="1740"/>
                  </a:lnTo>
                  <a:lnTo>
                    <a:pt x="0" y="581"/>
                  </a:lnTo>
                  <a:lnTo>
                    <a:pt x="1005" y="0"/>
                  </a:lnTo>
                  <a:lnTo>
                    <a:pt x="2010" y="581"/>
                  </a:lnTo>
                  <a:lnTo>
                    <a:pt x="2010" y="17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>
              <a:defPPr>
                <a:defRPr lang="en-US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3" name="Freeform 268"/>
            <p:cNvSpPr>
              <a:spLocks noEditPoints="1"/>
            </p:cNvSpPr>
            <p:nvPr/>
          </p:nvSpPr>
          <p:spPr bwMode="auto">
            <a:xfrm>
              <a:off x="1703851" y="2338061"/>
              <a:ext cx="454403" cy="454403"/>
            </a:xfrm>
            <a:custGeom>
              <a:avLst/>
              <a:gdLst>
                <a:gd name="T0" fmla="*/ 42 w 44"/>
                <a:gd name="T1" fmla="*/ 38 h 44"/>
                <a:gd name="T2" fmla="*/ 38 w 44"/>
                <a:gd name="T3" fmla="*/ 42 h 44"/>
                <a:gd name="T4" fmla="*/ 32 w 44"/>
                <a:gd name="T5" fmla="*/ 44 h 44"/>
                <a:gd name="T6" fmla="*/ 27 w 44"/>
                <a:gd name="T7" fmla="*/ 42 h 44"/>
                <a:gd name="T8" fmla="*/ 21 w 44"/>
                <a:gd name="T9" fmla="*/ 36 h 44"/>
                <a:gd name="T10" fmla="*/ 19 w 44"/>
                <a:gd name="T11" fmla="*/ 31 h 44"/>
                <a:gd name="T12" fmla="*/ 21 w 44"/>
                <a:gd name="T13" fmla="*/ 25 h 44"/>
                <a:gd name="T14" fmla="*/ 19 w 44"/>
                <a:gd name="T15" fmla="*/ 23 h 44"/>
                <a:gd name="T16" fmla="*/ 13 w 44"/>
                <a:gd name="T17" fmla="*/ 25 h 44"/>
                <a:gd name="T18" fmla="*/ 8 w 44"/>
                <a:gd name="T19" fmla="*/ 23 h 44"/>
                <a:gd name="T20" fmla="*/ 2 w 44"/>
                <a:gd name="T21" fmla="*/ 17 h 44"/>
                <a:gd name="T22" fmla="*/ 0 w 44"/>
                <a:gd name="T23" fmla="*/ 12 h 44"/>
                <a:gd name="T24" fmla="*/ 2 w 44"/>
                <a:gd name="T25" fmla="*/ 6 h 44"/>
                <a:gd name="T26" fmla="*/ 6 w 44"/>
                <a:gd name="T27" fmla="*/ 2 h 44"/>
                <a:gd name="T28" fmla="*/ 12 w 44"/>
                <a:gd name="T29" fmla="*/ 0 h 44"/>
                <a:gd name="T30" fmla="*/ 17 w 44"/>
                <a:gd name="T31" fmla="*/ 2 h 44"/>
                <a:gd name="T32" fmla="*/ 23 w 44"/>
                <a:gd name="T33" fmla="*/ 8 h 44"/>
                <a:gd name="T34" fmla="*/ 25 w 44"/>
                <a:gd name="T35" fmla="*/ 13 h 44"/>
                <a:gd name="T36" fmla="*/ 23 w 44"/>
                <a:gd name="T37" fmla="*/ 19 h 44"/>
                <a:gd name="T38" fmla="*/ 25 w 44"/>
                <a:gd name="T39" fmla="*/ 21 h 44"/>
                <a:gd name="T40" fmla="*/ 31 w 44"/>
                <a:gd name="T41" fmla="*/ 19 h 44"/>
                <a:gd name="T42" fmla="*/ 36 w 44"/>
                <a:gd name="T43" fmla="*/ 21 h 44"/>
                <a:gd name="T44" fmla="*/ 42 w 44"/>
                <a:gd name="T45" fmla="*/ 27 h 44"/>
                <a:gd name="T46" fmla="*/ 44 w 44"/>
                <a:gd name="T47" fmla="*/ 32 h 44"/>
                <a:gd name="T48" fmla="*/ 42 w 44"/>
                <a:gd name="T49" fmla="*/ 38 h 44"/>
                <a:gd name="T50" fmla="*/ 19 w 44"/>
                <a:gd name="T51" fmla="*/ 12 h 44"/>
                <a:gd name="T52" fmla="*/ 14 w 44"/>
                <a:gd name="T53" fmla="*/ 6 h 44"/>
                <a:gd name="T54" fmla="*/ 12 w 44"/>
                <a:gd name="T55" fmla="*/ 5 h 44"/>
                <a:gd name="T56" fmla="*/ 10 w 44"/>
                <a:gd name="T57" fmla="*/ 6 h 44"/>
                <a:gd name="T58" fmla="*/ 6 w 44"/>
                <a:gd name="T59" fmla="*/ 10 h 44"/>
                <a:gd name="T60" fmla="*/ 5 w 44"/>
                <a:gd name="T61" fmla="*/ 12 h 44"/>
                <a:gd name="T62" fmla="*/ 6 w 44"/>
                <a:gd name="T63" fmla="*/ 13 h 44"/>
                <a:gd name="T64" fmla="*/ 12 w 44"/>
                <a:gd name="T65" fmla="*/ 19 h 44"/>
                <a:gd name="T66" fmla="*/ 13 w 44"/>
                <a:gd name="T67" fmla="*/ 20 h 44"/>
                <a:gd name="T68" fmla="*/ 15 w 44"/>
                <a:gd name="T69" fmla="*/ 19 h 44"/>
                <a:gd name="T70" fmla="*/ 13 w 44"/>
                <a:gd name="T71" fmla="*/ 16 h 44"/>
                <a:gd name="T72" fmla="*/ 16 w 44"/>
                <a:gd name="T73" fmla="*/ 13 h 44"/>
                <a:gd name="T74" fmla="*/ 19 w 44"/>
                <a:gd name="T75" fmla="*/ 15 h 44"/>
                <a:gd name="T76" fmla="*/ 20 w 44"/>
                <a:gd name="T77" fmla="*/ 13 h 44"/>
                <a:gd name="T78" fmla="*/ 19 w 44"/>
                <a:gd name="T79" fmla="*/ 12 h 44"/>
                <a:gd name="T80" fmla="*/ 38 w 44"/>
                <a:gd name="T81" fmla="*/ 30 h 44"/>
                <a:gd name="T82" fmla="*/ 32 w 44"/>
                <a:gd name="T83" fmla="*/ 25 h 44"/>
                <a:gd name="T84" fmla="*/ 31 w 44"/>
                <a:gd name="T85" fmla="*/ 24 h 44"/>
                <a:gd name="T86" fmla="*/ 29 w 44"/>
                <a:gd name="T87" fmla="*/ 25 h 44"/>
                <a:gd name="T88" fmla="*/ 31 w 44"/>
                <a:gd name="T89" fmla="*/ 28 h 44"/>
                <a:gd name="T90" fmla="*/ 28 w 44"/>
                <a:gd name="T91" fmla="*/ 31 h 44"/>
                <a:gd name="T92" fmla="*/ 25 w 44"/>
                <a:gd name="T93" fmla="*/ 29 h 44"/>
                <a:gd name="T94" fmla="*/ 24 w 44"/>
                <a:gd name="T95" fmla="*/ 31 h 44"/>
                <a:gd name="T96" fmla="*/ 25 w 44"/>
                <a:gd name="T97" fmla="*/ 32 h 44"/>
                <a:gd name="T98" fmla="*/ 30 w 44"/>
                <a:gd name="T99" fmla="*/ 38 h 44"/>
                <a:gd name="T100" fmla="*/ 32 w 44"/>
                <a:gd name="T101" fmla="*/ 39 h 44"/>
                <a:gd name="T102" fmla="*/ 34 w 44"/>
                <a:gd name="T103" fmla="*/ 38 h 44"/>
                <a:gd name="T104" fmla="*/ 38 w 44"/>
                <a:gd name="T105" fmla="*/ 34 h 44"/>
                <a:gd name="T106" fmla="*/ 39 w 44"/>
                <a:gd name="T107" fmla="*/ 32 h 44"/>
                <a:gd name="T108" fmla="*/ 38 w 44"/>
                <a:gd name="T109" fmla="*/ 3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4" h="44">
                  <a:moveTo>
                    <a:pt x="42" y="38"/>
                  </a:moveTo>
                  <a:cubicBezTo>
                    <a:pt x="38" y="42"/>
                    <a:pt x="38" y="42"/>
                    <a:pt x="38" y="42"/>
                  </a:cubicBezTo>
                  <a:cubicBezTo>
                    <a:pt x="36" y="43"/>
                    <a:pt x="34" y="44"/>
                    <a:pt x="32" y="44"/>
                  </a:cubicBezTo>
                  <a:cubicBezTo>
                    <a:pt x="30" y="44"/>
                    <a:pt x="28" y="43"/>
                    <a:pt x="27" y="42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0" y="35"/>
                    <a:pt x="19" y="33"/>
                    <a:pt x="19" y="31"/>
                  </a:cubicBezTo>
                  <a:cubicBezTo>
                    <a:pt x="19" y="28"/>
                    <a:pt x="20" y="26"/>
                    <a:pt x="21" y="25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7" y="24"/>
                    <a:pt x="15" y="25"/>
                    <a:pt x="13" y="25"/>
                  </a:cubicBezTo>
                  <a:cubicBezTo>
                    <a:pt x="11" y="25"/>
                    <a:pt x="9" y="24"/>
                    <a:pt x="8" y="23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6"/>
                    <a:pt x="0" y="14"/>
                    <a:pt x="0" y="12"/>
                  </a:cubicBezTo>
                  <a:cubicBezTo>
                    <a:pt x="0" y="10"/>
                    <a:pt x="1" y="8"/>
                    <a:pt x="2" y="6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8" y="1"/>
                    <a:pt x="10" y="0"/>
                    <a:pt x="12" y="0"/>
                  </a:cubicBezTo>
                  <a:cubicBezTo>
                    <a:pt x="14" y="0"/>
                    <a:pt x="16" y="1"/>
                    <a:pt x="17" y="2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4" y="9"/>
                    <a:pt x="25" y="11"/>
                    <a:pt x="25" y="13"/>
                  </a:cubicBezTo>
                  <a:cubicBezTo>
                    <a:pt x="25" y="15"/>
                    <a:pt x="24" y="17"/>
                    <a:pt x="23" y="19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6" y="20"/>
                    <a:pt x="28" y="19"/>
                    <a:pt x="31" y="19"/>
                  </a:cubicBezTo>
                  <a:cubicBezTo>
                    <a:pt x="33" y="19"/>
                    <a:pt x="35" y="20"/>
                    <a:pt x="36" y="21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3" y="28"/>
                    <a:pt x="44" y="30"/>
                    <a:pt x="44" y="32"/>
                  </a:cubicBezTo>
                  <a:cubicBezTo>
                    <a:pt x="44" y="34"/>
                    <a:pt x="43" y="36"/>
                    <a:pt x="42" y="38"/>
                  </a:cubicBezTo>
                  <a:close/>
                  <a:moveTo>
                    <a:pt x="19" y="12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3" y="5"/>
                    <a:pt x="12" y="5"/>
                    <a:pt x="12" y="5"/>
                  </a:cubicBezTo>
                  <a:cubicBezTo>
                    <a:pt x="11" y="5"/>
                    <a:pt x="10" y="5"/>
                    <a:pt x="10" y="6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5" y="10"/>
                    <a:pt x="5" y="11"/>
                    <a:pt x="5" y="12"/>
                  </a:cubicBezTo>
                  <a:cubicBezTo>
                    <a:pt x="5" y="12"/>
                    <a:pt x="5" y="13"/>
                    <a:pt x="6" y="13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20"/>
                    <a:pt x="13" y="20"/>
                    <a:pt x="13" y="20"/>
                  </a:cubicBezTo>
                  <a:cubicBezTo>
                    <a:pt x="14" y="20"/>
                    <a:pt x="15" y="20"/>
                    <a:pt x="15" y="19"/>
                  </a:cubicBezTo>
                  <a:cubicBezTo>
                    <a:pt x="14" y="18"/>
                    <a:pt x="13" y="17"/>
                    <a:pt x="13" y="16"/>
                  </a:cubicBezTo>
                  <a:cubicBezTo>
                    <a:pt x="13" y="15"/>
                    <a:pt x="15" y="13"/>
                    <a:pt x="16" y="13"/>
                  </a:cubicBezTo>
                  <a:cubicBezTo>
                    <a:pt x="17" y="13"/>
                    <a:pt x="18" y="14"/>
                    <a:pt x="19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19" y="12"/>
                  </a:cubicBezTo>
                  <a:close/>
                  <a:moveTo>
                    <a:pt x="38" y="30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24"/>
                    <a:pt x="31" y="24"/>
                    <a:pt x="31" y="24"/>
                  </a:cubicBezTo>
                  <a:cubicBezTo>
                    <a:pt x="30" y="24"/>
                    <a:pt x="29" y="24"/>
                    <a:pt x="29" y="25"/>
                  </a:cubicBezTo>
                  <a:cubicBezTo>
                    <a:pt x="29" y="26"/>
                    <a:pt x="31" y="27"/>
                    <a:pt x="31" y="28"/>
                  </a:cubicBezTo>
                  <a:cubicBezTo>
                    <a:pt x="31" y="29"/>
                    <a:pt x="29" y="31"/>
                    <a:pt x="28" y="31"/>
                  </a:cubicBezTo>
                  <a:cubicBezTo>
                    <a:pt x="27" y="31"/>
                    <a:pt x="26" y="29"/>
                    <a:pt x="25" y="29"/>
                  </a:cubicBezTo>
                  <a:cubicBezTo>
                    <a:pt x="24" y="29"/>
                    <a:pt x="24" y="30"/>
                    <a:pt x="24" y="31"/>
                  </a:cubicBezTo>
                  <a:cubicBezTo>
                    <a:pt x="24" y="31"/>
                    <a:pt x="24" y="32"/>
                    <a:pt x="25" y="32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1" y="38"/>
                    <a:pt x="31" y="39"/>
                    <a:pt x="32" y="39"/>
                  </a:cubicBezTo>
                  <a:cubicBezTo>
                    <a:pt x="33" y="39"/>
                    <a:pt x="33" y="38"/>
                    <a:pt x="34" y="38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9" y="33"/>
                    <a:pt x="39" y="32"/>
                  </a:cubicBezTo>
                  <a:cubicBezTo>
                    <a:pt x="39" y="32"/>
                    <a:pt x="38" y="31"/>
                    <a:pt x="38" y="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sp>
        <p:nvSpPr>
          <p:cNvPr id="14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此处添加标题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rot="5400000">
            <a:off x="5781779" y="1282228"/>
            <a:ext cx="0" cy="406129"/>
          </a:xfrm>
          <a:prstGeom prst="line">
            <a:avLst/>
          </a:prstGeom>
          <a:ln>
            <a:solidFill>
              <a:schemeClr val="accent3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878027" y="1285655"/>
            <a:ext cx="12633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accent3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添加标题</a:t>
            </a:r>
            <a:endParaRPr lang="en-US" sz="1200" b="1" dirty="0">
              <a:solidFill>
                <a:schemeClr val="accent3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7788155" y="2115010"/>
            <a:ext cx="0" cy="406129"/>
          </a:xfrm>
          <a:prstGeom prst="line">
            <a:avLst/>
          </a:prstGeom>
          <a:ln>
            <a:solidFill>
              <a:schemeClr val="accent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156374" y="1619799"/>
            <a:ext cx="12633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accent5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添加标题</a:t>
            </a:r>
            <a:endParaRPr lang="en-US" sz="1200" b="1" dirty="0">
              <a:solidFill>
                <a:schemeClr val="accent5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 rot="5400000">
            <a:off x="6725299" y="3846194"/>
            <a:ext cx="0" cy="406129"/>
          </a:xfrm>
          <a:prstGeom prst="line">
            <a:avLst/>
          </a:prstGeom>
          <a:ln>
            <a:solidFill>
              <a:schemeClr val="accent4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777025" y="3879978"/>
            <a:ext cx="12633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accent4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添加标题</a:t>
            </a:r>
            <a:endParaRPr lang="en-US" sz="1200" b="1" dirty="0">
              <a:solidFill>
                <a:schemeClr val="accent4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rot="10800000">
            <a:off x="4362977" y="3061000"/>
            <a:ext cx="0" cy="406129"/>
          </a:xfrm>
          <a:prstGeom prst="line">
            <a:avLst/>
          </a:prstGeom>
          <a:ln>
            <a:solidFill>
              <a:schemeClr val="accent6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741281" y="3548978"/>
            <a:ext cx="12633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accent6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添加标题</a:t>
            </a:r>
            <a:endParaRPr lang="en-US" sz="1200" b="1" dirty="0">
              <a:solidFill>
                <a:schemeClr val="accent6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rot="16200000">
            <a:off x="1852620" y="3607781"/>
            <a:ext cx="0" cy="406129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58284" y="3617776"/>
            <a:ext cx="12633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accent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添加标题</a:t>
            </a:r>
            <a:endParaRPr lang="en-US" sz="1200" b="1" dirty="0">
              <a:solidFill>
                <a:schemeClr val="accent2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1688098" y="1861925"/>
            <a:ext cx="0" cy="406129"/>
          </a:xfrm>
          <a:prstGeom prst="line">
            <a:avLst/>
          </a:prstGeom>
          <a:ln>
            <a:solidFill>
              <a:schemeClr val="accent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056664" y="1347170"/>
            <a:ext cx="12633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添加标题</a:t>
            </a:r>
            <a:endParaRPr lang="en-US" sz="1200" b="1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  <p:bldP spid="22" grpId="0"/>
      <p:bldP spid="24" grpId="0"/>
      <p:bldP spid="26" grpId="0"/>
      <p:bldP spid="2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0"/>
          <p:cNvSpPr/>
          <p:nvPr/>
        </p:nvSpPr>
        <p:spPr>
          <a:xfrm>
            <a:off x="5921175" y="2067466"/>
            <a:ext cx="1729311" cy="1729311"/>
          </a:xfrm>
          <a:prstGeom prst="leftCircularArrow">
            <a:avLst>
              <a:gd name="adj1" fmla="val 4456"/>
              <a:gd name="adj2" fmla="val 565841"/>
              <a:gd name="adj3" fmla="val 2341352"/>
              <a:gd name="adj4" fmla="val 9024489"/>
              <a:gd name="adj5" fmla="val 5199"/>
            </a:avLst>
          </a:prstGeom>
          <a:solidFill>
            <a:schemeClr val="accent3"/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2" name="Shape 11"/>
          <p:cNvSpPr/>
          <p:nvPr/>
        </p:nvSpPr>
        <p:spPr>
          <a:xfrm>
            <a:off x="2277075" y="2067465"/>
            <a:ext cx="1729311" cy="1729311"/>
          </a:xfrm>
          <a:prstGeom prst="leftCircularArrow">
            <a:avLst>
              <a:gd name="adj1" fmla="val 4456"/>
              <a:gd name="adj2" fmla="val 565841"/>
              <a:gd name="adj3" fmla="val 2341352"/>
              <a:gd name="adj4" fmla="val 9024489"/>
              <a:gd name="adj5" fmla="val 5199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8" name="Circular Arrow 17"/>
          <p:cNvSpPr/>
          <p:nvPr/>
        </p:nvSpPr>
        <p:spPr>
          <a:xfrm>
            <a:off x="4022403" y="1229292"/>
            <a:ext cx="1903411" cy="1903411"/>
          </a:xfrm>
          <a:prstGeom prst="circularArrow">
            <a:avLst>
              <a:gd name="adj1" fmla="val 4049"/>
              <a:gd name="adj2" fmla="val 508999"/>
              <a:gd name="adj3" fmla="val 19315490"/>
              <a:gd name="adj4" fmla="val 12575511"/>
              <a:gd name="adj5" fmla="val 4723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34" name="Text Placeholder 3"/>
          <p:cNvSpPr txBox="1"/>
          <p:nvPr/>
        </p:nvSpPr>
        <p:spPr>
          <a:xfrm>
            <a:off x="858032" y="3824820"/>
            <a:ext cx="7283450" cy="884939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zh-CN" altLang="en-US" sz="100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此处添加详细文本描述，建议与标题相关并符合整体语言风格，语言描述尽量简洁生动。此处添加详细文本描述，建议与标题相关并符合整体语言风格，语言描述尽量简洁生动。</a:t>
            </a:r>
            <a:endParaRPr lang="en-US" sz="1000" dirty="0">
              <a:solidFill>
                <a:schemeClr val="tx2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marL="0" indent="0" algn="just">
              <a:buNone/>
            </a:pPr>
            <a:r>
              <a:rPr lang="zh-CN" altLang="en-US" sz="100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此处添加详细文本描述，建议与标题相关并符合整体语言风格，语言描述尽量简洁生动。此处添加详细文本描述，建议与标题相关并符合整体语言风格，语言描述尽量简洁生动。</a:t>
            </a:r>
            <a:endParaRPr lang="en-US" sz="1000" dirty="0">
              <a:solidFill>
                <a:schemeClr val="tx2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24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此处添加标题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623039" y="1987229"/>
            <a:ext cx="1362517" cy="1123792"/>
            <a:chOff x="4623036" y="1462941"/>
            <a:chExt cx="1362517" cy="1123792"/>
          </a:xfrm>
        </p:grpSpPr>
        <p:sp>
          <p:nvSpPr>
            <p:cNvPr id="27" name="Rectangle 26"/>
            <p:cNvSpPr/>
            <p:nvPr/>
          </p:nvSpPr>
          <p:spPr>
            <a:xfrm>
              <a:off x="4623036" y="1462941"/>
              <a:ext cx="1362517" cy="1123792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704" tIns="71704" rIns="71704" bIns="313654" numCol="1" spcCol="1270" anchor="t" anchorCtr="0">
              <a:noAutofit/>
            </a:bodyPr>
            <a:lstStyle/>
            <a:p>
              <a:pPr marL="228600" lvl="1" indent="-228600" defTabSz="106616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4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  <a:p>
              <a:pPr marL="228600" lvl="1" indent="-228600" defTabSz="106616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4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4672637" y="1643797"/>
              <a:ext cx="1263315" cy="762080"/>
              <a:chOff x="4619901" y="1560221"/>
              <a:chExt cx="1263315" cy="762080"/>
            </a:xfrm>
          </p:grpSpPr>
          <p:sp>
            <p:nvSpPr>
              <p:cNvPr id="30" name="Freeform 218"/>
              <p:cNvSpPr>
                <a:spLocks noEditPoints="1"/>
              </p:cNvSpPr>
              <p:nvPr/>
            </p:nvSpPr>
            <p:spPr bwMode="auto">
              <a:xfrm>
                <a:off x="5106858" y="1560221"/>
                <a:ext cx="401140" cy="394040"/>
              </a:xfrm>
              <a:custGeom>
                <a:avLst/>
                <a:gdLst>
                  <a:gd name="T0" fmla="*/ 7 w 48"/>
                  <a:gd name="T1" fmla="*/ 32 h 47"/>
                  <a:gd name="T2" fmla="*/ 2 w 48"/>
                  <a:gd name="T3" fmla="*/ 44 h 47"/>
                  <a:gd name="T4" fmla="*/ 16 w 48"/>
                  <a:gd name="T5" fmla="*/ 41 h 47"/>
                  <a:gd name="T6" fmla="*/ 15 w 48"/>
                  <a:gd name="T7" fmla="*/ 33 h 47"/>
                  <a:gd name="T8" fmla="*/ 7 w 48"/>
                  <a:gd name="T9" fmla="*/ 32 h 47"/>
                  <a:gd name="T10" fmla="*/ 46 w 48"/>
                  <a:gd name="T11" fmla="*/ 2 h 47"/>
                  <a:gd name="T12" fmla="*/ 18 w 48"/>
                  <a:gd name="T13" fmla="*/ 22 h 47"/>
                  <a:gd name="T14" fmla="*/ 13 w 48"/>
                  <a:gd name="T15" fmla="*/ 27 h 47"/>
                  <a:gd name="T16" fmla="*/ 14 w 48"/>
                  <a:gd name="T17" fmla="*/ 28 h 47"/>
                  <a:gd name="T18" fmla="*/ 17 w 48"/>
                  <a:gd name="T19" fmla="*/ 30 h 47"/>
                  <a:gd name="T20" fmla="*/ 19 w 48"/>
                  <a:gd name="T21" fmla="*/ 34 h 47"/>
                  <a:gd name="T22" fmla="*/ 20 w 48"/>
                  <a:gd name="T23" fmla="*/ 34 h 47"/>
                  <a:gd name="T24" fmla="*/ 26 w 48"/>
                  <a:gd name="T25" fmla="*/ 29 h 47"/>
                  <a:gd name="T26" fmla="*/ 46 w 48"/>
                  <a:gd name="T27" fmla="*/ 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8" h="47">
                    <a:moveTo>
                      <a:pt x="7" y="32"/>
                    </a:moveTo>
                    <a:cubicBezTo>
                      <a:pt x="3" y="35"/>
                      <a:pt x="6" y="39"/>
                      <a:pt x="2" y="44"/>
                    </a:cubicBezTo>
                    <a:cubicBezTo>
                      <a:pt x="0" y="47"/>
                      <a:pt x="10" y="46"/>
                      <a:pt x="16" y="41"/>
                    </a:cubicBezTo>
                    <a:cubicBezTo>
                      <a:pt x="18" y="38"/>
                      <a:pt x="18" y="35"/>
                      <a:pt x="15" y="33"/>
                    </a:cubicBezTo>
                    <a:cubicBezTo>
                      <a:pt x="13" y="30"/>
                      <a:pt x="9" y="30"/>
                      <a:pt x="7" y="32"/>
                    </a:cubicBezTo>
                    <a:close/>
                    <a:moveTo>
                      <a:pt x="46" y="2"/>
                    </a:moveTo>
                    <a:cubicBezTo>
                      <a:pt x="44" y="0"/>
                      <a:pt x="24" y="16"/>
                      <a:pt x="18" y="22"/>
                    </a:cubicBezTo>
                    <a:cubicBezTo>
                      <a:pt x="15" y="25"/>
                      <a:pt x="14" y="26"/>
                      <a:pt x="13" y="27"/>
                    </a:cubicBezTo>
                    <a:cubicBezTo>
                      <a:pt x="13" y="28"/>
                      <a:pt x="14" y="28"/>
                      <a:pt x="14" y="28"/>
                    </a:cubicBezTo>
                    <a:cubicBezTo>
                      <a:pt x="15" y="29"/>
                      <a:pt x="16" y="29"/>
                      <a:pt x="17" y="30"/>
                    </a:cubicBezTo>
                    <a:cubicBezTo>
                      <a:pt x="18" y="32"/>
                      <a:pt x="18" y="32"/>
                      <a:pt x="19" y="34"/>
                    </a:cubicBezTo>
                    <a:cubicBezTo>
                      <a:pt x="19" y="34"/>
                      <a:pt x="19" y="34"/>
                      <a:pt x="20" y="34"/>
                    </a:cubicBezTo>
                    <a:cubicBezTo>
                      <a:pt x="21" y="33"/>
                      <a:pt x="23" y="32"/>
                      <a:pt x="26" y="29"/>
                    </a:cubicBezTo>
                    <a:cubicBezTo>
                      <a:pt x="32" y="23"/>
                      <a:pt x="48" y="3"/>
                      <a:pt x="46" y="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4619901" y="1983747"/>
                <a:ext cx="126331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accent3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网站</a:t>
                </a:r>
                <a:endParaRPr lang="en-US" sz="1600" dirty="0">
                  <a:solidFill>
                    <a:schemeClr val="accent3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2804967" y="2008908"/>
            <a:ext cx="1362517" cy="1123792"/>
            <a:chOff x="2804964" y="1484620"/>
            <a:chExt cx="1362517" cy="1123792"/>
          </a:xfrm>
        </p:grpSpPr>
        <p:sp>
          <p:nvSpPr>
            <p:cNvPr id="22" name="Rectangle 21"/>
            <p:cNvSpPr/>
            <p:nvPr/>
          </p:nvSpPr>
          <p:spPr>
            <a:xfrm>
              <a:off x="2804964" y="1484620"/>
              <a:ext cx="1362517" cy="1123792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704" tIns="313653" rIns="71704" bIns="71705" numCol="1" spcCol="1270" anchor="t" anchorCtr="0">
              <a:noAutofit/>
            </a:bodyPr>
            <a:lstStyle/>
            <a:p>
              <a:pPr marL="228600" lvl="1" indent="-228600" defTabSz="106616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4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  <a:p>
              <a:pPr marL="228600" lvl="1" indent="-228600" defTabSz="106616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4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2854565" y="1664541"/>
              <a:ext cx="1263315" cy="763950"/>
              <a:chOff x="2781024" y="1556671"/>
              <a:chExt cx="1263315" cy="763950"/>
            </a:xfrm>
          </p:grpSpPr>
          <p:sp>
            <p:nvSpPr>
              <p:cNvPr id="25" name="Freeform 199"/>
              <p:cNvSpPr/>
              <p:nvPr/>
            </p:nvSpPr>
            <p:spPr bwMode="auto">
              <a:xfrm>
                <a:off x="3368165" y="1556671"/>
                <a:ext cx="283992" cy="401140"/>
              </a:xfrm>
              <a:custGeom>
                <a:avLst/>
                <a:gdLst>
                  <a:gd name="T0" fmla="*/ 4 w 34"/>
                  <a:gd name="T1" fmla="*/ 47 h 48"/>
                  <a:gd name="T2" fmla="*/ 7 w 34"/>
                  <a:gd name="T3" fmla="*/ 37 h 48"/>
                  <a:gd name="T4" fmla="*/ 20 w 34"/>
                  <a:gd name="T5" fmla="*/ 30 h 48"/>
                  <a:gd name="T6" fmla="*/ 13 w 34"/>
                  <a:gd name="T7" fmla="*/ 27 h 48"/>
                  <a:gd name="T8" fmla="*/ 28 w 34"/>
                  <a:gd name="T9" fmla="*/ 19 h 48"/>
                  <a:gd name="T10" fmla="*/ 19 w 34"/>
                  <a:gd name="T11" fmla="*/ 17 h 48"/>
                  <a:gd name="T12" fmla="*/ 32 w 34"/>
                  <a:gd name="T13" fmla="*/ 13 h 48"/>
                  <a:gd name="T14" fmla="*/ 34 w 34"/>
                  <a:gd name="T15" fmla="*/ 5 h 48"/>
                  <a:gd name="T16" fmla="*/ 24 w 34"/>
                  <a:gd name="T17" fmla="*/ 1 h 48"/>
                  <a:gd name="T18" fmla="*/ 15 w 34"/>
                  <a:gd name="T19" fmla="*/ 12 h 48"/>
                  <a:gd name="T20" fmla="*/ 16 w 34"/>
                  <a:gd name="T21" fmla="*/ 3 h 48"/>
                  <a:gd name="T22" fmla="*/ 8 w 34"/>
                  <a:gd name="T23" fmla="*/ 10 h 48"/>
                  <a:gd name="T24" fmla="*/ 7 w 34"/>
                  <a:gd name="T25" fmla="*/ 29 h 48"/>
                  <a:gd name="T26" fmla="*/ 2 w 34"/>
                  <a:gd name="T27" fmla="*/ 20 h 48"/>
                  <a:gd name="T28" fmla="*/ 4 w 34"/>
                  <a:gd name="T29" fmla="*/ 35 h 48"/>
                  <a:gd name="T30" fmla="*/ 2 w 34"/>
                  <a:gd name="T31" fmla="*/ 46 h 48"/>
                  <a:gd name="T32" fmla="*/ 4 w 34"/>
                  <a:gd name="T33" fmla="*/ 4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" h="48">
                    <a:moveTo>
                      <a:pt x="4" y="47"/>
                    </a:moveTo>
                    <a:cubicBezTo>
                      <a:pt x="5" y="45"/>
                      <a:pt x="6" y="41"/>
                      <a:pt x="7" y="37"/>
                    </a:cubicBezTo>
                    <a:cubicBezTo>
                      <a:pt x="14" y="36"/>
                      <a:pt x="16" y="37"/>
                      <a:pt x="20" y="30"/>
                    </a:cubicBezTo>
                    <a:cubicBezTo>
                      <a:pt x="17" y="31"/>
                      <a:pt x="13" y="28"/>
                      <a:pt x="13" y="27"/>
                    </a:cubicBezTo>
                    <a:cubicBezTo>
                      <a:pt x="13" y="26"/>
                      <a:pt x="22" y="28"/>
                      <a:pt x="28" y="19"/>
                    </a:cubicBezTo>
                    <a:cubicBezTo>
                      <a:pt x="21" y="21"/>
                      <a:pt x="18" y="17"/>
                      <a:pt x="19" y="17"/>
                    </a:cubicBezTo>
                    <a:cubicBezTo>
                      <a:pt x="22" y="16"/>
                      <a:pt x="28" y="16"/>
                      <a:pt x="32" y="13"/>
                    </a:cubicBezTo>
                    <a:cubicBezTo>
                      <a:pt x="33" y="11"/>
                      <a:pt x="34" y="7"/>
                      <a:pt x="34" y="5"/>
                    </a:cubicBezTo>
                    <a:cubicBezTo>
                      <a:pt x="33" y="3"/>
                      <a:pt x="27" y="0"/>
                      <a:pt x="24" y="1"/>
                    </a:cubicBezTo>
                    <a:cubicBezTo>
                      <a:pt x="21" y="1"/>
                      <a:pt x="17" y="12"/>
                      <a:pt x="15" y="12"/>
                    </a:cubicBezTo>
                    <a:cubicBezTo>
                      <a:pt x="14" y="12"/>
                      <a:pt x="14" y="7"/>
                      <a:pt x="16" y="3"/>
                    </a:cubicBezTo>
                    <a:cubicBezTo>
                      <a:pt x="14" y="4"/>
                      <a:pt x="9" y="7"/>
                      <a:pt x="8" y="10"/>
                    </a:cubicBezTo>
                    <a:cubicBezTo>
                      <a:pt x="5" y="16"/>
                      <a:pt x="8" y="29"/>
                      <a:pt x="7" y="29"/>
                    </a:cubicBezTo>
                    <a:cubicBezTo>
                      <a:pt x="6" y="30"/>
                      <a:pt x="3" y="23"/>
                      <a:pt x="2" y="20"/>
                    </a:cubicBezTo>
                    <a:cubicBezTo>
                      <a:pt x="0" y="25"/>
                      <a:pt x="0" y="29"/>
                      <a:pt x="4" y="35"/>
                    </a:cubicBezTo>
                    <a:cubicBezTo>
                      <a:pt x="3" y="39"/>
                      <a:pt x="2" y="44"/>
                      <a:pt x="2" y="46"/>
                    </a:cubicBezTo>
                    <a:cubicBezTo>
                      <a:pt x="2" y="48"/>
                      <a:pt x="4" y="48"/>
                      <a:pt x="4" y="4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781024" y="1982067"/>
                <a:ext cx="126331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accent2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标志</a:t>
                </a:r>
                <a:endParaRPr lang="en-US" sz="1600" dirty="0">
                  <a:solidFill>
                    <a:schemeClr val="accent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1012589" y="1987229"/>
            <a:ext cx="1362517" cy="1123792"/>
            <a:chOff x="1012586" y="1462941"/>
            <a:chExt cx="1362517" cy="1123792"/>
          </a:xfrm>
        </p:grpSpPr>
        <p:sp>
          <p:nvSpPr>
            <p:cNvPr id="16" name="Rectangle 15"/>
            <p:cNvSpPr/>
            <p:nvPr/>
          </p:nvSpPr>
          <p:spPr>
            <a:xfrm>
              <a:off x="1012586" y="1462941"/>
              <a:ext cx="1362517" cy="1123792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704" tIns="71704" rIns="71704" bIns="313654" numCol="1" spcCol="1270" anchor="t" anchorCtr="0">
              <a:noAutofit/>
            </a:bodyPr>
            <a:lstStyle/>
            <a:p>
              <a:pPr marL="228600" lvl="1" indent="-228600" defTabSz="106616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24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062187" y="1657062"/>
              <a:ext cx="1263315" cy="735551"/>
              <a:chOff x="1076455" y="1585070"/>
              <a:chExt cx="1263315" cy="735551"/>
            </a:xfrm>
          </p:grpSpPr>
          <p:sp>
            <p:nvSpPr>
              <p:cNvPr id="29" name="Freeform 212"/>
              <p:cNvSpPr>
                <a:spLocks noEditPoints="1"/>
              </p:cNvSpPr>
              <p:nvPr/>
            </p:nvSpPr>
            <p:spPr bwMode="auto">
              <a:xfrm>
                <a:off x="1530549" y="1585070"/>
                <a:ext cx="326591" cy="344342"/>
              </a:xfrm>
              <a:custGeom>
                <a:avLst/>
                <a:gdLst>
                  <a:gd name="T0" fmla="*/ 25 w 39"/>
                  <a:gd name="T1" fmla="*/ 39 h 41"/>
                  <a:gd name="T2" fmla="*/ 26 w 39"/>
                  <a:gd name="T3" fmla="*/ 40 h 41"/>
                  <a:gd name="T4" fmla="*/ 35 w 39"/>
                  <a:gd name="T5" fmla="*/ 41 h 41"/>
                  <a:gd name="T6" fmla="*/ 37 w 39"/>
                  <a:gd name="T7" fmla="*/ 40 h 41"/>
                  <a:gd name="T8" fmla="*/ 37 w 39"/>
                  <a:gd name="T9" fmla="*/ 32 h 41"/>
                  <a:gd name="T10" fmla="*/ 25 w 39"/>
                  <a:gd name="T11" fmla="*/ 31 h 41"/>
                  <a:gd name="T12" fmla="*/ 25 w 39"/>
                  <a:gd name="T13" fmla="*/ 39 h 41"/>
                  <a:gd name="T14" fmla="*/ 2 w 39"/>
                  <a:gd name="T15" fmla="*/ 32 h 41"/>
                  <a:gd name="T16" fmla="*/ 2 w 39"/>
                  <a:gd name="T17" fmla="*/ 40 h 41"/>
                  <a:gd name="T18" fmla="*/ 4 w 39"/>
                  <a:gd name="T19" fmla="*/ 41 h 41"/>
                  <a:gd name="T20" fmla="*/ 13 w 39"/>
                  <a:gd name="T21" fmla="*/ 40 h 41"/>
                  <a:gd name="T22" fmla="*/ 14 w 39"/>
                  <a:gd name="T23" fmla="*/ 39 h 41"/>
                  <a:gd name="T24" fmla="*/ 14 w 39"/>
                  <a:gd name="T25" fmla="*/ 31 h 41"/>
                  <a:gd name="T26" fmla="*/ 2 w 39"/>
                  <a:gd name="T27" fmla="*/ 32 h 41"/>
                  <a:gd name="T28" fmla="*/ 0 w 39"/>
                  <a:gd name="T29" fmla="*/ 19 h 41"/>
                  <a:gd name="T30" fmla="*/ 1 w 39"/>
                  <a:gd name="T31" fmla="*/ 27 h 41"/>
                  <a:gd name="T32" fmla="*/ 13 w 39"/>
                  <a:gd name="T33" fmla="*/ 26 h 41"/>
                  <a:gd name="T34" fmla="*/ 13 w 39"/>
                  <a:gd name="T35" fmla="*/ 18 h 41"/>
                  <a:gd name="T36" fmla="*/ 12 w 39"/>
                  <a:gd name="T37" fmla="*/ 18 h 41"/>
                  <a:gd name="T38" fmla="*/ 20 w 39"/>
                  <a:gd name="T39" fmla="*/ 11 h 41"/>
                  <a:gd name="T40" fmla="*/ 27 w 39"/>
                  <a:gd name="T41" fmla="*/ 18 h 41"/>
                  <a:gd name="T42" fmla="*/ 27 w 39"/>
                  <a:gd name="T43" fmla="*/ 18 h 41"/>
                  <a:gd name="T44" fmla="*/ 26 w 39"/>
                  <a:gd name="T45" fmla="*/ 26 h 41"/>
                  <a:gd name="T46" fmla="*/ 38 w 39"/>
                  <a:gd name="T47" fmla="*/ 27 h 41"/>
                  <a:gd name="T48" fmla="*/ 39 w 39"/>
                  <a:gd name="T49" fmla="*/ 19 h 41"/>
                  <a:gd name="T50" fmla="*/ 39 w 39"/>
                  <a:gd name="T51" fmla="*/ 18 h 41"/>
                  <a:gd name="T52" fmla="*/ 20 w 39"/>
                  <a:gd name="T53" fmla="*/ 0 h 41"/>
                  <a:gd name="T54" fmla="*/ 0 w 39"/>
                  <a:gd name="T55" fmla="*/ 18 h 41"/>
                  <a:gd name="T56" fmla="*/ 0 w 39"/>
                  <a:gd name="T57" fmla="*/ 1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9" h="41">
                    <a:moveTo>
                      <a:pt x="25" y="39"/>
                    </a:moveTo>
                    <a:cubicBezTo>
                      <a:pt x="25" y="40"/>
                      <a:pt x="25" y="40"/>
                      <a:pt x="26" y="40"/>
                    </a:cubicBezTo>
                    <a:cubicBezTo>
                      <a:pt x="35" y="41"/>
                      <a:pt x="35" y="41"/>
                      <a:pt x="35" y="41"/>
                    </a:cubicBezTo>
                    <a:cubicBezTo>
                      <a:pt x="36" y="41"/>
                      <a:pt x="37" y="41"/>
                      <a:pt x="37" y="40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25" y="31"/>
                      <a:pt x="25" y="31"/>
                      <a:pt x="25" y="31"/>
                    </a:cubicBezTo>
                    <a:lnTo>
                      <a:pt x="25" y="39"/>
                    </a:lnTo>
                    <a:close/>
                    <a:moveTo>
                      <a:pt x="2" y="32"/>
                    </a:moveTo>
                    <a:cubicBezTo>
                      <a:pt x="2" y="40"/>
                      <a:pt x="2" y="40"/>
                      <a:pt x="2" y="40"/>
                    </a:cubicBezTo>
                    <a:cubicBezTo>
                      <a:pt x="2" y="41"/>
                      <a:pt x="3" y="41"/>
                      <a:pt x="4" y="41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4" y="40"/>
                      <a:pt x="15" y="40"/>
                      <a:pt x="14" y="39"/>
                    </a:cubicBezTo>
                    <a:cubicBezTo>
                      <a:pt x="14" y="31"/>
                      <a:pt x="14" y="31"/>
                      <a:pt x="14" y="31"/>
                    </a:cubicBezTo>
                    <a:lnTo>
                      <a:pt x="2" y="32"/>
                    </a:lnTo>
                    <a:close/>
                    <a:moveTo>
                      <a:pt x="0" y="19"/>
                    </a:moveTo>
                    <a:cubicBezTo>
                      <a:pt x="1" y="27"/>
                      <a:pt x="1" y="27"/>
                      <a:pt x="1" y="27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4"/>
                      <a:pt x="16" y="11"/>
                      <a:pt x="20" y="11"/>
                    </a:cubicBezTo>
                    <a:cubicBezTo>
                      <a:pt x="23" y="11"/>
                      <a:pt x="27" y="14"/>
                      <a:pt x="27" y="18"/>
                    </a:cubicBezTo>
                    <a:cubicBezTo>
                      <a:pt x="27" y="18"/>
                      <a:pt x="27" y="18"/>
                      <a:pt x="27" y="18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9" y="19"/>
                      <a:pt x="39" y="18"/>
                      <a:pt x="39" y="18"/>
                    </a:cubicBezTo>
                    <a:cubicBezTo>
                      <a:pt x="39" y="8"/>
                      <a:pt x="30" y="0"/>
                      <a:pt x="20" y="0"/>
                    </a:cubicBezTo>
                    <a:cubicBezTo>
                      <a:pt x="9" y="0"/>
                      <a:pt x="0" y="8"/>
                      <a:pt x="0" y="18"/>
                    </a:cubicBezTo>
                    <a:cubicBezTo>
                      <a:pt x="0" y="18"/>
                      <a:pt x="0" y="19"/>
                      <a:pt x="0" y="1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1076455" y="1982067"/>
                <a:ext cx="126331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accent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理念</a:t>
                </a:r>
                <a:endParaRPr lang="en-US" sz="1600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40" name="Group 39"/>
          <p:cNvGrpSpPr/>
          <p:nvPr/>
        </p:nvGrpSpPr>
        <p:grpSpPr>
          <a:xfrm>
            <a:off x="6426692" y="2008908"/>
            <a:ext cx="1362517" cy="1123792"/>
            <a:chOff x="6426689" y="1484620"/>
            <a:chExt cx="1362517" cy="1123792"/>
          </a:xfrm>
        </p:grpSpPr>
        <p:sp>
          <p:nvSpPr>
            <p:cNvPr id="32" name="Rectangle 31"/>
            <p:cNvSpPr/>
            <p:nvPr/>
          </p:nvSpPr>
          <p:spPr>
            <a:xfrm>
              <a:off x="6426689" y="1484620"/>
              <a:ext cx="1362517" cy="1123792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 w="25400">
              <a:solidFill>
                <a:schemeClr val="accent4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704" tIns="313653" rIns="71704" bIns="71705" numCol="1" spcCol="1270" anchor="t" anchorCtr="0">
              <a:noAutofit/>
            </a:bodyPr>
            <a:lstStyle/>
            <a:p>
              <a:pPr marL="228600" lvl="1" indent="-228600" defTabSz="106616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4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  <a:p>
              <a:pPr marL="228600" lvl="1" indent="-228600" defTabSz="106616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4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6476290" y="1671728"/>
              <a:ext cx="1263315" cy="749576"/>
              <a:chOff x="6423437" y="1576196"/>
              <a:chExt cx="1263315" cy="749576"/>
            </a:xfrm>
          </p:grpSpPr>
          <p:sp>
            <p:nvSpPr>
              <p:cNvPr id="35" name="Freeform 131"/>
              <p:cNvSpPr/>
              <p:nvPr/>
            </p:nvSpPr>
            <p:spPr bwMode="auto">
              <a:xfrm>
                <a:off x="7026001" y="1576196"/>
                <a:ext cx="170396" cy="362091"/>
              </a:xfrm>
              <a:custGeom>
                <a:avLst/>
                <a:gdLst>
                  <a:gd name="T0" fmla="*/ 3 w 20"/>
                  <a:gd name="T1" fmla="*/ 43 h 43"/>
                  <a:gd name="T2" fmla="*/ 10 w 20"/>
                  <a:gd name="T3" fmla="*/ 25 h 43"/>
                  <a:gd name="T4" fmla="*/ 1 w 20"/>
                  <a:gd name="T5" fmla="*/ 21 h 43"/>
                  <a:gd name="T6" fmla="*/ 18 w 20"/>
                  <a:gd name="T7" fmla="*/ 0 h 43"/>
                  <a:gd name="T8" fmla="*/ 11 w 20"/>
                  <a:gd name="T9" fmla="*/ 18 h 43"/>
                  <a:gd name="T10" fmla="*/ 20 w 20"/>
                  <a:gd name="T11" fmla="*/ 23 h 43"/>
                  <a:gd name="T12" fmla="*/ 3 w 20"/>
                  <a:gd name="T1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43">
                    <a:moveTo>
                      <a:pt x="3" y="43"/>
                    </a:moveTo>
                    <a:cubicBezTo>
                      <a:pt x="2" y="42"/>
                      <a:pt x="10" y="26"/>
                      <a:pt x="10" y="25"/>
                    </a:cubicBezTo>
                    <a:cubicBezTo>
                      <a:pt x="10" y="24"/>
                      <a:pt x="1" y="22"/>
                      <a:pt x="1" y="21"/>
                    </a:cubicBezTo>
                    <a:cubicBezTo>
                      <a:pt x="0" y="19"/>
                      <a:pt x="17" y="0"/>
                      <a:pt x="18" y="0"/>
                    </a:cubicBezTo>
                    <a:cubicBezTo>
                      <a:pt x="18" y="1"/>
                      <a:pt x="10" y="17"/>
                      <a:pt x="11" y="18"/>
                    </a:cubicBezTo>
                    <a:cubicBezTo>
                      <a:pt x="11" y="19"/>
                      <a:pt x="19" y="21"/>
                      <a:pt x="20" y="23"/>
                    </a:cubicBezTo>
                    <a:cubicBezTo>
                      <a:pt x="20" y="24"/>
                      <a:pt x="3" y="43"/>
                      <a:pt x="3" y="4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6423437" y="1987218"/>
                <a:ext cx="126331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accent4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产品发布</a:t>
                </a:r>
                <a:endParaRPr lang="en-US" sz="1600" dirty="0">
                  <a:solidFill>
                    <a:schemeClr val="accent4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  <p:sp>
        <p:nvSpPr>
          <p:cNvPr id="31" name="Oval 30"/>
          <p:cNvSpPr/>
          <p:nvPr/>
        </p:nvSpPr>
        <p:spPr>
          <a:xfrm>
            <a:off x="7227083" y="1643149"/>
            <a:ext cx="914400" cy="73152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608" tIns="48463" rIns="65608" bIns="48463" numCol="1" spcCol="1270" anchor="ctr" anchorCtr="0">
            <a:noAutofit/>
          </a:bodyPr>
          <a:lstStyle/>
          <a:p>
            <a:pPr algn="ctr" defTabSz="119951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100%</a:t>
            </a:r>
            <a:endParaRPr lang="en-US" sz="2000" b="1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3626046" y="1643149"/>
            <a:ext cx="914400" cy="7315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608" tIns="48463" rIns="65608" bIns="48463" numCol="1" spcCol="1270" anchor="ctr" anchorCtr="0">
            <a:noAutofit/>
          </a:bodyPr>
          <a:lstStyle/>
          <a:p>
            <a:pPr algn="ctr" defTabSz="119951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60%</a:t>
            </a:r>
            <a:endParaRPr lang="en-US" sz="2400" b="1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5423312" y="2745262"/>
            <a:ext cx="914400" cy="7315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608" tIns="48463" rIns="65608" bIns="48463" numCol="1" spcCol="1270" anchor="ctr" anchorCtr="0">
            <a:noAutofit/>
          </a:bodyPr>
          <a:lstStyle/>
          <a:p>
            <a:pPr algn="ctr" defTabSz="119951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b="1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80 %</a:t>
            </a:r>
            <a:endParaRPr lang="en-US" sz="1800" b="1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809728" y="2745262"/>
            <a:ext cx="914400" cy="7315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608" tIns="48463" rIns="65608" bIns="48463" numCol="1" spcCol="1270" anchor="ctr" anchorCtr="0">
            <a:noAutofit/>
          </a:bodyPr>
          <a:lstStyle/>
          <a:p>
            <a:pPr algn="ctr" defTabSz="119951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40%</a:t>
            </a:r>
            <a:endParaRPr lang="en-US" sz="2400" b="1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24" grpId="0"/>
      <p:bldP spid="31" grpId="0" animBg="1"/>
      <p:bldP spid="21" grpId="0" animBg="1"/>
      <p:bldP spid="26" grpId="0" animBg="1"/>
      <p:bldP spid="1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reeform 19"/>
          <p:cNvSpPr/>
          <p:nvPr/>
        </p:nvSpPr>
        <p:spPr bwMode="auto">
          <a:xfrm>
            <a:off x="4300146" y="1641233"/>
            <a:ext cx="600075" cy="3502269"/>
          </a:xfrm>
          <a:custGeom>
            <a:avLst/>
            <a:gdLst>
              <a:gd name="T0" fmla="*/ 189 w 378"/>
              <a:gd name="T1" fmla="*/ 0 h 2665"/>
              <a:gd name="T2" fmla="*/ 0 w 378"/>
              <a:gd name="T3" fmla="*/ 204 h 2665"/>
              <a:gd name="T4" fmla="*/ 108 w 378"/>
              <a:gd name="T5" fmla="*/ 204 h 2665"/>
              <a:gd name="T6" fmla="*/ 108 w 378"/>
              <a:gd name="T7" fmla="*/ 2665 h 2665"/>
              <a:gd name="T8" fmla="*/ 269 w 378"/>
              <a:gd name="T9" fmla="*/ 2665 h 2665"/>
              <a:gd name="T10" fmla="*/ 269 w 378"/>
              <a:gd name="T11" fmla="*/ 204 h 2665"/>
              <a:gd name="T12" fmla="*/ 378 w 378"/>
              <a:gd name="T13" fmla="*/ 204 h 2665"/>
              <a:gd name="T14" fmla="*/ 189 w 378"/>
              <a:gd name="T15" fmla="*/ 0 h 26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8" h="2665">
                <a:moveTo>
                  <a:pt x="189" y="0"/>
                </a:moveTo>
                <a:lnTo>
                  <a:pt x="0" y="204"/>
                </a:lnTo>
                <a:lnTo>
                  <a:pt x="108" y="204"/>
                </a:lnTo>
                <a:lnTo>
                  <a:pt x="108" y="2665"/>
                </a:lnTo>
                <a:lnTo>
                  <a:pt x="269" y="2665"/>
                </a:lnTo>
                <a:lnTo>
                  <a:pt x="269" y="204"/>
                </a:lnTo>
                <a:lnTo>
                  <a:pt x="378" y="204"/>
                </a:lnTo>
                <a:lnTo>
                  <a:pt x="18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41" name="Freeform 21"/>
          <p:cNvSpPr/>
          <p:nvPr/>
        </p:nvSpPr>
        <p:spPr bwMode="auto">
          <a:xfrm>
            <a:off x="4819592" y="2473570"/>
            <a:ext cx="2318716" cy="2677075"/>
          </a:xfrm>
          <a:custGeom>
            <a:avLst/>
            <a:gdLst>
              <a:gd name="T0" fmla="*/ 1380 w 1563"/>
              <a:gd name="T1" fmla="*/ 0 h 1806"/>
              <a:gd name="T2" fmla="*/ 1380 w 1563"/>
              <a:gd name="T3" fmla="*/ 94 h 1806"/>
              <a:gd name="T4" fmla="*/ 865 w 1563"/>
              <a:gd name="T5" fmla="*/ 94 h 1806"/>
              <a:gd name="T6" fmla="*/ 121 w 1563"/>
              <a:gd name="T7" fmla="*/ 469 h 1806"/>
              <a:gd name="T8" fmla="*/ 0 w 1563"/>
              <a:gd name="T9" fmla="*/ 843 h 1806"/>
              <a:gd name="T10" fmla="*/ 0 w 1563"/>
              <a:gd name="T11" fmla="*/ 845 h 1806"/>
              <a:gd name="T12" fmla="*/ 0 w 1563"/>
              <a:gd name="T13" fmla="*/ 1806 h 1806"/>
              <a:gd name="T14" fmla="*/ 144 w 1563"/>
              <a:gd name="T15" fmla="*/ 1806 h 1806"/>
              <a:gd name="T16" fmla="*/ 144 w 1563"/>
              <a:gd name="T17" fmla="*/ 849 h 1806"/>
              <a:gd name="T18" fmla="*/ 247 w 1563"/>
              <a:gd name="T19" fmla="*/ 539 h 1806"/>
              <a:gd name="T20" fmla="*/ 865 w 1563"/>
              <a:gd name="T21" fmla="*/ 238 h 1806"/>
              <a:gd name="T22" fmla="*/ 1380 w 1563"/>
              <a:gd name="T23" fmla="*/ 238 h 1806"/>
              <a:gd name="T24" fmla="*/ 1380 w 1563"/>
              <a:gd name="T25" fmla="*/ 339 h 1806"/>
              <a:gd name="T26" fmla="*/ 1563 w 1563"/>
              <a:gd name="T27" fmla="*/ 170 h 1806"/>
              <a:gd name="T28" fmla="*/ 1380 w 1563"/>
              <a:gd name="T29" fmla="*/ 0 h 1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563" h="1806">
                <a:moveTo>
                  <a:pt x="1380" y="0"/>
                </a:moveTo>
                <a:cubicBezTo>
                  <a:pt x="1380" y="94"/>
                  <a:pt x="1380" y="94"/>
                  <a:pt x="1380" y="94"/>
                </a:cubicBezTo>
                <a:cubicBezTo>
                  <a:pt x="865" y="94"/>
                  <a:pt x="865" y="94"/>
                  <a:pt x="865" y="94"/>
                </a:cubicBezTo>
                <a:cubicBezTo>
                  <a:pt x="437" y="94"/>
                  <a:pt x="224" y="298"/>
                  <a:pt x="121" y="469"/>
                </a:cubicBezTo>
                <a:cubicBezTo>
                  <a:pt x="10" y="652"/>
                  <a:pt x="0" y="836"/>
                  <a:pt x="0" y="843"/>
                </a:cubicBezTo>
                <a:cubicBezTo>
                  <a:pt x="0" y="845"/>
                  <a:pt x="0" y="845"/>
                  <a:pt x="0" y="845"/>
                </a:cubicBezTo>
                <a:cubicBezTo>
                  <a:pt x="0" y="1806"/>
                  <a:pt x="0" y="1806"/>
                  <a:pt x="0" y="1806"/>
                </a:cubicBezTo>
                <a:cubicBezTo>
                  <a:pt x="144" y="1806"/>
                  <a:pt x="144" y="1806"/>
                  <a:pt x="144" y="1806"/>
                </a:cubicBezTo>
                <a:cubicBezTo>
                  <a:pt x="144" y="849"/>
                  <a:pt x="144" y="849"/>
                  <a:pt x="144" y="849"/>
                </a:cubicBezTo>
                <a:cubicBezTo>
                  <a:pt x="144" y="834"/>
                  <a:pt x="157" y="684"/>
                  <a:pt x="247" y="539"/>
                </a:cubicBezTo>
                <a:cubicBezTo>
                  <a:pt x="370" y="340"/>
                  <a:pt x="578" y="238"/>
                  <a:pt x="865" y="238"/>
                </a:cubicBezTo>
                <a:cubicBezTo>
                  <a:pt x="1380" y="238"/>
                  <a:pt x="1380" y="238"/>
                  <a:pt x="1380" y="238"/>
                </a:cubicBezTo>
                <a:cubicBezTo>
                  <a:pt x="1380" y="339"/>
                  <a:pt x="1380" y="339"/>
                  <a:pt x="1380" y="339"/>
                </a:cubicBezTo>
                <a:cubicBezTo>
                  <a:pt x="1563" y="170"/>
                  <a:pt x="1563" y="170"/>
                  <a:pt x="1563" y="170"/>
                </a:cubicBezTo>
                <a:cubicBezTo>
                  <a:pt x="1380" y="0"/>
                  <a:pt x="1380" y="0"/>
                  <a:pt x="1380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44" name="Freeform 24"/>
          <p:cNvSpPr/>
          <p:nvPr/>
        </p:nvSpPr>
        <p:spPr bwMode="auto">
          <a:xfrm>
            <a:off x="2735222" y="3549650"/>
            <a:ext cx="1230313" cy="1593850"/>
          </a:xfrm>
          <a:custGeom>
            <a:avLst/>
            <a:gdLst>
              <a:gd name="T0" fmla="*/ 182 w 694"/>
              <a:gd name="T1" fmla="*/ 0 h 899"/>
              <a:gd name="T2" fmla="*/ 0 w 694"/>
              <a:gd name="T3" fmla="*/ 169 h 899"/>
              <a:gd name="T4" fmla="*/ 182 w 694"/>
              <a:gd name="T5" fmla="*/ 339 h 899"/>
              <a:gd name="T6" fmla="*/ 182 w 694"/>
              <a:gd name="T7" fmla="*/ 251 h 899"/>
              <a:gd name="T8" fmla="*/ 478 w 694"/>
              <a:gd name="T9" fmla="*/ 251 h 899"/>
              <a:gd name="T10" fmla="*/ 530 w 694"/>
              <a:gd name="T11" fmla="*/ 266 h 899"/>
              <a:gd name="T12" fmla="*/ 547 w 694"/>
              <a:gd name="T13" fmla="*/ 331 h 899"/>
              <a:gd name="T14" fmla="*/ 546 w 694"/>
              <a:gd name="T15" fmla="*/ 334 h 899"/>
              <a:gd name="T16" fmla="*/ 546 w 694"/>
              <a:gd name="T17" fmla="*/ 899 h 899"/>
              <a:gd name="T18" fmla="*/ 690 w 694"/>
              <a:gd name="T19" fmla="*/ 899 h 899"/>
              <a:gd name="T20" fmla="*/ 690 w 694"/>
              <a:gd name="T21" fmla="*/ 341 h 899"/>
              <a:gd name="T22" fmla="*/ 637 w 694"/>
              <a:gd name="T23" fmla="*/ 170 h 899"/>
              <a:gd name="T24" fmla="*/ 478 w 694"/>
              <a:gd name="T25" fmla="*/ 107 h 899"/>
              <a:gd name="T26" fmla="*/ 182 w 694"/>
              <a:gd name="T27" fmla="*/ 107 h 899"/>
              <a:gd name="T28" fmla="*/ 182 w 694"/>
              <a:gd name="T29" fmla="*/ 0 h 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94" h="899">
                <a:moveTo>
                  <a:pt x="182" y="0"/>
                </a:moveTo>
                <a:cubicBezTo>
                  <a:pt x="0" y="169"/>
                  <a:pt x="0" y="169"/>
                  <a:pt x="0" y="169"/>
                </a:cubicBezTo>
                <a:cubicBezTo>
                  <a:pt x="182" y="339"/>
                  <a:pt x="182" y="339"/>
                  <a:pt x="182" y="339"/>
                </a:cubicBezTo>
                <a:cubicBezTo>
                  <a:pt x="182" y="251"/>
                  <a:pt x="182" y="251"/>
                  <a:pt x="182" y="251"/>
                </a:cubicBezTo>
                <a:cubicBezTo>
                  <a:pt x="478" y="251"/>
                  <a:pt x="478" y="251"/>
                  <a:pt x="478" y="251"/>
                </a:cubicBezTo>
                <a:cubicBezTo>
                  <a:pt x="515" y="251"/>
                  <a:pt x="526" y="262"/>
                  <a:pt x="530" y="266"/>
                </a:cubicBezTo>
                <a:cubicBezTo>
                  <a:pt x="547" y="285"/>
                  <a:pt x="548" y="319"/>
                  <a:pt x="547" y="331"/>
                </a:cubicBezTo>
                <a:cubicBezTo>
                  <a:pt x="546" y="334"/>
                  <a:pt x="546" y="334"/>
                  <a:pt x="546" y="334"/>
                </a:cubicBezTo>
                <a:cubicBezTo>
                  <a:pt x="546" y="899"/>
                  <a:pt x="546" y="899"/>
                  <a:pt x="546" y="899"/>
                </a:cubicBezTo>
                <a:cubicBezTo>
                  <a:pt x="690" y="899"/>
                  <a:pt x="690" y="899"/>
                  <a:pt x="690" y="899"/>
                </a:cubicBezTo>
                <a:cubicBezTo>
                  <a:pt x="690" y="341"/>
                  <a:pt x="690" y="341"/>
                  <a:pt x="690" y="341"/>
                </a:cubicBezTo>
                <a:cubicBezTo>
                  <a:pt x="690" y="319"/>
                  <a:pt x="694" y="234"/>
                  <a:pt x="637" y="170"/>
                </a:cubicBezTo>
                <a:cubicBezTo>
                  <a:pt x="610" y="141"/>
                  <a:pt x="561" y="107"/>
                  <a:pt x="478" y="107"/>
                </a:cubicBezTo>
                <a:cubicBezTo>
                  <a:pt x="182" y="107"/>
                  <a:pt x="182" y="107"/>
                  <a:pt x="182" y="107"/>
                </a:cubicBezTo>
                <a:cubicBezTo>
                  <a:pt x="182" y="0"/>
                  <a:pt x="182" y="0"/>
                  <a:pt x="182" y="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35" name="Freeform 21"/>
          <p:cNvSpPr/>
          <p:nvPr/>
        </p:nvSpPr>
        <p:spPr bwMode="auto">
          <a:xfrm flipH="1">
            <a:off x="2041159" y="2469047"/>
            <a:ext cx="2322576" cy="2679192"/>
          </a:xfrm>
          <a:custGeom>
            <a:avLst/>
            <a:gdLst>
              <a:gd name="T0" fmla="*/ 1380 w 1563"/>
              <a:gd name="T1" fmla="*/ 0 h 1806"/>
              <a:gd name="T2" fmla="*/ 1380 w 1563"/>
              <a:gd name="T3" fmla="*/ 94 h 1806"/>
              <a:gd name="T4" fmla="*/ 865 w 1563"/>
              <a:gd name="T5" fmla="*/ 94 h 1806"/>
              <a:gd name="T6" fmla="*/ 121 w 1563"/>
              <a:gd name="T7" fmla="*/ 469 h 1806"/>
              <a:gd name="T8" fmla="*/ 0 w 1563"/>
              <a:gd name="T9" fmla="*/ 843 h 1806"/>
              <a:gd name="T10" fmla="*/ 0 w 1563"/>
              <a:gd name="T11" fmla="*/ 845 h 1806"/>
              <a:gd name="T12" fmla="*/ 0 w 1563"/>
              <a:gd name="T13" fmla="*/ 1806 h 1806"/>
              <a:gd name="T14" fmla="*/ 144 w 1563"/>
              <a:gd name="T15" fmla="*/ 1806 h 1806"/>
              <a:gd name="T16" fmla="*/ 144 w 1563"/>
              <a:gd name="T17" fmla="*/ 849 h 1806"/>
              <a:gd name="T18" fmla="*/ 247 w 1563"/>
              <a:gd name="T19" fmla="*/ 539 h 1806"/>
              <a:gd name="T20" fmla="*/ 865 w 1563"/>
              <a:gd name="T21" fmla="*/ 238 h 1806"/>
              <a:gd name="T22" fmla="*/ 1380 w 1563"/>
              <a:gd name="T23" fmla="*/ 238 h 1806"/>
              <a:gd name="T24" fmla="*/ 1380 w 1563"/>
              <a:gd name="T25" fmla="*/ 339 h 1806"/>
              <a:gd name="T26" fmla="*/ 1563 w 1563"/>
              <a:gd name="T27" fmla="*/ 170 h 1806"/>
              <a:gd name="T28" fmla="*/ 1380 w 1563"/>
              <a:gd name="T29" fmla="*/ 0 h 1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563" h="1806">
                <a:moveTo>
                  <a:pt x="1380" y="0"/>
                </a:moveTo>
                <a:cubicBezTo>
                  <a:pt x="1380" y="94"/>
                  <a:pt x="1380" y="94"/>
                  <a:pt x="1380" y="94"/>
                </a:cubicBezTo>
                <a:cubicBezTo>
                  <a:pt x="865" y="94"/>
                  <a:pt x="865" y="94"/>
                  <a:pt x="865" y="94"/>
                </a:cubicBezTo>
                <a:cubicBezTo>
                  <a:pt x="437" y="94"/>
                  <a:pt x="224" y="298"/>
                  <a:pt x="121" y="469"/>
                </a:cubicBezTo>
                <a:cubicBezTo>
                  <a:pt x="10" y="652"/>
                  <a:pt x="0" y="836"/>
                  <a:pt x="0" y="843"/>
                </a:cubicBezTo>
                <a:cubicBezTo>
                  <a:pt x="0" y="845"/>
                  <a:pt x="0" y="845"/>
                  <a:pt x="0" y="845"/>
                </a:cubicBezTo>
                <a:cubicBezTo>
                  <a:pt x="0" y="1806"/>
                  <a:pt x="0" y="1806"/>
                  <a:pt x="0" y="1806"/>
                </a:cubicBezTo>
                <a:cubicBezTo>
                  <a:pt x="144" y="1806"/>
                  <a:pt x="144" y="1806"/>
                  <a:pt x="144" y="1806"/>
                </a:cubicBezTo>
                <a:cubicBezTo>
                  <a:pt x="144" y="849"/>
                  <a:pt x="144" y="849"/>
                  <a:pt x="144" y="849"/>
                </a:cubicBezTo>
                <a:cubicBezTo>
                  <a:pt x="144" y="834"/>
                  <a:pt x="157" y="684"/>
                  <a:pt x="247" y="539"/>
                </a:cubicBezTo>
                <a:cubicBezTo>
                  <a:pt x="370" y="340"/>
                  <a:pt x="578" y="238"/>
                  <a:pt x="865" y="238"/>
                </a:cubicBezTo>
                <a:cubicBezTo>
                  <a:pt x="1380" y="238"/>
                  <a:pt x="1380" y="238"/>
                  <a:pt x="1380" y="238"/>
                </a:cubicBezTo>
                <a:cubicBezTo>
                  <a:pt x="1380" y="339"/>
                  <a:pt x="1380" y="339"/>
                  <a:pt x="1380" y="339"/>
                </a:cubicBezTo>
                <a:cubicBezTo>
                  <a:pt x="1563" y="170"/>
                  <a:pt x="1563" y="170"/>
                  <a:pt x="1563" y="170"/>
                </a:cubicBezTo>
                <a:cubicBezTo>
                  <a:pt x="1380" y="0"/>
                  <a:pt x="1380" y="0"/>
                  <a:pt x="1380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36" name="Freeform 24"/>
          <p:cNvSpPr/>
          <p:nvPr/>
        </p:nvSpPr>
        <p:spPr bwMode="auto">
          <a:xfrm flipH="1">
            <a:off x="5234832" y="3556794"/>
            <a:ext cx="1230313" cy="1593850"/>
          </a:xfrm>
          <a:custGeom>
            <a:avLst/>
            <a:gdLst>
              <a:gd name="T0" fmla="*/ 182 w 694"/>
              <a:gd name="T1" fmla="*/ 0 h 899"/>
              <a:gd name="T2" fmla="*/ 0 w 694"/>
              <a:gd name="T3" fmla="*/ 169 h 899"/>
              <a:gd name="T4" fmla="*/ 182 w 694"/>
              <a:gd name="T5" fmla="*/ 339 h 899"/>
              <a:gd name="T6" fmla="*/ 182 w 694"/>
              <a:gd name="T7" fmla="*/ 251 h 899"/>
              <a:gd name="T8" fmla="*/ 478 w 694"/>
              <a:gd name="T9" fmla="*/ 251 h 899"/>
              <a:gd name="T10" fmla="*/ 530 w 694"/>
              <a:gd name="T11" fmla="*/ 266 h 899"/>
              <a:gd name="T12" fmla="*/ 547 w 694"/>
              <a:gd name="T13" fmla="*/ 331 h 899"/>
              <a:gd name="T14" fmla="*/ 546 w 694"/>
              <a:gd name="T15" fmla="*/ 334 h 899"/>
              <a:gd name="T16" fmla="*/ 546 w 694"/>
              <a:gd name="T17" fmla="*/ 899 h 899"/>
              <a:gd name="T18" fmla="*/ 690 w 694"/>
              <a:gd name="T19" fmla="*/ 899 h 899"/>
              <a:gd name="T20" fmla="*/ 690 w 694"/>
              <a:gd name="T21" fmla="*/ 341 h 899"/>
              <a:gd name="T22" fmla="*/ 637 w 694"/>
              <a:gd name="T23" fmla="*/ 170 h 899"/>
              <a:gd name="T24" fmla="*/ 478 w 694"/>
              <a:gd name="T25" fmla="*/ 107 h 899"/>
              <a:gd name="T26" fmla="*/ 182 w 694"/>
              <a:gd name="T27" fmla="*/ 107 h 899"/>
              <a:gd name="T28" fmla="*/ 182 w 694"/>
              <a:gd name="T29" fmla="*/ 0 h 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94" h="899">
                <a:moveTo>
                  <a:pt x="182" y="0"/>
                </a:moveTo>
                <a:cubicBezTo>
                  <a:pt x="0" y="169"/>
                  <a:pt x="0" y="169"/>
                  <a:pt x="0" y="169"/>
                </a:cubicBezTo>
                <a:cubicBezTo>
                  <a:pt x="182" y="339"/>
                  <a:pt x="182" y="339"/>
                  <a:pt x="182" y="339"/>
                </a:cubicBezTo>
                <a:cubicBezTo>
                  <a:pt x="182" y="251"/>
                  <a:pt x="182" y="251"/>
                  <a:pt x="182" y="251"/>
                </a:cubicBezTo>
                <a:cubicBezTo>
                  <a:pt x="478" y="251"/>
                  <a:pt x="478" y="251"/>
                  <a:pt x="478" y="251"/>
                </a:cubicBezTo>
                <a:cubicBezTo>
                  <a:pt x="515" y="251"/>
                  <a:pt x="526" y="262"/>
                  <a:pt x="530" y="266"/>
                </a:cubicBezTo>
                <a:cubicBezTo>
                  <a:pt x="547" y="285"/>
                  <a:pt x="548" y="319"/>
                  <a:pt x="547" y="331"/>
                </a:cubicBezTo>
                <a:cubicBezTo>
                  <a:pt x="546" y="334"/>
                  <a:pt x="546" y="334"/>
                  <a:pt x="546" y="334"/>
                </a:cubicBezTo>
                <a:cubicBezTo>
                  <a:pt x="546" y="899"/>
                  <a:pt x="546" y="899"/>
                  <a:pt x="546" y="899"/>
                </a:cubicBezTo>
                <a:cubicBezTo>
                  <a:pt x="690" y="899"/>
                  <a:pt x="690" y="899"/>
                  <a:pt x="690" y="899"/>
                </a:cubicBezTo>
                <a:cubicBezTo>
                  <a:pt x="690" y="341"/>
                  <a:pt x="690" y="341"/>
                  <a:pt x="690" y="341"/>
                </a:cubicBezTo>
                <a:cubicBezTo>
                  <a:pt x="690" y="319"/>
                  <a:pt x="694" y="234"/>
                  <a:pt x="637" y="170"/>
                </a:cubicBezTo>
                <a:cubicBezTo>
                  <a:pt x="610" y="141"/>
                  <a:pt x="561" y="107"/>
                  <a:pt x="478" y="107"/>
                </a:cubicBezTo>
                <a:cubicBezTo>
                  <a:pt x="182" y="107"/>
                  <a:pt x="182" y="107"/>
                  <a:pt x="182" y="107"/>
                </a:cubicBezTo>
                <a:cubicBezTo>
                  <a:pt x="182" y="0"/>
                  <a:pt x="182" y="0"/>
                  <a:pt x="182" y="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38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此处添加标题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6465142" y="3489313"/>
            <a:ext cx="2040683" cy="854080"/>
            <a:chOff x="606056" y="712381"/>
            <a:chExt cx="2594344" cy="854080"/>
          </a:xfrm>
        </p:grpSpPr>
        <p:sp>
          <p:nvSpPr>
            <p:cNvPr id="67" name="TextBox 66"/>
            <p:cNvSpPr txBox="1"/>
            <p:nvPr/>
          </p:nvSpPr>
          <p:spPr>
            <a:xfrm>
              <a:off x="606056" y="712381"/>
              <a:ext cx="25943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添加标题</a:t>
              </a:r>
              <a:endParaRPr lang="en-US" sz="14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06056" y="1012463"/>
              <a:ext cx="259434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sz="1000" b="1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810468" y="3639353"/>
            <a:ext cx="2194476" cy="854080"/>
            <a:chOff x="606056" y="712381"/>
            <a:chExt cx="2594344" cy="854080"/>
          </a:xfrm>
        </p:grpSpPr>
        <p:sp>
          <p:nvSpPr>
            <p:cNvPr id="70" name="TextBox 69"/>
            <p:cNvSpPr txBox="1"/>
            <p:nvPr/>
          </p:nvSpPr>
          <p:spPr>
            <a:xfrm>
              <a:off x="606056" y="712381"/>
              <a:ext cx="25943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添加标题</a:t>
              </a:r>
              <a:endParaRPr lang="en-US" sz="14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606056" y="1012463"/>
              <a:ext cx="259434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sz="1000" b="1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390525" y="2104545"/>
            <a:ext cx="1650635" cy="1007968"/>
            <a:chOff x="606056" y="712381"/>
            <a:chExt cx="2594344" cy="1007968"/>
          </a:xfrm>
        </p:grpSpPr>
        <p:sp>
          <p:nvSpPr>
            <p:cNvPr id="73" name="TextBox 72"/>
            <p:cNvSpPr txBox="1"/>
            <p:nvPr/>
          </p:nvSpPr>
          <p:spPr>
            <a:xfrm>
              <a:off x="606056" y="712381"/>
              <a:ext cx="25943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accent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添加标题</a:t>
              </a:r>
              <a:endParaRPr lang="en-US" sz="1400" b="1" dirty="0">
                <a:solidFill>
                  <a:schemeClr val="accent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606056" y="1012463"/>
              <a:ext cx="259434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sz="1000" b="1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7159207" y="2184605"/>
            <a:ext cx="1534956" cy="1007968"/>
            <a:chOff x="606056" y="712381"/>
            <a:chExt cx="2594344" cy="1007968"/>
          </a:xfrm>
        </p:grpSpPr>
        <p:sp>
          <p:nvSpPr>
            <p:cNvPr id="76" name="TextBox 75"/>
            <p:cNvSpPr txBox="1"/>
            <p:nvPr/>
          </p:nvSpPr>
          <p:spPr>
            <a:xfrm>
              <a:off x="606056" y="712381"/>
              <a:ext cx="25943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accent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添加标题</a:t>
              </a:r>
              <a:endParaRPr lang="en-US" sz="1400" b="1" dirty="0">
                <a:solidFill>
                  <a:schemeClr val="accent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606056" y="1012463"/>
              <a:ext cx="259434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sz="1000" b="1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2490882" y="925980"/>
            <a:ext cx="4148044" cy="650119"/>
            <a:chOff x="223726" y="712381"/>
            <a:chExt cx="3359004" cy="780329"/>
          </a:xfrm>
        </p:grpSpPr>
        <p:sp>
          <p:nvSpPr>
            <p:cNvPr id="79" name="TextBox 78"/>
            <p:cNvSpPr txBox="1"/>
            <p:nvPr/>
          </p:nvSpPr>
          <p:spPr>
            <a:xfrm>
              <a:off x="606056" y="712381"/>
              <a:ext cx="2594344" cy="369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3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添加标题</a:t>
              </a:r>
              <a:endParaRPr lang="en-US" sz="1400" b="1" dirty="0">
                <a:solidFill>
                  <a:schemeClr val="accent3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223726" y="1012463"/>
              <a:ext cx="3359004" cy="480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sz="1000" b="1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sp>
        <p:nvSpPr>
          <p:cNvPr id="81" name="Freeform 156"/>
          <p:cNvSpPr/>
          <p:nvPr/>
        </p:nvSpPr>
        <p:spPr bwMode="auto">
          <a:xfrm>
            <a:off x="4545387" y="4845018"/>
            <a:ext cx="106850" cy="95796"/>
          </a:xfrm>
          <a:custGeom>
            <a:avLst/>
            <a:gdLst>
              <a:gd name="T0" fmla="*/ 33 w 37"/>
              <a:gd name="T1" fmla="*/ 0 h 33"/>
              <a:gd name="T2" fmla="*/ 5 w 37"/>
              <a:gd name="T3" fmla="*/ 0 h 33"/>
              <a:gd name="T4" fmla="*/ 0 w 37"/>
              <a:gd name="T5" fmla="*/ 5 h 33"/>
              <a:gd name="T6" fmla="*/ 0 w 37"/>
              <a:gd name="T7" fmla="*/ 22 h 33"/>
              <a:gd name="T8" fmla="*/ 5 w 37"/>
              <a:gd name="T9" fmla="*/ 26 h 33"/>
              <a:gd name="T10" fmla="*/ 14 w 37"/>
              <a:gd name="T11" fmla="*/ 26 h 33"/>
              <a:gd name="T12" fmla="*/ 23 w 37"/>
              <a:gd name="T13" fmla="*/ 33 h 33"/>
              <a:gd name="T14" fmla="*/ 23 w 37"/>
              <a:gd name="T15" fmla="*/ 26 h 33"/>
              <a:gd name="T16" fmla="*/ 33 w 37"/>
              <a:gd name="T17" fmla="*/ 26 h 33"/>
              <a:gd name="T18" fmla="*/ 37 w 37"/>
              <a:gd name="T19" fmla="*/ 22 h 33"/>
              <a:gd name="T20" fmla="*/ 37 w 37"/>
              <a:gd name="T21" fmla="*/ 5 h 33"/>
              <a:gd name="T22" fmla="*/ 33 w 37"/>
              <a:gd name="T23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7" h="33">
                <a:moveTo>
                  <a:pt x="33" y="0"/>
                </a:move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3"/>
                  <a:pt x="0" y="5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4"/>
                  <a:pt x="2" y="26"/>
                  <a:pt x="5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23" y="33"/>
                  <a:pt x="23" y="33"/>
                  <a:pt x="23" y="33"/>
                </a:cubicBezTo>
                <a:cubicBezTo>
                  <a:pt x="23" y="26"/>
                  <a:pt x="23" y="26"/>
                  <a:pt x="23" y="26"/>
                </a:cubicBezTo>
                <a:cubicBezTo>
                  <a:pt x="33" y="26"/>
                  <a:pt x="33" y="26"/>
                  <a:pt x="33" y="26"/>
                </a:cubicBezTo>
                <a:cubicBezTo>
                  <a:pt x="35" y="26"/>
                  <a:pt x="37" y="24"/>
                  <a:pt x="37" y="22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3"/>
                  <a:pt x="35" y="0"/>
                  <a:pt x="3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82" name="Freeform 161"/>
          <p:cNvSpPr>
            <a:spLocks noEditPoints="1"/>
          </p:cNvSpPr>
          <p:nvPr/>
        </p:nvSpPr>
        <p:spPr bwMode="auto">
          <a:xfrm>
            <a:off x="4865523" y="4828441"/>
            <a:ext cx="115447" cy="128957"/>
          </a:xfrm>
          <a:custGeom>
            <a:avLst/>
            <a:gdLst>
              <a:gd name="T0" fmla="*/ 31 w 40"/>
              <a:gd name="T1" fmla="*/ 18 h 44"/>
              <a:gd name="T2" fmla="*/ 15 w 40"/>
              <a:gd name="T3" fmla="*/ 3 h 44"/>
              <a:gd name="T4" fmla="*/ 10 w 40"/>
              <a:gd name="T5" fmla="*/ 1 h 44"/>
              <a:gd name="T6" fmla="*/ 7 w 40"/>
              <a:gd name="T7" fmla="*/ 5 h 44"/>
              <a:gd name="T8" fmla="*/ 4 w 40"/>
              <a:gd name="T9" fmla="*/ 29 h 44"/>
              <a:gd name="T10" fmla="*/ 3 w 40"/>
              <a:gd name="T11" fmla="*/ 39 h 44"/>
              <a:gd name="T12" fmla="*/ 24 w 40"/>
              <a:gd name="T13" fmla="*/ 40 h 44"/>
              <a:gd name="T14" fmla="*/ 39 w 40"/>
              <a:gd name="T15" fmla="*/ 25 h 44"/>
              <a:gd name="T16" fmla="*/ 31 w 40"/>
              <a:gd name="T17" fmla="*/ 18 h 44"/>
              <a:gd name="T18" fmla="*/ 23 w 40"/>
              <a:gd name="T19" fmla="*/ 37 h 44"/>
              <a:gd name="T20" fmla="*/ 6 w 40"/>
              <a:gd name="T21" fmla="*/ 38 h 44"/>
              <a:gd name="T22" fmla="*/ 19 w 40"/>
              <a:gd name="T23" fmla="*/ 27 h 44"/>
              <a:gd name="T24" fmla="*/ 36 w 40"/>
              <a:gd name="T25" fmla="*/ 27 h 44"/>
              <a:gd name="T26" fmla="*/ 23 w 40"/>
              <a:gd name="T27" fmla="*/ 37 h 44"/>
              <a:gd name="T28" fmla="*/ 20 w 40"/>
              <a:gd name="T29" fmla="*/ 29 h 44"/>
              <a:gd name="T30" fmla="*/ 10 w 40"/>
              <a:gd name="T31" fmla="*/ 35 h 44"/>
              <a:gd name="T32" fmla="*/ 17 w 40"/>
              <a:gd name="T33" fmla="*/ 35 h 44"/>
              <a:gd name="T34" fmla="*/ 22 w 40"/>
              <a:gd name="T35" fmla="*/ 29 h 44"/>
              <a:gd name="T36" fmla="*/ 22 w 40"/>
              <a:gd name="T37" fmla="*/ 29 h 44"/>
              <a:gd name="T38" fmla="*/ 20 w 40"/>
              <a:gd name="T39" fmla="*/ 29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0" h="44">
                <a:moveTo>
                  <a:pt x="31" y="18"/>
                </a:moveTo>
                <a:cubicBezTo>
                  <a:pt x="26" y="7"/>
                  <a:pt x="23" y="3"/>
                  <a:pt x="15" y="3"/>
                </a:cubicBezTo>
                <a:cubicBezTo>
                  <a:pt x="11" y="3"/>
                  <a:pt x="12" y="0"/>
                  <a:pt x="10" y="1"/>
                </a:cubicBezTo>
                <a:cubicBezTo>
                  <a:pt x="7" y="2"/>
                  <a:pt x="9" y="3"/>
                  <a:pt x="7" y="5"/>
                </a:cubicBezTo>
                <a:cubicBezTo>
                  <a:pt x="0" y="11"/>
                  <a:pt x="1" y="16"/>
                  <a:pt x="4" y="29"/>
                </a:cubicBezTo>
                <a:cubicBezTo>
                  <a:pt x="5" y="34"/>
                  <a:pt x="1" y="34"/>
                  <a:pt x="3" y="39"/>
                </a:cubicBezTo>
                <a:cubicBezTo>
                  <a:pt x="4" y="43"/>
                  <a:pt x="14" y="44"/>
                  <a:pt x="24" y="40"/>
                </a:cubicBezTo>
                <a:cubicBezTo>
                  <a:pt x="34" y="37"/>
                  <a:pt x="40" y="29"/>
                  <a:pt x="39" y="25"/>
                </a:cubicBezTo>
                <a:cubicBezTo>
                  <a:pt x="37" y="20"/>
                  <a:pt x="34" y="23"/>
                  <a:pt x="31" y="18"/>
                </a:cubicBezTo>
                <a:close/>
                <a:moveTo>
                  <a:pt x="23" y="37"/>
                </a:moveTo>
                <a:cubicBezTo>
                  <a:pt x="14" y="41"/>
                  <a:pt x="6" y="39"/>
                  <a:pt x="6" y="38"/>
                </a:cubicBezTo>
                <a:cubicBezTo>
                  <a:pt x="5" y="36"/>
                  <a:pt x="9" y="31"/>
                  <a:pt x="19" y="27"/>
                </a:cubicBezTo>
                <a:cubicBezTo>
                  <a:pt x="30" y="24"/>
                  <a:pt x="35" y="25"/>
                  <a:pt x="36" y="27"/>
                </a:cubicBezTo>
                <a:cubicBezTo>
                  <a:pt x="36" y="28"/>
                  <a:pt x="32" y="34"/>
                  <a:pt x="23" y="37"/>
                </a:cubicBezTo>
                <a:close/>
                <a:moveTo>
                  <a:pt x="20" y="29"/>
                </a:moveTo>
                <a:cubicBezTo>
                  <a:pt x="15" y="31"/>
                  <a:pt x="12" y="33"/>
                  <a:pt x="10" y="35"/>
                </a:cubicBezTo>
                <a:cubicBezTo>
                  <a:pt x="11" y="36"/>
                  <a:pt x="14" y="36"/>
                  <a:pt x="17" y="35"/>
                </a:cubicBezTo>
                <a:cubicBezTo>
                  <a:pt x="20" y="34"/>
                  <a:pt x="22" y="31"/>
                  <a:pt x="22" y="29"/>
                </a:cubicBezTo>
                <a:cubicBezTo>
                  <a:pt x="22" y="29"/>
                  <a:pt x="22" y="29"/>
                  <a:pt x="22" y="29"/>
                </a:cubicBezTo>
                <a:cubicBezTo>
                  <a:pt x="21" y="29"/>
                  <a:pt x="20" y="29"/>
                  <a:pt x="20" y="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83" name="Freeform 162"/>
          <p:cNvSpPr>
            <a:spLocks noEditPoints="1"/>
          </p:cNvSpPr>
          <p:nvPr/>
        </p:nvSpPr>
        <p:spPr bwMode="auto">
          <a:xfrm>
            <a:off x="3756661" y="4834578"/>
            <a:ext cx="133870" cy="116676"/>
          </a:xfrm>
          <a:custGeom>
            <a:avLst/>
            <a:gdLst>
              <a:gd name="T0" fmla="*/ 3 w 46"/>
              <a:gd name="T1" fmla="*/ 12 h 40"/>
              <a:gd name="T2" fmla="*/ 43 w 46"/>
              <a:gd name="T3" fmla="*/ 12 h 40"/>
              <a:gd name="T4" fmla="*/ 43 w 46"/>
              <a:gd name="T5" fmla="*/ 10 h 40"/>
              <a:gd name="T6" fmla="*/ 34 w 46"/>
              <a:gd name="T7" fmla="*/ 7 h 40"/>
              <a:gd name="T8" fmla="*/ 32 w 46"/>
              <a:gd name="T9" fmla="*/ 7 h 40"/>
              <a:gd name="T10" fmla="*/ 32 w 46"/>
              <a:gd name="T11" fmla="*/ 0 h 40"/>
              <a:gd name="T12" fmla="*/ 14 w 46"/>
              <a:gd name="T13" fmla="*/ 0 h 40"/>
              <a:gd name="T14" fmla="*/ 14 w 46"/>
              <a:gd name="T15" fmla="*/ 7 h 40"/>
              <a:gd name="T16" fmla="*/ 12 w 46"/>
              <a:gd name="T17" fmla="*/ 7 h 40"/>
              <a:gd name="T18" fmla="*/ 2 w 46"/>
              <a:gd name="T19" fmla="*/ 10 h 40"/>
              <a:gd name="T20" fmla="*/ 3 w 46"/>
              <a:gd name="T21" fmla="*/ 12 h 40"/>
              <a:gd name="T22" fmla="*/ 43 w 46"/>
              <a:gd name="T23" fmla="*/ 14 h 40"/>
              <a:gd name="T24" fmla="*/ 2 w 46"/>
              <a:gd name="T25" fmla="*/ 14 h 40"/>
              <a:gd name="T26" fmla="*/ 0 w 46"/>
              <a:gd name="T27" fmla="*/ 17 h 40"/>
              <a:gd name="T28" fmla="*/ 0 w 46"/>
              <a:gd name="T29" fmla="*/ 25 h 40"/>
              <a:gd name="T30" fmla="*/ 2 w 46"/>
              <a:gd name="T31" fmla="*/ 28 h 40"/>
              <a:gd name="T32" fmla="*/ 7 w 46"/>
              <a:gd name="T33" fmla="*/ 28 h 40"/>
              <a:gd name="T34" fmla="*/ 5 w 46"/>
              <a:gd name="T35" fmla="*/ 40 h 40"/>
              <a:gd name="T36" fmla="*/ 40 w 46"/>
              <a:gd name="T37" fmla="*/ 40 h 40"/>
              <a:gd name="T38" fmla="*/ 38 w 46"/>
              <a:gd name="T39" fmla="*/ 28 h 40"/>
              <a:gd name="T40" fmla="*/ 43 w 46"/>
              <a:gd name="T41" fmla="*/ 28 h 40"/>
              <a:gd name="T42" fmla="*/ 46 w 46"/>
              <a:gd name="T43" fmla="*/ 25 h 40"/>
              <a:gd name="T44" fmla="*/ 46 w 46"/>
              <a:gd name="T45" fmla="*/ 17 h 40"/>
              <a:gd name="T46" fmla="*/ 43 w 46"/>
              <a:gd name="T47" fmla="*/ 14 h 40"/>
              <a:gd name="T48" fmla="*/ 10 w 46"/>
              <a:gd name="T49" fmla="*/ 35 h 40"/>
              <a:gd name="T50" fmla="*/ 13 w 46"/>
              <a:gd name="T51" fmla="*/ 20 h 40"/>
              <a:gd name="T52" fmla="*/ 32 w 46"/>
              <a:gd name="T53" fmla="*/ 20 h 40"/>
              <a:gd name="T54" fmla="*/ 36 w 46"/>
              <a:gd name="T55" fmla="*/ 35 h 40"/>
              <a:gd name="T56" fmla="*/ 10 w 46"/>
              <a:gd name="T57" fmla="*/ 35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6" h="40">
                <a:moveTo>
                  <a:pt x="3" y="12"/>
                </a:moveTo>
                <a:cubicBezTo>
                  <a:pt x="43" y="12"/>
                  <a:pt x="43" y="12"/>
                  <a:pt x="43" y="12"/>
                </a:cubicBezTo>
                <a:cubicBezTo>
                  <a:pt x="44" y="12"/>
                  <a:pt x="44" y="10"/>
                  <a:pt x="43" y="10"/>
                </a:cubicBezTo>
                <a:cubicBezTo>
                  <a:pt x="42" y="10"/>
                  <a:pt x="35" y="7"/>
                  <a:pt x="34" y="7"/>
                </a:cubicBezTo>
                <a:cubicBezTo>
                  <a:pt x="32" y="7"/>
                  <a:pt x="32" y="7"/>
                  <a:pt x="32" y="7"/>
                </a:cubicBezTo>
                <a:cubicBezTo>
                  <a:pt x="32" y="0"/>
                  <a:pt x="32" y="0"/>
                  <a:pt x="32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7"/>
                  <a:pt x="14" y="7"/>
                  <a:pt x="14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0" y="7"/>
                  <a:pt x="3" y="10"/>
                  <a:pt x="2" y="10"/>
                </a:cubicBezTo>
                <a:cubicBezTo>
                  <a:pt x="2" y="10"/>
                  <a:pt x="1" y="12"/>
                  <a:pt x="3" y="12"/>
                </a:cubicBezTo>
                <a:close/>
                <a:moveTo>
                  <a:pt x="43" y="14"/>
                </a:moveTo>
                <a:cubicBezTo>
                  <a:pt x="2" y="14"/>
                  <a:pt x="2" y="14"/>
                  <a:pt x="2" y="14"/>
                </a:cubicBezTo>
                <a:cubicBezTo>
                  <a:pt x="1" y="14"/>
                  <a:pt x="0" y="16"/>
                  <a:pt x="0" y="17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7"/>
                  <a:pt x="1" y="28"/>
                  <a:pt x="2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5" y="40"/>
                  <a:pt x="5" y="40"/>
                  <a:pt x="5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38" y="28"/>
                  <a:pt x="38" y="28"/>
                  <a:pt x="38" y="28"/>
                </a:cubicBezTo>
                <a:cubicBezTo>
                  <a:pt x="43" y="28"/>
                  <a:pt x="43" y="28"/>
                  <a:pt x="43" y="28"/>
                </a:cubicBezTo>
                <a:cubicBezTo>
                  <a:pt x="44" y="28"/>
                  <a:pt x="46" y="27"/>
                  <a:pt x="46" y="25"/>
                </a:cubicBezTo>
                <a:cubicBezTo>
                  <a:pt x="46" y="17"/>
                  <a:pt x="46" y="17"/>
                  <a:pt x="46" y="17"/>
                </a:cubicBezTo>
                <a:cubicBezTo>
                  <a:pt x="46" y="16"/>
                  <a:pt x="44" y="14"/>
                  <a:pt x="43" y="14"/>
                </a:cubicBezTo>
                <a:close/>
                <a:moveTo>
                  <a:pt x="10" y="35"/>
                </a:moveTo>
                <a:cubicBezTo>
                  <a:pt x="13" y="20"/>
                  <a:pt x="13" y="20"/>
                  <a:pt x="13" y="20"/>
                </a:cubicBezTo>
                <a:cubicBezTo>
                  <a:pt x="32" y="20"/>
                  <a:pt x="32" y="20"/>
                  <a:pt x="32" y="20"/>
                </a:cubicBezTo>
                <a:cubicBezTo>
                  <a:pt x="36" y="35"/>
                  <a:pt x="36" y="35"/>
                  <a:pt x="36" y="35"/>
                </a:cubicBezTo>
                <a:lnTo>
                  <a:pt x="10" y="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84" name="Freeform 167"/>
          <p:cNvSpPr/>
          <p:nvPr/>
        </p:nvSpPr>
        <p:spPr bwMode="auto">
          <a:xfrm>
            <a:off x="5302846" y="4837652"/>
            <a:ext cx="125273" cy="110535"/>
          </a:xfrm>
          <a:custGeom>
            <a:avLst/>
            <a:gdLst>
              <a:gd name="T0" fmla="*/ 42 w 43"/>
              <a:gd name="T1" fmla="*/ 20 h 38"/>
              <a:gd name="T2" fmla="*/ 23 w 43"/>
              <a:gd name="T3" fmla="*/ 1 h 38"/>
              <a:gd name="T4" fmla="*/ 19 w 43"/>
              <a:gd name="T5" fmla="*/ 1 h 38"/>
              <a:gd name="T6" fmla="*/ 1 w 43"/>
              <a:gd name="T7" fmla="*/ 20 h 38"/>
              <a:gd name="T8" fmla="*/ 1 w 43"/>
              <a:gd name="T9" fmla="*/ 21 h 38"/>
              <a:gd name="T10" fmla="*/ 5 w 43"/>
              <a:gd name="T11" fmla="*/ 21 h 38"/>
              <a:gd name="T12" fmla="*/ 5 w 43"/>
              <a:gd name="T13" fmla="*/ 36 h 38"/>
              <a:gd name="T14" fmla="*/ 7 w 43"/>
              <a:gd name="T15" fmla="*/ 38 h 38"/>
              <a:gd name="T16" fmla="*/ 16 w 43"/>
              <a:gd name="T17" fmla="*/ 38 h 38"/>
              <a:gd name="T18" fmla="*/ 16 w 43"/>
              <a:gd name="T19" fmla="*/ 23 h 38"/>
              <a:gd name="T20" fmla="*/ 26 w 43"/>
              <a:gd name="T21" fmla="*/ 23 h 38"/>
              <a:gd name="T22" fmla="*/ 26 w 43"/>
              <a:gd name="T23" fmla="*/ 38 h 38"/>
              <a:gd name="T24" fmla="*/ 36 w 43"/>
              <a:gd name="T25" fmla="*/ 38 h 38"/>
              <a:gd name="T26" fmla="*/ 37 w 43"/>
              <a:gd name="T27" fmla="*/ 36 h 38"/>
              <a:gd name="T28" fmla="*/ 37 w 43"/>
              <a:gd name="T29" fmla="*/ 21 h 38"/>
              <a:gd name="T30" fmla="*/ 41 w 43"/>
              <a:gd name="T31" fmla="*/ 21 h 38"/>
              <a:gd name="T32" fmla="*/ 42 w 43"/>
              <a:gd name="T33" fmla="*/ 2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3" h="38">
                <a:moveTo>
                  <a:pt x="42" y="20"/>
                </a:moveTo>
                <a:cubicBezTo>
                  <a:pt x="23" y="1"/>
                  <a:pt x="23" y="1"/>
                  <a:pt x="23" y="1"/>
                </a:cubicBezTo>
                <a:cubicBezTo>
                  <a:pt x="22" y="0"/>
                  <a:pt x="20" y="0"/>
                  <a:pt x="19" y="1"/>
                </a:cubicBezTo>
                <a:cubicBezTo>
                  <a:pt x="1" y="20"/>
                  <a:pt x="1" y="20"/>
                  <a:pt x="1" y="20"/>
                </a:cubicBezTo>
                <a:cubicBezTo>
                  <a:pt x="0" y="21"/>
                  <a:pt x="0" y="21"/>
                  <a:pt x="1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36"/>
                  <a:pt x="5" y="36"/>
                  <a:pt x="5" y="36"/>
                </a:cubicBezTo>
                <a:cubicBezTo>
                  <a:pt x="5" y="37"/>
                  <a:pt x="5" y="38"/>
                  <a:pt x="7" y="38"/>
                </a:cubicBezTo>
                <a:cubicBezTo>
                  <a:pt x="16" y="38"/>
                  <a:pt x="16" y="38"/>
                  <a:pt x="16" y="38"/>
                </a:cubicBezTo>
                <a:cubicBezTo>
                  <a:pt x="16" y="23"/>
                  <a:pt x="16" y="23"/>
                  <a:pt x="16" y="23"/>
                </a:cubicBezTo>
                <a:cubicBezTo>
                  <a:pt x="26" y="23"/>
                  <a:pt x="26" y="23"/>
                  <a:pt x="26" y="23"/>
                </a:cubicBezTo>
                <a:cubicBezTo>
                  <a:pt x="26" y="38"/>
                  <a:pt x="26" y="38"/>
                  <a:pt x="26" y="38"/>
                </a:cubicBezTo>
                <a:cubicBezTo>
                  <a:pt x="36" y="38"/>
                  <a:pt x="36" y="38"/>
                  <a:pt x="36" y="38"/>
                </a:cubicBezTo>
                <a:cubicBezTo>
                  <a:pt x="37" y="38"/>
                  <a:pt x="37" y="37"/>
                  <a:pt x="37" y="36"/>
                </a:cubicBezTo>
                <a:cubicBezTo>
                  <a:pt x="37" y="21"/>
                  <a:pt x="37" y="21"/>
                  <a:pt x="37" y="21"/>
                </a:cubicBezTo>
                <a:cubicBezTo>
                  <a:pt x="41" y="21"/>
                  <a:pt x="41" y="21"/>
                  <a:pt x="41" y="21"/>
                </a:cubicBezTo>
                <a:cubicBezTo>
                  <a:pt x="42" y="21"/>
                  <a:pt x="43" y="21"/>
                  <a:pt x="42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85" name="Freeform 172"/>
          <p:cNvSpPr>
            <a:spLocks noEditPoints="1"/>
          </p:cNvSpPr>
          <p:nvPr/>
        </p:nvSpPr>
        <p:spPr bwMode="auto">
          <a:xfrm>
            <a:off x="4188121" y="4827824"/>
            <a:ext cx="131413" cy="130184"/>
          </a:xfrm>
          <a:custGeom>
            <a:avLst/>
            <a:gdLst>
              <a:gd name="T0" fmla="*/ 22 w 45"/>
              <a:gd name="T1" fmla="*/ 0 h 45"/>
              <a:gd name="T2" fmla="*/ 0 w 45"/>
              <a:gd name="T3" fmla="*/ 22 h 45"/>
              <a:gd name="T4" fmla="*/ 22 w 45"/>
              <a:gd name="T5" fmla="*/ 45 h 45"/>
              <a:gd name="T6" fmla="*/ 45 w 45"/>
              <a:gd name="T7" fmla="*/ 22 h 45"/>
              <a:gd name="T8" fmla="*/ 22 w 45"/>
              <a:gd name="T9" fmla="*/ 0 h 45"/>
              <a:gd name="T10" fmla="*/ 42 w 45"/>
              <a:gd name="T11" fmla="*/ 22 h 45"/>
              <a:gd name="T12" fmla="*/ 38 w 45"/>
              <a:gd name="T13" fmla="*/ 34 h 45"/>
              <a:gd name="T14" fmla="*/ 37 w 45"/>
              <a:gd name="T15" fmla="*/ 31 h 45"/>
              <a:gd name="T16" fmla="*/ 38 w 45"/>
              <a:gd name="T17" fmla="*/ 24 h 45"/>
              <a:gd name="T18" fmla="*/ 35 w 45"/>
              <a:gd name="T19" fmla="*/ 19 h 45"/>
              <a:gd name="T20" fmla="*/ 30 w 45"/>
              <a:gd name="T21" fmla="*/ 16 h 45"/>
              <a:gd name="T22" fmla="*/ 33 w 45"/>
              <a:gd name="T23" fmla="*/ 8 h 45"/>
              <a:gd name="T24" fmla="*/ 28 w 45"/>
              <a:gd name="T25" fmla="*/ 6 h 45"/>
              <a:gd name="T26" fmla="*/ 29 w 45"/>
              <a:gd name="T27" fmla="*/ 4 h 45"/>
              <a:gd name="T28" fmla="*/ 42 w 45"/>
              <a:gd name="T29" fmla="*/ 22 h 45"/>
              <a:gd name="T30" fmla="*/ 20 w 45"/>
              <a:gd name="T31" fmla="*/ 3 h 45"/>
              <a:gd name="T32" fmla="*/ 17 w 45"/>
              <a:gd name="T33" fmla="*/ 5 h 45"/>
              <a:gd name="T34" fmla="*/ 14 w 45"/>
              <a:gd name="T35" fmla="*/ 8 h 45"/>
              <a:gd name="T36" fmla="*/ 11 w 45"/>
              <a:gd name="T37" fmla="*/ 12 h 45"/>
              <a:gd name="T38" fmla="*/ 13 w 45"/>
              <a:gd name="T39" fmla="*/ 14 h 45"/>
              <a:gd name="T40" fmla="*/ 16 w 45"/>
              <a:gd name="T41" fmla="*/ 15 h 45"/>
              <a:gd name="T42" fmla="*/ 23 w 45"/>
              <a:gd name="T43" fmla="*/ 22 h 45"/>
              <a:gd name="T44" fmla="*/ 18 w 45"/>
              <a:gd name="T45" fmla="*/ 28 h 45"/>
              <a:gd name="T46" fmla="*/ 17 w 45"/>
              <a:gd name="T47" fmla="*/ 31 h 45"/>
              <a:gd name="T48" fmla="*/ 17 w 45"/>
              <a:gd name="T49" fmla="*/ 37 h 45"/>
              <a:gd name="T50" fmla="*/ 13 w 45"/>
              <a:gd name="T51" fmla="*/ 32 h 45"/>
              <a:gd name="T52" fmla="*/ 12 w 45"/>
              <a:gd name="T53" fmla="*/ 27 h 45"/>
              <a:gd name="T54" fmla="*/ 8 w 45"/>
              <a:gd name="T55" fmla="*/ 22 h 45"/>
              <a:gd name="T56" fmla="*/ 10 w 45"/>
              <a:gd name="T57" fmla="*/ 17 h 45"/>
              <a:gd name="T58" fmla="*/ 5 w 45"/>
              <a:gd name="T59" fmla="*/ 16 h 45"/>
              <a:gd name="T60" fmla="*/ 20 w 45"/>
              <a:gd name="T61" fmla="*/ 3 h 45"/>
              <a:gd name="T62" fmla="*/ 16 w 45"/>
              <a:gd name="T63" fmla="*/ 41 h 45"/>
              <a:gd name="T64" fmla="*/ 19 w 45"/>
              <a:gd name="T65" fmla="*/ 39 h 45"/>
              <a:gd name="T66" fmla="*/ 22 w 45"/>
              <a:gd name="T67" fmla="*/ 38 h 45"/>
              <a:gd name="T68" fmla="*/ 28 w 45"/>
              <a:gd name="T69" fmla="*/ 37 h 45"/>
              <a:gd name="T70" fmla="*/ 33 w 45"/>
              <a:gd name="T71" fmla="*/ 38 h 45"/>
              <a:gd name="T72" fmla="*/ 22 w 45"/>
              <a:gd name="T73" fmla="*/ 42 h 45"/>
              <a:gd name="T74" fmla="*/ 16 w 45"/>
              <a:gd name="T75" fmla="*/ 41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5" h="45">
                <a:moveTo>
                  <a:pt x="22" y="0"/>
                </a:moveTo>
                <a:cubicBezTo>
                  <a:pt x="10" y="0"/>
                  <a:pt x="0" y="10"/>
                  <a:pt x="0" y="22"/>
                </a:cubicBezTo>
                <a:cubicBezTo>
                  <a:pt x="0" y="35"/>
                  <a:pt x="10" y="45"/>
                  <a:pt x="22" y="45"/>
                </a:cubicBezTo>
                <a:cubicBezTo>
                  <a:pt x="35" y="45"/>
                  <a:pt x="45" y="35"/>
                  <a:pt x="45" y="22"/>
                </a:cubicBezTo>
                <a:cubicBezTo>
                  <a:pt x="45" y="10"/>
                  <a:pt x="35" y="0"/>
                  <a:pt x="22" y="0"/>
                </a:cubicBezTo>
                <a:close/>
                <a:moveTo>
                  <a:pt x="42" y="22"/>
                </a:moveTo>
                <a:cubicBezTo>
                  <a:pt x="42" y="27"/>
                  <a:pt x="40" y="31"/>
                  <a:pt x="38" y="34"/>
                </a:cubicBezTo>
                <a:cubicBezTo>
                  <a:pt x="37" y="34"/>
                  <a:pt x="36" y="32"/>
                  <a:pt x="37" y="31"/>
                </a:cubicBezTo>
                <a:cubicBezTo>
                  <a:pt x="38" y="29"/>
                  <a:pt x="38" y="25"/>
                  <a:pt x="38" y="24"/>
                </a:cubicBezTo>
                <a:cubicBezTo>
                  <a:pt x="38" y="23"/>
                  <a:pt x="37" y="19"/>
                  <a:pt x="35" y="19"/>
                </a:cubicBezTo>
                <a:cubicBezTo>
                  <a:pt x="33" y="19"/>
                  <a:pt x="32" y="19"/>
                  <a:pt x="30" y="16"/>
                </a:cubicBezTo>
                <a:cubicBezTo>
                  <a:pt x="28" y="11"/>
                  <a:pt x="35" y="10"/>
                  <a:pt x="33" y="8"/>
                </a:cubicBezTo>
                <a:cubicBezTo>
                  <a:pt x="32" y="7"/>
                  <a:pt x="28" y="11"/>
                  <a:pt x="28" y="6"/>
                </a:cubicBezTo>
                <a:cubicBezTo>
                  <a:pt x="28" y="5"/>
                  <a:pt x="28" y="5"/>
                  <a:pt x="29" y="4"/>
                </a:cubicBezTo>
                <a:cubicBezTo>
                  <a:pt x="36" y="7"/>
                  <a:pt x="42" y="14"/>
                  <a:pt x="42" y="22"/>
                </a:cubicBezTo>
                <a:close/>
                <a:moveTo>
                  <a:pt x="20" y="3"/>
                </a:moveTo>
                <a:cubicBezTo>
                  <a:pt x="19" y="4"/>
                  <a:pt x="18" y="5"/>
                  <a:pt x="17" y="5"/>
                </a:cubicBezTo>
                <a:cubicBezTo>
                  <a:pt x="16" y="7"/>
                  <a:pt x="15" y="7"/>
                  <a:pt x="14" y="8"/>
                </a:cubicBezTo>
                <a:cubicBezTo>
                  <a:pt x="13" y="9"/>
                  <a:pt x="11" y="11"/>
                  <a:pt x="11" y="12"/>
                </a:cubicBezTo>
                <a:cubicBezTo>
                  <a:pt x="11" y="13"/>
                  <a:pt x="12" y="15"/>
                  <a:pt x="13" y="14"/>
                </a:cubicBezTo>
                <a:cubicBezTo>
                  <a:pt x="13" y="14"/>
                  <a:pt x="15" y="14"/>
                  <a:pt x="16" y="15"/>
                </a:cubicBezTo>
                <a:cubicBezTo>
                  <a:pt x="18" y="15"/>
                  <a:pt x="26" y="15"/>
                  <a:pt x="23" y="22"/>
                </a:cubicBezTo>
                <a:cubicBezTo>
                  <a:pt x="22" y="24"/>
                  <a:pt x="19" y="24"/>
                  <a:pt x="18" y="28"/>
                </a:cubicBezTo>
                <a:cubicBezTo>
                  <a:pt x="18" y="28"/>
                  <a:pt x="17" y="30"/>
                  <a:pt x="17" y="31"/>
                </a:cubicBezTo>
                <a:cubicBezTo>
                  <a:pt x="17" y="32"/>
                  <a:pt x="18" y="37"/>
                  <a:pt x="17" y="37"/>
                </a:cubicBezTo>
                <a:cubicBezTo>
                  <a:pt x="16" y="37"/>
                  <a:pt x="13" y="33"/>
                  <a:pt x="13" y="32"/>
                </a:cubicBezTo>
                <a:cubicBezTo>
                  <a:pt x="13" y="31"/>
                  <a:pt x="12" y="29"/>
                  <a:pt x="12" y="27"/>
                </a:cubicBezTo>
                <a:cubicBezTo>
                  <a:pt x="12" y="25"/>
                  <a:pt x="8" y="25"/>
                  <a:pt x="8" y="22"/>
                </a:cubicBezTo>
                <a:cubicBezTo>
                  <a:pt x="8" y="19"/>
                  <a:pt x="10" y="18"/>
                  <a:pt x="10" y="17"/>
                </a:cubicBezTo>
                <a:cubicBezTo>
                  <a:pt x="9" y="16"/>
                  <a:pt x="6" y="16"/>
                  <a:pt x="5" y="16"/>
                </a:cubicBezTo>
                <a:cubicBezTo>
                  <a:pt x="7" y="9"/>
                  <a:pt x="13" y="4"/>
                  <a:pt x="20" y="3"/>
                </a:cubicBezTo>
                <a:close/>
                <a:moveTo>
                  <a:pt x="16" y="41"/>
                </a:moveTo>
                <a:cubicBezTo>
                  <a:pt x="18" y="40"/>
                  <a:pt x="18" y="39"/>
                  <a:pt x="19" y="39"/>
                </a:cubicBezTo>
                <a:cubicBezTo>
                  <a:pt x="20" y="39"/>
                  <a:pt x="21" y="39"/>
                  <a:pt x="22" y="38"/>
                </a:cubicBezTo>
                <a:cubicBezTo>
                  <a:pt x="23" y="38"/>
                  <a:pt x="26" y="37"/>
                  <a:pt x="28" y="37"/>
                </a:cubicBezTo>
                <a:cubicBezTo>
                  <a:pt x="29" y="37"/>
                  <a:pt x="32" y="37"/>
                  <a:pt x="33" y="38"/>
                </a:cubicBezTo>
                <a:cubicBezTo>
                  <a:pt x="30" y="40"/>
                  <a:pt x="26" y="42"/>
                  <a:pt x="22" y="42"/>
                </a:cubicBezTo>
                <a:cubicBezTo>
                  <a:pt x="20" y="42"/>
                  <a:pt x="18" y="41"/>
                  <a:pt x="16" y="4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1" grpId="0" animBg="1"/>
      <p:bldP spid="44" grpId="0" animBg="1"/>
      <p:bldP spid="35" grpId="0" animBg="1"/>
      <p:bldP spid="36" grpId="0" animBg="1"/>
      <p:bldP spid="38" grpId="0"/>
      <p:bldP spid="81" grpId="0" animBg="1"/>
      <p:bldP spid="82" grpId="0" animBg="1"/>
      <p:bldP spid="83" grpId="0" animBg="1"/>
      <p:bldP spid="84" grpId="0" animBg="1"/>
      <p:bldP spid="8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此处添加标题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6568294" y="2665348"/>
            <a:ext cx="2594344" cy="1007968"/>
            <a:chOff x="606056" y="712381"/>
            <a:chExt cx="2594344" cy="1007968"/>
          </a:xfrm>
        </p:grpSpPr>
        <p:sp>
          <p:nvSpPr>
            <p:cNvPr id="32" name="TextBox 31"/>
            <p:cNvSpPr txBox="1"/>
            <p:nvPr/>
          </p:nvSpPr>
          <p:spPr>
            <a:xfrm>
              <a:off x="606056" y="712381"/>
              <a:ext cx="25943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accent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添加标题</a:t>
              </a:r>
              <a:endParaRPr lang="en-US" sz="1400" b="1" dirty="0">
                <a:solidFill>
                  <a:schemeClr val="accent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06056" y="1012463"/>
              <a:ext cx="166373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sz="1000" b="1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2753978" y="931013"/>
            <a:ext cx="3655729" cy="700192"/>
            <a:chOff x="606056" y="712381"/>
            <a:chExt cx="2594344" cy="700193"/>
          </a:xfrm>
        </p:grpSpPr>
        <p:sp>
          <p:nvSpPr>
            <p:cNvPr id="35" name="TextBox 34"/>
            <p:cNvSpPr txBox="1"/>
            <p:nvPr/>
          </p:nvSpPr>
          <p:spPr>
            <a:xfrm>
              <a:off x="606056" y="712381"/>
              <a:ext cx="25943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添加标题</a:t>
              </a:r>
              <a:endParaRPr lang="en-US" sz="14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06056" y="1012463"/>
              <a:ext cx="2594344" cy="4001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sz="1000" b="1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1162050" y="2665348"/>
            <a:ext cx="1691026" cy="1007968"/>
            <a:chOff x="606056" y="712381"/>
            <a:chExt cx="2594344" cy="1007968"/>
          </a:xfrm>
        </p:grpSpPr>
        <p:sp>
          <p:nvSpPr>
            <p:cNvPr id="38" name="TextBox 37"/>
            <p:cNvSpPr txBox="1"/>
            <p:nvPr/>
          </p:nvSpPr>
          <p:spPr>
            <a:xfrm>
              <a:off x="606056" y="712381"/>
              <a:ext cx="25943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3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添加标题</a:t>
              </a:r>
              <a:endParaRPr lang="en-US" sz="1400" b="1" dirty="0">
                <a:solidFill>
                  <a:schemeClr val="accent3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06056" y="1012463"/>
              <a:ext cx="259434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0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sz="1000" b="1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cxnSp>
        <p:nvCxnSpPr>
          <p:cNvPr id="19" name="Straight Connector 18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>
            <a:off x="3146107" y="1756928"/>
            <a:ext cx="2837599" cy="2672431"/>
            <a:chOff x="1846263" y="3175"/>
            <a:chExt cx="5454650" cy="5137151"/>
          </a:xfrm>
        </p:grpSpPr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3051176" y="3175"/>
              <a:ext cx="3054350" cy="3052763"/>
            </a:xfrm>
            <a:custGeom>
              <a:avLst/>
              <a:gdLst>
                <a:gd name="T0" fmla="*/ 609 w 1219"/>
                <a:gd name="T1" fmla="*/ 0 h 1218"/>
                <a:gd name="T2" fmla="*/ 0 w 1219"/>
                <a:gd name="T3" fmla="*/ 609 h 1218"/>
                <a:gd name="T4" fmla="*/ 522 w 1219"/>
                <a:gd name="T5" fmla="*/ 1212 h 1218"/>
                <a:gd name="T6" fmla="*/ 609 w 1219"/>
                <a:gd name="T7" fmla="*/ 1218 h 1218"/>
                <a:gd name="T8" fmla="*/ 903 w 1219"/>
                <a:gd name="T9" fmla="*/ 1143 h 1218"/>
                <a:gd name="T10" fmla="*/ 922 w 1219"/>
                <a:gd name="T11" fmla="*/ 1132 h 1218"/>
                <a:gd name="T12" fmla="*/ 1174 w 1219"/>
                <a:gd name="T13" fmla="*/ 838 h 1218"/>
                <a:gd name="T14" fmla="*/ 1219 w 1219"/>
                <a:gd name="T15" fmla="*/ 609 h 1218"/>
                <a:gd name="T16" fmla="*/ 609 w 1219"/>
                <a:gd name="T17" fmla="*/ 0 h 1218"/>
                <a:gd name="T18" fmla="*/ 774 w 1219"/>
                <a:gd name="T19" fmla="*/ 918 h 1218"/>
                <a:gd name="T20" fmla="*/ 609 w 1219"/>
                <a:gd name="T21" fmla="*/ 959 h 1218"/>
                <a:gd name="T22" fmla="*/ 260 w 1219"/>
                <a:gd name="T23" fmla="*/ 609 h 1218"/>
                <a:gd name="T24" fmla="*/ 609 w 1219"/>
                <a:gd name="T25" fmla="*/ 260 h 1218"/>
                <a:gd name="T26" fmla="*/ 959 w 1219"/>
                <a:gd name="T27" fmla="*/ 609 h 1218"/>
                <a:gd name="T28" fmla="*/ 793 w 1219"/>
                <a:gd name="T29" fmla="*/ 907 h 1218"/>
                <a:gd name="T30" fmla="*/ 774 w 1219"/>
                <a:gd name="T31" fmla="*/ 9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19" h="1218">
                  <a:moveTo>
                    <a:pt x="609" y="0"/>
                  </a:moveTo>
                  <a:cubicBezTo>
                    <a:pt x="273" y="0"/>
                    <a:pt x="0" y="273"/>
                    <a:pt x="0" y="609"/>
                  </a:cubicBezTo>
                  <a:cubicBezTo>
                    <a:pt x="0" y="916"/>
                    <a:pt x="227" y="1169"/>
                    <a:pt x="522" y="1212"/>
                  </a:cubicBezTo>
                  <a:cubicBezTo>
                    <a:pt x="550" y="1216"/>
                    <a:pt x="580" y="1218"/>
                    <a:pt x="609" y="1218"/>
                  </a:cubicBezTo>
                  <a:cubicBezTo>
                    <a:pt x="716" y="1218"/>
                    <a:pt x="816" y="1191"/>
                    <a:pt x="903" y="1143"/>
                  </a:cubicBezTo>
                  <a:cubicBezTo>
                    <a:pt x="909" y="1139"/>
                    <a:pt x="916" y="1136"/>
                    <a:pt x="922" y="1132"/>
                  </a:cubicBezTo>
                  <a:cubicBezTo>
                    <a:pt x="1035" y="1064"/>
                    <a:pt x="1124" y="961"/>
                    <a:pt x="1174" y="838"/>
                  </a:cubicBezTo>
                  <a:cubicBezTo>
                    <a:pt x="1203" y="767"/>
                    <a:pt x="1219" y="690"/>
                    <a:pt x="1219" y="609"/>
                  </a:cubicBezTo>
                  <a:cubicBezTo>
                    <a:pt x="1219" y="273"/>
                    <a:pt x="946" y="0"/>
                    <a:pt x="609" y="0"/>
                  </a:cubicBezTo>
                  <a:close/>
                  <a:moveTo>
                    <a:pt x="774" y="918"/>
                  </a:moveTo>
                  <a:cubicBezTo>
                    <a:pt x="725" y="944"/>
                    <a:pt x="669" y="959"/>
                    <a:pt x="609" y="959"/>
                  </a:cubicBezTo>
                  <a:cubicBezTo>
                    <a:pt x="416" y="959"/>
                    <a:pt x="260" y="802"/>
                    <a:pt x="260" y="609"/>
                  </a:cubicBezTo>
                  <a:cubicBezTo>
                    <a:pt x="260" y="416"/>
                    <a:pt x="416" y="260"/>
                    <a:pt x="609" y="260"/>
                  </a:cubicBezTo>
                  <a:cubicBezTo>
                    <a:pt x="802" y="260"/>
                    <a:pt x="959" y="416"/>
                    <a:pt x="959" y="609"/>
                  </a:cubicBezTo>
                  <a:cubicBezTo>
                    <a:pt x="959" y="735"/>
                    <a:pt x="892" y="845"/>
                    <a:pt x="793" y="907"/>
                  </a:cubicBezTo>
                  <a:cubicBezTo>
                    <a:pt x="787" y="911"/>
                    <a:pt x="780" y="914"/>
                    <a:pt x="774" y="9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1846263" y="2081213"/>
              <a:ext cx="3054350" cy="3052763"/>
            </a:xfrm>
            <a:custGeom>
              <a:avLst/>
              <a:gdLst>
                <a:gd name="T0" fmla="*/ 609 w 1219"/>
                <a:gd name="T1" fmla="*/ 0 h 1218"/>
                <a:gd name="T2" fmla="*/ 0 w 1219"/>
                <a:gd name="T3" fmla="*/ 609 h 1218"/>
                <a:gd name="T4" fmla="*/ 609 w 1219"/>
                <a:gd name="T5" fmla="*/ 1218 h 1218"/>
                <a:gd name="T6" fmla="*/ 1219 w 1219"/>
                <a:gd name="T7" fmla="*/ 609 h 1218"/>
                <a:gd name="T8" fmla="*/ 609 w 1219"/>
                <a:gd name="T9" fmla="*/ 0 h 1218"/>
                <a:gd name="T10" fmla="*/ 609 w 1219"/>
                <a:gd name="T11" fmla="*/ 959 h 1218"/>
                <a:gd name="T12" fmla="*/ 260 w 1219"/>
                <a:gd name="T13" fmla="*/ 609 h 1218"/>
                <a:gd name="T14" fmla="*/ 609 w 1219"/>
                <a:gd name="T15" fmla="*/ 260 h 1218"/>
                <a:gd name="T16" fmla="*/ 959 w 1219"/>
                <a:gd name="T17" fmla="*/ 609 h 1218"/>
                <a:gd name="T18" fmla="*/ 609 w 1219"/>
                <a:gd name="T19" fmla="*/ 959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9" h="1218">
                  <a:moveTo>
                    <a:pt x="609" y="0"/>
                  </a:moveTo>
                  <a:cubicBezTo>
                    <a:pt x="273" y="0"/>
                    <a:pt x="0" y="273"/>
                    <a:pt x="0" y="609"/>
                  </a:cubicBezTo>
                  <a:cubicBezTo>
                    <a:pt x="0" y="946"/>
                    <a:pt x="273" y="1218"/>
                    <a:pt x="609" y="1218"/>
                  </a:cubicBezTo>
                  <a:cubicBezTo>
                    <a:pt x="946" y="1218"/>
                    <a:pt x="1219" y="946"/>
                    <a:pt x="1219" y="609"/>
                  </a:cubicBezTo>
                  <a:cubicBezTo>
                    <a:pt x="1219" y="273"/>
                    <a:pt x="946" y="0"/>
                    <a:pt x="609" y="0"/>
                  </a:cubicBezTo>
                  <a:close/>
                  <a:moveTo>
                    <a:pt x="609" y="959"/>
                  </a:moveTo>
                  <a:cubicBezTo>
                    <a:pt x="416" y="959"/>
                    <a:pt x="260" y="802"/>
                    <a:pt x="260" y="609"/>
                  </a:cubicBezTo>
                  <a:cubicBezTo>
                    <a:pt x="260" y="416"/>
                    <a:pt x="416" y="260"/>
                    <a:pt x="609" y="260"/>
                  </a:cubicBezTo>
                  <a:cubicBezTo>
                    <a:pt x="802" y="260"/>
                    <a:pt x="959" y="416"/>
                    <a:pt x="959" y="609"/>
                  </a:cubicBezTo>
                  <a:cubicBezTo>
                    <a:pt x="959" y="802"/>
                    <a:pt x="802" y="959"/>
                    <a:pt x="609" y="9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4246563" y="2103438"/>
              <a:ext cx="3054350" cy="3036888"/>
            </a:xfrm>
            <a:custGeom>
              <a:avLst/>
              <a:gdLst>
                <a:gd name="T0" fmla="*/ 697 w 1219"/>
                <a:gd name="T1" fmla="*/ 0 h 1212"/>
                <a:gd name="T2" fmla="*/ 445 w 1219"/>
                <a:gd name="T3" fmla="*/ 294 h 1212"/>
                <a:gd name="T4" fmla="*/ 609 w 1219"/>
                <a:gd name="T5" fmla="*/ 253 h 1212"/>
                <a:gd name="T6" fmla="*/ 959 w 1219"/>
                <a:gd name="T7" fmla="*/ 603 h 1212"/>
                <a:gd name="T8" fmla="*/ 609 w 1219"/>
                <a:gd name="T9" fmla="*/ 952 h 1212"/>
                <a:gd name="T10" fmla="*/ 260 w 1219"/>
                <a:gd name="T11" fmla="*/ 603 h 1212"/>
                <a:gd name="T12" fmla="*/ 260 w 1219"/>
                <a:gd name="T13" fmla="*/ 600 h 1212"/>
                <a:gd name="T14" fmla="*/ 0 w 1219"/>
                <a:gd name="T15" fmla="*/ 600 h 1212"/>
                <a:gd name="T16" fmla="*/ 0 w 1219"/>
                <a:gd name="T17" fmla="*/ 603 h 1212"/>
                <a:gd name="T18" fmla="*/ 609 w 1219"/>
                <a:gd name="T19" fmla="*/ 1212 h 1212"/>
                <a:gd name="T20" fmla="*/ 1219 w 1219"/>
                <a:gd name="T21" fmla="*/ 603 h 1212"/>
                <a:gd name="T22" fmla="*/ 697 w 1219"/>
                <a:gd name="T23" fmla="*/ 0 h 1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19" h="1212">
                  <a:moveTo>
                    <a:pt x="697" y="0"/>
                  </a:moveTo>
                  <a:cubicBezTo>
                    <a:pt x="647" y="123"/>
                    <a:pt x="558" y="226"/>
                    <a:pt x="445" y="294"/>
                  </a:cubicBezTo>
                  <a:cubicBezTo>
                    <a:pt x="494" y="268"/>
                    <a:pt x="550" y="253"/>
                    <a:pt x="609" y="253"/>
                  </a:cubicBezTo>
                  <a:cubicBezTo>
                    <a:pt x="803" y="253"/>
                    <a:pt x="959" y="410"/>
                    <a:pt x="959" y="603"/>
                  </a:cubicBezTo>
                  <a:cubicBezTo>
                    <a:pt x="959" y="796"/>
                    <a:pt x="803" y="952"/>
                    <a:pt x="609" y="952"/>
                  </a:cubicBezTo>
                  <a:cubicBezTo>
                    <a:pt x="416" y="952"/>
                    <a:pt x="260" y="796"/>
                    <a:pt x="260" y="603"/>
                  </a:cubicBezTo>
                  <a:cubicBezTo>
                    <a:pt x="260" y="602"/>
                    <a:pt x="260" y="601"/>
                    <a:pt x="260" y="600"/>
                  </a:cubicBezTo>
                  <a:cubicBezTo>
                    <a:pt x="0" y="600"/>
                    <a:pt x="0" y="600"/>
                    <a:pt x="0" y="600"/>
                  </a:cubicBezTo>
                  <a:cubicBezTo>
                    <a:pt x="0" y="601"/>
                    <a:pt x="0" y="602"/>
                    <a:pt x="0" y="603"/>
                  </a:cubicBezTo>
                  <a:cubicBezTo>
                    <a:pt x="0" y="939"/>
                    <a:pt x="273" y="1212"/>
                    <a:pt x="609" y="1212"/>
                  </a:cubicBezTo>
                  <a:cubicBezTo>
                    <a:pt x="946" y="1212"/>
                    <a:pt x="1219" y="939"/>
                    <a:pt x="1219" y="603"/>
                  </a:cubicBezTo>
                  <a:cubicBezTo>
                    <a:pt x="1219" y="296"/>
                    <a:pt x="992" y="42"/>
                    <a:pt x="6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sp>
        <p:nvSpPr>
          <p:cNvPr id="31" name="Freeform 218"/>
          <p:cNvSpPr>
            <a:spLocks noEditPoints="1"/>
          </p:cNvSpPr>
          <p:nvPr/>
        </p:nvSpPr>
        <p:spPr bwMode="auto">
          <a:xfrm>
            <a:off x="3716306" y="3422791"/>
            <a:ext cx="464672" cy="456448"/>
          </a:xfrm>
          <a:custGeom>
            <a:avLst/>
            <a:gdLst>
              <a:gd name="T0" fmla="*/ 7 w 48"/>
              <a:gd name="T1" fmla="*/ 32 h 47"/>
              <a:gd name="T2" fmla="*/ 2 w 48"/>
              <a:gd name="T3" fmla="*/ 44 h 47"/>
              <a:gd name="T4" fmla="*/ 16 w 48"/>
              <a:gd name="T5" fmla="*/ 41 h 47"/>
              <a:gd name="T6" fmla="*/ 15 w 48"/>
              <a:gd name="T7" fmla="*/ 33 h 47"/>
              <a:gd name="T8" fmla="*/ 7 w 48"/>
              <a:gd name="T9" fmla="*/ 32 h 47"/>
              <a:gd name="T10" fmla="*/ 46 w 48"/>
              <a:gd name="T11" fmla="*/ 2 h 47"/>
              <a:gd name="T12" fmla="*/ 18 w 48"/>
              <a:gd name="T13" fmla="*/ 22 h 47"/>
              <a:gd name="T14" fmla="*/ 13 w 48"/>
              <a:gd name="T15" fmla="*/ 27 h 47"/>
              <a:gd name="T16" fmla="*/ 14 w 48"/>
              <a:gd name="T17" fmla="*/ 28 h 47"/>
              <a:gd name="T18" fmla="*/ 17 w 48"/>
              <a:gd name="T19" fmla="*/ 30 h 47"/>
              <a:gd name="T20" fmla="*/ 19 w 48"/>
              <a:gd name="T21" fmla="*/ 34 h 47"/>
              <a:gd name="T22" fmla="*/ 20 w 48"/>
              <a:gd name="T23" fmla="*/ 34 h 47"/>
              <a:gd name="T24" fmla="*/ 26 w 48"/>
              <a:gd name="T25" fmla="*/ 29 h 47"/>
              <a:gd name="T26" fmla="*/ 46 w 48"/>
              <a:gd name="T27" fmla="*/ 2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8" h="47">
                <a:moveTo>
                  <a:pt x="7" y="32"/>
                </a:moveTo>
                <a:cubicBezTo>
                  <a:pt x="3" y="35"/>
                  <a:pt x="6" y="39"/>
                  <a:pt x="2" y="44"/>
                </a:cubicBezTo>
                <a:cubicBezTo>
                  <a:pt x="0" y="47"/>
                  <a:pt x="10" y="46"/>
                  <a:pt x="16" y="41"/>
                </a:cubicBezTo>
                <a:cubicBezTo>
                  <a:pt x="18" y="38"/>
                  <a:pt x="18" y="35"/>
                  <a:pt x="15" y="33"/>
                </a:cubicBezTo>
                <a:cubicBezTo>
                  <a:pt x="13" y="30"/>
                  <a:pt x="9" y="30"/>
                  <a:pt x="7" y="32"/>
                </a:cubicBezTo>
                <a:close/>
                <a:moveTo>
                  <a:pt x="46" y="2"/>
                </a:moveTo>
                <a:cubicBezTo>
                  <a:pt x="44" y="0"/>
                  <a:pt x="24" y="16"/>
                  <a:pt x="18" y="22"/>
                </a:cubicBezTo>
                <a:cubicBezTo>
                  <a:pt x="15" y="25"/>
                  <a:pt x="14" y="26"/>
                  <a:pt x="13" y="27"/>
                </a:cubicBezTo>
                <a:cubicBezTo>
                  <a:pt x="13" y="28"/>
                  <a:pt x="14" y="28"/>
                  <a:pt x="14" y="28"/>
                </a:cubicBezTo>
                <a:cubicBezTo>
                  <a:pt x="15" y="29"/>
                  <a:pt x="16" y="29"/>
                  <a:pt x="17" y="30"/>
                </a:cubicBezTo>
                <a:cubicBezTo>
                  <a:pt x="18" y="32"/>
                  <a:pt x="18" y="32"/>
                  <a:pt x="19" y="34"/>
                </a:cubicBezTo>
                <a:cubicBezTo>
                  <a:pt x="19" y="34"/>
                  <a:pt x="19" y="34"/>
                  <a:pt x="20" y="34"/>
                </a:cubicBezTo>
                <a:cubicBezTo>
                  <a:pt x="21" y="33"/>
                  <a:pt x="23" y="32"/>
                  <a:pt x="26" y="29"/>
                </a:cubicBezTo>
                <a:cubicBezTo>
                  <a:pt x="32" y="23"/>
                  <a:pt x="48" y="3"/>
                  <a:pt x="46" y="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40" name="Freeform 229"/>
          <p:cNvSpPr>
            <a:spLocks noEditPoints="1"/>
          </p:cNvSpPr>
          <p:nvPr/>
        </p:nvSpPr>
        <p:spPr bwMode="auto">
          <a:xfrm>
            <a:off x="4398764" y="2324741"/>
            <a:ext cx="337196" cy="456449"/>
          </a:xfrm>
          <a:custGeom>
            <a:avLst/>
            <a:gdLst>
              <a:gd name="T0" fmla="*/ 11 w 35"/>
              <a:gd name="T1" fmla="*/ 45 h 47"/>
              <a:gd name="T2" fmla="*/ 18 w 35"/>
              <a:gd name="T3" fmla="*/ 47 h 47"/>
              <a:gd name="T4" fmla="*/ 24 w 35"/>
              <a:gd name="T5" fmla="*/ 45 h 47"/>
              <a:gd name="T6" fmla="*/ 24 w 35"/>
              <a:gd name="T7" fmla="*/ 40 h 47"/>
              <a:gd name="T8" fmla="*/ 11 w 35"/>
              <a:gd name="T9" fmla="*/ 40 h 47"/>
              <a:gd name="T10" fmla="*/ 11 w 35"/>
              <a:gd name="T11" fmla="*/ 45 h 47"/>
              <a:gd name="T12" fmla="*/ 24 w 35"/>
              <a:gd name="T13" fmla="*/ 37 h 47"/>
              <a:gd name="T14" fmla="*/ 34 w 35"/>
              <a:gd name="T15" fmla="*/ 13 h 47"/>
              <a:gd name="T16" fmla="*/ 18 w 35"/>
              <a:gd name="T17" fmla="*/ 0 h 47"/>
              <a:gd name="T18" fmla="*/ 1 w 35"/>
              <a:gd name="T19" fmla="*/ 13 h 47"/>
              <a:gd name="T20" fmla="*/ 11 w 35"/>
              <a:gd name="T21" fmla="*/ 37 h 47"/>
              <a:gd name="T22" fmla="*/ 24 w 35"/>
              <a:gd name="T23" fmla="*/ 37 h 47"/>
              <a:gd name="T24" fmla="*/ 6 w 35"/>
              <a:gd name="T25" fmla="*/ 14 h 47"/>
              <a:gd name="T26" fmla="*/ 18 w 35"/>
              <a:gd name="T27" fmla="*/ 5 h 47"/>
              <a:gd name="T28" fmla="*/ 29 w 35"/>
              <a:gd name="T29" fmla="*/ 14 h 47"/>
              <a:gd name="T30" fmla="*/ 25 w 35"/>
              <a:gd name="T31" fmla="*/ 23 h 47"/>
              <a:gd name="T32" fmla="*/ 20 w 35"/>
              <a:gd name="T33" fmla="*/ 33 h 47"/>
              <a:gd name="T34" fmla="*/ 16 w 35"/>
              <a:gd name="T35" fmla="*/ 33 h 47"/>
              <a:gd name="T36" fmla="*/ 10 w 35"/>
              <a:gd name="T37" fmla="*/ 23 h 47"/>
              <a:gd name="T38" fmla="*/ 6 w 35"/>
              <a:gd name="T39" fmla="*/ 14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5" h="47">
                <a:moveTo>
                  <a:pt x="11" y="45"/>
                </a:moveTo>
                <a:cubicBezTo>
                  <a:pt x="13" y="46"/>
                  <a:pt x="15" y="47"/>
                  <a:pt x="18" y="47"/>
                </a:cubicBezTo>
                <a:cubicBezTo>
                  <a:pt x="20" y="47"/>
                  <a:pt x="22" y="46"/>
                  <a:pt x="24" y="45"/>
                </a:cubicBezTo>
                <a:cubicBezTo>
                  <a:pt x="24" y="40"/>
                  <a:pt x="24" y="40"/>
                  <a:pt x="24" y="40"/>
                </a:cubicBezTo>
                <a:cubicBezTo>
                  <a:pt x="11" y="40"/>
                  <a:pt x="11" y="40"/>
                  <a:pt x="11" y="40"/>
                </a:cubicBezTo>
                <a:lnTo>
                  <a:pt x="11" y="45"/>
                </a:lnTo>
                <a:close/>
                <a:moveTo>
                  <a:pt x="24" y="37"/>
                </a:moveTo>
                <a:cubicBezTo>
                  <a:pt x="24" y="27"/>
                  <a:pt x="35" y="24"/>
                  <a:pt x="34" y="13"/>
                </a:cubicBezTo>
                <a:cubicBezTo>
                  <a:pt x="34" y="7"/>
                  <a:pt x="29" y="0"/>
                  <a:pt x="18" y="0"/>
                </a:cubicBezTo>
                <a:cubicBezTo>
                  <a:pt x="6" y="0"/>
                  <a:pt x="2" y="7"/>
                  <a:pt x="1" y="13"/>
                </a:cubicBezTo>
                <a:cubicBezTo>
                  <a:pt x="0" y="24"/>
                  <a:pt x="11" y="27"/>
                  <a:pt x="11" y="37"/>
                </a:cubicBezTo>
                <a:lnTo>
                  <a:pt x="24" y="37"/>
                </a:lnTo>
                <a:close/>
                <a:moveTo>
                  <a:pt x="6" y="14"/>
                </a:moveTo>
                <a:cubicBezTo>
                  <a:pt x="7" y="8"/>
                  <a:pt x="11" y="5"/>
                  <a:pt x="18" y="5"/>
                </a:cubicBezTo>
                <a:cubicBezTo>
                  <a:pt x="24" y="5"/>
                  <a:pt x="29" y="8"/>
                  <a:pt x="29" y="14"/>
                </a:cubicBezTo>
                <a:cubicBezTo>
                  <a:pt x="29" y="17"/>
                  <a:pt x="27" y="19"/>
                  <a:pt x="25" y="23"/>
                </a:cubicBezTo>
                <a:cubicBezTo>
                  <a:pt x="23" y="26"/>
                  <a:pt x="21" y="29"/>
                  <a:pt x="20" y="33"/>
                </a:cubicBezTo>
                <a:cubicBezTo>
                  <a:pt x="16" y="33"/>
                  <a:pt x="16" y="33"/>
                  <a:pt x="16" y="33"/>
                </a:cubicBezTo>
                <a:cubicBezTo>
                  <a:pt x="15" y="29"/>
                  <a:pt x="12" y="26"/>
                  <a:pt x="10" y="23"/>
                </a:cubicBezTo>
                <a:cubicBezTo>
                  <a:pt x="8" y="19"/>
                  <a:pt x="6" y="17"/>
                  <a:pt x="6" y="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41" name="Freeform 237"/>
          <p:cNvSpPr>
            <a:spLocks noEditPoints="1"/>
          </p:cNvSpPr>
          <p:nvPr/>
        </p:nvSpPr>
        <p:spPr bwMode="auto">
          <a:xfrm>
            <a:off x="4937775" y="3518797"/>
            <a:ext cx="456449" cy="213832"/>
          </a:xfrm>
          <a:custGeom>
            <a:avLst/>
            <a:gdLst>
              <a:gd name="T0" fmla="*/ 36 w 47"/>
              <a:gd name="T1" fmla="*/ 0 h 22"/>
              <a:gd name="T2" fmla="*/ 25 w 47"/>
              <a:gd name="T3" fmla="*/ 11 h 22"/>
              <a:gd name="T4" fmla="*/ 27 w 47"/>
              <a:gd name="T5" fmla="*/ 17 h 22"/>
              <a:gd name="T6" fmla="*/ 20 w 47"/>
              <a:gd name="T7" fmla="*/ 17 h 22"/>
              <a:gd name="T8" fmla="*/ 22 w 47"/>
              <a:gd name="T9" fmla="*/ 11 h 22"/>
              <a:gd name="T10" fmla="*/ 11 w 47"/>
              <a:gd name="T11" fmla="*/ 0 h 22"/>
              <a:gd name="T12" fmla="*/ 0 w 47"/>
              <a:gd name="T13" fmla="*/ 11 h 22"/>
              <a:gd name="T14" fmla="*/ 11 w 47"/>
              <a:gd name="T15" fmla="*/ 22 h 22"/>
              <a:gd name="T16" fmla="*/ 36 w 47"/>
              <a:gd name="T17" fmla="*/ 22 h 22"/>
              <a:gd name="T18" fmla="*/ 47 w 47"/>
              <a:gd name="T19" fmla="*/ 11 h 22"/>
              <a:gd name="T20" fmla="*/ 36 w 47"/>
              <a:gd name="T21" fmla="*/ 0 h 22"/>
              <a:gd name="T22" fmla="*/ 5 w 47"/>
              <a:gd name="T23" fmla="*/ 11 h 22"/>
              <a:gd name="T24" fmla="*/ 11 w 47"/>
              <a:gd name="T25" fmla="*/ 5 h 22"/>
              <a:gd name="T26" fmla="*/ 17 w 47"/>
              <a:gd name="T27" fmla="*/ 11 h 22"/>
              <a:gd name="T28" fmla="*/ 11 w 47"/>
              <a:gd name="T29" fmla="*/ 17 h 22"/>
              <a:gd name="T30" fmla="*/ 5 w 47"/>
              <a:gd name="T31" fmla="*/ 11 h 22"/>
              <a:gd name="T32" fmla="*/ 36 w 47"/>
              <a:gd name="T33" fmla="*/ 17 h 22"/>
              <a:gd name="T34" fmla="*/ 30 w 47"/>
              <a:gd name="T35" fmla="*/ 11 h 22"/>
              <a:gd name="T36" fmla="*/ 36 w 47"/>
              <a:gd name="T37" fmla="*/ 5 h 22"/>
              <a:gd name="T38" fmla="*/ 42 w 47"/>
              <a:gd name="T39" fmla="*/ 11 h 22"/>
              <a:gd name="T40" fmla="*/ 36 w 47"/>
              <a:gd name="T41" fmla="*/ 17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7" h="22">
                <a:moveTo>
                  <a:pt x="36" y="0"/>
                </a:moveTo>
                <a:cubicBezTo>
                  <a:pt x="30" y="0"/>
                  <a:pt x="25" y="5"/>
                  <a:pt x="25" y="11"/>
                </a:cubicBezTo>
                <a:cubicBezTo>
                  <a:pt x="25" y="13"/>
                  <a:pt x="26" y="16"/>
                  <a:pt x="27" y="17"/>
                </a:cubicBezTo>
                <a:cubicBezTo>
                  <a:pt x="20" y="17"/>
                  <a:pt x="20" y="17"/>
                  <a:pt x="20" y="17"/>
                </a:cubicBezTo>
                <a:cubicBezTo>
                  <a:pt x="21" y="16"/>
                  <a:pt x="22" y="13"/>
                  <a:pt x="22" y="11"/>
                </a:cubicBezTo>
                <a:cubicBezTo>
                  <a:pt x="22" y="5"/>
                  <a:pt x="17" y="0"/>
                  <a:pt x="11" y="0"/>
                </a:cubicBezTo>
                <a:cubicBezTo>
                  <a:pt x="5" y="0"/>
                  <a:pt x="0" y="5"/>
                  <a:pt x="0" y="11"/>
                </a:cubicBezTo>
                <a:cubicBezTo>
                  <a:pt x="0" y="17"/>
                  <a:pt x="5" y="22"/>
                  <a:pt x="11" y="22"/>
                </a:cubicBezTo>
                <a:cubicBezTo>
                  <a:pt x="36" y="22"/>
                  <a:pt x="36" y="22"/>
                  <a:pt x="36" y="22"/>
                </a:cubicBezTo>
                <a:cubicBezTo>
                  <a:pt x="42" y="22"/>
                  <a:pt x="47" y="17"/>
                  <a:pt x="47" y="11"/>
                </a:cubicBezTo>
                <a:cubicBezTo>
                  <a:pt x="47" y="5"/>
                  <a:pt x="42" y="0"/>
                  <a:pt x="36" y="0"/>
                </a:cubicBezTo>
                <a:close/>
                <a:moveTo>
                  <a:pt x="5" y="11"/>
                </a:moveTo>
                <a:cubicBezTo>
                  <a:pt x="5" y="8"/>
                  <a:pt x="7" y="5"/>
                  <a:pt x="11" y="5"/>
                </a:cubicBezTo>
                <a:cubicBezTo>
                  <a:pt x="14" y="5"/>
                  <a:pt x="17" y="8"/>
                  <a:pt x="17" y="11"/>
                </a:cubicBezTo>
                <a:cubicBezTo>
                  <a:pt x="17" y="15"/>
                  <a:pt x="14" y="17"/>
                  <a:pt x="11" y="17"/>
                </a:cubicBezTo>
                <a:cubicBezTo>
                  <a:pt x="7" y="17"/>
                  <a:pt x="5" y="15"/>
                  <a:pt x="5" y="11"/>
                </a:cubicBezTo>
                <a:close/>
                <a:moveTo>
                  <a:pt x="36" y="17"/>
                </a:moveTo>
                <a:cubicBezTo>
                  <a:pt x="33" y="17"/>
                  <a:pt x="30" y="15"/>
                  <a:pt x="30" y="11"/>
                </a:cubicBezTo>
                <a:cubicBezTo>
                  <a:pt x="30" y="8"/>
                  <a:pt x="33" y="5"/>
                  <a:pt x="36" y="5"/>
                </a:cubicBezTo>
                <a:cubicBezTo>
                  <a:pt x="39" y="5"/>
                  <a:pt x="42" y="8"/>
                  <a:pt x="42" y="11"/>
                </a:cubicBezTo>
                <a:cubicBezTo>
                  <a:pt x="42" y="15"/>
                  <a:pt x="39" y="17"/>
                  <a:pt x="36" y="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1" grpId="0" animBg="1"/>
      <p:bldP spid="40" grpId="0" animBg="1"/>
      <p:bldP spid="4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此处添加标题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2" name="Group 941"/>
          <p:cNvGrpSpPr/>
          <p:nvPr/>
        </p:nvGrpSpPr>
        <p:grpSpPr>
          <a:xfrm>
            <a:off x="162188" y="741678"/>
            <a:ext cx="4567239" cy="3778249"/>
            <a:chOff x="-1588" y="809626"/>
            <a:chExt cx="4567239" cy="3778249"/>
          </a:xfrm>
        </p:grpSpPr>
        <p:grpSp>
          <p:nvGrpSpPr>
            <p:cNvPr id="8" name="Group 205"/>
            <p:cNvGrpSpPr/>
            <p:nvPr/>
          </p:nvGrpSpPr>
          <p:grpSpPr bwMode="auto">
            <a:xfrm>
              <a:off x="1895475" y="1714500"/>
              <a:ext cx="2584450" cy="2008187"/>
              <a:chOff x="1194" y="1080"/>
              <a:chExt cx="1628" cy="1265"/>
            </a:xfrm>
          </p:grpSpPr>
          <p:sp>
            <p:nvSpPr>
              <p:cNvPr id="741" name="Freeform 5"/>
              <p:cNvSpPr/>
              <p:nvPr/>
            </p:nvSpPr>
            <p:spPr bwMode="auto">
              <a:xfrm>
                <a:off x="1479" y="1682"/>
                <a:ext cx="8" cy="9"/>
              </a:xfrm>
              <a:custGeom>
                <a:avLst/>
                <a:gdLst>
                  <a:gd name="T0" fmla="*/ 1 w 8"/>
                  <a:gd name="T1" fmla="*/ 9 h 9"/>
                  <a:gd name="T2" fmla="*/ 8 w 8"/>
                  <a:gd name="T3" fmla="*/ 5 h 9"/>
                  <a:gd name="T4" fmla="*/ 8 w 8"/>
                  <a:gd name="T5" fmla="*/ 0 h 9"/>
                  <a:gd name="T6" fmla="*/ 0 w 8"/>
                  <a:gd name="T7" fmla="*/ 8 h 9"/>
                  <a:gd name="T8" fmla="*/ 1 w 8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1" y="9"/>
                    </a:moveTo>
                    <a:cubicBezTo>
                      <a:pt x="3" y="9"/>
                      <a:pt x="8" y="6"/>
                      <a:pt x="8" y="5"/>
                    </a:cubicBezTo>
                    <a:cubicBezTo>
                      <a:pt x="8" y="3"/>
                      <a:pt x="8" y="2"/>
                      <a:pt x="8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9"/>
                      <a:pt x="1" y="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42" name="Freeform 6"/>
              <p:cNvSpPr/>
              <p:nvPr/>
            </p:nvSpPr>
            <p:spPr bwMode="auto">
              <a:xfrm>
                <a:off x="1599" y="2085"/>
                <a:ext cx="24" cy="24"/>
              </a:xfrm>
              <a:custGeom>
                <a:avLst/>
                <a:gdLst>
                  <a:gd name="T0" fmla="*/ 8 w 24"/>
                  <a:gd name="T1" fmla="*/ 15 h 24"/>
                  <a:gd name="T2" fmla="*/ 0 w 24"/>
                  <a:gd name="T3" fmla="*/ 23 h 24"/>
                  <a:gd name="T4" fmla="*/ 0 w 24"/>
                  <a:gd name="T5" fmla="*/ 24 h 24"/>
                  <a:gd name="T6" fmla="*/ 24 w 24"/>
                  <a:gd name="T7" fmla="*/ 0 h 24"/>
                  <a:gd name="T8" fmla="*/ 8 w 24"/>
                  <a:gd name="T9" fmla="*/ 1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8" y="15"/>
                    </a:moveTo>
                    <a:cubicBezTo>
                      <a:pt x="5" y="15"/>
                      <a:pt x="0" y="20"/>
                      <a:pt x="0" y="23"/>
                    </a:cubicBezTo>
                    <a:cubicBezTo>
                      <a:pt x="0" y="23"/>
                      <a:pt x="0" y="23"/>
                      <a:pt x="0" y="24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6" y="3"/>
                      <a:pt x="10" y="7"/>
                      <a:pt x="8" y="1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43" name="Freeform 7"/>
              <p:cNvSpPr/>
              <p:nvPr/>
            </p:nvSpPr>
            <p:spPr bwMode="auto">
              <a:xfrm>
                <a:off x="1720" y="2070"/>
                <a:ext cx="4" cy="5"/>
              </a:xfrm>
              <a:custGeom>
                <a:avLst/>
                <a:gdLst>
                  <a:gd name="T0" fmla="*/ 0 w 4"/>
                  <a:gd name="T1" fmla="*/ 0 h 5"/>
                  <a:gd name="T2" fmla="*/ 0 w 4"/>
                  <a:gd name="T3" fmla="*/ 5 h 5"/>
                  <a:gd name="T4" fmla="*/ 4 w 4"/>
                  <a:gd name="T5" fmla="*/ 1 h 5"/>
                  <a:gd name="T6" fmla="*/ 0 w 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cubicBezTo>
                      <a:pt x="0" y="2"/>
                      <a:pt x="0" y="4"/>
                      <a:pt x="0" y="5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44" name="Freeform 8"/>
              <p:cNvSpPr/>
              <p:nvPr/>
            </p:nvSpPr>
            <p:spPr bwMode="auto">
              <a:xfrm>
                <a:off x="1674" y="2041"/>
                <a:ext cx="46" cy="50"/>
              </a:xfrm>
              <a:custGeom>
                <a:avLst/>
                <a:gdLst>
                  <a:gd name="T0" fmla="*/ 39 w 46"/>
                  <a:gd name="T1" fmla="*/ 0 h 50"/>
                  <a:gd name="T2" fmla="*/ 38 w 46"/>
                  <a:gd name="T3" fmla="*/ 9 h 50"/>
                  <a:gd name="T4" fmla="*/ 18 w 46"/>
                  <a:gd name="T5" fmla="*/ 27 h 50"/>
                  <a:gd name="T6" fmla="*/ 0 w 46"/>
                  <a:gd name="T7" fmla="*/ 45 h 50"/>
                  <a:gd name="T8" fmla="*/ 2 w 46"/>
                  <a:gd name="T9" fmla="*/ 50 h 50"/>
                  <a:gd name="T10" fmla="*/ 46 w 46"/>
                  <a:gd name="T11" fmla="*/ 6 h 50"/>
                  <a:gd name="T12" fmla="*/ 39 w 46"/>
                  <a:gd name="T13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50">
                    <a:moveTo>
                      <a:pt x="39" y="0"/>
                    </a:moveTo>
                    <a:cubicBezTo>
                      <a:pt x="38" y="3"/>
                      <a:pt x="39" y="7"/>
                      <a:pt x="38" y="9"/>
                    </a:cubicBezTo>
                    <a:cubicBezTo>
                      <a:pt x="33" y="13"/>
                      <a:pt x="25" y="24"/>
                      <a:pt x="18" y="27"/>
                    </a:cubicBezTo>
                    <a:cubicBezTo>
                      <a:pt x="10" y="32"/>
                      <a:pt x="0" y="31"/>
                      <a:pt x="0" y="45"/>
                    </a:cubicBezTo>
                    <a:cubicBezTo>
                      <a:pt x="0" y="46"/>
                      <a:pt x="1" y="48"/>
                      <a:pt x="2" y="50"/>
                    </a:cubicBezTo>
                    <a:cubicBezTo>
                      <a:pt x="46" y="6"/>
                      <a:pt x="46" y="6"/>
                      <a:pt x="46" y="6"/>
                    </a:cubicBezTo>
                    <a:cubicBezTo>
                      <a:pt x="44" y="3"/>
                      <a:pt x="42" y="1"/>
                      <a:pt x="39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45" name="Freeform 9"/>
              <p:cNvSpPr/>
              <p:nvPr/>
            </p:nvSpPr>
            <p:spPr bwMode="auto">
              <a:xfrm>
                <a:off x="1668" y="2058"/>
                <a:ext cx="58" cy="69"/>
              </a:xfrm>
              <a:custGeom>
                <a:avLst/>
                <a:gdLst>
                  <a:gd name="T0" fmla="*/ 52 w 58"/>
                  <a:gd name="T1" fmla="*/ 12 h 69"/>
                  <a:gd name="T2" fmla="*/ 57 w 58"/>
                  <a:gd name="T3" fmla="*/ 13 h 69"/>
                  <a:gd name="T4" fmla="*/ 58 w 58"/>
                  <a:gd name="T5" fmla="*/ 13 h 69"/>
                  <a:gd name="T6" fmla="*/ 58 w 58"/>
                  <a:gd name="T7" fmla="*/ 10 h 69"/>
                  <a:gd name="T8" fmla="*/ 55 w 58"/>
                  <a:gd name="T9" fmla="*/ 0 h 69"/>
                  <a:gd name="T10" fmla="*/ 10 w 58"/>
                  <a:gd name="T11" fmla="*/ 45 h 69"/>
                  <a:gd name="T12" fmla="*/ 5 w 58"/>
                  <a:gd name="T13" fmla="*/ 55 h 69"/>
                  <a:gd name="T14" fmla="*/ 0 w 58"/>
                  <a:gd name="T15" fmla="*/ 60 h 69"/>
                  <a:gd name="T16" fmla="*/ 1 w 58"/>
                  <a:gd name="T17" fmla="*/ 69 h 69"/>
                  <a:gd name="T18" fmla="*/ 52 w 58"/>
                  <a:gd name="T19" fmla="*/ 17 h 69"/>
                  <a:gd name="T20" fmla="*/ 52 w 58"/>
                  <a:gd name="T21" fmla="*/ 1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8" h="69">
                    <a:moveTo>
                      <a:pt x="52" y="12"/>
                    </a:moveTo>
                    <a:cubicBezTo>
                      <a:pt x="53" y="12"/>
                      <a:pt x="55" y="13"/>
                      <a:pt x="57" y="13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58" y="10"/>
                      <a:pt x="58" y="10"/>
                      <a:pt x="58" y="10"/>
                    </a:cubicBezTo>
                    <a:cubicBezTo>
                      <a:pt x="55" y="7"/>
                      <a:pt x="56" y="4"/>
                      <a:pt x="55" y="0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8" y="49"/>
                      <a:pt x="5" y="55"/>
                      <a:pt x="5" y="55"/>
                    </a:cubicBezTo>
                    <a:cubicBezTo>
                      <a:pt x="5" y="55"/>
                      <a:pt x="0" y="59"/>
                      <a:pt x="0" y="60"/>
                    </a:cubicBezTo>
                    <a:cubicBezTo>
                      <a:pt x="0" y="63"/>
                      <a:pt x="0" y="66"/>
                      <a:pt x="1" y="69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4"/>
                      <a:pt x="52" y="1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46" name="Freeform 10"/>
              <p:cNvSpPr/>
              <p:nvPr/>
            </p:nvSpPr>
            <p:spPr bwMode="auto">
              <a:xfrm>
                <a:off x="1671" y="2092"/>
                <a:ext cx="47" cy="56"/>
              </a:xfrm>
              <a:custGeom>
                <a:avLst/>
                <a:gdLst>
                  <a:gd name="T0" fmla="*/ 47 w 47"/>
                  <a:gd name="T1" fmla="*/ 0 h 56"/>
                  <a:gd name="T2" fmla="*/ 0 w 47"/>
                  <a:gd name="T3" fmla="*/ 47 h 56"/>
                  <a:gd name="T4" fmla="*/ 5 w 47"/>
                  <a:gd name="T5" fmla="*/ 56 h 56"/>
                  <a:gd name="T6" fmla="*/ 39 w 47"/>
                  <a:gd name="T7" fmla="*/ 22 h 56"/>
                  <a:gd name="T8" fmla="*/ 47 w 47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56">
                    <a:moveTo>
                      <a:pt x="47" y="0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50"/>
                      <a:pt x="2" y="54"/>
                      <a:pt x="5" y="56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42" y="15"/>
                      <a:pt x="45" y="8"/>
                      <a:pt x="47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47" name="Freeform 11"/>
              <p:cNvSpPr/>
              <p:nvPr/>
            </p:nvSpPr>
            <p:spPr bwMode="auto">
              <a:xfrm>
                <a:off x="1687" y="2136"/>
                <a:ext cx="15" cy="15"/>
              </a:xfrm>
              <a:custGeom>
                <a:avLst/>
                <a:gdLst>
                  <a:gd name="T0" fmla="*/ 15 w 15"/>
                  <a:gd name="T1" fmla="*/ 0 h 15"/>
                  <a:gd name="T2" fmla="*/ 0 w 15"/>
                  <a:gd name="T3" fmla="*/ 15 h 15"/>
                  <a:gd name="T4" fmla="*/ 15 w 15"/>
                  <a:gd name="T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15">
                    <a:moveTo>
                      <a:pt x="15" y="0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8" y="14"/>
                      <a:pt x="12" y="7"/>
                      <a:pt x="15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48" name="Freeform 12"/>
              <p:cNvSpPr/>
              <p:nvPr/>
            </p:nvSpPr>
            <p:spPr bwMode="auto">
              <a:xfrm>
                <a:off x="1208" y="1710"/>
                <a:ext cx="34" cy="34"/>
              </a:xfrm>
              <a:custGeom>
                <a:avLst/>
                <a:gdLst>
                  <a:gd name="T0" fmla="*/ 31 w 34"/>
                  <a:gd name="T1" fmla="*/ 2 h 34"/>
                  <a:gd name="T2" fmla="*/ 14 w 34"/>
                  <a:gd name="T3" fmla="*/ 10 h 34"/>
                  <a:gd name="T4" fmla="*/ 0 w 34"/>
                  <a:gd name="T5" fmla="*/ 34 h 34"/>
                  <a:gd name="T6" fmla="*/ 34 w 34"/>
                  <a:gd name="T7" fmla="*/ 0 h 34"/>
                  <a:gd name="T8" fmla="*/ 31 w 34"/>
                  <a:gd name="T9" fmla="*/ 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31" y="2"/>
                    </a:moveTo>
                    <a:cubicBezTo>
                      <a:pt x="26" y="5"/>
                      <a:pt x="18" y="4"/>
                      <a:pt x="14" y="10"/>
                    </a:cubicBezTo>
                    <a:cubicBezTo>
                      <a:pt x="10" y="16"/>
                      <a:pt x="4" y="25"/>
                      <a:pt x="0" y="34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3" y="1"/>
                      <a:pt x="32" y="1"/>
                      <a:pt x="31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49" name="Freeform 13"/>
              <p:cNvSpPr/>
              <p:nvPr/>
            </p:nvSpPr>
            <p:spPr bwMode="auto">
              <a:xfrm>
                <a:off x="1250" y="1647"/>
                <a:ext cx="51" cy="54"/>
              </a:xfrm>
              <a:custGeom>
                <a:avLst/>
                <a:gdLst>
                  <a:gd name="T0" fmla="*/ 39 w 51"/>
                  <a:gd name="T1" fmla="*/ 0 h 54"/>
                  <a:gd name="T2" fmla="*/ 3 w 51"/>
                  <a:gd name="T3" fmla="*/ 36 h 54"/>
                  <a:gd name="T4" fmla="*/ 1 w 51"/>
                  <a:gd name="T5" fmla="*/ 52 h 54"/>
                  <a:gd name="T6" fmla="*/ 0 w 51"/>
                  <a:gd name="T7" fmla="*/ 54 h 54"/>
                  <a:gd name="T8" fmla="*/ 51 w 51"/>
                  <a:gd name="T9" fmla="*/ 3 h 54"/>
                  <a:gd name="T10" fmla="*/ 39 w 51"/>
                  <a:gd name="T1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54">
                    <a:moveTo>
                      <a:pt x="39" y="0"/>
                    </a:moveTo>
                    <a:cubicBezTo>
                      <a:pt x="3" y="36"/>
                      <a:pt x="3" y="36"/>
                      <a:pt x="3" y="36"/>
                    </a:cubicBezTo>
                    <a:cubicBezTo>
                      <a:pt x="2" y="40"/>
                      <a:pt x="3" y="45"/>
                      <a:pt x="1" y="52"/>
                    </a:cubicBezTo>
                    <a:cubicBezTo>
                      <a:pt x="1" y="53"/>
                      <a:pt x="1" y="53"/>
                      <a:pt x="0" y="54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47" y="2"/>
                      <a:pt x="43" y="2"/>
                      <a:pt x="39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50" name="Freeform 14"/>
              <p:cNvSpPr/>
              <p:nvPr/>
            </p:nvSpPr>
            <p:spPr bwMode="auto">
              <a:xfrm>
                <a:off x="1196" y="1635"/>
                <a:ext cx="150" cy="147"/>
              </a:xfrm>
              <a:custGeom>
                <a:avLst/>
                <a:gdLst>
                  <a:gd name="T0" fmla="*/ 126 w 149"/>
                  <a:gd name="T1" fmla="*/ 8 h 146"/>
                  <a:gd name="T2" fmla="*/ 0 w 149"/>
                  <a:gd name="T3" fmla="*/ 134 h 146"/>
                  <a:gd name="T4" fmla="*/ 3 w 149"/>
                  <a:gd name="T5" fmla="*/ 146 h 146"/>
                  <a:gd name="T6" fmla="*/ 149 w 149"/>
                  <a:gd name="T7" fmla="*/ 0 h 146"/>
                  <a:gd name="T8" fmla="*/ 126 w 149"/>
                  <a:gd name="T9" fmla="*/ 8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146">
                    <a:moveTo>
                      <a:pt x="126" y="8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1" y="138"/>
                      <a:pt x="2" y="142"/>
                      <a:pt x="3" y="146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41" y="2"/>
                      <a:pt x="132" y="5"/>
                      <a:pt x="126" y="8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51" name="Freeform 15"/>
              <p:cNvSpPr/>
              <p:nvPr/>
            </p:nvSpPr>
            <p:spPr bwMode="auto">
              <a:xfrm>
                <a:off x="1199" y="1632"/>
                <a:ext cx="177" cy="179"/>
              </a:xfrm>
              <a:custGeom>
                <a:avLst/>
                <a:gdLst>
                  <a:gd name="T0" fmla="*/ 173 w 176"/>
                  <a:gd name="T1" fmla="*/ 3 h 178"/>
                  <a:gd name="T2" fmla="*/ 163 w 176"/>
                  <a:gd name="T3" fmla="*/ 0 h 178"/>
                  <a:gd name="T4" fmla="*/ 2 w 176"/>
                  <a:gd name="T5" fmla="*/ 161 h 178"/>
                  <a:gd name="T6" fmla="*/ 3 w 176"/>
                  <a:gd name="T7" fmla="*/ 166 h 178"/>
                  <a:gd name="T8" fmla="*/ 0 w 176"/>
                  <a:gd name="T9" fmla="*/ 178 h 178"/>
                  <a:gd name="T10" fmla="*/ 176 w 176"/>
                  <a:gd name="T11" fmla="*/ 1 h 178"/>
                  <a:gd name="T12" fmla="*/ 173 w 176"/>
                  <a:gd name="T13" fmla="*/ 3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6" h="178">
                    <a:moveTo>
                      <a:pt x="173" y="3"/>
                    </a:moveTo>
                    <a:cubicBezTo>
                      <a:pt x="171" y="3"/>
                      <a:pt x="167" y="0"/>
                      <a:pt x="163" y="0"/>
                    </a:cubicBezTo>
                    <a:cubicBezTo>
                      <a:pt x="2" y="161"/>
                      <a:pt x="2" y="161"/>
                      <a:pt x="2" y="161"/>
                    </a:cubicBezTo>
                    <a:cubicBezTo>
                      <a:pt x="2" y="162"/>
                      <a:pt x="3" y="164"/>
                      <a:pt x="3" y="166"/>
                    </a:cubicBezTo>
                    <a:cubicBezTo>
                      <a:pt x="3" y="169"/>
                      <a:pt x="1" y="174"/>
                      <a:pt x="0" y="178"/>
                    </a:cubicBezTo>
                    <a:cubicBezTo>
                      <a:pt x="176" y="1"/>
                      <a:pt x="176" y="1"/>
                      <a:pt x="176" y="1"/>
                    </a:cubicBezTo>
                    <a:cubicBezTo>
                      <a:pt x="175" y="2"/>
                      <a:pt x="174" y="3"/>
                      <a:pt x="173" y="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52" name="Freeform 16"/>
              <p:cNvSpPr/>
              <p:nvPr/>
            </p:nvSpPr>
            <p:spPr bwMode="auto">
              <a:xfrm>
                <a:off x="1194" y="1628"/>
                <a:ext cx="214" cy="214"/>
              </a:xfrm>
              <a:custGeom>
                <a:avLst/>
                <a:gdLst>
                  <a:gd name="T0" fmla="*/ 209 w 213"/>
                  <a:gd name="T1" fmla="*/ 0 h 213"/>
                  <a:gd name="T2" fmla="*/ 198 w 213"/>
                  <a:gd name="T3" fmla="*/ 4 h 213"/>
                  <a:gd name="T4" fmla="*/ 197 w 213"/>
                  <a:gd name="T5" fmla="*/ 4 h 213"/>
                  <a:gd name="T6" fmla="*/ 0 w 213"/>
                  <a:gd name="T7" fmla="*/ 201 h 213"/>
                  <a:gd name="T8" fmla="*/ 0 w 213"/>
                  <a:gd name="T9" fmla="*/ 203 h 213"/>
                  <a:gd name="T10" fmla="*/ 2 w 213"/>
                  <a:gd name="T11" fmla="*/ 211 h 213"/>
                  <a:gd name="T12" fmla="*/ 1 w 213"/>
                  <a:gd name="T13" fmla="*/ 211 h 213"/>
                  <a:gd name="T14" fmla="*/ 2 w 213"/>
                  <a:gd name="T15" fmla="*/ 213 h 213"/>
                  <a:gd name="T16" fmla="*/ 213 w 213"/>
                  <a:gd name="T17" fmla="*/ 3 h 213"/>
                  <a:gd name="T18" fmla="*/ 209 w 213"/>
                  <a:gd name="T19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13">
                    <a:moveTo>
                      <a:pt x="209" y="0"/>
                    </a:moveTo>
                    <a:cubicBezTo>
                      <a:pt x="204" y="0"/>
                      <a:pt x="203" y="4"/>
                      <a:pt x="198" y="4"/>
                    </a:cubicBezTo>
                    <a:cubicBezTo>
                      <a:pt x="197" y="4"/>
                      <a:pt x="197" y="4"/>
                      <a:pt x="197" y="4"/>
                    </a:cubicBezTo>
                    <a:cubicBezTo>
                      <a:pt x="0" y="201"/>
                      <a:pt x="0" y="201"/>
                      <a:pt x="0" y="201"/>
                    </a:cubicBezTo>
                    <a:cubicBezTo>
                      <a:pt x="0" y="202"/>
                      <a:pt x="0" y="202"/>
                      <a:pt x="0" y="203"/>
                    </a:cubicBezTo>
                    <a:cubicBezTo>
                      <a:pt x="0" y="205"/>
                      <a:pt x="2" y="208"/>
                      <a:pt x="2" y="211"/>
                    </a:cubicBezTo>
                    <a:cubicBezTo>
                      <a:pt x="1" y="211"/>
                      <a:pt x="1" y="211"/>
                      <a:pt x="1" y="211"/>
                    </a:cubicBezTo>
                    <a:cubicBezTo>
                      <a:pt x="1" y="212"/>
                      <a:pt x="2" y="213"/>
                      <a:pt x="2" y="213"/>
                    </a:cubicBezTo>
                    <a:cubicBezTo>
                      <a:pt x="213" y="3"/>
                      <a:pt x="213" y="3"/>
                      <a:pt x="213" y="3"/>
                    </a:cubicBezTo>
                    <a:cubicBezTo>
                      <a:pt x="212" y="1"/>
                      <a:pt x="211" y="0"/>
                      <a:pt x="209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53" name="Freeform 17"/>
              <p:cNvSpPr/>
              <p:nvPr/>
            </p:nvSpPr>
            <p:spPr bwMode="auto">
              <a:xfrm>
                <a:off x="1203" y="1640"/>
                <a:ext cx="213" cy="217"/>
              </a:xfrm>
              <a:custGeom>
                <a:avLst/>
                <a:gdLst>
                  <a:gd name="T0" fmla="*/ 208 w 212"/>
                  <a:gd name="T1" fmla="*/ 15 h 216"/>
                  <a:gd name="T2" fmla="*/ 212 w 212"/>
                  <a:gd name="T3" fmla="*/ 5 h 216"/>
                  <a:gd name="T4" fmla="*/ 209 w 212"/>
                  <a:gd name="T5" fmla="*/ 0 h 216"/>
                  <a:gd name="T6" fmla="*/ 0 w 212"/>
                  <a:gd name="T7" fmla="*/ 209 h 216"/>
                  <a:gd name="T8" fmla="*/ 8 w 212"/>
                  <a:gd name="T9" fmla="*/ 216 h 216"/>
                  <a:gd name="T10" fmla="*/ 208 w 212"/>
                  <a:gd name="T11" fmla="*/ 15 h 216"/>
                  <a:gd name="T12" fmla="*/ 208 w 212"/>
                  <a:gd name="T13" fmla="*/ 15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2" h="216">
                    <a:moveTo>
                      <a:pt x="208" y="15"/>
                    </a:moveTo>
                    <a:cubicBezTo>
                      <a:pt x="208" y="11"/>
                      <a:pt x="212" y="9"/>
                      <a:pt x="212" y="5"/>
                    </a:cubicBezTo>
                    <a:cubicBezTo>
                      <a:pt x="212" y="3"/>
                      <a:pt x="210" y="2"/>
                      <a:pt x="209" y="0"/>
                    </a:cubicBezTo>
                    <a:cubicBezTo>
                      <a:pt x="0" y="209"/>
                      <a:pt x="0" y="209"/>
                      <a:pt x="0" y="209"/>
                    </a:cubicBezTo>
                    <a:cubicBezTo>
                      <a:pt x="2" y="211"/>
                      <a:pt x="5" y="214"/>
                      <a:pt x="8" y="216"/>
                    </a:cubicBezTo>
                    <a:cubicBezTo>
                      <a:pt x="208" y="15"/>
                      <a:pt x="208" y="15"/>
                      <a:pt x="208" y="15"/>
                    </a:cubicBezTo>
                    <a:cubicBezTo>
                      <a:pt x="208" y="15"/>
                      <a:pt x="208" y="15"/>
                      <a:pt x="208" y="1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54" name="Freeform 18"/>
              <p:cNvSpPr/>
              <p:nvPr/>
            </p:nvSpPr>
            <p:spPr bwMode="auto">
              <a:xfrm>
                <a:off x="1218" y="1665"/>
                <a:ext cx="210" cy="209"/>
              </a:xfrm>
              <a:custGeom>
                <a:avLst/>
                <a:gdLst>
                  <a:gd name="T0" fmla="*/ 206 w 209"/>
                  <a:gd name="T1" fmla="*/ 3 h 207"/>
                  <a:gd name="T2" fmla="*/ 198 w 209"/>
                  <a:gd name="T3" fmla="*/ 0 h 207"/>
                  <a:gd name="T4" fmla="*/ 0 w 209"/>
                  <a:gd name="T5" fmla="*/ 198 h 207"/>
                  <a:gd name="T6" fmla="*/ 6 w 209"/>
                  <a:gd name="T7" fmla="*/ 207 h 207"/>
                  <a:gd name="T8" fmla="*/ 209 w 209"/>
                  <a:gd name="T9" fmla="*/ 3 h 207"/>
                  <a:gd name="T10" fmla="*/ 206 w 209"/>
                  <a:gd name="T11" fmla="*/ 3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9" h="207">
                    <a:moveTo>
                      <a:pt x="206" y="3"/>
                    </a:moveTo>
                    <a:cubicBezTo>
                      <a:pt x="203" y="3"/>
                      <a:pt x="200" y="2"/>
                      <a:pt x="198" y="0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3" y="200"/>
                      <a:pt x="4" y="203"/>
                      <a:pt x="6" y="207"/>
                    </a:cubicBezTo>
                    <a:cubicBezTo>
                      <a:pt x="209" y="3"/>
                      <a:pt x="209" y="3"/>
                      <a:pt x="209" y="3"/>
                    </a:cubicBezTo>
                    <a:cubicBezTo>
                      <a:pt x="208" y="3"/>
                      <a:pt x="207" y="3"/>
                      <a:pt x="206" y="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55" name="Freeform 19"/>
              <p:cNvSpPr/>
              <p:nvPr/>
            </p:nvSpPr>
            <p:spPr bwMode="auto">
              <a:xfrm>
                <a:off x="1229" y="1670"/>
                <a:ext cx="221" cy="220"/>
              </a:xfrm>
              <a:custGeom>
                <a:avLst/>
                <a:gdLst>
                  <a:gd name="T0" fmla="*/ 211 w 220"/>
                  <a:gd name="T1" fmla="*/ 0 h 218"/>
                  <a:gd name="T2" fmla="*/ 0 w 220"/>
                  <a:gd name="T3" fmla="*/ 210 h 218"/>
                  <a:gd name="T4" fmla="*/ 7 w 220"/>
                  <a:gd name="T5" fmla="*/ 218 h 218"/>
                  <a:gd name="T6" fmla="*/ 220 w 220"/>
                  <a:gd name="T7" fmla="*/ 6 h 218"/>
                  <a:gd name="T8" fmla="*/ 211 w 220"/>
                  <a:gd name="T9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0" h="218">
                    <a:moveTo>
                      <a:pt x="211" y="0"/>
                    </a:moveTo>
                    <a:cubicBezTo>
                      <a:pt x="0" y="210"/>
                      <a:pt x="0" y="210"/>
                      <a:pt x="0" y="210"/>
                    </a:cubicBezTo>
                    <a:cubicBezTo>
                      <a:pt x="2" y="213"/>
                      <a:pt x="4" y="216"/>
                      <a:pt x="7" y="218"/>
                    </a:cubicBezTo>
                    <a:cubicBezTo>
                      <a:pt x="220" y="6"/>
                      <a:pt x="220" y="6"/>
                      <a:pt x="220" y="6"/>
                    </a:cubicBezTo>
                    <a:cubicBezTo>
                      <a:pt x="217" y="3"/>
                      <a:pt x="214" y="1"/>
                      <a:pt x="211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56" name="Freeform 20"/>
              <p:cNvSpPr/>
              <p:nvPr/>
            </p:nvSpPr>
            <p:spPr bwMode="auto">
              <a:xfrm>
                <a:off x="1244" y="1682"/>
                <a:ext cx="223" cy="220"/>
              </a:xfrm>
              <a:custGeom>
                <a:avLst/>
                <a:gdLst>
                  <a:gd name="T0" fmla="*/ 213 w 222"/>
                  <a:gd name="T1" fmla="*/ 0 h 218"/>
                  <a:gd name="T2" fmla="*/ 0 w 222"/>
                  <a:gd name="T3" fmla="*/ 212 h 218"/>
                  <a:gd name="T4" fmla="*/ 9 w 222"/>
                  <a:gd name="T5" fmla="*/ 218 h 218"/>
                  <a:gd name="T6" fmla="*/ 222 w 222"/>
                  <a:gd name="T7" fmla="*/ 6 h 218"/>
                  <a:gd name="T8" fmla="*/ 213 w 222"/>
                  <a:gd name="T9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" h="218">
                    <a:moveTo>
                      <a:pt x="213" y="0"/>
                    </a:moveTo>
                    <a:cubicBezTo>
                      <a:pt x="0" y="212"/>
                      <a:pt x="0" y="212"/>
                      <a:pt x="0" y="212"/>
                    </a:cubicBezTo>
                    <a:cubicBezTo>
                      <a:pt x="3" y="214"/>
                      <a:pt x="6" y="216"/>
                      <a:pt x="9" y="218"/>
                    </a:cubicBezTo>
                    <a:cubicBezTo>
                      <a:pt x="222" y="6"/>
                      <a:pt x="222" y="6"/>
                      <a:pt x="222" y="6"/>
                    </a:cubicBezTo>
                    <a:cubicBezTo>
                      <a:pt x="219" y="4"/>
                      <a:pt x="216" y="2"/>
                      <a:pt x="213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57" name="Freeform 21"/>
              <p:cNvSpPr/>
              <p:nvPr/>
            </p:nvSpPr>
            <p:spPr bwMode="auto">
              <a:xfrm>
                <a:off x="1262" y="1670"/>
                <a:ext cx="247" cy="239"/>
              </a:xfrm>
              <a:custGeom>
                <a:avLst/>
                <a:gdLst>
                  <a:gd name="T0" fmla="*/ 242 w 245"/>
                  <a:gd name="T1" fmla="*/ 1 h 237"/>
                  <a:gd name="T2" fmla="*/ 236 w 245"/>
                  <a:gd name="T3" fmla="*/ 1 h 237"/>
                  <a:gd name="T4" fmla="*/ 237 w 245"/>
                  <a:gd name="T5" fmla="*/ 0 h 237"/>
                  <a:gd name="T6" fmla="*/ 236 w 245"/>
                  <a:gd name="T7" fmla="*/ 0 h 237"/>
                  <a:gd name="T8" fmla="*/ 224 w 245"/>
                  <a:gd name="T9" fmla="*/ 12 h 237"/>
                  <a:gd name="T10" fmla="*/ 224 w 245"/>
                  <a:gd name="T11" fmla="*/ 17 h 237"/>
                  <a:gd name="T12" fmla="*/ 217 w 245"/>
                  <a:gd name="T13" fmla="*/ 21 h 237"/>
                  <a:gd name="T14" fmla="*/ 215 w 245"/>
                  <a:gd name="T15" fmla="*/ 20 h 237"/>
                  <a:gd name="T16" fmla="*/ 0 w 245"/>
                  <a:gd name="T17" fmla="*/ 236 h 237"/>
                  <a:gd name="T18" fmla="*/ 5 w 245"/>
                  <a:gd name="T19" fmla="*/ 237 h 237"/>
                  <a:gd name="T20" fmla="*/ 16 w 245"/>
                  <a:gd name="T21" fmla="*/ 235 h 237"/>
                  <a:gd name="T22" fmla="*/ 245 w 245"/>
                  <a:gd name="T23" fmla="*/ 5 h 237"/>
                  <a:gd name="T24" fmla="*/ 242 w 245"/>
                  <a:gd name="T25" fmla="*/ 1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5" h="237">
                    <a:moveTo>
                      <a:pt x="242" y="1"/>
                    </a:moveTo>
                    <a:cubicBezTo>
                      <a:pt x="236" y="1"/>
                      <a:pt x="236" y="1"/>
                      <a:pt x="236" y="1"/>
                    </a:cubicBezTo>
                    <a:cubicBezTo>
                      <a:pt x="237" y="0"/>
                      <a:pt x="237" y="0"/>
                      <a:pt x="237" y="0"/>
                    </a:cubicBezTo>
                    <a:cubicBezTo>
                      <a:pt x="236" y="0"/>
                      <a:pt x="236" y="0"/>
                      <a:pt x="236" y="0"/>
                    </a:cubicBezTo>
                    <a:cubicBezTo>
                      <a:pt x="224" y="12"/>
                      <a:pt x="224" y="12"/>
                      <a:pt x="224" y="12"/>
                    </a:cubicBezTo>
                    <a:cubicBezTo>
                      <a:pt x="224" y="14"/>
                      <a:pt x="224" y="15"/>
                      <a:pt x="224" y="17"/>
                    </a:cubicBezTo>
                    <a:cubicBezTo>
                      <a:pt x="224" y="18"/>
                      <a:pt x="219" y="21"/>
                      <a:pt x="217" y="21"/>
                    </a:cubicBezTo>
                    <a:cubicBezTo>
                      <a:pt x="216" y="21"/>
                      <a:pt x="216" y="20"/>
                      <a:pt x="215" y="20"/>
                    </a:cubicBezTo>
                    <a:cubicBezTo>
                      <a:pt x="0" y="236"/>
                      <a:pt x="0" y="236"/>
                      <a:pt x="0" y="236"/>
                    </a:cubicBezTo>
                    <a:cubicBezTo>
                      <a:pt x="1" y="236"/>
                      <a:pt x="3" y="237"/>
                      <a:pt x="5" y="237"/>
                    </a:cubicBezTo>
                    <a:cubicBezTo>
                      <a:pt x="9" y="237"/>
                      <a:pt x="13" y="236"/>
                      <a:pt x="16" y="235"/>
                    </a:cubicBezTo>
                    <a:cubicBezTo>
                      <a:pt x="245" y="5"/>
                      <a:pt x="245" y="5"/>
                      <a:pt x="245" y="5"/>
                    </a:cubicBezTo>
                    <a:cubicBezTo>
                      <a:pt x="244" y="4"/>
                      <a:pt x="242" y="3"/>
                      <a:pt x="242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58" name="Freeform 22"/>
              <p:cNvSpPr/>
              <p:nvPr/>
            </p:nvSpPr>
            <p:spPr bwMode="auto">
              <a:xfrm>
                <a:off x="1295" y="1678"/>
                <a:ext cx="236" cy="229"/>
              </a:xfrm>
              <a:custGeom>
                <a:avLst/>
                <a:gdLst>
                  <a:gd name="T0" fmla="*/ 223 w 234"/>
                  <a:gd name="T1" fmla="*/ 0 h 227"/>
                  <a:gd name="T2" fmla="*/ 0 w 234"/>
                  <a:gd name="T3" fmla="*/ 223 h 227"/>
                  <a:gd name="T4" fmla="*/ 12 w 234"/>
                  <a:gd name="T5" fmla="*/ 227 h 227"/>
                  <a:gd name="T6" fmla="*/ 234 w 234"/>
                  <a:gd name="T7" fmla="*/ 4 h 227"/>
                  <a:gd name="T8" fmla="*/ 227 w 234"/>
                  <a:gd name="T9" fmla="*/ 1 h 227"/>
                  <a:gd name="T10" fmla="*/ 223 w 234"/>
                  <a:gd name="T11" fmla="*/ 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4" h="227">
                    <a:moveTo>
                      <a:pt x="223" y="0"/>
                    </a:moveTo>
                    <a:cubicBezTo>
                      <a:pt x="0" y="223"/>
                      <a:pt x="0" y="223"/>
                      <a:pt x="0" y="223"/>
                    </a:cubicBezTo>
                    <a:cubicBezTo>
                      <a:pt x="4" y="224"/>
                      <a:pt x="8" y="226"/>
                      <a:pt x="12" y="227"/>
                    </a:cubicBezTo>
                    <a:cubicBezTo>
                      <a:pt x="234" y="4"/>
                      <a:pt x="234" y="4"/>
                      <a:pt x="234" y="4"/>
                    </a:cubicBezTo>
                    <a:cubicBezTo>
                      <a:pt x="232" y="3"/>
                      <a:pt x="229" y="2"/>
                      <a:pt x="227" y="1"/>
                    </a:cubicBezTo>
                    <a:cubicBezTo>
                      <a:pt x="225" y="1"/>
                      <a:pt x="224" y="0"/>
                      <a:pt x="223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59" name="Freeform 23"/>
              <p:cNvSpPr/>
              <p:nvPr/>
            </p:nvSpPr>
            <p:spPr bwMode="auto">
              <a:xfrm>
                <a:off x="1328" y="1685"/>
                <a:ext cx="228" cy="214"/>
              </a:xfrm>
              <a:custGeom>
                <a:avLst/>
                <a:gdLst>
                  <a:gd name="T0" fmla="*/ 225 w 226"/>
                  <a:gd name="T1" fmla="*/ 2 h 212"/>
                  <a:gd name="T2" fmla="*/ 212 w 226"/>
                  <a:gd name="T3" fmla="*/ 0 h 212"/>
                  <a:gd name="T4" fmla="*/ 0 w 226"/>
                  <a:gd name="T5" fmla="*/ 212 h 212"/>
                  <a:gd name="T6" fmla="*/ 21 w 226"/>
                  <a:gd name="T7" fmla="*/ 206 h 212"/>
                  <a:gd name="T8" fmla="*/ 226 w 226"/>
                  <a:gd name="T9" fmla="*/ 1 h 212"/>
                  <a:gd name="T10" fmla="*/ 225 w 226"/>
                  <a:gd name="T11" fmla="*/ 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6" h="212">
                    <a:moveTo>
                      <a:pt x="225" y="2"/>
                    </a:moveTo>
                    <a:cubicBezTo>
                      <a:pt x="221" y="2"/>
                      <a:pt x="217" y="1"/>
                      <a:pt x="212" y="0"/>
                    </a:cubicBezTo>
                    <a:cubicBezTo>
                      <a:pt x="0" y="212"/>
                      <a:pt x="0" y="212"/>
                      <a:pt x="0" y="212"/>
                    </a:cubicBezTo>
                    <a:cubicBezTo>
                      <a:pt x="7" y="210"/>
                      <a:pt x="13" y="207"/>
                      <a:pt x="21" y="206"/>
                    </a:cubicBezTo>
                    <a:cubicBezTo>
                      <a:pt x="226" y="1"/>
                      <a:pt x="226" y="1"/>
                      <a:pt x="226" y="1"/>
                    </a:cubicBezTo>
                    <a:cubicBezTo>
                      <a:pt x="225" y="1"/>
                      <a:pt x="225" y="2"/>
                      <a:pt x="225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60" name="Freeform 24"/>
              <p:cNvSpPr/>
              <p:nvPr/>
            </p:nvSpPr>
            <p:spPr bwMode="auto">
              <a:xfrm>
                <a:off x="1362" y="1682"/>
                <a:ext cx="224" cy="221"/>
              </a:xfrm>
              <a:custGeom>
                <a:avLst/>
                <a:gdLst>
                  <a:gd name="T0" fmla="*/ 212 w 223"/>
                  <a:gd name="T1" fmla="*/ 0 h 219"/>
                  <a:gd name="T2" fmla="*/ 211 w 223"/>
                  <a:gd name="T3" fmla="*/ 0 h 219"/>
                  <a:gd name="T4" fmla="*/ 0 w 223"/>
                  <a:gd name="T5" fmla="*/ 211 h 219"/>
                  <a:gd name="T6" fmla="*/ 7 w 223"/>
                  <a:gd name="T7" fmla="*/ 219 h 219"/>
                  <a:gd name="T8" fmla="*/ 223 w 223"/>
                  <a:gd name="T9" fmla="*/ 3 h 219"/>
                  <a:gd name="T10" fmla="*/ 212 w 223"/>
                  <a:gd name="T11" fmla="*/ 0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3" h="219">
                    <a:moveTo>
                      <a:pt x="212" y="0"/>
                    </a:moveTo>
                    <a:cubicBezTo>
                      <a:pt x="212" y="0"/>
                      <a:pt x="211" y="0"/>
                      <a:pt x="211" y="0"/>
                    </a:cubicBezTo>
                    <a:cubicBezTo>
                      <a:pt x="0" y="211"/>
                      <a:pt x="0" y="211"/>
                      <a:pt x="0" y="211"/>
                    </a:cubicBezTo>
                    <a:cubicBezTo>
                      <a:pt x="3" y="213"/>
                      <a:pt x="5" y="216"/>
                      <a:pt x="7" y="219"/>
                    </a:cubicBezTo>
                    <a:cubicBezTo>
                      <a:pt x="223" y="3"/>
                      <a:pt x="223" y="3"/>
                      <a:pt x="223" y="3"/>
                    </a:cubicBezTo>
                    <a:cubicBezTo>
                      <a:pt x="219" y="2"/>
                      <a:pt x="216" y="0"/>
                      <a:pt x="212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61" name="Freeform 25"/>
              <p:cNvSpPr/>
              <p:nvPr/>
            </p:nvSpPr>
            <p:spPr bwMode="auto">
              <a:xfrm>
                <a:off x="1377" y="1700"/>
                <a:ext cx="213" cy="210"/>
              </a:xfrm>
              <a:custGeom>
                <a:avLst/>
                <a:gdLst>
                  <a:gd name="T0" fmla="*/ 207 w 212"/>
                  <a:gd name="T1" fmla="*/ 0 h 208"/>
                  <a:gd name="T2" fmla="*/ 0 w 212"/>
                  <a:gd name="T3" fmla="*/ 207 h 208"/>
                  <a:gd name="T4" fmla="*/ 0 w 212"/>
                  <a:gd name="T5" fmla="*/ 207 h 208"/>
                  <a:gd name="T6" fmla="*/ 12 w 212"/>
                  <a:gd name="T7" fmla="*/ 207 h 208"/>
                  <a:gd name="T8" fmla="*/ 14 w 212"/>
                  <a:gd name="T9" fmla="*/ 208 h 208"/>
                  <a:gd name="T10" fmla="*/ 212 w 212"/>
                  <a:gd name="T11" fmla="*/ 10 h 208"/>
                  <a:gd name="T12" fmla="*/ 207 w 212"/>
                  <a:gd name="T13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2" h="208">
                    <a:moveTo>
                      <a:pt x="207" y="0"/>
                    </a:moveTo>
                    <a:cubicBezTo>
                      <a:pt x="0" y="207"/>
                      <a:pt x="0" y="207"/>
                      <a:pt x="0" y="207"/>
                    </a:cubicBezTo>
                    <a:cubicBezTo>
                      <a:pt x="0" y="207"/>
                      <a:pt x="0" y="207"/>
                      <a:pt x="0" y="207"/>
                    </a:cubicBezTo>
                    <a:cubicBezTo>
                      <a:pt x="2" y="207"/>
                      <a:pt x="7" y="207"/>
                      <a:pt x="12" y="207"/>
                    </a:cubicBezTo>
                    <a:cubicBezTo>
                      <a:pt x="13" y="207"/>
                      <a:pt x="13" y="207"/>
                      <a:pt x="14" y="208"/>
                    </a:cubicBezTo>
                    <a:cubicBezTo>
                      <a:pt x="212" y="10"/>
                      <a:pt x="212" y="10"/>
                      <a:pt x="212" y="10"/>
                    </a:cubicBezTo>
                    <a:lnTo>
                      <a:pt x="207" y="0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62" name="Freeform 26"/>
              <p:cNvSpPr/>
              <p:nvPr/>
            </p:nvSpPr>
            <p:spPr bwMode="auto">
              <a:xfrm>
                <a:off x="1401" y="1720"/>
                <a:ext cx="199" cy="206"/>
              </a:xfrm>
              <a:custGeom>
                <a:avLst/>
                <a:gdLst>
                  <a:gd name="T0" fmla="*/ 193 w 198"/>
                  <a:gd name="T1" fmla="*/ 0 h 205"/>
                  <a:gd name="T2" fmla="*/ 0 w 198"/>
                  <a:gd name="T3" fmla="*/ 193 h 205"/>
                  <a:gd name="T4" fmla="*/ 5 w 198"/>
                  <a:gd name="T5" fmla="*/ 200 h 205"/>
                  <a:gd name="T6" fmla="*/ 3 w 198"/>
                  <a:gd name="T7" fmla="*/ 205 h 205"/>
                  <a:gd name="T8" fmla="*/ 198 w 198"/>
                  <a:gd name="T9" fmla="*/ 10 h 205"/>
                  <a:gd name="T10" fmla="*/ 193 w 198"/>
                  <a:gd name="T11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8" h="205">
                    <a:moveTo>
                      <a:pt x="193" y="0"/>
                    </a:moveTo>
                    <a:cubicBezTo>
                      <a:pt x="0" y="193"/>
                      <a:pt x="0" y="193"/>
                      <a:pt x="0" y="193"/>
                    </a:cubicBezTo>
                    <a:cubicBezTo>
                      <a:pt x="2" y="195"/>
                      <a:pt x="4" y="197"/>
                      <a:pt x="5" y="200"/>
                    </a:cubicBezTo>
                    <a:cubicBezTo>
                      <a:pt x="4" y="201"/>
                      <a:pt x="3" y="203"/>
                      <a:pt x="3" y="205"/>
                    </a:cubicBezTo>
                    <a:cubicBezTo>
                      <a:pt x="198" y="10"/>
                      <a:pt x="198" y="10"/>
                      <a:pt x="198" y="10"/>
                    </a:cubicBezTo>
                    <a:lnTo>
                      <a:pt x="193" y="0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63" name="Freeform 27"/>
              <p:cNvSpPr/>
              <p:nvPr/>
            </p:nvSpPr>
            <p:spPr bwMode="auto">
              <a:xfrm>
                <a:off x="1397" y="1739"/>
                <a:ext cx="212" cy="220"/>
              </a:xfrm>
              <a:custGeom>
                <a:avLst/>
                <a:gdLst>
                  <a:gd name="T0" fmla="*/ 211 w 211"/>
                  <a:gd name="T1" fmla="*/ 9 h 219"/>
                  <a:gd name="T2" fmla="*/ 207 w 211"/>
                  <a:gd name="T3" fmla="*/ 0 h 219"/>
                  <a:gd name="T4" fmla="*/ 1 w 211"/>
                  <a:gd name="T5" fmla="*/ 206 h 219"/>
                  <a:gd name="T6" fmla="*/ 0 w 211"/>
                  <a:gd name="T7" fmla="*/ 209 h 219"/>
                  <a:gd name="T8" fmla="*/ 3 w 211"/>
                  <a:gd name="T9" fmla="*/ 219 h 219"/>
                  <a:gd name="T10" fmla="*/ 211 w 211"/>
                  <a:gd name="T11" fmla="*/ 11 h 219"/>
                  <a:gd name="T12" fmla="*/ 211 w 211"/>
                  <a:gd name="T13" fmla="*/ 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219">
                    <a:moveTo>
                      <a:pt x="211" y="9"/>
                    </a:moveTo>
                    <a:cubicBezTo>
                      <a:pt x="207" y="0"/>
                      <a:pt x="207" y="0"/>
                      <a:pt x="207" y="0"/>
                    </a:cubicBezTo>
                    <a:cubicBezTo>
                      <a:pt x="1" y="206"/>
                      <a:pt x="1" y="206"/>
                      <a:pt x="1" y="206"/>
                    </a:cubicBezTo>
                    <a:cubicBezTo>
                      <a:pt x="0" y="207"/>
                      <a:pt x="0" y="209"/>
                      <a:pt x="0" y="209"/>
                    </a:cubicBezTo>
                    <a:cubicBezTo>
                      <a:pt x="0" y="213"/>
                      <a:pt x="1" y="216"/>
                      <a:pt x="3" y="219"/>
                    </a:cubicBezTo>
                    <a:cubicBezTo>
                      <a:pt x="211" y="11"/>
                      <a:pt x="211" y="11"/>
                      <a:pt x="211" y="11"/>
                    </a:cubicBezTo>
                    <a:cubicBezTo>
                      <a:pt x="211" y="10"/>
                      <a:pt x="211" y="10"/>
                      <a:pt x="211" y="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64" name="Freeform 28"/>
              <p:cNvSpPr/>
              <p:nvPr/>
            </p:nvSpPr>
            <p:spPr bwMode="auto">
              <a:xfrm>
                <a:off x="1406" y="1760"/>
                <a:ext cx="212" cy="214"/>
              </a:xfrm>
              <a:custGeom>
                <a:avLst/>
                <a:gdLst>
                  <a:gd name="T0" fmla="*/ 206 w 211"/>
                  <a:gd name="T1" fmla="*/ 0 h 213"/>
                  <a:gd name="T2" fmla="*/ 0 w 211"/>
                  <a:gd name="T3" fmla="*/ 206 h 213"/>
                  <a:gd name="T4" fmla="*/ 7 w 211"/>
                  <a:gd name="T5" fmla="*/ 213 h 213"/>
                  <a:gd name="T6" fmla="*/ 211 w 211"/>
                  <a:gd name="T7" fmla="*/ 9 h 213"/>
                  <a:gd name="T8" fmla="*/ 206 w 211"/>
                  <a:gd name="T9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1" h="213">
                    <a:moveTo>
                      <a:pt x="206" y="0"/>
                    </a:moveTo>
                    <a:cubicBezTo>
                      <a:pt x="0" y="206"/>
                      <a:pt x="0" y="206"/>
                      <a:pt x="0" y="206"/>
                    </a:cubicBezTo>
                    <a:cubicBezTo>
                      <a:pt x="2" y="208"/>
                      <a:pt x="5" y="211"/>
                      <a:pt x="7" y="213"/>
                    </a:cubicBezTo>
                    <a:cubicBezTo>
                      <a:pt x="211" y="9"/>
                      <a:pt x="211" y="9"/>
                      <a:pt x="211" y="9"/>
                    </a:cubicBezTo>
                    <a:cubicBezTo>
                      <a:pt x="210" y="7"/>
                      <a:pt x="208" y="4"/>
                      <a:pt x="206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65" name="Freeform 29"/>
              <p:cNvSpPr/>
              <p:nvPr/>
            </p:nvSpPr>
            <p:spPr bwMode="auto">
              <a:xfrm>
                <a:off x="1421" y="1783"/>
                <a:ext cx="205" cy="210"/>
              </a:xfrm>
              <a:custGeom>
                <a:avLst/>
                <a:gdLst>
                  <a:gd name="T0" fmla="*/ 198 w 204"/>
                  <a:gd name="T1" fmla="*/ 1 h 209"/>
                  <a:gd name="T2" fmla="*/ 198 w 204"/>
                  <a:gd name="T3" fmla="*/ 0 h 209"/>
                  <a:gd name="T4" fmla="*/ 0 w 204"/>
                  <a:gd name="T5" fmla="*/ 198 h 209"/>
                  <a:gd name="T6" fmla="*/ 3 w 204"/>
                  <a:gd name="T7" fmla="*/ 209 h 209"/>
                  <a:gd name="T8" fmla="*/ 204 w 204"/>
                  <a:gd name="T9" fmla="*/ 9 h 209"/>
                  <a:gd name="T10" fmla="*/ 198 w 204"/>
                  <a:gd name="T11" fmla="*/ 1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4" h="209">
                    <a:moveTo>
                      <a:pt x="198" y="1"/>
                    </a:moveTo>
                    <a:cubicBezTo>
                      <a:pt x="198" y="0"/>
                      <a:pt x="198" y="0"/>
                      <a:pt x="198" y="0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2" y="201"/>
                      <a:pt x="2" y="205"/>
                      <a:pt x="3" y="209"/>
                    </a:cubicBezTo>
                    <a:cubicBezTo>
                      <a:pt x="204" y="9"/>
                      <a:pt x="204" y="9"/>
                      <a:pt x="204" y="9"/>
                    </a:cubicBezTo>
                    <a:cubicBezTo>
                      <a:pt x="201" y="7"/>
                      <a:pt x="198" y="5"/>
                      <a:pt x="198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66" name="Freeform 30"/>
              <p:cNvSpPr/>
              <p:nvPr/>
            </p:nvSpPr>
            <p:spPr bwMode="auto">
              <a:xfrm>
                <a:off x="1427" y="1798"/>
                <a:ext cx="209" cy="217"/>
              </a:xfrm>
              <a:custGeom>
                <a:avLst/>
                <a:gdLst>
                  <a:gd name="T0" fmla="*/ 204 w 208"/>
                  <a:gd name="T1" fmla="*/ 0 h 216"/>
                  <a:gd name="T2" fmla="*/ 0 w 208"/>
                  <a:gd name="T3" fmla="*/ 205 h 216"/>
                  <a:gd name="T4" fmla="*/ 3 w 208"/>
                  <a:gd name="T5" fmla="*/ 216 h 216"/>
                  <a:gd name="T6" fmla="*/ 208 w 208"/>
                  <a:gd name="T7" fmla="*/ 12 h 216"/>
                  <a:gd name="T8" fmla="*/ 204 w 208"/>
                  <a:gd name="T9" fmla="*/ 0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8" h="216">
                    <a:moveTo>
                      <a:pt x="204" y="0"/>
                    </a:moveTo>
                    <a:cubicBezTo>
                      <a:pt x="0" y="205"/>
                      <a:pt x="0" y="205"/>
                      <a:pt x="0" y="205"/>
                    </a:cubicBezTo>
                    <a:cubicBezTo>
                      <a:pt x="1" y="208"/>
                      <a:pt x="2" y="211"/>
                      <a:pt x="3" y="216"/>
                    </a:cubicBezTo>
                    <a:cubicBezTo>
                      <a:pt x="208" y="12"/>
                      <a:pt x="208" y="12"/>
                      <a:pt x="208" y="12"/>
                    </a:cubicBezTo>
                    <a:cubicBezTo>
                      <a:pt x="207" y="8"/>
                      <a:pt x="207" y="4"/>
                      <a:pt x="204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67" name="Freeform 31"/>
              <p:cNvSpPr/>
              <p:nvPr/>
            </p:nvSpPr>
            <p:spPr bwMode="auto">
              <a:xfrm>
                <a:off x="1433" y="1818"/>
                <a:ext cx="218" cy="222"/>
              </a:xfrm>
              <a:custGeom>
                <a:avLst/>
                <a:gdLst>
                  <a:gd name="T0" fmla="*/ 207 w 217"/>
                  <a:gd name="T1" fmla="*/ 0 h 220"/>
                  <a:gd name="T2" fmla="*/ 0 w 217"/>
                  <a:gd name="T3" fmla="*/ 207 h 220"/>
                  <a:gd name="T4" fmla="*/ 2 w 217"/>
                  <a:gd name="T5" fmla="*/ 218 h 220"/>
                  <a:gd name="T6" fmla="*/ 2 w 217"/>
                  <a:gd name="T7" fmla="*/ 220 h 220"/>
                  <a:gd name="T8" fmla="*/ 217 w 217"/>
                  <a:gd name="T9" fmla="*/ 6 h 220"/>
                  <a:gd name="T10" fmla="*/ 207 w 217"/>
                  <a:gd name="T11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7" h="220">
                    <a:moveTo>
                      <a:pt x="207" y="0"/>
                    </a:moveTo>
                    <a:cubicBezTo>
                      <a:pt x="0" y="207"/>
                      <a:pt x="0" y="207"/>
                      <a:pt x="0" y="207"/>
                    </a:cubicBezTo>
                    <a:cubicBezTo>
                      <a:pt x="1" y="211"/>
                      <a:pt x="2" y="213"/>
                      <a:pt x="2" y="218"/>
                    </a:cubicBezTo>
                    <a:cubicBezTo>
                      <a:pt x="2" y="219"/>
                      <a:pt x="2" y="220"/>
                      <a:pt x="2" y="220"/>
                    </a:cubicBezTo>
                    <a:cubicBezTo>
                      <a:pt x="217" y="6"/>
                      <a:pt x="217" y="6"/>
                      <a:pt x="217" y="6"/>
                    </a:cubicBezTo>
                    <a:cubicBezTo>
                      <a:pt x="213" y="3"/>
                      <a:pt x="210" y="2"/>
                      <a:pt x="207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68" name="Freeform 32"/>
              <p:cNvSpPr/>
              <p:nvPr/>
            </p:nvSpPr>
            <p:spPr bwMode="auto">
              <a:xfrm>
                <a:off x="1418" y="1832"/>
                <a:ext cx="248" cy="254"/>
              </a:xfrm>
              <a:custGeom>
                <a:avLst/>
                <a:gdLst>
                  <a:gd name="T0" fmla="*/ 238 w 246"/>
                  <a:gd name="T1" fmla="*/ 0 h 252"/>
                  <a:gd name="T2" fmla="*/ 0 w 246"/>
                  <a:gd name="T3" fmla="*/ 237 h 252"/>
                  <a:gd name="T4" fmla="*/ 0 w 246"/>
                  <a:gd name="T5" fmla="*/ 243 h 252"/>
                  <a:gd name="T6" fmla="*/ 1 w 246"/>
                  <a:gd name="T7" fmla="*/ 252 h 252"/>
                  <a:gd name="T8" fmla="*/ 246 w 246"/>
                  <a:gd name="T9" fmla="*/ 7 h 252"/>
                  <a:gd name="T10" fmla="*/ 238 w 246"/>
                  <a:gd name="T11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6" h="252">
                    <a:moveTo>
                      <a:pt x="238" y="0"/>
                    </a:move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9"/>
                      <a:pt x="0" y="241"/>
                      <a:pt x="0" y="243"/>
                    </a:cubicBezTo>
                    <a:cubicBezTo>
                      <a:pt x="0" y="246"/>
                      <a:pt x="0" y="249"/>
                      <a:pt x="1" y="252"/>
                    </a:cubicBezTo>
                    <a:cubicBezTo>
                      <a:pt x="246" y="7"/>
                      <a:pt x="246" y="7"/>
                      <a:pt x="246" y="7"/>
                    </a:cubicBezTo>
                    <a:cubicBezTo>
                      <a:pt x="242" y="6"/>
                      <a:pt x="240" y="3"/>
                      <a:pt x="238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69" name="Freeform 33"/>
              <p:cNvSpPr/>
              <p:nvPr/>
            </p:nvSpPr>
            <p:spPr bwMode="auto">
              <a:xfrm>
                <a:off x="1422" y="1849"/>
                <a:ext cx="254" cy="257"/>
              </a:xfrm>
              <a:custGeom>
                <a:avLst/>
                <a:gdLst>
                  <a:gd name="T0" fmla="*/ 245 w 252"/>
                  <a:gd name="T1" fmla="*/ 0 h 255"/>
                  <a:gd name="T2" fmla="*/ 0 w 252"/>
                  <a:gd name="T3" fmla="*/ 245 h 255"/>
                  <a:gd name="T4" fmla="*/ 5 w 252"/>
                  <a:gd name="T5" fmla="*/ 255 h 255"/>
                  <a:gd name="T6" fmla="*/ 252 w 252"/>
                  <a:gd name="T7" fmla="*/ 8 h 255"/>
                  <a:gd name="T8" fmla="*/ 245 w 252"/>
                  <a:gd name="T9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2" h="255">
                    <a:moveTo>
                      <a:pt x="245" y="0"/>
                    </a:moveTo>
                    <a:cubicBezTo>
                      <a:pt x="0" y="245"/>
                      <a:pt x="0" y="245"/>
                      <a:pt x="0" y="245"/>
                    </a:cubicBezTo>
                    <a:cubicBezTo>
                      <a:pt x="1" y="249"/>
                      <a:pt x="3" y="252"/>
                      <a:pt x="5" y="255"/>
                    </a:cubicBezTo>
                    <a:cubicBezTo>
                      <a:pt x="252" y="8"/>
                      <a:pt x="252" y="8"/>
                      <a:pt x="252" y="8"/>
                    </a:cubicBezTo>
                    <a:cubicBezTo>
                      <a:pt x="249" y="6"/>
                      <a:pt x="247" y="2"/>
                      <a:pt x="245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70" name="Freeform 34"/>
              <p:cNvSpPr/>
              <p:nvPr/>
            </p:nvSpPr>
            <p:spPr bwMode="auto">
              <a:xfrm>
                <a:off x="1433" y="1853"/>
                <a:ext cx="277" cy="270"/>
              </a:xfrm>
              <a:custGeom>
                <a:avLst/>
                <a:gdLst>
                  <a:gd name="T0" fmla="*/ 264 w 275"/>
                  <a:gd name="T1" fmla="*/ 2 h 268"/>
                  <a:gd name="T2" fmla="*/ 258 w 275"/>
                  <a:gd name="T3" fmla="*/ 1 h 268"/>
                  <a:gd name="T4" fmla="*/ 0 w 275"/>
                  <a:gd name="T5" fmla="*/ 260 h 268"/>
                  <a:gd name="T6" fmla="*/ 2 w 275"/>
                  <a:gd name="T7" fmla="*/ 263 h 268"/>
                  <a:gd name="T8" fmla="*/ 6 w 275"/>
                  <a:gd name="T9" fmla="*/ 268 h 268"/>
                  <a:gd name="T10" fmla="*/ 275 w 275"/>
                  <a:gd name="T11" fmla="*/ 0 h 268"/>
                  <a:gd name="T12" fmla="*/ 264 w 275"/>
                  <a:gd name="T13" fmla="*/ 2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5" h="268">
                    <a:moveTo>
                      <a:pt x="264" y="2"/>
                    </a:moveTo>
                    <a:cubicBezTo>
                      <a:pt x="262" y="2"/>
                      <a:pt x="260" y="2"/>
                      <a:pt x="258" y="1"/>
                    </a:cubicBezTo>
                    <a:cubicBezTo>
                      <a:pt x="0" y="260"/>
                      <a:pt x="0" y="260"/>
                      <a:pt x="0" y="260"/>
                    </a:cubicBezTo>
                    <a:cubicBezTo>
                      <a:pt x="0" y="261"/>
                      <a:pt x="1" y="262"/>
                      <a:pt x="2" y="263"/>
                    </a:cubicBezTo>
                    <a:cubicBezTo>
                      <a:pt x="3" y="265"/>
                      <a:pt x="5" y="267"/>
                      <a:pt x="6" y="268"/>
                    </a:cubicBezTo>
                    <a:cubicBezTo>
                      <a:pt x="275" y="0"/>
                      <a:pt x="275" y="0"/>
                      <a:pt x="275" y="0"/>
                    </a:cubicBezTo>
                    <a:cubicBezTo>
                      <a:pt x="271" y="0"/>
                      <a:pt x="268" y="1"/>
                      <a:pt x="264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71" name="Freeform 35"/>
              <p:cNvSpPr/>
              <p:nvPr/>
            </p:nvSpPr>
            <p:spPr bwMode="auto">
              <a:xfrm>
                <a:off x="1443" y="1846"/>
                <a:ext cx="289" cy="302"/>
              </a:xfrm>
              <a:custGeom>
                <a:avLst/>
                <a:gdLst>
                  <a:gd name="T0" fmla="*/ 287 w 287"/>
                  <a:gd name="T1" fmla="*/ 5 h 300"/>
                  <a:gd name="T2" fmla="*/ 285 w 287"/>
                  <a:gd name="T3" fmla="*/ 0 h 300"/>
                  <a:gd name="T4" fmla="*/ 285 w 287"/>
                  <a:gd name="T5" fmla="*/ 1 h 300"/>
                  <a:gd name="T6" fmla="*/ 0 w 287"/>
                  <a:gd name="T7" fmla="*/ 287 h 300"/>
                  <a:gd name="T8" fmla="*/ 0 w 287"/>
                  <a:gd name="T9" fmla="*/ 287 h 300"/>
                  <a:gd name="T10" fmla="*/ 0 w 287"/>
                  <a:gd name="T11" fmla="*/ 300 h 300"/>
                  <a:gd name="T12" fmla="*/ 286 w 287"/>
                  <a:gd name="T13" fmla="*/ 14 h 300"/>
                  <a:gd name="T14" fmla="*/ 287 w 287"/>
                  <a:gd name="T15" fmla="*/ 5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7" h="300">
                    <a:moveTo>
                      <a:pt x="287" y="5"/>
                    </a:moveTo>
                    <a:cubicBezTo>
                      <a:pt x="287" y="3"/>
                      <a:pt x="286" y="2"/>
                      <a:pt x="285" y="0"/>
                    </a:cubicBezTo>
                    <a:cubicBezTo>
                      <a:pt x="285" y="1"/>
                      <a:pt x="285" y="1"/>
                      <a:pt x="285" y="1"/>
                    </a:cubicBezTo>
                    <a:cubicBezTo>
                      <a:pt x="0" y="287"/>
                      <a:pt x="0" y="287"/>
                      <a:pt x="0" y="287"/>
                    </a:cubicBezTo>
                    <a:cubicBezTo>
                      <a:pt x="0" y="287"/>
                      <a:pt x="0" y="287"/>
                      <a:pt x="0" y="287"/>
                    </a:cubicBezTo>
                    <a:cubicBezTo>
                      <a:pt x="0" y="292"/>
                      <a:pt x="0" y="296"/>
                      <a:pt x="0" y="300"/>
                    </a:cubicBezTo>
                    <a:cubicBezTo>
                      <a:pt x="286" y="14"/>
                      <a:pt x="286" y="14"/>
                      <a:pt x="286" y="14"/>
                    </a:cubicBezTo>
                    <a:cubicBezTo>
                      <a:pt x="287" y="11"/>
                      <a:pt x="287" y="8"/>
                      <a:pt x="287" y="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72" name="Freeform 36"/>
              <p:cNvSpPr/>
              <p:nvPr/>
            </p:nvSpPr>
            <p:spPr bwMode="auto">
              <a:xfrm>
                <a:off x="1446" y="1886"/>
                <a:ext cx="274" cy="284"/>
              </a:xfrm>
              <a:custGeom>
                <a:avLst/>
                <a:gdLst>
                  <a:gd name="T0" fmla="*/ 197 w 272"/>
                  <a:gd name="T1" fmla="*/ 84 h 283"/>
                  <a:gd name="T2" fmla="*/ 242 w 272"/>
                  <a:gd name="T3" fmla="*/ 41 h 283"/>
                  <a:gd name="T4" fmla="*/ 264 w 272"/>
                  <a:gd name="T5" fmla="*/ 11 h 283"/>
                  <a:gd name="T6" fmla="*/ 272 w 272"/>
                  <a:gd name="T7" fmla="*/ 0 h 283"/>
                  <a:gd name="T8" fmla="*/ 0 w 272"/>
                  <a:gd name="T9" fmla="*/ 272 h 283"/>
                  <a:gd name="T10" fmla="*/ 4 w 272"/>
                  <a:gd name="T11" fmla="*/ 283 h 283"/>
                  <a:gd name="T12" fmla="*/ 189 w 272"/>
                  <a:gd name="T13" fmla="*/ 98 h 283"/>
                  <a:gd name="T14" fmla="*/ 197 w 272"/>
                  <a:gd name="T15" fmla="*/ 84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2" h="283">
                    <a:moveTo>
                      <a:pt x="197" y="84"/>
                    </a:moveTo>
                    <a:cubicBezTo>
                      <a:pt x="204" y="59"/>
                      <a:pt x="224" y="55"/>
                      <a:pt x="242" y="41"/>
                    </a:cubicBezTo>
                    <a:cubicBezTo>
                      <a:pt x="253" y="33"/>
                      <a:pt x="256" y="23"/>
                      <a:pt x="264" y="11"/>
                    </a:cubicBezTo>
                    <a:cubicBezTo>
                      <a:pt x="267" y="9"/>
                      <a:pt x="269" y="5"/>
                      <a:pt x="272" y="0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1" y="276"/>
                      <a:pt x="3" y="279"/>
                      <a:pt x="4" y="283"/>
                    </a:cubicBezTo>
                    <a:cubicBezTo>
                      <a:pt x="189" y="98"/>
                      <a:pt x="189" y="98"/>
                      <a:pt x="189" y="98"/>
                    </a:cubicBezTo>
                    <a:cubicBezTo>
                      <a:pt x="190" y="92"/>
                      <a:pt x="196" y="90"/>
                      <a:pt x="197" y="8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73" name="Freeform 37"/>
              <p:cNvSpPr/>
              <p:nvPr/>
            </p:nvSpPr>
            <p:spPr bwMode="auto">
              <a:xfrm>
                <a:off x="1455" y="1997"/>
                <a:ext cx="183" cy="192"/>
              </a:xfrm>
              <a:custGeom>
                <a:avLst/>
                <a:gdLst>
                  <a:gd name="T0" fmla="*/ 182 w 182"/>
                  <a:gd name="T1" fmla="*/ 11 h 190"/>
                  <a:gd name="T2" fmla="*/ 181 w 182"/>
                  <a:gd name="T3" fmla="*/ 0 h 190"/>
                  <a:gd name="T4" fmla="*/ 0 w 182"/>
                  <a:gd name="T5" fmla="*/ 181 h 190"/>
                  <a:gd name="T6" fmla="*/ 6 w 182"/>
                  <a:gd name="T7" fmla="*/ 190 h 190"/>
                  <a:gd name="T8" fmla="*/ 182 w 182"/>
                  <a:gd name="T9" fmla="*/ 14 h 190"/>
                  <a:gd name="T10" fmla="*/ 182 w 182"/>
                  <a:gd name="T11" fmla="*/ 11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2" h="190">
                    <a:moveTo>
                      <a:pt x="182" y="11"/>
                    </a:moveTo>
                    <a:cubicBezTo>
                      <a:pt x="182" y="6"/>
                      <a:pt x="181" y="3"/>
                      <a:pt x="181" y="0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2" y="184"/>
                      <a:pt x="4" y="187"/>
                      <a:pt x="6" y="190"/>
                    </a:cubicBezTo>
                    <a:cubicBezTo>
                      <a:pt x="182" y="14"/>
                      <a:pt x="182" y="14"/>
                      <a:pt x="182" y="14"/>
                    </a:cubicBezTo>
                    <a:cubicBezTo>
                      <a:pt x="182" y="13"/>
                      <a:pt x="182" y="12"/>
                      <a:pt x="182" y="1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74" name="Freeform 38"/>
              <p:cNvSpPr/>
              <p:nvPr/>
            </p:nvSpPr>
            <p:spPr bwMode="auto">
              <a:xfrm>
                <a:off x="1466" y="2019"/>
                <a:ext cx="183" cy="188"/>
              </a:xfrm>
              <a:custGeom>
                <a:avLst/>
                <a:gdLst>
                  <a:gd name="T0" fmla="*/ 182 w 182"/>
                  <a:gd name="T1" fmla="*/ 8 h 186"/>
                  <a:gd name="T2" fmla="*/ 177 w 182"/>
                  <a:gd name="T3" fmla="*/ 0 h 186"/>
                  <a:gd name="T4" fmla="*/ 0 w 182"/>
                  <a:gd name="T5" fmla="*/ 177 h 186"/>
                  <a:gd name="T6" fmla="*/ 6 w 182"/>
                  <a:gd name="T7" fmla="*/ 186 h 186"/>
                  <a:gd name="T8" fmla="*/ 181 w 182"/>
                  <a:gd name="T9" fmla="*/ 11 h 186"/>
                  <a:gd name="T10" fmla="*/ 182 w 182"/>
                  <a:gd name="T11" fmla="*/ 8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2" h="186">
                    <a:moveTo>
                      <a:pt x="182" y="8"/>
                    </a:moveTo>
                    <a:cubicBezTo>
                      <a:pt x="182" y="6"/>
                      <a:pt x="179" y="3"/>
                      <a:pt x="177" y="0"/>
                    </a:cubicBezTo>
                    <a:cubicBezTo>
                      <a:pt x="0" y="177"/>
                      <a:pt x="0" y="177"/>
                      <a:pt x="0" y="177"/>
                    </a:cubicBezTo>
                    <a:cubicBezTo>
                      <a:pt x="2" y="180"/>
                      <a:pt x="5" y="183"/>
                      <a:pt x="6" y="186"/>
                    </a:cubicBezTo>
                    <a:cubicBezTo>
                      <a:pt x="181" y="11"/>
                      <a:pt x="181" y="11"/>
                      <a:pt x="181" y="11"/>
                    </a:cubicBezTo>
                    <a:cubicBezTo>
                      <a:pt x="181" y="10"/>
                      <a:pt x="182" y="9"/>
                      <a:pt x="182" y="8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75" name="Freeform 39"/>
              <p:cNvSpPr/>
              <p:nvPr/>
            </p:nvSpPr>
            <p:spPr bwMode="auto">
              <a:xfrm>
                <a:off x="1471" y="2046"/>
                <a:ext cx="176" cy="185"/>
              </a:xfrm>
              <a:custGeom>
                <a:avLst/>
                <a:gdLst>
                  <a:gd name="T0" fmla="*/ 127 w 175"/>
                  <a:gd name="T1" fmla="*/ 62 h 184"/>
                  <a:gd name="T2" fmla="*/ 135 w 175"/>
                  <a:gd name="T3" fmla="*/ 54 h 184"/>
                  <a:gd name="T4" fmla="*/ 151 w 175"/>
                  <a:gd name="T5" fmla="*/ 39 h 184"/>
                  <a:gd name="T6" fmla="*/ 175 w 175"/>
                  <a:gd name="T7" fmla="*/ 15 h 184"/>
                  <a:gd name="T8" fmla="*/ 174 w 175"/>
                  <a:gd name="T9" fmla="*/ 11 h 184"/>
                  <a:gd name="T10" fmla="*/ 175 w 175"/>
                  <a:gd name="T11" fmla="*/ 0 h 184"/>
                  <a:gd name="T12" fmla="*/ 0 w 175"/>
                  <a:gd name="T13" fmla="*/ 175 h 184"/>
                  <a:gd name="T14" fmla="*/ 2 w 175"/>
                  <a:gd name="T15" fmla="*/ 183 h 184"/>
                  <a:gd name="T16" fmla="*/ 4 w 175"/>
                  <a:gd name="T17" fmla="*/ 182 h 184"/>
                  <a:gd name="T18" fmla="*/ 6 w 175"/>
                  <a:gd name="T19" fmla="*/ 184 h 184"/>
                  <a:gd name="T20" fmla="*/ 127 w 175"/>
                  <a:gd name="T21" fmla="*/ 63 h 184"/>
                  <a:gd name="T22" fmla="*/ 127 w 175"/>
                  <a:gd name="T23" fmla="*/ 62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5" h="184">
                    <a:moveTo>
                      <a:pt x="127" y="62"/>
                    </a:moveTo>
                    <a:cubicBezTo>
                      <a:pt x="127" y="59"/>
                      <a:pt x="132" y="54"/>
                      <a:pt x="135" y="54"/>
                    </a:cubicBezTo>
                    <a:cubicBezTo>
                      <a:pt x="137" y="46"/>
                      <a:pt x="143" y="42"/>
                      <a:pt x="151" y="39"/>
                    </a:cubicBezTo>
                    <a:cubicBezTo>
                      <a:pt x="175" y="15"/>
                      <a:pt x="175" y="15"/>
                      <a:pt x="175" y="15"/>
                    </a:cubicBezTo>
                    <a:cubicBezTo>
                      <a:pt x="175" y="13"/>
                      <a:pt x="175" y="12"/>
                      <a:pt x="174" y="11"/>
                    </a:cubicBezTo>
                    <a:cubicBezTo>
                      <a:pt x="174" y="6"/>
                      <a:pt x="174" y="3"/>
                      <a:pt x="175" y="0"/>
                    </a:cubicBezTo>
                    <a:cubicBezTo>
                      <a:pt x="0" y="175"/>
                      <a:pt x="0" y="175"/>
                      <a:pt x="0" y="175"/>
                    </a:cubicBezTo>
                    <a:cubicBezTo>
                      <a:pt x="1" y="177"/>
                      <a:pt x="2" y="180"/>
                      <a:pt x="2" y="183"/>
                    </a:cubicBezTo>
                    <a:cubicBezTo>
                      <a:pt x="2" y="183"/>
                      <a:pt x="3" y="182"/>
                      <a:pt x="4" y="182"/>
                    </a:cubicBezTo>
                    <a:cubicBezTo>
                      <a:pt x="5" y="183"/>
                      <a:pt x="5" y="183"/>
                      <a:pt x="6" y="184"/>
                    </a:cubicBezTo>
                    <a:cubicBezTo>
                      <a:pt x="127" y="63"/>
                      <a:pt x="127" y="63"/>
                      <a:pt x="127" y="63"/>
                    </a:cubicBezTo>
                    <a:cubicBezTo>
                      <a:pt x="127" y="62"/>
                      <a:pt x="127" y="62"/>
                      <a:pt x="127" y="6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76" name="Freeform 40"/>
              <p:cNvSpPr/>
              <p:nvPr/>
            </p:nvSpPr>
            <p:spPr bwMode="auto">
              <a:xfrm>
                <a:off x="1488" y="2118"/>
                <a:ext cx="119" cy="116"/>
              </a:xfrm>
              <a:custGeom>
                <a:avLst/>
                <a:gdLst>
                  <a:gd name="T0" fmla="*/ 118 w 118"/>
                  <a:gd name="T1" fmla="*/ 9 h 115"/>
                  <a:gd name="T2" fmla="*/ 115 w 118"/>
                  <a:gd name="T3" fmla="*/ 0 h 115"/>
                  <a:gd name="T4" fmla="*/ 0 w 118"/>
                  <a:gd name="T5" fmla="*/ 115 h 115"/>
                  <a:gd name="T6" fmla="*/ 22 w 118"/>
                  <a:gd name="T7" fmla="*/ 107 h 115"/>
                  <a:gd name="T8" fmla="*/ 118 w 118"/>
                  <a:gd name="T9" fmla="*/ 12 h 115"/>
                  <a:gd name="T10" fmla="*/ 118 w 118"/>
                  <a:gd name="T11" fmla="*/ 9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8" h="115">
                    <a:moveTo>
                      <a:pt x="118" y="9"/>
                    </a:moveTo>
                    <a:cubicBezTo>
                      <a:pt x="118" y="5"/>
                      <a:pt x="116" y="2"/>
                      <a:pt x="115" y="0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7" y="114"/>
                      <a:pt x="14" y="108"/>
                      <a:pt x="22" y="107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1"/>
                      <a:pt x="118" y="9"/>
                      <a:pt x="118" y="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77" name="Freeform 41"/>
              <p:cNvSpPr/>
              <p:nvPr/>
            </p:nvSpPr>
            <p:spPr bwMode="auto">
              <a:xfrm>
                <a:off x="1523" y="2164"/>
                <a:ext cx="64" cy="65"/>
              </a:xfrm>
              <a:custGeom>
                <a:avLst/>
                <a:gdLst>
                  <a:gd name="T0" fmla="*/ 52 w 64"/>
                  <a:gd name="T1" fmla="*/ 17 h 64"/>
                  <a:gd name="T2" fmla="*/ 64 w 64"/>
                  <a:gd name="T3" fmla="*/ 0 h 64"/>
                  <a:gd name="T4" fmla="*/ 0 w 64"/>
                  <a:gd name="T5" fmla="*/ 64 h 64"/>
                  <a:gd name="T6" fmla="*/ 8 w 64"/>
                  <a:gd name="T7" fmla="*/ 62 h 64"/>
                  <a:gd name="T8" fmla="*/ 20 w 64"/>
                  <a:gd name="T9" fmla="*/ 57 h 64"/>
                  <a:gd name="T10" fmla="*/ 23 w 64"/>
                  <a:gd name="T11" fmla="*/ 55 h 64"/>
                  <a:gd name="T12" fmla="*/ 35 w 64"/>
                  <a:gd name="T13" fmla="*/ 43 h 64"/>
                  <a:gd name="T14" fmla="*/ 41 w 64"/>
                  <a:gd name="T15" fmla="*/ 35 h 64"/>
                  <a:gd name="T16" fmla="*/ 52 w 64"/>
                  <a:gd name="T17" fmla="*/ 17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64">
                    <a:moveTo>
                      <a:pt x="52" y="17"/>
                    </a:moveTo>
                    <a:cubicBezTo>
                      <a:pt x="56" y="13"/>
                      <a:pt x="63" y="8"/>
                      <a:pt x="64" y="0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2" y="64"/>
                      <a:pt x="4" y="62"/>
                      <a:pt x="8" y="62"/>
                    </a:cubicBezTo>
                    <a:cubicBezTo>
                      <a:pt x="8" y="57"/>
                      <a:pt x="15" y="59"/>
                      <a:pt x="20" y="57"/>
                    </a:cubicBezTo>
                    <a:cubicBezTo>
                      <a:pt x="21" y="56"/>
                      <a:pt x="22" y="56"/>
                      <a:pt x="23" y="55"/>
                    </a:cubicBezTo>
                    <a:cubicBezTo>
                      <a:pt x="35" y="43"/>
                      <a:pt x="35" y="43"/>
                      <a:pt x="35" y="43"/>
                    </a:cubicBezTo>
                    <a:cubicBezTo>
                      <a:pt x="37" y="41"/>
                      <a:pt x="39" y="38"/>
                      <a:pt x="41" y="35"/>
                    </a:cubicBezTo>
                    <a:cubicBezTo>
                      <a:pt x="46" y="29"/>
                      <a:pt x="46" y="23"/>
                      <a:pt x="52" y="1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78" name="Freeform 42"/>
              <p:cNvSpPr/>
              <p:nvPr/>
            </p:nvSpPr>
            <p:spPr bwMode="auto">
              <a:xfrm>
                <a:off x="2496" y="1994"/>
                <a:ext cx="3" cy="3"/>
              </a:xfrm>
              <a:custGeom>
                <a:avLst/>
                <a:gdLst>
                  <a:gd name="T0" fmla="*/ 0 w 3"/>
                  <a:gd name="T1" fmla="*/ 2 h 3"/>
                  <a:gd name="T2" fmla="*/ 0 w 3"/>
                  <a:gd name="T3" fmla="*/ 3 h 3"/>
                  <a:gd name="T4" fmla="*/ 3 w 3"/>
                  <a:gd name="T5" fmla="*/ 0 h 3"/>
                  <a:gd name="T6" fmla="*/ 0 w 3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2"/>
                    </a:moveTo>
                    <a:cubicBezTo>
                      <a:pt x="0" y="2"/>
                      <a:pt x="0" y="3"/>
                      <a:pt x="0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79" name="Freeform 43"/>
              <p:cNvSpPr/>
              <p:nvPr/>
            </p:nvSpPr>
            <p:spPr bwMode="auto">
              <a:xfrm>
                <a:off x="2228" y="2105"/>
                <a:ext cx="44" cy="43"/>
              </a:xfrm>
              <a:custGeom>
                <a:avLst/>
                <a:gdLst>
                  <a:gd name="T0" fmla="*/ 36 w 44"/>
                  <a:gd name="T1" fmla="*/ 2 h 43"/>
                  <a:gd name="T2" fmla="*/ 26 w 44"/>
                  <a:gd name="T3" fmla="*/ 3 h 43"/>
                  <a:gd name="T4" fmla="*/ 0 w 44"/>
                  <a:gd name="T5" fmla="*/ 30 h 43"/>
                  <a:gd name="T6" fmla="*/ 0 w 44"/>
                  <a:gd name="T7" fmla="*/ 33 h 43"/>
                  <a:gd name="T8" fmla="*/ 2 w 44"/>
                  <a:gd name="T9" fmla="*/ 43 h 43"/>
                  <a:gd name="T10" fmla="*/ 44 w 44"/>
                  <a:gd name="T11" fmla="*/ 0 h 43"/>
                  <a:gd name="T12" fmla="*/ 36 w 44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43">
                    <a:moveTo>
                      <a:pt x="36" y="2"/>
                    </a:moveTo>
                    <a:cubicBezTo>
                      <a:pt x="34" y="2"/>
                      <a:pt x="30" y="2"/>
                      <a:pt x="26" y="3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1"/>
                      <a:pt x="0" y="32"/>
                      <a:pt x="0" y="33"/>
                    </a:cubicBezTo>
                    <a:cubicBezTo>
                      <a:pt x="0" y="37"/>
                      <a:pt x="1" y="40"/>
                      <a:pt x="2" y="43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1" y="1"/>
                      <a:pt x="38" y="1"/>
                      <a:pt x="36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80" name="Freeform 44"/>
              <p:cNvSpPr/>
              <p:nvPr/>
            </p:nvSpPr>
            <p:spPr bwMode="auto">
              <a:xfrm>
                <a:off x="2300" y="2076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81" name="Freeform 45"/>
              <p:cNvSpPr/>
              <p:nvPr/>
            </p:nvSpPr>
            <p:spPr bwMode="auto">
              <a:xfrm>
                <a:off x="2358" y="2042"/>
                <a:ext cx="6" cy="6"/>
              </a:xfrm>
              <a:custGeom>
                <a:avLst/>
                <a:gdLst>
                  <a:gd name="T0" fmla="*/ 0 w 6"/>
                  <a:gd name="T1" fmla="*/ 5 h 6"/>
                  <a:gd name="T2" fmla="*/ 0 w 6"/>
                  <a:gd name="T3" fmla="*/ 6 h 6"/>
                  <a:gd name="T4" fmla="*/ 6 w 6"/>
                  <a:gd name="T5" fmla="*/ 0 h 6"/>
                  <a:gd name="T6" fmla="*/ 0 w 6"/>
                  <a:gd name="T7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5"/>
                    </a:moveTo>
                    <a:cubicBezTo>
                      <a:pt x="0" y="5"/>
                      <a:pt x="0" y="6"/>
                      <a:pt x="0" y="6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1"/>
                      <a:pt x="0" y="3"/>
                      <a:pt x="0" y="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82" name="Freeform 46"/>
              <p:cNvSpPr/>
              <p:nvPr/>
            </p:nvSpPr>
            <p:spPr bwMode="auto">
              <a:xfrm>
                <a:off x="2229" y="2054"/>
                <a:ext cx="114" cy="118"/>
              </a:xfrm>
              <a:custGeom>
                <a:avLst/>
                <a:gdLst>
                  <a:gd name="T0" fmla="*/ 107 w 113"/>
                  <a:gd name="T1" fmla="*/ 0 h 118"/>
                  <a:gd name="T2" fmla="*/ 0 w 113"/>
                  <a:gd name="T3" fmla="*/ 108 h 118"/>
                  <a:gd name="T4" fmla="*/ 3 w 113"/>
                  <a:gd name="T5" fmla="*/ 112 h 118"/>
                  <a:gd name="T6" fmla="*/ 4 w 113"/>
                  <a:gd name="T7" fmla="*/ 118 h 118"/>
                  <a:gd name="T8" fmla="*/ 113 w 113"/>
                  <a:gd name="T9" fmla="*/ 10 h 118"/>
                  <a:gd name="T10" fmla="*/ 107 w 113"/>
                  <a:gd name="T11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18">
                    <a:moveTo>
                      <a:pt x="107" y="0"/>
                    </a:moveTo>
                    <a:cubicBezTo>
                      <a:pt x="0" y="108"/>
                      <a:pt x="0" y="108"/>
                      <a:pt x="0" y="108"/>
                    </a:cubicBezTo>
                    <a:cubicBezTo>
                      <a:pt x="1" y="109"/>
                      <a:pt x="2" y="111"/>
                      <a:pt x="3" y="112"/>
                    </a:cubicBezTo>
                    <a:cubicBezTo>
                      <a:pt x="3" y="114"/>
                      <a:pt x="4" y="116"/>
                      <a:pt x="4" y="118"/>
                    </a:cubicBezTo>
                    <a:cubicBezTo>
                      <a:pt x="113" y="10"/>
                      <a:pt x="113" y="10"/>
                      <a:pt x="113" y="10"/>
                    </a:cubicBezTo>
                    <a:cubicBezTo>
                      <a:pt x="112" y="6"/>
                      <a:pt x="110" y="2"/>
                      <a:pt x="107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83" name="Freeform 47"/>
              <p:cNvSpPr/>
              <p:nvPr/>
            </p:nvSpPr>
            <p:spPr bwMode="auto">
              <a:xfrm>
                <a:off x="2374" y="203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84" name="Freeform 48"/>
              <p:cNvSpPr/>
              <p:nvPr/>
            </p:nvSpPr>
            <p:spPr bwMode="auto">
              <a:xfrm>
                <a:off x="2237" y="2037"/>
                <a:ext cx="159" cy="159"/>
              </a:xfrm>
              <a:custGeom>
                <a:avLst/>
                <a:gdLst>
                  <a:gd name="T0" fmla="*/ 146 w 158"/>
                  <a:gd name="T1" fmla="*/ 0 h 158"/>
                  <a:gd name="T2" fmla="*/ 0 w 158"/>
                  <a:gd name="T3" fmla="*/ 146 h 158"/>
                  <a:gd name="T4" fmla="*/ 2 w 158"/>
                  <a:gd name="T5" fmla="*/ 156 h 158"/>
                  <a:gd name="T6" fmla="*/ 3 w 158"/>
                  <a:gd name="T7" fmla="*/ 158 h 158"/>
                  <a:gd name="T8" fmla="*/ 158 w 158"/>
                  <a:gd name="T9" fmla="*/ 3 h 158"/>
                  <a:gd name="T10" fmla="*/ 146 w 158"/>
                  <a:gd name="T11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8" h="158">
                    <a:moveTo>
                      <a:pt x="146" y="0"/>
                    </a:moveTo>
                    <a:cubicBezTo>
                      <a:pt x="0" y="146"/>
                      <a:pt x="0" y="146"/>
                      <a:pt x="0" y="146"/>
                    </a:cubicBezTo>
                    <a:cubicBezTo>
                      <a:pt x="0" y="149"/>
                      <a:pt x="1" y="152"/>
                      <a:pt x="2" y="156"/>
                    </a:cubicBezTo>
                    <a:cubicBezTo>
                      <a:pt x="2" y="157"/>
                      <a:pt x="3" y="157"/>
                      <a:pt x="3" y="158"/>
                    </a:cubicBezTo>
                    <a:cubicBezTo>
                      <a:pt x="158" y="3"/>
                      <a:pt x="158" y="3"/>
                      <a:pt x="158" y="3"/>
                    </a:cubicBezTo>
                    <a:cubicBezTo>
                      <a:pt x="153" y="2"/>
                      <a:pt x="150" y="1"/>
                      <a:pt x="146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85" name="Freeform 49"/>
              <p:cNvSpPr/>
              <p:nvPr/>
            </p:nvSpPr>
            <p:spPr bwMode="auto">
              <a:xfrm>
                <a:off x="2239" y="2039"/>
                <a:ext cx="173" cy="186"/>
              </a:xfrm>
              <a:custGeom>
                <a:avLst/>
                <a:gdLst>
                  <a:gd name="T0" fmla="*/ 166 w 172"/>
                  <a:gd name="T1" fmla="*/ 9 h 185"/>
                  <a:gd name="T2" fmla="*/ 172 w 172"/>
                  <a:gd name="T3" fmla="*/ 4 h 185"/>
                  <a:gd name="T4" fmla="*/ 170 w 172"/>
                  <a:gd name="T5" fmla="*/ 0 h 185"/>
                  <a:gd name="T6" fmla="*/ 5 w 172"/>
                  <a:gd name="T7" fmla="*/ 165 h 185"/>
                  <a:gd name="T8" fmla="*/ 6 w 172"/>
                  <a:gd name="T9" fmla="*/ 172 h 185"/>
                  <a:gd name="T10" fmla="*/ 0 w 172"/>
                  <a:gd name="T11" fmla="*/ 184 h 185"/>
                  <a:gd name="T12" fmla="*/ 0 w 172"/>
                  <a:gd name="T13" fmla="*/ 185 h 185"/>
                  <a:gd name="T14" fmla="*/ 163 w 172"/>
                  <a:gd name="T15" fmla="*/ 22 h 185"/>
                  <a:gd name="T16" fmla="*/ 166 w 172"/>
                  <a:gd name="T17" fmla="*/ 9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2" h="185">
                    <a:moveTo>
                      <a:pt x="166" y="9"/>
                    </a:moveTo>
                    <a:cubicBezTo>
                      <a:pt x="168" y="8"/>
                      <a:pt x="172" y="7"/>
                      <a:pt x="172" y="4"/>
                    </a:cubicBezTo>
                    <a:cubicBezTo>
                      <a:pt x="172" y="3"/>
                      <a:pt x="171" y="1"/>
                      <a:pt x="170" y="0"/>
                    </a:cubicBezTo>
                    <a:cubicBezTo>
                      <a:pt x="5" y="165"/>
                      <a:pt x="5" y="165"/>
                      <a:pt x="5" y="165"/>
                    </a:cubicBezTo>
                    <a:cubicBezTo>
                      <a:pt x="6" y="167"/>
                      <a:pt x="6" y="169"/>
                      <a:pt x="6" y="172"/>
                    </a:cubicBezTo>
                    <a:cubicBezTo>
                      <a:pt x="6" y="178"/>
                      <a:pt x="0" y="180"/>
                      <a:pt x="0" y="184"/>
                    </a:cubicBezTo>
                    <a:cubicBezTo>
                      <a:pt x="0" y="185"/>
                      <a:pt x="0" y="185"/>
                      <a:pt x="0" y="185"/>
                    </a:cubicBezTo>
                    <a:cubicBezTo>
                      <a:pt x="163" y="22"/>
                      <a:pt x="163" y="22"/>
                      <a:pt x="163" y="22"/>
                    </a:cubicBezTo>
                    <a:lnTo>
                      <a:pt x="166" y="9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86" name="Freeform 50"/>
              <p:cNvSpPr/>
              <p:nvPr/>
            </p:nvSpPr>
            <p:spPr bwMode="auto">
              <a:xfrm>
                <a:off x="2456" y="2028"/>
                <a:ext cx="7" cy="11"/>
              </a:xfrm>
              <a:custGeom>
                <a:avLst/>
                <a:gdLst>
                  <a:gd name="T0" fmla="*/ 6 w 7"/>
                  <a:gd name="T1" fmla="*/ 0 h 11"/>
                  <a:gd name="T2" fmla="*/ 0 w 7"/>
                  <a:gd name="T3" fmla="*/ 9 h 11"/>
                  <a:gd name="T4" fmla="*/ 0 w 7"/>
                  <a:gd name="T5" fmla="*/ 11 h 11"/>
                  <a:gd name="T6" fmla="*/ 7 w 7"/>
                  <a:gd name="T7" fmla="*/ 4 h 11"/>
                  <a:gd name="T8" fmla="*/ 6 w 7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1">
                    <a:moveTo>
                      <a:pt x="6" y="0"/>
                    </a:moveTo>
                    <a:cubicBezTo>
                      <a:pt x="2" y="2"/>
                      <a:pt x="6" y="6"/>
                      <a:pt x="0" y="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3"/>
                      <a:pt x="6" y="1"/>
                      <a:pt x="6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87" name="Freeform 51"/>
              <p:cNvSpPr/>
              <p:nvPr/>
            </p:nvSpPr>
            <p:spPr bwMode="auto">
              <a:xfrm>
                <a:off x="2247" y="2068"/>
                <a:ext cx="173" cy="166"/>
              </a:xfrm>
              <a:custGeom>
                <a:avLst/>
                <a:gdLst>
                  <a:gd name="T0" fmla="*/ 163 w 172"/>
                  <a:gd name="T1" fmla="*/ 2 h 165"/>
                  <a:gd name="T2" fmla="*/ 162 w 172"/>
                  <a:gd name="T3" fmla="*/ 0 h 165"/>
                  <a:gd name="T4" fmla="*/ 0 w 172"/>
                  <a:gd name="T5" fmla="*/ 162 h 165"/>
                  <a:gd name="T6" fmla="*/ 10 w 172"/>
                  <a:gd name="T7" fmla="*/ 165 h 165"/>
                  <a:gd name="T8" fmla="*/ 13 w 172"/>
                  <a:gd name="T9" fmla="*/ 165 h 165"/>
                  <a:gd name="T10" fmla="*/ 172 w 172"/>
                  <a:gd name="T11" fmla="*/ 5 h 165"/>
                  <a:gd name="T12" fmla="*/ 163 w 172"/>
                  <a:gd name="T13" fmla="*/ 2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2" h="165">
                    <a:moveTo>
                      <a:pt x="163" y="2"/>
                    </a:moveTo>
                    <a:cubicBezTo>
                      <a:pt x="163" y="2"/>
                      <a:pt x="162" y="1"/>
                      <a:pt x="162" y="0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4" y="164"/>
                      <a:pt x="7" y="165"/>
                      <a:pt x="10" y="165"/>
                    </a:cubicBezTo>
                    <a:cubicBezTo>
                      <a:pt x="11" y="165"/>
                      <a:pt x="12" y="165"/>
                      <a:pt x="13" y="165"/>
                    </a:cubicBezTo>
                    <a:cubicBezTo>
                      <a:pt x="172" y="5"/>
                      <a:pt x="172" y="5"/>
                      <a:pt x="172" y="5"/>
                    </a:cubicBezTo>
                    <a:cubicBezTo>
                      <a:pt x="169" y="5"/>
                      <a:pt x="166" y="4"/>
                      <a:pt x="163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88" name="Freeform 52"/>
              <p:cNvSpPr/>
              <p:nvPr/>
            </p:nvSpPr>
            <p:spPr bwMode="auto">
              <a:xfrm>
                <a:off x="2283" y="2077"/>
                <a:ext cx="155" cy="148"/>
              </a:xfrm>
              <a:custGeom>
                <a:avLst/>
                <a:gdLst>
                  <a:gd name="T0" fmla="*/ 146 w 154"/>
                  <a:gd name="T1" fmla="*/ 0 h 147"/>
                  <a:gd name="T2" fmla="*/ 146 w 154"/>
                  <a:gd name="T3" fmla="*/ 0 h 147"/>
                  <a:gd name="T4" fmla="*/ 0 w 154"/>
                  <a:gd name="T5" fmla="*/ 147 h 147"/>
                  <a:gd name="T6" fmla="*/ 0 w 154"/>
                  <a:gd name="T7" fmla="*/ 147 h 147"/>
                  <a:gd name="T8" fmla="*/ 8 w 154"/>
                  <a:gd name="T9" fmla="*/ 147 h 147"/>
                  <a:gd name="T10" fmla="*/ 15 w 154"/>
                  <a:gd name="T11" fmla="*/ 146 h 147"/>
                  <a:gd name="T12" fmla="*/ 154 w 154"/>
                  <a:gd name="T13" fmla="*/ 7 h 147"/>
                  <a:gd name="T14" fmla="*/ 146 w 154"/>
                  <a:gd name="T15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4" h="147">
                    <a:moveTo>
                      <a:pt x="146" y="0"/>
                    </a:moveTo>
                    <a:cubicBezTo>
                      <a:pt x="146" y="0"/>
                      <a:pt x="146" y="0"/>
                      <a:pt x="146" y="0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3" y="147"/>
                      <a:pt x="3" y="144"/>
                      <a:pt x="8" y="147"/>
                    </a:cubicBezTo>
                    <a:cubicBezTo>
                      <a:pt x="10" y="147"/>
                      <a:pt x="13" y="146"/>
                      <a:pt x="15" y="146"/>
                    </a:cubicBezTo>
                    <a:cubicBezTo>
                      <a:pt x="154" y="7"/>
                      <a:pt x="154" y="7"/>
                      <a:pt x="154" y="7"/>
                    </a:cubicBezTo>
                    <a:cubicBezTo>
                      <a:pt x="151" y="5"/>
                      <a:pt x="149" y="1"/>
                      <a:pt x="146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89" name="Freeform 53"/>
              <p:cNvSpPr/>
              <p:nvPr/>
            </p:nvSpPr>
            <p:spPr bwMode="auto">
              <a:xfrm>
                <a:off x="2453" y="2043"/>
                <a:ext cx="15" cy="27"/>
              </a:xfrm>
              <a:custGeom>
                <a:avLst/>
                <a:gdLst>
                  <a:gd name="T0" fmla="*/ 13 w 15"/>
                  <a:gd name="T1" fmla="*/ 0 h 27"/>
                  <a:gd name="T2" fmla="*/ 3 w 15"/>
                  <a:gd name="T3" fmla="*/ 10 h 27"/>
                  <a:gd name="T4" fmla="*/ 3 w 15"/>
                  <a:gd name="T5" fmla="*/ 19 h 27"/>
                  <a:gd name="T6" fmla="*/ 0 w 15"/>
                  <a:gd name="T7" fmla="*/ 27 h 27"/>
                  <a:gd name="T8" fmla="*/ 15 w 15"/>
                  <a:gd name="T9" fmla="*/ 12 h 27"/>
                  <a:gd name="T10" fmla="*/ 14 w 15"/>
                  <a:gd name="T11" fmla="*/ 3 h 27"/>
                  <a:gd name="T12" fmla="*/ 13 w 15"/>
                  <a:gd name="T1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27">
                    <a:moveTo>
                      <a:pt x="13" y="0"/>
                    </a:moveTo>
                    <a:cubicBezTo>
                      <a:pt x="3" y="10"/>
                      <a:pt x="3" y="10"/>
                      <a:pt x="3" y="10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1" y="21"/>
                      <a:pt x="1" y="24"/>
                      <a:pt x="0" y="27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4" y="9"/>
                      <a:pt x="15" y="6"/>
                      <a:pt x="14" y="3"/>
                    </a:cubicBezTo>
                    <a:cubicBezTo>
                      <a:pt x="14" y="2"/>
                      <a:pt x="14" y="1"/>
                      <a:pt x="13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90" name="Freeform 54"/>
              <p:cNvSpPr/>
              <p:nvPr/>
            </p:nvSpPr>
            <p:spPr bwMode="auto">
              <a:xfrm>
                <a:off x="2326" y="2059"/>
                <a:ext cx="156" cy="153"/>
              </a:xfrm>
              <a:custGeom>
                <a:avLst/>
                <a:gdLst>
                  <a:gd name="T0" fmla="*/ 152 w 155"/>
                  <a:gd name="T1" fmla="*/ 1 h 152"/>
                  <a:gd name="T2" fmla="*/ 151 w 155"/>
                  <a:gd name="T3" fmla="*/ 0 h 152"/>
                  <a:gd name="T4" fmla="*/ 0 w 155"/>
                  <a:gd name="T5" fmla="*/ 152 h 152"/>
                  <a:gd name="T6" fmla="*/ 16 w 155"/>
                  <a:gd name="T7" fmla="*/ 149 h 152"/>
                  <a:gd name="T8" fmla="*/ 18 w 155"/>
                  <a:gd name="T9" fmla="*/ 148 h 152"/>
                  <a:gd name="T10" fmla="*/ 155 w 155"/>
                  <a:gd name="T11" fmla="*/ 11 h 152"/>
                  <a:gd name="T12" fmla="*/ 152 w 155"/>
                  <a:gd name="T13" fmla="*/ 1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5" h="152">
                    <a:moveTo>
                      <a:pt x="152" y="1"/>
                    </a:moveTo>
                    <a:cubicBezTo>
                      <a:pt x="151" y="1"/>
                      <a:pt x="151" y="0"/>
                      <a:pt x="151" y="0"/>
                    </a:cubicBezTo>
                    <a:cubicBezTo>
                      <a:pt x="0" y="152"/>
                      <a:pt x="0" y="152"/>
                      <a:pt x="0" y="152"/>
                    </a:cubicBezTo>
                    <a:cubicBezTo>
                      <a:pt x="5" y="151"/>
                      <a:pt x="11" y="151"/>
                      <a:pt x="16" y="149"/>
                    </a:cubicBezTo>
                    <a:cubicBezTo>
                      <a:pt x="17" y="149"/>
                      <a:pt x="17" y="148"/>
                      <a:pt x="18" y="148"/>
                    </a:cubicBezTo>
                    <a:cubicBezTo>
                      <a:pt x="155" y="11"/>
                      <a:pt x="155" y="11"/>
                      <a:pt x="155" y="11"/>
                    </a:cubicBezTo>
                    <a:cubicBezTo>
                      <a:pt x="155" y="7"/>
                      <a:pt x="154" y="2"/>
                      <a:pt x="152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91" name="Freeform 55"/>
              <p:cNvSpPr/>
              <p:nvPr/>
            </p:nvSpPr>
            <p:spPr bwMode="auto">
              <a:xfrm>
                <a:off x="2363" y="2081"/>
                <a:ext cx="127" cy="123"/>
              </a:xfrm>
              <a:custGeom>
                <a:avLst/>
                <a:gdLst>
                  <a:gd name="T0" fmla="*/ 13 w 126"/>
                  <a:gd name="T1" fmla="*/ 122 h 122"/>
                  <a:gd name="T2" fmla="*/ 126 w 126"/>
                  <a:gd name="T3" fmla="*/ 10 h 122"/>
                  <a:gd name="T4" fmla="*/ 121 w 126"/>
                  <a:gd name="T5" fmla="*/ 0 h 122"/>
                  <a:gd name="T6" fmla="*/ 0 w 126"/>
                  <a:gd name="T7" fmla="*/ 121 h 122"/>
                  <a:gd name="T8" fmla="*/ 13 w 126"/>
                  <a:gd name="T9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122">
                    <a:moveTo>
                      <a:pt x="13" y="122"/>
                    </a:moveTo>
                    <a:cubicBezTo>
                      <a:pt x="126" y="10"/>
                      <a:pt x="126" y="10"/>
                      <a:pt x="126" y="10"/>
                    </a:cubicBezTo>
                    <a:cubicBezTo>
                      <a:pt x="124" y="6"/>
                      <a:pt x="123" y="3"/>
                      <a:pt x="121" y="0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4" y="121"/>
                      <a:pt x="9" y="121"/>
                      <a:pt x="13" y="12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92" name="Freeform 56"/>
              <p:cNvSpPr/>
              <p:nvPr/>
            </p:nvSpPr>
            <p:spPr bwMode="auto">
              <a:xfrm>
                <a:off x="2387" y="2099"/>
                <a:ext cx="118" cy="117"/>
              </a:xfrm>
              <a:custGeom>
                <a:avLst/>
                <a:gdLst>
                  <a:gd name="T0" fmla="*/ 3 w 117"/>
                  <a:gd name="T1" fmla="*/ 111 h 116"/>
                  <a:gd name="T2" fmla="*/ 6 w 117"/>
                  <a:gd name="T3" fmla="*/ 116 h 116"/>
                  <a:gd name="T4" fmla="*/ 117 w 117"/>
                  <a:gd name="T5" fmla="*/ 5 h 116"/>
                  <a:gd name="T6" fmla="*/ 108 w 117"/>
                  <a:gd name="T7" fmla="*/ 0 h 116"/>
                  <a:gd name="T8" fmla="*/ 0 w 117"/>
                  <a:gd name="T9" fmla="*/ 108 h 116"/>
                  <a:gd name="T10" fmla="*/ 3 w 117"/>
                  <a:gd name="T11" fmla="*/ 111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7" h="116">
                    <a:moveTo>
                      <a:pt x="3" y="111"/>
                    </a:moveTo>
                    <a:cubicBezTo>
                      <a:pt x="4" y="112"/>
                      <a:pt x="5" y="114"/>
                      <a:pt x="6" y="116"/>
                    </a:cubicBezTo>
                    <a:cubicBezTo>
                      <a:pt x="117" y="5"/>
                      <a:pt x="117" y="5"/>
                      <a:pt x="117" y="5"/>
                    </a:cubicBezTo>
                    <a:cubicBezTo>
                      <a:pt x="114" y="4"/>
                      <a:pt x="111" y="2"/>
                      <a:pt x="108" y="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1" y="109"/>
                      <a:pt x="2" y="110"/>
                      <a:pt x="3" y="11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93" name="Freeform 57"/>
              <p:cNvSpPr/>
              <p:nvPr/>
            </p:nvSpPr>
            <p:spPr bwMode="auto">
              <a:xfrm>
                <a:off x="2398" y="2112"/>
                <a:ext cx="118" cy="120"/>
              </a:xfrm>
              <a:custGeom>
                <a:avLst/>
                <a:gdLst>
                  <a:gd name="T0" fmla="*/ 2 w 117"/>
                  <a:gd name="T1" fmla="*/ 114 h 119"/>
                  <a:gd name="T2" fmla="*/ 5 w 117"/>
                  <a:gd name="T3" fmla="*/ 119 h 119"/>
                  <a:gd name="T4" fmla="*/ 22 w 117"/>
                  <a:gd name="T5" fmla="*/ 100 h 119"/>
                  <a:gd name="T6" fmla="*/ 22 w 117"/>
                  <a:gd name="T7" fmla="*/ 106 h 119"/>
                  <a:gd name="T8" fmla="*/ 117 w 117"/>
                  <a:gd name="T9" fmla="*/ 10 h 119"/>
                  <a:gd name="T10" fmla="*/ 115 w 117"/>
                  <a:gd name="T11" fmla="*/ 8 h 119"/>
                  <a:gd name="T12" fmla="*/ 113 w 117"/>
                  <a:gd name="T13" fmla="*/ 0 h 119"/>
                  <a:gd name="T14" fmla="*/ 0 w 117"/>
                  <a:gd name="T15" fmla="*/ 112 h 119"/>
                  <a:gd name="T16" fmla="*/ 2 w 117"/>
                  <a:gd name="T17" fmla="*/ 114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7" h="119">
                    <a:moveTo>
                      <a:pt x="2" y="114"/>
                    </a:moveTo>
                    <a:cubicBezTo>
                      <a:pt x="2" y="114"/>
                      <a:pt x="1" y="119"/>
                      <a:pt x="5" y="119"/>
                    </a:cubicBezTo>
                    <a:cubicBezTo>
                      <a:pt x="10" y="119"/>
                      <a:pt x="17" y="105"/>
                      <a:pt x="22" y="100"/>
                    </a:cubicBezTo>
                    <a:cubicBezTo>
                      <a:pt x="23" y="101"/>
                      <a:pt x="22" y="103"/>
                      <a:pt x="22" y="106"/>
                    </a:cubicBezTo>
                    <a:cubicBezTo>
                      <a:pt x="117" y="10"/>
                      <a:pt x="117" y="10"/>
                      <a:pt x="117" y="10"/>
                    </a:cubicBezTo>
                    <a:cubicBezTo>
                      <a:pt x="116" y="10"/>
                      <a:pt x="116" y="9"/>
                      <a:pt x="115" y="8"/>
                    </a:cubicBezTo>
                    <a:cubicBezTo>
                      <a:pt x="114" y="5"/>
                      <a:pt x="114" y="2"/>
                      <a:pt x="113" y="0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1" y="114"/>
                      <a:pt x="2" y="114"/>
                      <a:pt x="2" y="11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94" name="Freeform 58"/>
              <p:cNvSpPr/>
              <p:nvPr/>
            </p:nvSpPr>
            <p:spPr bwMode="auto">
              <a:xfrm>
                <a:off x="2423" y="2129"/>
                <a:ext cx="107" cy="111"/>
              </a:xfrm>
              <a:custGeom>
                <a:avLst/>
                <a:gdLst>
                  <a:gd name="T0" fmla="*/ 2 w 106"/>
                  <a:gd name="T1" fmla="*/ 103 h 110"/>
                  <a:gd name="T2" fmla="*/ 0 w 106"/>
                  <a:gd name="T3" fmla="*/ 110 h 110"/>
                  <a:gd name="T4" fmla="*/ 4 w 106"/>
                  <a:gd name="T5" fmla="*/ 110 h 110"/>
                  <a:gd name="T6" fmla="*/ 5 w 106"/>
                  <a:gd name="T7" fmla="*/ 110 h 110"/>
                  <a:gd name="T8" fmla="*/ 106 w 106"/>
                  <a:gd name="T9" fmla="*/ 8 h 110"/>
                  <a:gd name="T10" fmla="*/ 100 w 106"/>
                  <a:gd name="T11" fmla="*/ 0 h 110"/>
                  <a:gd name="T12" fmla="*/ 1 w 106"/>
                  <a:gd name="T13" fmla="*/ 99 h 110"/>
                  <a:gd name="T14" fmla="*/ 2 w 106"/>
                  <a:gd name="T15" fmla="*/ 103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6" h="110">
                    <a:moveTo>
                      <a:pt x="2" y="103"/>
                    </a:moveTo>
                    <a:cubicBezTo>
                      <a:pt x="2" y="106"/>
                      <a:pt x="1" y="107"/>
                      <a:pt x="0" y="110"/>
                    </a:cubicBezTo>
                    <a:cubicBezTo>
                      <a:pt x="4" y="110"/>
                      <a:pt x="4" y="110"/>
                      <a:pt x="4" y="110"/>
                    </a:cubicBezTo>
                    <a:cubicBezTo>
                      <a:pt x="4" y="110"/>
                      <a:pt x="5" y="110"/>
                      <a:pt x="5" y="110"/>
                    </a:cubicBezTo>
                    <a:cubicBezTo>
                      <a:pt x="106" y="8"/>
                      <a:pt x="106" y="8"/>
                      <a:pt x="106" y="8"/>
                    </a:cubicBezTo>
                    <a:cubicBezTo>
                      <a:pt x="104" y="6"/>
                      <a:pt x="101" y="3"/>
                      <a:pt x="100" y="0"/>
                    </a:cubicBezTo>
                    <a:cubicBezTo>
                      <a:pt x="1" y="99"/>
                      <a:pt x="1" y="99"/>
                      <a:pt x="1" y="99"/>
                    </a:cubicBezTo>
                    <a:cubicBezTo>
                      <a:pt x="2" y="100"/>
                      <a:pt x="2" y="101"/>
                      <a:pt x="2" y="10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95" name="Freeform 59"/>
              <p:cNvSpPr/>
              <p:nvPr/>
            </p:nvSpPr>
            <p:spPr bwMode="auto">
              <a:xfrm>
                <a:off x="2436" y="2143"/>
                <a:ext cx="107" cy="114"/>
              </a:xfrm>
              <a:custGeom>
                <a:avLst/>
                <a:gdLst>
                  <a:gd name="T0" fmla="*/ 1 w 106"/>
                  <a:gd name="T1" fmla="*/ 105 h 113"/>
                  <a:gd name="T2" fmla="*/ 4 w 106"/>
                  <a:gd name="T3" fmla="*/ 113 h 113"/>
                  <a:gd name="T4" fmla="*/ 106 w 106"/>
                  <a:gd name="T5" fmla="*/ 11 h 113"/>
                  <a:gd name="T6" fmla="*/ 102 w 106"/>
                  <a:gd name="T7" fmla="*/ 2 h 113"/>
                  <a:gd name="T8" fmla="*/ 102 w 106"/>
                  <a:gd name="T9" fmla="*/ 1 h 113"/>
                  <a:gd name="T10" fmla="*/ 101 w 106"/>
                  <a:gd name="T11" fmla="*/ 0 h 113"/>
                  <a:gd name="T12" fmla="*/ 0 w 106"/>
                  <a:gd name="T13" fmla="*/ 102 h 113"/>
                  <a:gd name="T14" fmla="*/ 1 w 106"/>
                  <a:gd name="T15" fmla="*/ 105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6" h="113">
                    <a:moveTo>
                      <a:pt x="1" y="105"/>
                    </a:moveTo>
                    <a:cubicBezTo>
                      <a:pt x="1" y="108"/>
                      <a:pt x="2" y="111"/>
                      <a:pt x="4" y="113"/>
                    </a:cubicBezTo>
                    <a:cubicBezTo>
                      <a:pt x="106" y="11"/>
                      <a:pt x="106" y="11"/>
                      <a:pt x="106" y="11"/>
                    </a:cubicBezTo>
                    <a:cubicBezTo>
                      <a:pt x="105" y="7"/>
                      <a:pt x="103" y="4"/>
                      <a:pt x="102" y="2"/>
                    </a:cubicBezTo>
                    <a:cubicBezTo>
                      <a:pt x="102" y="1"/>
                      <a:pt x="102" y="1"/>
                      <a:pt x="102" y="1"/>
                    </a:cubicBezTo>
                    <a:cubicBezTo>
                      <a:pt x="102" y="1"/>
                      <a:pt x="102" y="1"/>
                      <a:pt x="101" y="0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03"/>
                      <a:pt x="1" y="104"/>
                      <a:pt x="1" y="10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96" name="Freeform 60"/>
              <p:cNvSpPr/>
              <p:nvPr/>
            </p:nvSpPr>
            <p:spPr bwMode="auto">
              <a:xfrm>
                <a:off x="2448" y="2165"/>
                <a:ext cx="98" cy="102"/>
              </a:xfrm>
              <a:custGeom>
                <a:avLst/>
                <a:gdLst>
                  <a:gd name="T0" fmla="*/ 11 w 98"/>
                  <a:gd name="T1" fmla="*/ 101 h 101"/>
                  <a:gd name="T2" fmla="*/ 98 w 98"/>
                  <a:gd name="T3" fmla="*/ 15 h 101"/>
                  <a:gd name="T4" fmla="*/ 98 w 98"/>
                  <a:gd name="T5" fmla="*/ 9 h 101"/>
                  <a:gd name="T6" fmla="*/ 97 w 98"/>
                  <a:gd name="T7" fmla="*/ 0 h 101"/>
                  <a:gd name="T8" fmla="*/ 0 w 98"/>
                  <a:gd name="T9" fmla="*/ 97 h 101"/>
                  <a:gd name="T10" fmla="*/ 11 w 98"/>
                  <a:gd name="T11" fmla="*/ 101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101">
                    <a:moveTo>
                      <a:pt x="11" y="101"/>
                    </a:moveTo>
                    <a:cubicBezTo>
                      <a:pt x="98" y="15"/>
                      <a:pt x="98" y="15"/>
                      <a:pt x="98" y="15"/>
                    </a:cubicBezTo>
                    <a:cubicBezTo>
                      <a:pt x="98" y="13"/>
                      <a:pt x="98" y="11"/>
                      <a:pt x="98" y="9"/>
                    </a:cubicBezTo>
                    <a:cubicBezTo>
                      <a:pt x="98" y="7"/>
                      <a:pt x="98" y="4"/>
                      <a:pt x="97" y="0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4" y="99"/>
                      <a:pt x="8" y="100"/>
                      <a:pt x="11" y="10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97" name="Freeform 61"/>
              <p:cNvSpPr/>
              <p:nvPr/>
            </p:nvSpPr>
            <p:spPr bwMode="auto">
              <a:xfrm>
                <a:off x="2479" y="2199"/>
                <a:ext cx="64" cy="69"/>
              </a:xfrm>
              <a:custGeom>
                <a:avLst/>
                <a:gdLst>
                  <a:gd name="T0" fmla="*/ 8 w 64"/>
                  <a:gd name="T1" fmla="*/ 69 h 69"/>
                  <a:gd name="T2" fmla="*/ 48 w 64"/>
                  <a:gd name="T3" fmla="*/ 30 h 69"/>
                  <a:gd name="T4" fmla="*/ 49 w 64"/>
                  <a:gd name="T5" fmla="*/ 26 h 69"/>
                  <a:gd name="T6" fmla="*/ 62 w 64"/>
                  <a:gd name="T7" fmla="*/ 7 h 69"/>
                  <a:gd name="T8" fmla="*/ 64 w 64"/>
                  <a:gd name="T9" fmla="*/ 1 h 69"/>
                  <a:gd name="T10" fmla="*/ 64 w 64"/>
                  <a:gd name="T11" fmla="*/ 0 h 69"/>
                  <a:gd name="T12" fmla="*/ 0 w 64"/>
                  <a:gd name="T13" fmla="*/ 64 h 69"/>
                  <a:gd name="T14" fmla="*/ 8 w 64"/>
                  <a:gd name="T15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4" h="69">
                    <a:moveTo>
                      <a:pt x="8" y="69"/>
                    </a:moveTo>
                    <a:cubicBezTo>
                      <a:pt x="48" y="30"/>
                      <a:pt x="48" y="30"/>
                      <a:pt x="48" y="30"/>
                    </a:cubicBezTo>
                    <a:cubicBezTo>
                      <a:pt x="48" y="28"/>
                      <a:pt x="49" y="27"/>
                      <a:pt x="49" y="26"/>
                    </a:cubicBezTo>
                    <a:cubicBezTo>
                      <a:pt x="52" y="17"/>
                      <a:pt x="57" y="15"/>
                      <a:pt x="62" y="7"/>
                    </a:cubicBezTo>
                    <a:cubicBezTo>
                      <a:pt x="63" y="5"/>
                      <a:pt x="64" y="3"/>
                      <a:pt x="64" y="1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1" y="65"/>
                      <a:pt x="5" y="67"/>
                      <a:pt x="8" y="6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98" name="Freeform 62"/>
              <p:cNvSpPr/>
              <p:nvPr/>
            </p:nvSpPr>
            <p:spPr bwMode="auto">
              <a:xfrm>
                <a:off x="2512" y="2248"/>
                <a:ext cx="10" cy="10"/>
              </a:xfrm>
              <a:custGeom>
                <a:avLst/>
                <a:gdLst>
                  <a:gd name="T0" fmla="*/ 10 w 10"/>
                  <a:gd name="T1" fmla="*/ 2 h 10"/>
                  <a:gd name="T2" fmla="*/ 10 w 10"/>
                  <a:gd name="T3" fmla="*/ 2 h 10"/>
                  <a:gd name="T4" fmla="*/ 9 w 10"/>
                  <a:gd name="T5" fmla="*/ 0 h 10"/>
                  <a:gd name="T6" fmla="*/ 0 w 10"/>
                  <a:gd name="T7" fmla="*/ 10 h 10"/>
                  <a:gd name="T8" fmla="*/ 10 w 10"/>
                  <a:gd name="T9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10" y="2"/>
                    </a:move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9" y="1"/>
                      <a:pt x="9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5" y="9"/>
                      <a:pt x="7" y="6"/>
                      <a:pt x="10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99" name="Freeform 63"/>
              <p:cNvSpPr/>
              <p:nvPr/>
            </p:nvSpPr>
            <p:spPr bwMode="auto">
              <a:xfrm>
                <a:off x="2507" y="1983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1 w 3"/>
                  <a:gd name="T3" fmla="*/ 2 h 2"/>
                  <a:gd name="T4" fmla="*/ 3 w 3"/>
                  <a:gd name="T5" fmla="*/ 0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0" y="1"/>
                      <a:pt x="0" y="1"/>
                      <a:pt x="1" y="2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00" name="Freeform 64"/>
              <p:cNvSpPr/>
              <p:nvPr/>
            </p:nvSpPr>
            <p:spPr bwMode="auto">
              <a:xfrm>
                <a:off x="2516" y="1974"/>
                <a:ext cx="21" cy="18"/>
              </a:xfrm>
              <a:custGeom>
                <a:avLst/>
                <a:gdLst>
                  <a:gd name="T0" fmla="*/ 2 w 21"/>
                  <a:gd name="T1" fmla="*/ 18 h 18"/>
                  <a:gd name="T2" fmla="*/ 16 w 21"/>
                  <a:gd name="T3" fmla="*/ 14 h 18"/>
                  <a:gd name="T4" fmla="*/ 21 w 21"/>
                  <a:gd name="T5" fmla="*/ 4 h 18"/>
                  <a:gd name="T6" fmla="*/ 19 w 21"/>
                  <a:gd name="T7" fmla="*/ 0 h 18"/>
                  <a:gd name="T8" fmla="*/ 13 w 21"/>
                  <a:gd name="T9" fmla="*/ 8 h 18"/>
                  <a:gd name="T10" fmla="*/ 9 w 21"/>
                  <a:gd name="T11" fmla="*/ 8 h 18"/>
                  <a:gd name="T12" fmla="*/ 0 w 21"/>
                  <a:gd name="T13" fmla="*/ 17 h 18"/>
                  <a:gd name="T14" fmla="*/ 2 w 21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18">
                    <a:moveTo>
                      <a:pt x="2" y="18"/>
                    </a:moveTo>
                    <a:cubicBezTo>
                      <a:pt x="8" y="18"/>
                      <a:pt x="11" y="15"/>
                      <a:pt x="16" y="14"/>
                    </a:cubicBezTo>
                    <a:cubicBezTo>
                      <a:pt x="16" y="9"/>
                      <a:pt x="21" y="10"/>
                      <a:pt x="21" y="4"/>
                    </a:cubicBezTo>
                    <a:cubicBezTo>
                      <a:pt x="21" y="2"/>
                      <a:pt x="21" y="0"/>
                      <a:pt x="19" y="0"/>
                    </a:cubicBezTo>
                    <a:cubicBezTo>
                      <a:pt x="15" y="0"/>
                      <a:pt x="17" y="6"/>
                      <a:pt x="13" y="8"/>
                    </a:cubicBezTo>
                    <a:cubicBezTo>
                      <a:pt x="12" y="8"/>
                      <a:pt x="10" y="8"/>
                      <a:pt x="9" y="8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" y="17"/>
                      <a:pt x="2" y="18"/>
                      <a:pt x="2" y="18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01" name="Freeform 65"/>
              <p:cNvSpPr/>
              <p:nvPr/>
            </p:nvSpPr>
            <p:spPr bwMode="auto">
              <a:xfrm>
                <a:off x="2364" y="1944"/>
                <a:ext cx="11" cy="9"/>
              </a:xfrm>
              <a:custGeom>
                <a:avLst/>
                <a:gdLst>
                  <a:gd name="T0" fmla="*/ 0 w 11"/>
                  <a:gd name="T1" fmla="*/ 6 h 9"/>
                  <a:gd name="T2" fmla="*/ 2 w 11"/>
                  <a:gd name="T3" fmla="*/ 9 h 9"/>
                  <a:gd name="T4" fmla="*/ 11 w 11"/>
                  <a:gd name="T5" fmla="*/ 0 h 9"/>
                  <a:gd name="T6" fmla="*/ 4 w 11"/>
                  <a:gd name="T7" fmla="*/ 4 h 9"/>
                  <a:gd name="T8" fmla="*/ 0 w 11"/>
                  <a:gd name="T9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0" y="6"/>
                    </a:moveTo>
                    <a:cubicBezTo>
                      <a:pt x="0" y="8"/>
                      <a:pt x="1" y="8"/>
                      <a:pt x="2" y="9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8" y="1"/>
                      <a:pt x="6" y="4"/>
                      <a:pt x="4" y="4"/>
                    </a:cubicBezTo>
                    <a:cubicBezTo>
                      <a:pt x="2" y="4"/>
                      <a:pt x="0" y="5"/>
                      <a:pt x="0" y="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02" name="Freeform 66"/>
              <p:cNvSpPr/>
              <p:nvPr/>
            </p:nvSpPr>
            <p:spPr bwMode="auto">
              <a:xfrm>
                <a:off x="2374" y="1947"/>
                <a:ext cx="18" cy="21"/>
              </a:xfrm>
              <a:custGeom>
                <a:avLst/>
                <a:gdLst>
                  <a:gd name="T0" fmla="*/ 0 w 18"/>
                  <a:gd name="T1" fmla="*/ 12 h 21"/>
                  <a:gd name="T2" fmla="*/ 4 w 18"/>
                  <a:gd name="T3" fmla="*/ 12 h 21"/>
                  <a:gd name="T4" fmla="*/ 12 w 18"/>
                  <a:gd name="T5" fmla="*/ 10 h 21"/>
                  <a:gd name="T6" fmla="*/ 14 w 18"/>
                  <a:gd name="T7" fmla="*/ 10 h 21"/>
                  <a:gd name="T8" fmla="*/ 0 w 18"/>
                  <a:gd name="T9" fmla="*/ 15 h 21"/>
                  <a:gd name="T10" fmla="*/ 5 w 18"/>
                  <a:gd name="T11" fmla="*/ 19 h 21"/>
                  <a:gd name="T12" fmla="*/ 6 w 18"/>
                  <a:gd name="T13" fmla="*/ 21 h 21"/>
                  <a:gd name="T14" fmla="*/ 18 w 18"/>
                  <a:gd name="T15" fmla="*/ 10 h 21"/>
                  <a:gd name="T16" fmla="*/ 18 w 18"/>
                  <a:gd name="T17" fmla="*/ 2 h 21"/>
                  <a:gd name="T18" fmla="*/ 13 w 18"/>
                  <a:gd name="T19" fmla="*/ 0 h 21"/>
                  <a:gd name="T20" fmla="*/ 0 w 18"/>
                  <a:gd name="T21" fmla="*/ 12 h 21"/>
                  <a:gd name="T22" fmla="*/ 0 w 18"/>
                  <a:gd name="T23" fmla="*/ 1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" h="21">
                    <a:moveTo>
                      <a:pt x="0" y="12"/>
                    </a:moveTo>
                    <a:cubicBezTo>
                      <a:pt x="2" y="12"/>
                      <a:pt x="3" y="12"/>
                      <a:pt x="4" y="12"/>
                    </a:cubicBezTo>
                    <a:cubicBezTo>
                      <a:pt x="7" y="12"/>
                      <a:pt x="9" y="12"/>
                      <a:pt x="12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2" y="15"/>
                      <a:pt x="4" y="13"/>
                      <a:pt x="0" y="15"/>
                    </a:cubicBezTo>
                    <a:cubicBezTo>
                      <a:pt x="1" y="18"/>
                      <a:pt x="4" y="17"/>
                      <a:pt x="5" y="19"/>
                    </a:cubicBezTo>
                    <a:cubicBezTo>
                      <a:pt x="5" y="20"/>
                      <a:pt x="6" y="20"/>
                      <a:pt x="6" y="21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7"/>
                      <a:pt x="18" y="4"/>
                      <a:pt x="18" y="2"/>
                    </a:cubicBezTo>
                    <a:cubicBezTo>
                      <a:pt x="16" y="1"/>
                      <a:pt x="14" y="0"/>
                      <a:pt x="1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03" name="Freeform 67"/>
              <p:cNvSpPr/>
              <p:nvPr/>
            </p:nvSpPr>
            <p:spPr bwMode="auto">
              <a:xfrm>
                <a:off x="2390" y="1951"/>
                <a:ext cx="34" cy="26"/>
              </a:xfrm>
              <a:custGeom>
                <a:avLst/>
                <a:gdLst>
                  <a:gd name="T0" fmla="*/ 8 w 34"/>
                  <a:gd name="T1" fmla="*/ 26 h 26"/>
                  <a:gd name="T2" fmla="*/ 10 w 34"/>
                  <a:gd name="T3" fmla="*/ 26 h 26"/>
                  <a:gd name="T4" fmla="*/ 34 w 34"/>
                  <a:gd name="T5" fmla="*/ 1 h 26"/>
                  <a:gd name="T6" fmla="*/ 32 w 34"/>
                  <a:gd name="T7" fmla="*/ 0 h 26"/>
                  <a:gd name="T8" fmla="*/ 23 w 34"/>
                  <a:gd name="T9" fmla="*/ 7 h 26"/>
                  <a:gd name="T10" fmla="*/ 16 w 34"/>
                  <a:gd name="T11" fmla="*/ 11 h 26"/>
                  <a:gd name="T12" fmla="*/ 11 w 34"/>
                  <a:gd name="T13" fmla="*/ 15 h 26"/>
                  <a:gd name="T14" fmla="*/ 8 w 34"/>
                  <a:gd name="T15" fmla="*/ 13 h 26"/>
                  <a:gd name="T16" fmla="*/ 0 w 34"/>
                  <a:gd name="T17" fmla="*/ 20 h 26"/>
                  <a:gd name="T18" fmla="*/ 8 w 34"/>
                  <a:gd name="T1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26">
                    <a:moveTo>
                      <a:pt x="8" y="26"/>
                    </a:moveTo>
                    <a:cubicBezTo>
                      <a:pt x="9" y="26"/>
                      <a:pt x="9" y="26"/>
                      <a:pt x="10" y="26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3" y="1"/>
                      <a:pt x="32" y="1"/>
                      <a:pt x="32" y="0"/>
                    </a:cubicBezTo>
                    <a:cubicBezTo>
                      <a:pt x="29" y="1"/>
                      <a:pt x="25" y="6"/>
                      <a:pt x="23" y="7"/>
                    </a:cubicBezTo>
                    <a:cubicBezTo>
                      <a:pt x="19" y="8"/>
                      <a:pt x="18" y="9"/>
                      <a:pt x="16" y="11"/>
                    </a:cubicBezTo>
                    <a:cubicBezTo>
                      <a:pt x="16" y="11"/>
                      <a:pt x="13" y="15"/>
                      <a:pt x="11" y="15"/>
                    </a:cubicBezTo>
                    <a:cubicBezTo>
                      <a:pt x="10" y="15"/>
                      <a:pt x="9" y="14"/>
                      <a:pt x="8" y="13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3" y="22"/>
                      <a:pt x="5" y="26"/>
                      <a:pt x="8" y="2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04" name="Freeform 68"/>
              <p:cNvSpPr/>
              <p:nvPr/>
            </p:nvSpPr>
            <p:spPr bwMode="auto">
              <a:xfrm>
                <a:off x="2412" y="1957"/>
                <a:ext cx="33" cy="27"/>
              </a:xfrm>
              <a:custGeom>
                <a:avLst/>
                <a:gdLst>
                  <a:gd name="T0" fmla="*/ 1 w 33"/>
                  <a:gd name="T1" fmla="*/ 23 h 27"/>
                  <a:gd name="T2" fmla="*/ 9 w 33"/>
                  <a:gd name="T3" fmla="*/ 27 h 27"/>
                  <a:gd name="T4" fmla="*/ 33 w 33"/>
                  <a:gd name="T5" fmla="*/ 4 h 27"/>
                  <a:gd name="T6" fmla="*/ 32 w 33"/>
                  <a:gd name="T7" fmla="*/ 3 h 27"/>
                  <a:gd name="T8" fmla="*/ 33 w 33"/>
                  <a:gd name="T9" fmla="*/ 3 h 27"/>
                  <a:gd name="T10" fmla="*/ 28 w 33"/>
                  <a:gd name="T11" fmla="*/ 0 h 27"/>
                  <a:gd name="T12" fmla="*/ 22 w 33"/>
                  <a:gd name="T13" fmla="*/ 0 h 27"/>
                  <a:gd name="T14" fmla="*/ 0 w 33"/>
                  <a:gd name="T15" fmla="*/ 22 h 27"/>
                  <a:gd name="T16" fmla="*/ 1 w 33"/>
                  <a:gd name="T17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7">
                    <a:moveTo>
                      <a:pt x="1" y="23"/>
                    </a:moveTo>
                    <a:cubicBezTo>
                      <a:pt x="3" y="23"/>
                      <a:pt x="7" y="25"/>
                      <a:pt x="9" y="27"/>
                    </a:cubicBezTo>
                    <a:cubicBezTo>
                      <a:pt x="33" y="4"/>
                      <a:pt x="33" y="4"/>
                      <a:pt x="33" y="4"/>
                    </a:cubicBezTo>
                    <a:cubicBezTo>
                      <a:pt x="33" y="3"/>
                      <a:pt x="33" y="3"/>
                      <a:pt x="32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2" y="2"/>
                      <a:pt x="29" y="2"/>
                      <a:pt x="2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2"/>
                      <a:pt x="1" y="22"/>
                      <a:pt x="1" y="2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05" name="Freeform 69"/>
              <p:cNvSpPr/>
              <p:nvPr/>
            </p:nvSpPr>
            <p:spPr bwMode="auto">
              <a:xfrm>
                <a:off x="2421" y="1965"/>
                <a:ext cx="47" cy="42"/>
              </a:xfrm>
              <a:custGeom>
                <a:avLst/>
                <a:gdLst>
                  <a:gd name="T0" fmla="*/ 7 w 46"/>
                  <a:gd name="T1" fmla="*/ 34 h 42"/>
                  <a:gd name="T2" fmla="*/ 0 w 46"/>
                  <a:gd name="T3" fmla="*/ 40 h 42"/>
                  <a:gd name="T4" fmla="*/ 4 w 46"/>
                  <a:gd name="T5" fmla="*/ 42 h 42"/>
                  <a:gd name="T6" fmla="*/ 7 w 46"/>
                  <a:gd name="T7" fmla="*/ 42 h 42"/>
                  <a:gd name="T8" fmla="*/ 46 w 46"/>
                  <a:gd name="T9" fmla="*/ 3 h 42"/>
                  <a:gd name="T10" fmla="*/ 44 w 46"/>
                  <a:gd name="T11" fmla="*/ 2 h 42"/>
                  <a:gd name="T12" fmla="*/ 33 w 46"/>
                  <a:gd name="T13" fmla="*/ 0 h 42"/>
                  <a:gd name="T14" fmla="*/ 4 w 46"/>
                  <a:gd name="T15" fmla="*/ 29 h 42"/>
                  <a:gd name="T16" fmla="*/ 7 w 46"/>
                  <a:gd name="T17" fmla="*/ 3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2">
                    <a:moveTo>
                      <a:pt x="7" y="34"/>
                    </a:moveTo>
                    <a:cubicBezTo>
                      <a:pt x="5" y="35"/>
                      <a:pt x="0" y="36"/>
                      <a:pt x="0" y="40"/>
                    </a:cubicBezTo>
                    <a:cubicBezTo>
                      <a:pt x="0" y="42"/>
                      <a:pt x="2" y="42"/>
                      <a:pt x="4" y="42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5" y="2"/>
                      <a:pt x="45" y="2"/>
                      <a:pt x="44" y="2"/>
                    </a:cubicBezTo>
                    <a:cubicBezTo>
                      <a:pt x="41" y="2"/>
                      <a:pt x="37" y="1"/>
                      <a:pt x="33" y="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5" y="31"/>
                      <a:pt x="5" y="33"/>
                      <a:pt x="7" y="3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06" name="Freeform 70"/>
              <p:cNvSpPr/>
              <p:nvPr/>
            </p:nvSpPr>
            <p:spPr bwMode="auto">
              <a:xfrm>
                <a:off x="2441" y="1973"/>
                <a:ext cx="44" cy="41"/>
              </a:xfrm>
              <a:custGeom>
                <a:avLst/>
                <a:gdLst>
                  <a:gd name="T0" fmla="*/ 8 w 43"/>
                  <a:gd name="T1" fmla="*/ 41 h 41"/>
                  <a:gd name="T2" fmla="*/ 43 w 43"/>
                  <a:gd name="T3" fmla="*/ 6 h 41"/>
                  <a:gd name="T4" fmla="*/ 35 w 43"/>
                  <a:gd name="T5" fmla="*/ 1 h 41"/>
                  <a:gd name="T6" fmla="*/ 34 w 43"/>
                  <a:gd name="T7" fmla="*/ 0 h 41"/>
                  <a:gd name="T8" fmla="*/ 0 w 43"/>
                  <a:gd name="T9" fmla="*/ 35 h 41"/>
                  <a:gd name="T10" fmla="*/ 8 w 43"/>
                  <a:gd name="T11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1">
                    <a:moveTo>
                      <a:pt x="8" y="41"/>
                    </a:moveTo>
                    <a:cubicBezTo>
                      <a:pt x="43" y="6"/>
                      <a:pt x="43" y="6"/>
                      <a:pt x="43" y="6"/>
                    </a:cubicBezTo>
                    <a:cubicBezTo>
                      <a:pt x="41" y="4"/>
                      <a:pt x="39" y="2"/>
                      <a:pt x="35" y="1"/>
                    </a:cubicBezTo>
                    <a:cubicBezTo>
                      <a:pt x="35" y="1"/>
                      <a:pt x="35" y="1"/>
                      <a:pt x="34" y="0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3" y="37"/>
                      <a:pt x="5" y="40"/>
                      <a:pt x="8" y="4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07" name="Freeform 71"/>
              <p:cNvSpPr/>
              <p:nvPr/>
            </p:nvSpPr>
            <p:spPr bwMode="auto">
              <a:xfrm>
                <a:off x="2478" y="1986"/>
                <a:ext cx="23" cy="20"/>
              </a:xfrm>
              <a:custGeom>
                <a:avLst/>
                <a:gdLst>
                  <a:gd name="T0" fmla="*/ 9 w 23"/>
                  <a:gd name="T1" fmla="*/ 20 h 20"/>
                  <a:gd name="T2" fmla="*/ 18 w 23"/>
                  <a:gd name="T3" fmla="*/ 11 h 20"/>
                  <a:gd name="T4" fmla="*/ 18 w 23"/>
                  <a:gd name="T5" fmla="*/ 10 h 20"/>
                  <a:gd name="T6" fmla="*/ 21 w 23"/>
                  <a:gd name="T7" fmla="*/ 8 h 20"/>
                  <a:gd name="T8" fmla="*/ 23 w 23"/>
                  <a:gd name="T9" fmla="*/ 6 h 20"/>
                  <a:gd name="T10" fmla="*/ 23 w 23"/>
                  <a:gd name="T11" fmla="*/ 6 h 20"/>
                  <a:gd name="T12" fmla="*/ 15 w 23"/>
                  <a:gd name="T13" fmla="*/ 1 h 20"/>
                  <a:gd name="T14" fmla="*/ 14 w 23"/>
                  <a:gd name="T15" fmla="*/ 1 h 20"/>
                  <a:gd name="T16" fmla="*/ 0 w 23"/>
                  <a:gd name="T17" fmla="*/ 15 h 20"/>
                  <a:gd name="T18" fmla="*/ 9 w 23"/>
                  <a:gd name="T1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20">
                    <a:moveTo>
                      <a:pt x="9" y="20"/>
                    </a:move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8" y="10"/>
                      <a:pt x="18" y="10"/>
                    </a:cubicBezTo>
                    <a:cubicBezTo>
                      <a:pt x="18" y="9"/>
                      <a:pt x="20" y="9"/>
                      <a:pt x="21" y="8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0"/>
                      <a:pt x="18" y="3"/>
                      <a:pt x="15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3" y="15"/>
                      <a:pt x="6" y="17"/>
                      <a:pt x="9" y="2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08" name="Freeform 72"/>
              <p:cNvSpPr/>
              <p:nvPr/>
            </p:nvSpPr>
            <p:spPr bwMode="auto">
              <a:xfrm>
                <a:off x="2494" y="2005"/>
                <a:ext cx="15" cy="16"/>
              </a:xfrm>
              <a:custGeom>
                <a:avLst/>
                <a:gdLst>
                  <a:gd name="T0" fmla="*/ 12 w 15"/>
                  <a:gd name="T1" fmla="*/ 6 h 16"/>
                  <a:gd name="T2" fmla="*/ 9 w 15"/>
                  <a:gd name="T3" fmla="*/ 0 h 16"/>
                  <a:gd name="T4" fmla="*/ 0 w 15"/>
                  <a:gd name="T5" fmla="*/ 8 h 16"/>
                  <a:gd name="T6" fmla="*/ 1 w 15"/>
                  <a:gd name="T7" fmla="*/ 9 h 16"/>
                  <a:gd name="T8" fmla="*/ 3 w 15"/>
                  <a:gd name="T9" fmla="*/ 12 h 16"/>
                  <a:gd name="T10" fmla="*/ 7 w 15"/>
                  <a:gd name="T11" fmla="*/ 16 h 16"/>
                  <a:gd name="T12" fmla="*/ 15 w 15"/>
                  <a:gd name="T13" fmla="*/ 8 h 16"/>
                  <a:gd name="T14" fmla="*/ 12 w 15"/>
                  <a:gd name="T15" fmla="*/ 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16">
                    <a:moveTo>
                      <a:pt x="12" y="6"/>
                    </a:moveTo>
                    <a:cubicBezTo>
                      <a:pt x="10" y="3"/>
                      <a:pt x="10" y="2"/>
                      <a:pt x="9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9"/>
                      <a:pt x="1" y="9"/>
                    </a:cubicBezTo>
                    <a:cubicBezTo>
                      <a:pt x="1" y="9"/>
                      <a:pt x="3" y="11"/>
                      <a:pt x="3" y="12"/>
                    </a:cubicBezTo>
                    <a:cubicBezTo>
                      <a:pt x="3" y="14"/>
                      <a:pt x="5" y="15"/>
                      <a:pt x="7" y="16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4" y="8"/>
                      <a:pt x="12" y="7"/>
                      <a:pt x="12" y="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09" name="Freeform 73"/>
              <p:cNvSpPr/>
              <p:nvPr/>
            </p:nvSpPr>
            <p:spPr bwMode="auto">
              <a:xfrm>
                <a:off x="2511" y="2018"/>
                <a:ext cx="15" cy="11"/>
              </a:xfrm>
              <a:custGeom>
                <a:avLst/>
                <a:gdLst>
                  <a:gd name="T0" fmla="*/ 4 w 15"/>
                  <a:gd name="T1" fmla="*/ 7 h 10"/>
                  <a:gd name="T2" fmla="*/ 9 w 15"/>
                  <a:gd name="T3" fmla="*/ 10 h 10"/>
                  <a:gd name="T4" fmla="*/ 11 w 15"/>
                  <a:gd name="T5" fmla="*/ 10 h 10"/>
                  <a:gd name="T6" fmla="*/ 15 w 15"/>
                  <a:gd name="T7" fmla="*/ 4 h 10"/>
                  <a:gd name="T8" fmla="*/ 9 w 15"/>
                  <a:gd name="T9" fmla="*/ 3 h 10"/>
                  <a:gd name="T10" fmla="*/ 7 w 15"/>
                  <a:gd name="T11" fmla="*/ 0 h 10"/>
                  <a:gd name="T12" fmla="*/ 0 w 15"/>
                  <a:gd name="T13" fmla="*/ 7 h 10"/>
                  <a:gd name="T14" fmla="*/ 4 w 15"/>
                  <a:gd name="T15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10">
                    <a:moveTo>
                      <a:pt x="4" y="7"/>
                    </a:moveTo>
                    <a:cubicBezTo>
                      <a:pt x="5" y="7"/>
                      <a:pt x="9" y="10"/>
                      <a:pt x="9" y="10"/>
                    </a:cubicBezTo>
                    <a:cubicBezTo>
                      <a:pt x="10" y="10"/>
                      <a:pt x="11" y="10"/>
                      <a:pt x="11" y="10"/>
                    </a:cubicBezTo>
                    <a:cubicBezTo>
                      <a:pt x="11" y="7"/>
                      <a:pt x="13" y="6"/>
                      <a:pt x="15" y="4"/>
                    </a:cubicBezTo>
                    <a:cubicBezTo>
                      <a:pt x="14" y="4"/>
                      <a:pt x="10" y="4"/>
                      <a:pt x="9" y="3"/>
                    </a:cubicBezTo>
                    <a:cubicBezTo>
                      <a:pt x="9" y="2"/>
                      <a:pt x="8" y="1"/>
                      <a:pt x="7" y="0"/>
                    </a:cubicBezTo>
                    <a:cubicBezTo>
                      <a:pt x="0" y="7"/>
                      <a:pt x="0" y="7"/>
                      <a:pt x="0" y="7"/>
                    </a:cubicBezTo>
                    <a:lnTo>
                      <a:pt x="4" y="7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10" name="Freeform 74"/>
              <p:cNvSpPr/>
              <p:nvPr/>
            </p:nvSpPr>
            <p:spPr bwMode="auto">
              <a:xfrm>
                <a:off x="2528" y="1961"/>
                <a:ext cx="3" cy="2"/>
              </a:xfrm>
              <a:custGeom>
                <a:avLst/>
                <a:gdLst>
                  <a:gd name="T0" fmla="*/ 2 w 3"/>
                  <a:gd name="T1" fmla="*/ 2 h 2"/>
                  <a:gd name="T2" fmla="*/ 3 w 3"/>
                  <a:gd name="T3" fmla="*/ 1 h 2"/>
                  <a:gd name="T4" fmla="*/ 0 w 3"/>
                  <a:gd name="T5" fmla="*/ 0 h 2"/>
                  <a:gd name="T6" fmla="*/ 2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2" y="2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1" y="1"/>
                      <a:pt x="0" y="0"/>
                    </a:cubicBezTo>
                    <a:cubicBezTo>
                      <a:pt x="1" y="1"/>
                      <a:pt x="1" y="2"/>
                      <a:pt x="2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11" name="Freeform 75"/>
              <p:cNvSpPr/>
              <p:nvPr/>
            </p:nvSpPr>
            <p:spPr bwMode="auto">
              <a:xfrm>
                <a:off x="2538" y="1969"/>
                <a:ext cx="6" cy="8"/>
              </a:xfrm>
              <a:custGeom>
                <a:avLst/>
                <a:gdLst>
                  <a:gd name="T0" fmla="*/ 2 w 6"/>
                  <a:gd name="T1" fmla="*/ 3 h 8"/>
                  <a:gd name="T2" fmla="*/ 5 w 6"/>
                  <a:gd name="T3" fmla="*/ 8 h 8"/>
                  <a:gd name="T4" fmla="*/ 6 w 6"/>
                  <a:gd name="T5" fmla="*/ 8 h 8"/>
                  <a:gd name="T6" fmla="*/ 6 w 6"/>
                  <a:gd name="T7" fmla="*/ 6 h 8"/>
                  <a:gd name="T8" fmla="*/ 1 w 6"/>
                  <a:gd name="T9" fmla="*/ 0 h 8"/>
                  <a:gd name="T10" fmla="*/ 1 w 6"/>
                  <a:gd name="T11" fmla="*/ 0 h 8"/>
                  <a:gd name="T12" fmla="*/ 0 w 6"/>
                  <a:gd name="T13" fmla="*/ 1 h 8"/>
                  <a:gd name="T14" fmla="*/ 2 w 6"/>
                  <a:gd name="T15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8">
                    <a:moveTo>
                      <a:pt x="2" y="3"/>
                    </a:moveTo>
                    <a:cubicBezTo>
                      <a:pt x="1" y="5"/>
                      <a:pt x="1" y="7"/>
                      <a:pt x="5" y="8"/>
                    </a:cubicBezTo>
                    <a:cubicBezTo>
                      <a:pt x="5" y="8"/>
                      <a:pt x="6" y="8"/>
                      <a:pt x="6" y="8"/>
                    </a:cubicBezTo>
                    <a:cubicBezTo>
                      <a:pt x="6" y="7"/>
                      <a:pt x="6" y="6"/>
                      <a:pt x="6" y="6"/>
                    </a:cubicBezTo>
                    <a:cubicBezTo>
                      <a:pt x="6" y="2"/>
                      <a:pt x="3" y="3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2"/>
                      <a:pt x="2" y="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12" name="Freeform 76"/>
              <p:cNvSpPr/>
              <p:nvPr/>
            </p:nvSpPr>
            <p:spPr bwMode="auto">
              <a:xfrm>
                <a:off x="2558" y="1984"/>
                <a:ext cx="5" cy="6"/>
              </a:xfrm>
              <a:custGeom>
                <a:avLst/>
                <a:gdLst>
                  <a:gd name="T0" fmla="*/ 0 w 5"/>
                  <a:gd name="T1" fmla="*/ 0 h 6"/>
                  <a:gd name="T2" fmla="*/ 3 w 5"/>
                  <a:gd name="T3" fmla="*/ 6 h 6"/>
                  <a:gd name="T4" fmla="*/ 5 w 5"/>
                  <a:gd name="T5" fmla="*/ 4 h 6"/>
                  <a:gd name="T6" fmla="*/ 0 w 5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6">
                    <a:moveTo>
                      <a:pt x="0" y="0"/>
                    </a:moveTo>
                    <a:cubicBezTo>
                      <a:pt x="0" y="2"/>
                      <a:pt x="1" y="5"/>
                      <a:pt x="3" y="6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3" y="3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13" name="Freeform 77"/>
              <p:cNvSpPr/>
              <p:nvPr/>
            </p:nvSpPr>
            <p:spPr bwMode="auto">
              <a:xfrm>
                <a:off x="2612" y="2021"/>
                <a:ext cx="3" cy="5"/>
              </a:xfrm>
              <a:custGeom>
                <a:avLst/>
                <a:gdLst>
                  <a:gd name="T0" fmla="*/ 0 w 3"/>
                  <a:gd name="T1" fmla="*/ 0 h 4"/>
                  <a:gd name="T2" fmla="*/ 1 w 3"/>
                  <a:gd name="T3" fmla="*/ 4 h 4"/>
                  <a:gd name="T4" fmla="*/ 3 w 3"/>
                  <a:gd name="T5" fmla="*/ 2 h 4"/>
                  <a:gd name="T6" fmla="*/ 0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0" y="1"/>
                      <a:pt x="0" y="3"/>
                      <a:pt x="1" y="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14" name="Freeform 78"/>
              <p:cNvSpPr/>
              <p:nvPr/>
            </p:nvSpPr>
            <p:spPr bwMode="auto">
              <a:xfrm>
                <a:off x="2602" y="2018"/>
                <a:ext cx="7" cy="3"/>
              </a:xfrm>
              <a:custGeom>
                <a:avLst/>
                <a:gdLst>
                  <a:gd name="T0" fmla="*/ 6 w 6"/>
                  <a:gd name="T1" fmla="*/ 3 h 3"/>
                  <a:gd name="T2" fmla="*/ 3 w 6"/>
                  <a:gd name="T3" fmla="*/ 0 h 3"/>
                  <a:gd name="T4" fmla="*/ 0 w 6"/>
                  <a:gd name="T5" fmla="*/ 3 h 3"/>
                  <a:gd name="T6" fmla="*/ 4 w 6"/>
                  <a:gd name="T7" fmla="*/ 3 h 3"/>
                  <a:gd name="T8" fmla="*/ 6 w 6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">
                    <a:moveTo>
                      <a:pt x="6" y="3"/>
                    </a:moveTo>
                    <a:cubicBezTo>
                      <a:pt x="5" y="2"/>
                      <a:pt x="4" y="1"/>
                      <a:pt x="3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" y="3"/>
                      <a:pt x="3" y="3"/>
                      <a:pt x="4" y="3"/>
                    </a:cubicBezTo>
                    <a:cubicBezTo>
                      <a:pt x="4" y="3"/>
                      <a:pt x="5" y="3"/>
                      <a:pt x="6" y="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15" name="Freeform 79"/>
              <p:cNvSpPr/>
              <p:nvPr/>
            </p:nvSpPr>
            <p:spPr bwMode="auto">
              <a:xfrm>
                <a:off x="2600" y="2006"/>
                <a:ext cx="2" cy="2"/>
              </a:xfrm>
              <a:custGeom>
                <a:avLst/>
                <a:gdLst>
                  <a:gd name="T0" fmla="*/ 1 w 2"/>
                  <a:gd name="T1" fmla="*/ 2 h 2"/>
                  <a:gd name="T2" fmla="*/ 2 w 2"/>
                  <a:gd name="T3" fmla="*/ 1 h 2"/>
                  <a:gd name="T4" fmla="*/ 0 w 2"/>
                  <a:gd name="T5" fmla="*/ 0 h 2"/>
                  <a:gd name="T6" fmla="*/ 1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0" y="0"/>
                      <a:pt x="0" y="1"/>
                      <a:pt x="1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16" name="Freeform 80"/>
              <p:cNvSpPr/>
              <p:nvPr/>
            </p:nvSpPr>
            <p:spPr bwMode="auto">
              <a:xfrm>
                <a:off x="2589" y="2002"/>
                <a:ext cx="5" cy="3"/>
              </a:xfrm>
              <a:custGeom>
                <a:avLst/>
                <a:gdLst>
                  <a:gd name="T0" fmla="*/ 5 w 5"/>
                  <a:gd name="T1" fmla="*/ 2 h 3"/>
                  <a:gd name="T2" fmla="*/ 3 w 5"/>
                  <a:gd name="T3" fmla="*/ 0 h 3"/>
                  <a:gd name="T4" fmla="*/ 0 w 5"/>
                  <a:gd name="T5" fmla="*/ 3 h 3"/>
                  <a:gd name="T6" fmla="*/ 3 w 5"/>
                  <a:gd name="T7" fmla="*/ 3 h 3"/>
                  <a:gd name="T8" fmla="*/ 5 w 5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5" y="2"/>
                    </a:moveTo>
                    <a:cubicBezTo>
                      <a:pt x="4" y="1"/>
                      <a:pt x="4" y="1"/>
                      <a:pt x="3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2" y="3"/>
                      <a:pt x="3" y="3"/>
                    </a:cubicBezTo>
                    <a:cubicBezTo>
                      <a:pt x="3" y="3"/>
                      <a:pt x="4" y="2"/>
                      <a:pt x="5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17" name="Freeform 81"/>
              <p:cNvSpPr/>
              <p:nvPr/>
            </p:nvSpPr>
            <p:spPr bwMode="auto">
              <a:xfrm>
                <a:off x="2571" y="1993"/>
                <a:ext cx="6" cy="3"/>
              </a:xfrm>
              <a:custGeom>
                <a:avLst/>
                <a:gdLst>
                  <a:gd name="T0" fmla="*/ 6 w 6"/>
                  <a:gd name="T1" fmla="*/ 3 h 3"/>
                  <a:gd name="T2" fmla="*/ 1 w 6"/>
                  <a:gd name="T3" fmla="*/ 0 h 3"/>
                  <a:gd name="T4" fmla="*/ 0 w 6"/>
                  <a:gd name="T5" fmla="*/ 1 h 3"/>
                  <a:gd name="T6" fmla="*/ 4 w 6"/>
                  <a:gd name="T7" fmla="*/ 3 h 3"/>
                  <a:gd name="T8" fmla="*/ 6 w 6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">
                    <a:moveTo>
                      <a:pt x="6" y="3"/>
                    </a:moveTo>
                    <a:cubicBezTo>
                      <a:pt x="5" y="1"/>
                      <a:pt x="3" y="1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4" y="3"/>
                      <a:pt x="4" y="3"/>
                      <a:pt x="4" y="3"/>
                    </a:cubicBez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18" name="Freeform 82"/>
              <p:cNvSpPr/>
              <p:nvPr/>
            </p:nvSpPr>
            <p:spPr bwMode="auto">
              <a:xfrm>
                <a:off x="2476" y="2285"/>
                <a:ext cx="23" cy="18"/>
              </a:xfrm>
              <a:custGeom>
                <a:avLst/>
                <a:gdLst>
                  <a:gd name="T0" fmla="*/ 7 w 23"/>
                  <a:gd name="T1" fmla="*/ 1 h 18"/>
                  <a:gd name="T2" fmla="*/ 0 w 23"/>
                  <a:gd name="T3" fmla="*/ 8 h 18"/>
                  <a:gd name="T4" fmla="*/ 5 w 23"/>
                  <a:gd name="T5" fmla="*/ 18 h 18"/>
                  <a:gd name="T6" fmla="*/ 23 w 23"/>
                  <a:gd name="T7" fmla="*/ 0 h 18"/>
                  <a:gd name="T8" fmla="*/ 14 w 23"/>
                  <a:gd name="T9" fmla="*/ 2 h 18"/>
                  <a:gd name="T10" fmla="*/ 7 w 23"/>
                  <a:gd name="T11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18">
                    <a:moveTo>
                      <a:pt x="7" y="1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1" y="11"/>
                      <a:pt x="3" y="15"/>
                      <a:pt x="5" y="18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0" y="1"/>
                      <a:pt x="17" y="2"/>
                      <a:pt x="14" y="2"/>
                    </a:cubicBezTo>
                    <a:cubicBezTo>
                      <a:pt x="14" y="2"/>
                      <a:pt x="11" y="2"/>
                      <a:pt x="7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19" name="Freeform 83"/>
              <p:cNvSpPr/>
              <p:nvPr/>
            </p:nvSpPr>
            <p:spPr bwMode="auto">
              <a:xfrm>
                <a:off x="2487" y="2293"/>
                <a:ext cx="18" cy="20"/>
              </a:xfrm>
              <a:custGeom>
                <a:avLst/>
                <a:gdLst>
                  <a:gd name="T0" fmla="*/ 5 w 18"/>
                  <a:gd name="T1" fmla="*/ 20 h 20"/>
                  <a:gd name="T2" fmla="*/ 18 w 18"/>
                  <a:gd name="T3" fmla="*/ 0 h 20"/>
                  <a:gd name="T4" fmla="*/ 0 w 18"/>
                  <a:gd name="T5" fmla="*/ 18 h 20"/>
                  <a:gd name="T6" fmla="*/ 5 w 18"/>
                  <a:gd name="T7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0">
                    <a:moveTo>
                      <a:pt x="5" y="20"/>
                    </a:moveTo>
                    <a:cubicBezTo>
                      <a:pt x="11" y="20"/>
                      <a:pt x="18" y="6"/>
                      <a:pt x="18" y="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2" y="20"/>
                      <a:pt x="4" y="20"/>
                      <a:pt x="5" y="2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20" name="Freeform 84"/>
              <p:cNvSpPr/>
              <p:nvPr/>
            </p:nvSpPr>
            <p:spPr bwMode="auto">
              <a:xfrm>
                <a:off x="2501" y="2277"/>
                <a:ext cx="4" cy="4"/>
              </a:xfrm>
              <a:custGeom>
                <a:avLst/>
                <a:gdLst>
                  <a:gd name="T0" fmla="*/ 0 w 4"/>
                  <a:gd name="T1" fmla="*/ 0 h 4"/>
                  <a:gd name="T2" fmla="*/ 2 w 4"/>
                  <a:gd name="T3" fmla="*/ 4 h 4"/>
                  <a:gd name="T4" fmla="*/ 4 w 4"/>
                  <a:gd name="T5" fmla="*/ 3 h 4"/>
                  <a:gd name="T6" fmla="*/ 4 w 4"/>
                  <a:gd name="T7" fmla="*/ 0 h 4"/>
                  <a:gd name="T8" fmla="*/ 0 w 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cubicBezTo>
                      <a:pt x="0" y="2"/>
                      <a:pt x="1" y="3"/>
                      <a:pt x="2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4" y="1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21" name="Freeform 85"/>
              <p:cNvSpPr/>
              <p:nvPr/>
            </p:nvSpPr>
            <p:spPr bwMode="auto">
              <a:xfrm>
                <a:off x="2411" y="2239"/>
                <a:ext cx="9" cy="4"/>
              </a:xfrm>
              <a:custGeom>
                <a:avLst/>
                <a:gdLst>
                  <a:gd name="T0" fmla="*/ 9 w 9"/>
                  <a:gd name="T1" fmla="*/ 2 h 4"/>
                  <a:gd name="T2" fmla="*/ 2 w 9"/>
                  <a:gd name="T3" fmla="*/ 0 h 4"/>
                  <a:gd name="T4" fmla="*/ 0 w 9"/>
                  <a:gd name="T5" fmla="*/ 3 h 4"/>
                  <a:gd name="T6" fmla="*/ 9 w 9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4">
                    <a:moveTo>
                      <a:pt x="9" y="2"/>
                    </a:moveTo>
                    <a:cubicBezTo>
                      <a:pt x="6" y="0"/>
                      <a:pt x="5" y="0"/>
                      <a:pt x="2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3" y="4"/>
                      <a:pt x="6" y="3"/>
                      <a:pt x="9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22" name="Freeform 86"/>
              <p:cNvSpPr/>
              <p:nvPr/>
            </p:nvSpPr>
            <p:spPr bwMode="auto">
              <a:xfrm>
                <a:off x="2681" y="2284"/>
                <a:ext cx="18" cy="22"/>
              </a:xfrm>
              <a:custGeom>
                <a:avLst/>
                <a:gdLst>
                  <a:gd name="T0" fmla="*/ 16 w 18"/>
                  <a:gd name="T1" fmla="*/ 0 h 22"/>
                  <a:gd name="T2" fmla="*/ 10 w 18"/>
                  <a:gd name="T3" fmla="*/ 9 h 22"/>
                  <a:gd name="T4" fmla="*/ 9 w 18"/>
                  <a:gd name="T5" fmla="*/ 11 h 22"/>
                  <a:gd name="T6" fmla="*/ 4 w 18"/>
                  <a:gd name="T7" fmla="*/ 14 h 22"/>
                  <a:gd name="T8" fmla="*/ 4 w 18"/>
                  <a:gd name="T9" fmla="*/ 17 h 22"/>
                  <a:gd name="T10" fmla="*/ 0 w 18"/>
                  <a:gd name="T11" fmla="*/ 22 h 22"/>
                  <a:gd name="T12" fmla="*/ 18 w 18"/>
                  <a:gd name="T13" fmla="*/ 4 h 22"/>
                  <a:gd name="T14" fmla="*/ 18 w 18"/>
                  <a:gd name="T15" fmla="*/ 3 h 22"/>
                  <a:gd name="T16" fmla="*/ 16 w 18"/>
                  <a:gd name="T1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22">
                    <a:moveTo>
                      <a:pt x="16" y="0"/>
                    </a:moveTo>
                    <a:cubicBezTo>
                      <a:pt x="14" y="1"/>
                      <a:pt x="10" y="5"/>
                      <a:pt x="10" y="9"/>
                    </a:cubicBezTo>
                    <a:cubicBezTo>
                      <a:pt x="10" y="10"/>
                      <a:pt x="9" y="11"/>
                      <a:pt x="9" y="11"/>
                    </a:cubicBezTo>
                    <a:cubicBezTo>
                      <a:pt x="7" y="11"/>
                      <a:pt x="6" y="12"/>
                      <a:pt x="4" y="14"/>
                    </a:cubicBezTo>
                    <a:cubicBezTo>
                      <a:pt x="4" y="15"/>
                      <a:pt x="4" y="17"/>
                      <a:pt x="4" y="17"/>
                    </a:cubicBezTo>
                    <a:cubicBezTo>
                      <a:pt x="4" y="17"/>
                      <a:pt x="2" y="20"/>
                      <a:pt x="0" y="22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3"/>
                    </a:cubicBezTo>
                    <a:cubicBezTo>
                      <a:pt x="18" y="3"/>
                      <a:pt x="16" y="2"/>
                      <a:pt x="16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23" name="Freeform 87"/>
              <p:cNvSpPr/>
              <p:nvPr/>
            </p:nvSpPr>
            <p:spPr bwMode="auto">
              <a:xfrm>
                <a:off x="2649" y="2307"/>
                <a:ext cx="31" cy="31"/>
              </a:xfrm>
              <a:custGeom>
                <a:avLst/>
                <a:gdLst>
                  <a:gd name="T0" fmla="*/ 31 w 31"/>
                  <a:gd name="T1" fmla="*/ 1 h 30"/>
                  <a:gd name="T2" fmla="*/ 15 w 31"/>
                  <a:gd name="T3" fmla="*/ 10 h 30"/>
                  <a:gd name="T4" fmla="*/ 11 w 31"/>
                  <a:gd name="T5" fmla="*/ 13 h 30"/>
                  <a:gd name="T6" fmla="*/ 0 w 31"/>
                  <a:gd name="T7" fmla="*/ 29 h 30"/>
                  <a:gd name="T8" fmla="*/ 1 w 31"/>
                  <a:gd name="T9" fmla="*/ 30 h 30"/>
                  <a:gd name="T10" fmla="*/ 1 w 31"/>
                  <a:gd name="T11" fmla="*/ 30 h 30"/>
                  <a:gd name="T12" fmla="*/ 31 w 31"/>
                  <a:gd name="T13" fmla="*/ 0 h 30"/>
                  <a:gd name="T14" fmla="*/ 31 w 31"/>
                  <a:gd name="T15" fmla="*/ 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30">
                    <a:moveTo>
                      <a:pt x="31" y="1"/>
                    </a:moveTo>
                    <a:cubicBezTo>
                      <a:pt x="26" y="3"/>
                      <a:pt x="22" y="10"/>
                      <a:pt x="15" y="10"/>
                    </a:cubicBezTo>
                    <a:cubicBezTo>
                      <a:pt x="13" y="10"/>
                      <a:pt x="12" y="11"/>
                      <a:pt x="11" y="13"/>
                    </a:cubicBezTo>
                    <a:cubicBezTo>
                      <a:pt x="8" y="18"/>
                      <a:pt x="0" y="21"/>
                      <a:pt x="0" y="29"/>
                    </a:cubicBezTo>
                    <a:cubicBezTo>
                      <a:pt x="0" y="29"/>
                      <a:pt x="1" y="30"/>
                      <a:pt x="1" y="30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31" y="1"/>
                      <a:pt x="31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24" name="Freeform 88"/>
              <p:cNvSpPr/>
              <p:nvPr/>
            </p:nvSpPr>
            <p:spPr bwMode="auto">
              <a:xfrm>
                <a:off x="2660" y="2293"/>
                <a:ext cx="49" cy="52"/>
              </a:xfrm>
              <a:custGeom>
                <a:avLst/>
                <a:gdLst>
                  <a:gd name="T0" fmla="*/ 9 w 49"/>
                  <a:gd name="T1" fmla="*/ 51 h 51"/>
                  <a:gd name="T2" fmla="*/ 19 w 49"/>
                  <a:gd name="T3" fmla="*/ 44 h 51"/>
                  <a:gd name="T4" fmla="*/ 28 w 49"/>
                  <a:gd name="T5" fmla="*/ 25 h 51"/>
                  <a:gd name="T6" fmla="*/ 38 w 49"/>
                  <a:gd name="T7" fmla="*/ 23 h 51"/>
                  <a:gd name="T8" fmla="*/ 38 w 49"/>
                  <a:gd name="T9" fmla="*/ 15 h 51"/>
                  <a:gd name="T10" fmla="*/ 49 w 49"/>
                  <a:gd name="T11" fmla="*/ 1 h 51"/>
                  <a:gd name="T12" fmla="*/ 48 w 49"/>
                  <a:gd name="T13" fmla="*/ 0 h 51"/>
                  <a:gd name="T14" fmla="*/ 0 w 49"/>
                  <a:gd name="T15" fmla="*/ 49 h 51"/>
                  <a:gd name="T16" fmla="*/ 3 w 49"/>
                  <a:gd name="T17" fmla="*/ 49 h 51"/>
                  <a:gd name="T18" fmla="*/ 9 w 49"/>
                  <a:gd name="T19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" h="51">
                    <a:moveTo>
                      <a:pt x="9" y="51"/>
                    </a:moveTo>
                    <a:cubicBezTo>
                      <a:pt x="12" y="51"/>
                      <a:pt x="17" y="47"/>
                      <a:pt x="19" y="44"/>
                    </a:cubicBezTo>
                    <a:cubicBezTo>
                      <a:pt x="19" y="44"/>
                      <a:pt x="27" y="28"/>
                      <a:pt x="28" y="25"/>
                    </a:cubicBezTo>
                    <a:cubicBezTo>
                      <a:pt x="30" y="25"/>
                      <a:pt x="37" y="23"/>
                      <a:pt x="38" y="23"/>
                    </a:cubicBezTo>
                    <a:cubicBezTo>
                      <a:pt x="39" y="20"/>
                      <a:pt x="37" y="19"/>
                      <a:pt x="38" y="15"/>
                    </a:cubicBezTo>
                    <a:cubicBezTo>
                      <a:pt x="43" y="15"/>
                      <a:pt x="48" y="4"/>
                      <a:pt x="49" y="1"/>
                    </a:cubicBezTo>
                    <a:cubicBezTo>
                      <a:pt x="49" y="1"/>
                      <a:pt x="49" y="0"/>
                      <a:pt x="48" y="0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1" y="49"/>
                      <a:pt x="2" y="49"/>
                      <a:pt x="3" y="49"/>
                    </a:cubicBezTo>
                    <a:cubicBezTo>
                      <a:pt x="4" y="49"/>
                      <a:pt x="8" y="51"/>
                      <a:pt x="9" y="5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25" name="Freeform 89"/>
              <p:cNvSpPr/>
              <p:nvPr/>
            </p:nvSpPr>
            <p:spPr bwMode="auto">
              <a:xfrm>
                <a:off x="2698" y="2227"/>
                <a:ext cx="2" cy="4"/>
              </a:xfrm>
              <a:custGeom>
                <a:avLst/>
                <a:gdLst>
                  <a:gd name="T0" fmla="*/ 0 w 2"/>
                  <a:gd name="T1" fmla="*/ 0 h 4"/>
                  <a:gd name="T2" fmla="*/ 1 w 2"/>
                  <a:gd name="T3" fmla="*/ 4 h 4"/>
                  <a:gd name="T4" fmla="*/ 2 w 2"/>
                  <a:gd name="T5" fmla="*/ 3 h 4"/>
                  <a:gd name="T6" fmla="*/ 0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cubicBezTo>
                      <a:pt x="0" y="1"/>
                      <a:pt x="1" y="3"/>
                      <a:pt x="1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26" name="Freeform 90"/>
              <p:cNvSpPr/>
              <p:nvPr/>
            </p:nvSpPr>
            <p:spPr bwMode="auto">
              <a:xfrm>
                <a:off x="2704" y="2235"/>
                <a:ext cx="8" cy="14"/>
              </a:xfrm>
              <a:custGeom>
                <a:avLst/>
                <a:gdLst>
                  <a:gd name="T0" fmla="*/ 6 w 8"/>
                  <a:gd name="T1" fmla="*/ 9 h 14"/>
                  <a:gd name="T2" fmla="*/ 5 w 8"/>
                  <a:gd name="T3" fmla="*/ 12 h 14"/>
                  <a:gd name="T4" fmla="*/ 6 w 8"/>
                  <a:gd name="T5" fmla="*/ 14 h 14"/>
                  <a:gd name="T6" fmla="*/ 8 w 8"/>
                  <a:gd name="T7" fmla="*/ 11 h 14"/>
                  <a:gd name="T8" fmla="*/ 7 w 8"/>
                  <a:gd name="T9" fmla="*/ 6 h 14"/>
                  <a:gd name="T10" fmla="*/ 8 w 8"/>
                  <a:gd name="T11" fmla="*/ 4 h 14"/>
                  <a:gd name="T12" fmla="*/ 5 w 8"/>
                  <a:gd name="T13" fmla="*/ 0 h 14"/>
                  <a:gd name="T14" fmla="*/ 0 w 8"/>
                  <a:gd name="T15" fmla="*/ 5 h 14"/>
                  <a:gd name="T16" fmla="*/ 6 w 8"/>
                  <a:gd name="T17" fmla="*/ 9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14">
                    <a:moveTo>
                      <a:pt x="6" y="9"/>
                    </a:moveTo>
                    <a:cubicBezTo>
                      <a:pt x="6" y="10"/>
                      <a:pt x="5" y="11"/>
                      <a:pt x="5" y="12"/>
                    </a:cubicBezTo>
                    <a:cubicBezTo>
                      <a:pt x="5" y="13"/>
                      <a:pt x="5" y="14"/>
                      <a:pt x="6" y="14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9"/>
                      <a:pt x="7" y="7"/>
                      <a:pt x="7" y="6"/>
                    </a:cubicBezTo>
                    <a:cubicBezTo>
                      <a:pt x="7" y="6"/>
                      <a:pt x="8" y="5"/>
                      <a:pt x="8" y="4"/>
                    </a:cubicBezTo>
                    <a:cubicBezTo>
                      <a:pt x="6" y="4"/>
                      <a:pt x="6" y="2"/>
                      <a:pt x="5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" y="7"/>
                      <a:pt x="4" y="9"/>
                      <a:pt x="6" y="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27" name="Freeform 91"/>
              <p:cNvSpPr/>
              <p:nvPr/>
            </p:nvSpPr>
            <p:spPr bwMode="auto">
              <a:xfrm>
                <a:off x="2706" y="2251"/>
                <a:ext cx="23" cy="26"/>
              </a:xfrm>
              <a:custGeom>
                <a:avLst/>
                <a:gdLst>
                  <a:gd name="T0" fmla="*/ 4 w 23"/>
                  <a:gd name="T1" fmla="*/ 17 h 26"/>
                  <a:gd name="T2" fmla="*/ 0 w 23"/>
                  <a:gd name="T3" fmla="*/ 22 h 26"/>
                  <a:gd name="T4" fmla="*/ 5 w 23"/>
                  <a:gd name="T5" fmla="*/ 26 h 26"/>
                  <a:gd name="T6" fmla="*/ 23 w 23"/>
                  <a:gd name="T7" fmla="*/ 8 h 26"/>
                  <a:gd name="T8" fmla="*/ 16 w 23"/>
                  <a:gd name="T9" fmla="*/ 0 h 26"/>
                  <a:gd name="T10" fmla="*/ 7 w 23"/>
                  <a:gd name="T11" fmla="*/ 9 h 26"/>
                  <a:gd name="T12" fmla="*/ 4 w 23"/>
                  <a:gd name="T13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26">
                    <a:moveTo>
                      <a:pt x="4" y="17"/>
                    </a:moveTo>
                    <a:cubicBezTo>
                      <a:pt x="2" y="19"/>
                      <a:pt x="0" y="19"/>
                      <a:pt x="0" y="22"/>
                    </a:cubicBezTo>
                    <a:cubicBezTo>
                      <a:pt x="0" y="24"/>
                      <a:pt x="2" y="25"/>
                      <a:pt x="5" y="26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19" y="7"/>
                      <a:pt x="16" y="5"/>
                      <a:pt x="16" y="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12"/>
                      <a:pt x="6" y="15"/>
                      <a:pt x="4" y="1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28" name="Freeform 92"/>
              <p:cNvSpPr/>
              <p:nvPr/>
            </p:nvSpPr>
            <p:spPr bwMode="auto">
              <a:xfrm>
                <a:off x="2713" y="2260"/>
                <a:ext cx="28" cy="33"/>
              </a:xfrm>
              <a:custGeom>
                <a:avLst/>
                <a:gdLst>
                  <a:gd name="T0" fmla="*/ 0 w 28"/>
                  <a:gd name="T1" fmla="*/ 29 h 33"/>
                  <a:gd name="T2" fmla="*/ 4 w 28"/>
                  <a:gd name="T3" fmla="*/ 33 h 33"/>
                  <a:gd name="T4" fmla="*/ 14 w 28"/>
                  <a:gd name="T5" fmla="*/ 23 h 33"/>
                  <a:gd name="T6" fmla="*/ 18 w 28"/>
                  <a:gd name="T7" fmla="*/ 17 h 33"/>
                  <a:gd name="T8" fmla="*/ 17 w 28"/>
                  <a:gd name="T9" fmla="*/ 15 h 33"/>
                  <a:gd name="T10" fmla="*/ 23 w 28"/>
                  <a:gd name="T11" fmla="*/ 11 h 33"/>
                  <a:gd name="T12" fmla="*/ 24 w 28"/>
                  <a:gd name="T13" fmla="*/ 10 h 33"/>
                  <a:gd name="T14" fmla="*/ 25 w 28"/>
                  <a:gd name="T15" fmla="*/ 12 h 33"/>
                  <a:gd name="T16" fmla="*/ 28 w 28"/>
                  <a:gd name="T17" fmla="*/ 0 h 33"/>
                  <a:gd name="T18" fmla="*/ 0 w 28"/>
                  <a:gd name="T19" fmla="*/ 29 h 33"/>
                  <a:gd name="T20" fmla="*/ 0 w 28"/>
                  <a:gd name="T21" fmla="*/ 2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" h="33">
                    <a:moveTo>
                      <a:pt x="0" y="29"/>
                    </a:moveTo>
                    <a:cubicBezTo>
                      <a:pt x="0" y="31"/>
                      <a:pt x="2" y="33"/>
                      <a:pt x="4" y="33"/>
                    </a:cubicBezTo>
                    <a:cubicBezTo>
                      <a:pt x="10" y="33"/>
                      <a:pt x="12" y="27"/>
                      <a:pt x="14" y="23"/>
                    </a:cubicBezTo>
                    <a:cubicBezTo>
                      <a:pt x="15" y="22"/>
                      <a:pt x="18" y="19"/>
                      <a:pt x="18" y="17"/>
                    </a:cubicBezTo>
                    <a:cubicBezTo>
                      <a:pt x="18" y="17"/>
                      <a:pt x="17" y="15"/>
                      <a:pt x="17" y="15"/>
                    </a:cubicBezTo>
                    <a:cubicBezTo>
                      <a:pt x="17" y="12"/>
                      <a:pt x="20" y="12"/>
                      <a:pt x="23" y="11"/>
                    </a:cubicBezTo>
                    <a:cubicBezTo>
                      <a:pt x="23" y="11"/>
                      <a:pt x="23" y="10"/>
                      <a:pt x="24" y="10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7" y="8"/>
                      <a:pt x="27" y="4"/>
                      <a:pt x="28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29" name="Freeform 93"/>
              <p:cNvSpPr/>
              <p:nvPr/>
            </p:nvSpPr>
            <p:spPr bwMode="auto">
              <a:xfrm>
                <a:off x="2740" y="2085"/>
                <a:ext cx="3" cy="3"/>
              </a:xfrm>
              <a:custGeom>
                <a:avLst/>
                <a:gdLst>
                  <a:gd name="T0" fmla="*/ 3 w 3"/>
                  <a:gd name="T1" fmla="*/ 1 h 3"/>
                  <a:gd name="T2" fmla="*/ 3 w 3"/>
                  <a:gd name="T3" fmla="*/ 0 h 3"/>
                  <a:gd name="T4" fmla="*/ 0 w 3"/>
                  <a:gd name="T5" fmla="*/ 2 h 3"/>
                  <a:gd name="T6" fmla="*/ 3 w 3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2"/>
                      <a:pt x="3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30" name="Freeform 94"/>
              <p:cNvSpPr/>
              <p:nvPr/>
            </p:nvSpPr>
            <p:spPr bwMode="auto">
              <a:xfrm>
                <a:off x="2752" y="2074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31" name="Freeform 95"/>
              <p:cNvSpPr/>
              <p:nvPr/>
            </p:nvSpPr>
            <p:spPr bwMode="auto">
              <a:xfrm>
                <a:off x="2362" y="1969"/>
                <a:ext cx="2" cy="2"/>
              </a:xfrm>
              <a:custGeom>
                <a:avLst/>
                <a:gdLst>
                  <a:gd name="T0" fmla="*/ 2 w 2"/>
                  <a:gd name="T1" fmla="*/ 1 h 2"/>
                  <a:gd name="T2" fmla="*/ 2 w 2"/>
                  <a:gd name="T3" fmla="*/ 0 h 2"/>
                  <a:gd name="T4" fmla="*/ 0 w 2"/>
                  <a:gd name="T5" fmla="*/ 1 h 2"/>
                  <a:gd name="T6" fmla="*/ 1 w 2"/>
                  <a:gd name="T7" fmla="*/ 1 h 2"/>
                  <a:gd name="T8" fmla="*/ 2 w 2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2"/>
                      <a:pt x="2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32" name="Freeform 96"/>
              <p:cNvSpPr/>
              <p:nvPr/>
            </p:nvSpPr>
            <p:spPr bwMode="auto">
              <a:xfrm>
                <a:off x="2359" y="2032"/>
                <a:ext cx="12" cy="7"/>
              </a:xfrm>
              <a:custGeom>
                <a:avLst/>
                <a:gdLst>
                  <a:gd name="T0" fmla="*/ 12 w 12"/>
                  <a:gd name="T1" fmla="*/ 0 h 7"/>
                  <a:gd name="T2" fmla="*/ 0 w 12"/>
                  <a:gd name="T3" fmla="*/ 3 h 7"/>
                  <a:gd name="T4" fmla="*/ 8 w 12"/>
                  <a:gd name="T5" fmla="*/ 7 h 7"/>
                  <a:gd name="T6" fmla="*/ 8 w 12"/>
                  <a:gd name="T7" fmla="*/ 7 h 7"/>
                  <a:gd name="T8" fmla="*/ 12 w 12"/>
                  <a:gd name="T9" fmla="*/ 4 h 7"/>
                  <a:gd name="T10" fmla="*/ 12 w 12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7">
                    <a:moveTo>
                      <a:pt x="12" y="0"/>
                    </a:moveTo>
                    <a:cubicBezTo>
                      <a:pt x="10" y="0"/>
                      <a:pt x="5" y="2"/>
                      <a:pt x="0" y="3"/>
                    </a:cubicBezTo>
                    <a:cubicBezTo>
                      <a:pt x="1" y="4"/>
                      <a:pt x="4" y="7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12" y="4"/>
                      <a:pt x="12" y="4"/>
                      <a:pt x="12" y="4"/>
                    </a:cubicBez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33" name="Freeform 97"/>
              <p:cNvSpPr/>
              <p:nvPr/>
            </p:nvSpPr>
            <p:spPr bwMode="auto">
              <a:xfrm>
                <a:off x="2257" y="1934"/>
                <a:ext cx="11" cy="11"/>
              </a:xfrm>
              <a:custGeom>
                <a:avLst/>
                <a:gdLst>
                  <a:gd name="T0" fmla="*/ 7 w 11"/>
                  <a:gd name="T1" fmla="*/ 0 h 11"/>
                  <a:gd name="T2" fmla="*/ 4 w 11"/>
                  <a:gd name="T3" fmla="*/ 1 h 11"/>
                  <a:gd name="T4" fmla="*/ 3 w 11"/>
                  <a:gd name="T5" fmla="*/ 3 h 11"/>
                  <a:gd name="T6" fmla="*/ 0 w 11"/>
                  <a:gd name="T7" fmla="*/ 11 h 11"/>
                  <a:gd name="T8" fmla="*/ 11 w 11"/>
                  <a:gd name="T9" fmla="*/ 0 h 11"/>
                  <a:gd name="T10" fmla="*/ 7 w 11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11">
                    <a:moveTo>
                      <a:pt x="7" y="0"/>
                    </a:moveTo>
                    <a:cubicBezTo>
                      <a:pt x="6" y="0"/>
                      <a:pt x="5" y="0"/>
                      <a:pt x="4" y="1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0"/>
                      <a:pt x="8" y="0"/>
                      <a:pt x="7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34" name="Freeform 98"/>
              <p:cNvSpPr/>
              <p:nvPr/>
            </p:nvSpPr>
            <p:spPr bwMode="auto">
              <a:xfrm>
                <a:off x="2098" y="1906"/>
                <a:ext cx="17" cy="18"/>
              </a:xfrm>
              <a:custGeom>
                <a:avLst/>
                <a:gdLst>
                  <a:gd name="T0" fmla="*/ 14 w 17"/>
                  <a:gd name="T1" fmla="*/ 5 h 18"/>
                  <a:gd name="T2" fmla="*/ 10 w 17"/>
                  <a:gd name="T3" fmla="*/ 3 h 18"/>
                  <a:gd name="T4" fmla="*/ 9 w 17"/>
                  <a:gd name="T5" fmla="*/ 0 h 18"/>
                  <a:gd name="T6" fmla="*/ 0 w 17"/>
                  <a:gd name="T7" fmla="*/ 9 h 18"/>
                  <a:gd name="T8" fmla="*/ 2 w 17"/>
                  <a:gd name="T9" fmla="*/ 15 h 18"/>
                  <a:gd name="T10" fmla="*/ 6 w 17"/>
                  <a:gd name="T11" fmla="*/ 18 h 18"/>
                  <a:gd name="T12" fmla="*/ 17 w 17"/>
                  <a:gd name="T13" fmla="*/ 7 h 18"/>
                  <a:gd name="T14" fmla="*/ 14 w 17"/>
                  <a:gd name="T15" fmla="*/ 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18">
                    <a:moveTo>
                      <a:pt x="14" y="5"/>
                    </a:moveTo>
                    <a:cubicBezTo>
                      <a:pt x="12" y="5"/>
                      <a:pt x="11" y="5"/>
                      <a:pt x="10" y="3"/>
                    </a:cubicBezTo>
                    <a:cubicBezTo>
                      <a:pt x="10" y="2"/>
                      <a:pt x="9" y="1"/>
                      <a:pt x="9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1"/>
                      <a:pt x="1" y="12"/>
                      <a:pt x="2" y="15"/>
                    </a:cubicBezTo>
                    <a:cubicBezTo>
                      <a:pt x="3" y="16"/>
                      <a:pt x="4" y="17"/>
                      <a:pt x="6" y="1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6"/>
                      <a:pt x="15" y="5"/>
                      <a:pt x="14" y="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35" name="Freeform 99"/>
              <p:cNvSpPr/>
              <p:nvPr/>
            </p:nvSpPr>
            <p:spPr bwMode="auto">
              <a:xfrm>
                <a:off x="2111" y="1920"/>
                <a:ext cx="20" cy="20"/>
              </a:xfrm>
              <a:custGeom>
                <a:avLst/>
                <a:gdLst>
                  <a:gd name="T0" fmla="*/ 11 w 19"/>
                  <a:gd name="T1" fmla="*/ 0 h 20"/>
                  <a:gd name="T2" fmla="*/ 0 w 19"/>
                  <a:gd name="T3" fmla="*/ 11 h 20"/>
                  <a:gd name="T4" fmla="*/ 3 w 19"/>
                  <a:gd name="T5" fmla="*/ 20 h 20"/>
                  <a:gd name="T6" fmla="*/ 5 w 19"/>
                  <a:gd name="T7" fmla="*/ 20 h 20"/>
                  <a:gd name="T8" fmla="*/ 19 w 19"/>
                  <a:gd name="T9" fmla="*/ 6 h 20"/>
                  <a:gd name="T10" fmla="*/ 11 w 19"/>
                  <a:gd name="T11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20">
                    <a:moveTo>
                      <a:pt x="11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4"/>
                      <a:pt x="2" y="19"/>
                      <a:pt x="3" y="20"/>
                    </a:cubicBezTo>
                    <a:cubicBezTo>
                      <a:pt x="3" y="20"/>
                      <a:pt x="4" y="20"/>
                      <a:pt x="5" y="20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6" y="5"/>
                      <a:pt x="14" y="3"/>
                      <a:pt x="11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36" name="Freeform 100"/>
              <p:cNvSpPr/>
              <p:nvPr/>
            </p:nvSpPr>
            <p:spPr bwMode="auto">
              <a:xfrm>
                <a:off x="2123" y="1930"/>
                <a:ext cx="26" cy="28"/>
              </a:xfrm>
              <a:custGeom>
                <a:avLst/>
                <a:gdLst>
                  <a:gd name="T0" fmla="*/ 24 w 25"/>
                  <a:gd name="T1" fmla="*/ 6 h 28"/>
                  <a:gd name="T2" fmla="*/ 22 w 25"/>
                  <a:gd name="T3" fmla="*/ 6 h 28"/>
                  <a:gd name="T4" fmla="*/ 22 w 25"/>
                  <a:gd name="T5" fmla="*/ 6 h 28"/>
                  <a:gd name="T6" fmla="*/ 22 w 25"/>
                  <a:gd name="T7" fmla="*/ 6 h 28"/>
                  <a:gd name="T8" fmla="*/ 22 w 25"/>
                  <a:gd name="T9" fmla="*/ 6 h 28"/>
                  <a:gd name="T10" fmla="*/ 17 w 25"/>
                  <a:gd name="T11" fmla="*/ 0 h 28"/>
                  <a:gd name="T12" fmla="*/ 0 w 25"/>
                  <a:gd name="T13" fmla="*/ 18 h 28"/>
                  <a:gd name="T14" fmla="*/ 1 w 25"/>
                  <a:gd name="T15" fmla="*/ 20 h 28"/>
                  <a:gd name="T16" fmla="*/ 5 w 25"/>
                  <a:gd name="T17" fmla="*/ 28 h 28"/>
                  <a:gd name="T18" fmla="*/ 25 w 25"/>
                  <a:gd name="T19" fmla="*/ 7 h 28"/>
                  <a:gd name="T20" fmla="*/ 24 w 25"/>
                  <a:gd name="T21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" h="28">
                    <a:moveTo>
                      <a:pt x="24" y="6"/>
                    </a:moveTo>
                    <a:cubicBezTo>
                      <a:pt x="23" y="6"/>
                      <a:pt x="23" y="6"/>
                      <a:pt x="22" y="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3"/>
                      <a:pt x="20" y="1"/>
                      <a:pt x="17" y="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9"/>
                      <a:pt x="1" y="20"/>
                      <a:pt x="1" y="20"/>
                    </a:cubicBezTo>
                    <a:cubicBezTo>
                      <a:pt x="2" y="23"/>
                      <a:pt x="3" y="25"/>
                      <a:pt x="5" y="28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6"/>
                      <a:pt x="25" y="6"/>
                      <a:pt x="24" y="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37" name="Freeform 101"/>
              <p:cNvSpPr/>
              <p:nvPr/>
            </p:nvSpPr>
            <p:spPr bwMode="auto">
              <a:xfrm>
                <a:off x="2146" y="193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38" name="Freeform 102"/>
              <p:cNvSpPr/>
              <p:nvPr/>
            </p:nvSpPr>
            <p:spPr bwMode="auto">
              <a:xfrm>
                <a:off x="2135" y="1948"/>
                <a:ext cx="24" cy="25"/>
              </a:xfrm>
              <a:custGeom>
                <a:avLst/>
                <a:gdLst>
                  <a:gd name="T0" fmla="*/ 20 w 24"/>
                  <a:gd name="T1" fmla="*/ 0 h 25"/>
                  <a:gd name="T2" fmla="*/ 18 w 24"/>
                  <a:gd name="T3" fmla="*/ 0 h 25"/>
                  <a:gd name="T4" fmla="*/ 0 w 24"/>
                  <a:gd name="T5" fmla="*/ 18 h 25"/>
                  <a:gd name="T6" fmla="*/ 1 w 24"/>
                  <a:gd name="T7" fmla="*/ 19 h 25"/>
                  <a:gd name="T8" fmla="*/ 7 w 24"/>
                  <a:gd name="T9" fmla="*/ 25 h 25"/>
                  <a:gd name="T10" fmla="*/ 24 w 24"/>
                  <a:gd name="T11" fmla="*/ 8 h 25"/>
                  <a:gd name="T12" fmla="*/ 20 w 24"/>
                  <a:gd name="T1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25">
                    <a:moveTo>
                      <a:pt x="20" y="0"/>
                    </a:moveTo>
                    <a:cubicBezTo>
                      <a:pt x="19" y="0"/>
                      <a:pt x="18" y="0"/>
                      <a:pt x="18" y="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19"/>
                      <a:pt x="1" y="19"/>
                    </a:cubicBezTo>
                    <a:cubicBezTo>
                      <a:pt x="3" y="22"/>
                      <a:pt x="5" y="23"/>
                      <a:pt x="7" y="25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2" y="6"/>
                      <a:pt x="20" y="4"/>
                      <a:pt x="2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39" name="Freeform 103"/>
              <p:cNvSpPr/>
              <p:nvPr/>
            </p:nvSpPr>
            <p:spPr bwMode="auto">
              <a:xfrm>
                <a:off x="2151" y="1963"/>
                <a:ext cx="17" cy="24"/>
              </a:xfrm>
              <a:custGeom>
                <a:avLst/>
                <a:gdLst>
                  <a:gd name="T0" fmla="*/ 17 w 17"/>
                  <a:gd name="T1" fmla="*/ 13 h 24"/>
                  <a:gd name="T2" fmla="*/ 17 w 17"/>
                  <a:gd name="T3" fmla="*/ 1 h 24"/>
                  <a:gd name="T4" fmla="*/ 16 w 17"/>
                  <a:gd name="T5" fmla="*/ 0 h 24"/>
                  <a:gd name="T6" fmla="*/ 0 w 17"/>
                  <a:gd name="T7" fmla="*/ 16 h 24"/>
                  <a:gd name="T8" fmla="*/ 0 w 17"/>
                  <a:gd name="T9" fmla="*/ 17 h 24"/>
                  <a:gd name="T10" fmla="*/ 6 w 17"/>
                  <a:gd name="T11" fmla="*/ 24 h 24"/>
                  <a:gd name="T12" fmla="*/ 15 w 17"/>
                  <a:gd name="T13" fmla="*/ 16 h 24"/>
                  <a:gd name="T14" fmla="*/ 17 w 17"/>
                  <a:gd name="T15" fmla="*/ 1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24">
                    <a:moveTo>
                      <a:pt x="17" y="13"/>
                    </a:moveTo>
                    <a:cubicBezTo>
                      <a:pt x="17" y="7"/>
                      <a:pt x="17" y="4"/>
                      <a:pt x="17" y="1"/>
                    </a:cubicBezTo>
                    <a:cubicBezTo>
                      <a:pt x="17" y="0"/>
                      <a:pt x="16" y="0"/>
                      <a:pt x="16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0" y="17"/>
                      <a:pt x="0" y="17"/>
                    </a:cubicBezTo>
                    <a:cubicBezTo>
                      <a:pt x="0" y="17"/>
                      <a:pt x="4" y="23"/>
                      <a:pt x="6" y="24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5"/>
                      <a:pt x="14" y="13"/>
                      <a:pt x="17" y="1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40" name="Freeform 104"/>
              <p:cNvSpPr/>
              <p:nvPr/>
            </p:nvSpPr>
            <p:spPr bwMode="auto">
              <a:xfrm>
                <a:off x="2219" y="1925"/>
                <a:ext cx="51" cy="44"/>
              </a:xfrm>
              <a:custGeom>
                <a:avLst/>
                <a:gdLst>
                  <a:gd name="T0" fmla="*/ 5 w 51"/>
                  <a:gd name="T1" fmla="*/ 41 h 44"/>
                  <a:gd name="T2" fmla="*/ 14 w 51"/>
                  <a:gd name="T3" fmla="*/ 44 h 44"/>
                  <a:gd name="T4" fmla="*/ 38 w 51"/>
                  <a:gd name="T5" fmla="*/ 20 h 44"/>
                  <a:gd name="T6" fmla="*/ 41 w 51"/>
                  <a:gd name="T7" fmla="*/ 12 h 44"/>
                  <a:gd name="T8" fmla="*/ 42 w 51"/>
                  <a:gd name="T9" fmla="*/ 10 h 44"/>
                  <a:gd name="T10" fmla="*/ 45 w 51"/>
                  <a:gd name="T11" fmla="*/ 9 h 44"/>
                  <a:gd name="T12" fmla="*/ 49 w 51"/>
                  <a:gd name="T13" fmla="*/ 9 h 44"/>
                  <a:gd name="T14" fmla="*/ 50 w 51"/>
                  <a:gd name="T15" fmla="*/ 8 h 44"/>
                  <a:gd name="T16" fmla="*/ 51 w 51"/>
                  <a:gd name="T17" fmla="*/ 6 h 44"/>
                  <a:gd name="T18" fmla="*/ 43 w 51"/>
                  <a:gd name="T19" fmla="*/ 0 h 44"/>
                  <a:gd name="T20" fmla="*/ 0 w 51"/>
                  <a:gd name="T21" fmla="*/ 43 h 44"/>
                  <a:gd name="T22" fmla="*/ 5 w 51"/>
                  <a:gd name="T23" fmla="*/ 4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" h="44">
                    <a:moveTo>
                      <a:pt x="5" y="41"/>
                    </a:moveTo>
                    <a:cubicBezTo>
                      <a:pt x="8" y="41"/>
                      <a:pt x="11" y="43"/>
                      <a:pt x="14" y="44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9" y="18"/>
                      <a:pt x="40" y="16"/>
                      <a:pt x="41" y="12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3" y="9"/>
                      <a:pt x="44" y="9"/>
                      <a:pt x="45" y="9"/>
                    </a:cubicBezTo>
                    <a:cubicBezTo>
                      <a:pt x="46" y="9"/>
                      <a:pt x="48" y="9"/>
                      <a:pt x="49" y="9"/>
                    </a:cubicBezTo>
                    <a:cubicBezTo>
                      <a:pt x="50" y="8"/>
                      <a:pt x="50" y="8"/>
                      <a:pt x="50" y="8"/>
                    </a:cubicBezTo>
                    <a:cubicBezTo>
                      <a:pt x="51" y="7"/>
                      <a:pt x="51" y="7"/>
                      <a:pt x="51" y="6"/>
                    </a:cubicBezTo>
                    <a:cubicBezTo>
                      <a:pt x="49" y="6"/>
                      <a:pt x="46" y="3"/>
                      <a:pt x="43" y="0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2" y="42"/>
                      <a:pt x="3" y="41"/>
                      <a:pt x="5" y="4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41" name="Freeform 105"/>
              <p:cNvSpPr/>
              <p:nvPr/>
            </p:nvSpPr>
            <p:spPr bwMode="auto">
              <a:xfrm>
                <a:off x="2246" y="1968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2 w 2"/>
                  <a:gd name="T5" fmla="*/ 2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2"/>
                      <a:pt x="2" y="2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42" name="Freeform 106"/>
              <p:cNvSpPr/>
              <p:nvPr/>
            </p:nvSpPr>
            <p:spPr bwMode="auto">
              <a:xfrm>
                <a:off x="2269" y="1930"/>
                <a:ext cx="31" cy="32"/>
              </a:xfrm>
              <a:custGeom>
                <a:avLst/>
                <a:gdLst>
                  <a:gd name="T0" fmla="*/ 17 w 30"/>
                  <a:gd name="T1" fmla="*/ 0 h 32"/>
                  <a:gd name="T2" fmla="*/ 8 w 30"/>
                  <a:gd name="T3" fmla="*/ 9 h 32"/>
                  <a:gd name="T4" fmla="*/ 7 w 30"/>
                  <a:gd name="T5" fmla="*/ 16 h 32"/>
                  <a:gd name="T6" fmla="*/ 4 w 30"/>
                  <a:gd name="T7" fmla="*/ 21 h 32"/>
                  <a:gd name="T8" fmla="*/ 0 w 30"/>
                  <a:gd name="T9" fmla="*/ 32 h 32"/>
                  <a:gd name="T10" fmla="*/ 13 w 30"/>
                  <a:gd name="T11" fmla="*/ 19 h 32"/>
                  <a:gd name="T12" fmla="*/ 11 w 30"/>
                  <a:gd name="T13" fmla="*/ 12 h 32"/>
                  <a:gd name="T14" fmla="*/ 20 w 30"/>
                  <a:gd name="T15" fmla="*/ 8 h 32"/>
                  <a:gd name="T16" fmla="*/ 24 w 30"/>
                  <a:gd name="T17" fmla="*/ 8 h 32"/>
                  <a:gd name="T18" fmla="*/ 30 w 30"/>
                  <a:gd name="T19" fmla="*/ 2 h 32"/>
                  <a:gd name="T20" fmla="*/ 17 w 30"/>
                  <a:gd name="T21" fmla="*/ 0 h 32"/>
                  <a:gd name="T22" fmla="*/ 17 w 30"/>
                  <a:gd name="T2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" h="32">
                    <a:moveTo>
                      <a:pt x="17" y="0"/>
                    </a:moveTo>
                    <a:cubicBezTo>
                      <a:pt x="8" y="9"/>
                      <a:pt x="8" y="9"/>
                      <a:pt x="8" y="9"/>
                    </a:cubicBezTo>
                    <a:cubicBezTo>
                      <a:pt x="7" y="11"/>
                      <a:pt x="7" y="14"/>
                      <a:pt x="7" y="16"/>
                    </a:cubicBezTo>
                    <a:cubicBezTo>
                      <a:pt x="7" y="18"/>
                      <a:pt x="5" y="19"/>
                      <a:pt x="4" y="21"/>
                    </a:cubicBezTo>
                    <a:cubicBezTo>
                      <a:pt x="3" y="25"/>
                      <a:pt x="1" y="28"/>
                      <a:pt x="0" y="32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1" y="18"/>
                      <a:pt x="11" y="15"/>
                      <a:pt x="11" y="12"/>
                    </a:cubicBezTo>
                    <a:cubicBezTo>
                      <a:pt x="11" y="7"/>
                      <a:pt x="15" y="8"/>
                      <a:pt x="20" y="8"/>
                    </a:cubicBezTo>
                    <a:cubicBezTo>
                      <a:pt x="22" y="8"/>
                      <a:pt x="23" y="8"/>
                      <a:pt x="24" y="8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43" name="Freeform 107"/>
              <p:cNvSpPr/>
              <p:nvPr/>
            </p:nvSpPr>
            <p:spPr bwMode="auto">
              <a:xfrm>
                <a:off x="2308" y="1928"/>
                <a:ext cx="12" cy="11"/>
              </a:xfrm>
              <a:custGeom>
                <a:avLst/>
                <a:gdLst>
                  <a:gd name="T0" fmla="*/ 2 w 12"/>
                  <a:gd name="T1" fmla="*/ 11 h 11"/>
                  <a:gd name="T2" fmla="*/ 10 w 12"/>
                  <a:gd name="T3" fmla="*/ 2 h 11"/>
                  <a:gd name="T4" fmla="*/ 12 w 12"/>
                  <a:gd name="T5" fmla="*/ 0 h 11"/>
                  <a:gd name="T6" fmla="*/ 10 w 12"/>
                  <a:gd name="T7" fmla="*/ 0 h 11"/>
                  <a:gd name="T8" fmla="*/ 0 w 12"/>
                  <a:gd name="T9" fmla="*/ 10 h 11"/>
                  <a:gd name="T10" fmla="*/ 2 w 12"/>
                  <a:gd name="T11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1">
                    <a:moveTo>
                      <a:pt x="2" y="11"/>
                    </a:moveTo>
                    <a:cubicBezTo>
                      <a:pt x="8" y="11"/>
                      <a:pt x="9" y="6"/>
                      <a:pt x="10" y="2"/>
                    </a:cubicBezTo>
                    <a:cubicBezTo>
                      <a:pt x="11" y="2"/>
                      <a:pt x="11" y="0"/>
                      <a:pt x="12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1" y="11"/>
                      <a:pt x="2" y="1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44" name="Freeform 108"/>
              <p:cNvSpPr/>
              <p:nvPr/>
            </p:nvSpPr>
            <p:spPr bwMode="auto">
              <a:xfrm>
                <a:off x="2275" y="1945"/>
                <a:ext cx="33" cy="40"/>
              </a:xfrm>
              <a:custGeom>
                <a:avLst/>
                <a:gdLst>
                  <a:gd name="T0" fmla="*/ 32 w 32"/>
                  <a:gd name="T1" fmla="*/ 2 h 40"/>
                  <a:gd name="T2" fmla="*/ 32 w 32"/>
                  <a:gd name="T3" fmla="*/ 0 h 40"/>
                  <a:gd name="T4" fmla="*/ 24 w 32"/>
                  <a:gd name="T5" fmla="*/ 2 h 40"/>
                  <a:gd name="T6" fmla="*/ 1 w 32"/>
                  <a:gd name="T7" fmla="*/ 26 h 40"/>
                  <a:gd name="T8" fmla="*/ 1 w 32"/>
                  <a:gd name="T9" fmla="*/ 38 h 40"/>
                  <a:gd name="T10" fmla="*/ 1 w 32"/>
                  <a:gd name="T11" fmla="*/ 40 h 40"/>
                  <a:gd name="T12" fmla="*/ 8 w 32"/>
                  <a:gd name="T13" fmla="*/ 32 h 40"/>
                  <a:gd name="T14" fmla="*/ 8 w 32"/>
                  <a:gd name="T15" fmla="*/ 30 h 40"/>
                  <a:gd name="T16" fmla="*/ 5 w 32"/>
                  <a:gd name="T17" fmla="*/ 21 h 40"/>
                  <a:gd name="T18" fmla="*/ 9 w 32"/>
                  <a:gd name="T19" fmla="*/ 18 h 40"/>
                  <a:gd name="T20" fmla="*/ 12 w 32"/>
                  <a:gd name="T21" fmla="*/ 18 h 40"/>
                  <a:gd name="T22" fmla="*/ 11 w 32"/>
                  <a:gd name="T23" fmla="*/ 23 h 40"/>
                  <a:gd name="T24" fmla="*/ 13 w 32"/>
                  <a:gd name="T25" fmla="*/ 27 h 40"/>
                  <a:gd name="T26" fmla="*/ 20 w 32"/>
                  <a:gd name="T27" fmla="*/ 20 h 40"/>
                  <a:gd name="T28" fmla="*/ 16 w 32"/>
                  <a:gd name="T29" fmla="*/ 10 h 40"/>
                  <a:gd name="T30" fmla="*/ 32 w 32"/>
                  <a:gd name="T31" fmla="*/ 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2" h="40">
                    <a:moveTo>
                      <a:pt x="32" y="2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28" y="1"/>
                      <a:pt x="24" y="2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1" y="30"/>
                      <a:pt x="1" y="35"/>
                      <a:pt x="1" y="38"/>
                    </a:cubicBezTo>
                    <a:cubicBezTo>
                      <a:pt x="1" y="38"/>
                      <a:pt x="0" y="39"/>
                      <a:pt x="1" y="40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31"/>
                      <a:pt x="8" y="30"/>
                      <a:pt x="8" y="30"/>
                    </a:cubicBezTo>
                    <a:cubicBezTo>
                      <a:pt x="8" y="27"/>
                      <a:pt x="5" y="25"/>
                      <a:pt x="5" y="21"/>
                    </a:cubicBezTo>
                    <a:cubicBezTo>
                      <a:pt x="5" y="19"/>
                      <a:pt x="7" y="18"/>
                      <a:pt x="9" y="18"/>
                    </a:cubicBezTo>
                    <a:cubicBezTo>
                      <a:pt x="10" y="18"/>
                      <a:pt x="11" y="18"/>
                      <a:pt x="12" y="1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5"/>
                      <a:pt x="12" y="26"/>
                      <a:pt x="13" y="27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18" y="17"/>
                      <a:pt x="16" y="11"/>
                      <a:pt x="16" y="10"/>
                    </a:cubicBezTo>
                    <a:cubicBezTo>
                      <a:pt x="24" y="10"/>
                      <a:pt x="27" y="4"/>
                      <a:pt x="32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45" name="Freeform 109"/>
              <p:cNvSpPr/>
              <p:nvPr/>
            </p:nvSpPr>
            <p:spPr bwMode="auto">
              <a:xfrm>
                <a:off x="2298" y="1974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2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2" y="2"/>
                      <a:pt x="2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46" name="Freeform 110"/>
              <p:cNvSpPr/>
              <p:nvPr/>
            </p:nvSpPr>
            <p:spPr bwMode="auto">
              <a:xfrm>
                <a:off x="2164" y="1987"/>
                <a:ext cx="20" cy="13"/>
              </a:xfrm>
              <a:custGeom>
                <a:avLst/>
                <a:gdLst>
                  <a:gd name="T0" fmla="*/ 13 w 20"/>
                  <a:gd name="T1" fmla="*/ 0 h 13"/>
                  <a:gd name="T2" fmla="*/ 9 w 20"/>
                  <a:gd name="T3" fmla="*/ 2 h 13"/>
                  <a:gd name="T4" fmla="*/ 7 w 20"/>
                  <a:gd name="T5" fmla="*/ 1 h 13"/>
                  <a:gd name="T6" fmla="*/ 6 w 20"/>
                  <a:gd name="T7" fmla="*/ 1 h 13"/>
                  <a:gd name="T8" fmla="*/ 0 w 20"/>
                  <a:gd name="T9" fmla="*/ 7 h 13"/>
                  <a:gd name="T10" fmla="*/ 9 w 20"/>
                  <a:gd name="T11" fmla="*/ 13 h 13"/>
                  <a:gd name="T12" fmla="*/ 9 w 20"/>
                  <a:gd name="T13" fmla="*/ 13 h 13"/>
                  <a:gd name="T14" fmla="*/ 20 w 20"/>
                  <a:gd name="T15" fmla="*/ 2 h 13"/>
                  <a:gd name="T16" fmla="*/ 13 w 20"/>
                  <a:gd name="T1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13">
                    <a:moveTo>
                      <a:pt x="13" y="0"/>
                    </a:moveTo>
                    <a:cubicBezTo>
                      <a:pt x="12" y="0"/>
                      <a:pt x="10" y="2"/>
                      <a:pt x="9" y="2"/>
                    </a:cubicBezTo>
                    <a:cubicBezTo>
                      <a:pt x="8" y="2"/>
                      <a:pt x="7" y="1"/>
                      <a:pt x="7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4" y="7"/>
                      <a:pt x="6" y="10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1"/>
                      <a:pt x="16" y="0"/>
                      <a:pt x="13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47" name="Freeform 111"/>
              <p:cNvSpPr/>
              <p:nvPr/>
            </p:nvSpPr>
            <p:spPr bwMode="auto">
              <a:xfrm>
                <a:off x="2186" y="1992"/>
                <a:ext cx="23" cy="11"/>
              </a:xfrm>
              <a:custGeom>
                <a:avLst/>
                <a:gdLst>
                  <a:gd name="T0" fmla="*/ 21 w 23"/>
                  <a:gd name="T1" fmla="*/ 0 h 11"/>
                  <a:gd name="T2" fmla="*/ 12 w 23"/>
                  <a:gd name="T3" fmla="*/ 4 h 11"/>
                  <a:gd name="T4" fmla="*/ 6 w 23"/>
                  <a:gd name="T5" fmla="*/ 3 h 11"/>
                  <a:gd name="T6" fmla="*/ 0 w 23"/>
                  <a:gd name="T7" fmla="*/ 10 h 11"/>
                  <a:gd name="T8" fmla="*/ 13 w 23"/>
                  <a:gd name="T9" fmla="*/ 11 h 11"/>
                  <a:gd name="T10" fmla="*/ 23 w 23"/>
                  <a:gd name="T11" fmla="*/ 1 h 11"/>
                  <a:gd name="T12" fmla="*/ 21 w 23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11">
                    <a:moveTo>
                      <a:pt x="21" y="0"/>
                    </a:moveTo>
                    <a:cubicBezTo>
                      <a:pt x="17" y="0"/>
                      <a:pt x="16" y="4"/>
                      <a:pt x="12" y="4"/>
                    </a:cubicBezTo>
                    <a:cubicBezTo>
                      <a:pt x="10" y="4"/>
                      <a:pt x="8" y="4"/>
                      <a:pt x="6" y="3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4" y="11"/>
                      <a:pt x="8" y="11"/>
                      <a:pt x="13" y="11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3" y="0"/>
                      <a:pt x="22" y="0"/>
                      <a:pt x="21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48" name="Freeform 112"/>
              <p:cNvSpPr/>
              <p:nvPr/>
            </p:nvSpPr>
            <p:spPr bwMode="auto">
              <a:xfrm>
                <a:off x="2209" y="1996"/>
                <a:ext cx="21" cy="12"/>
              </a:xfrm>
              <a:custGeom>
                <a:avLst/>
                <a:gdLst>
                  <a:gd name="T0" fmla="*/ 10 w 21"/>
                  <a:gd name="T1" fmla="*/ 2 h 12"/>
                  <a:gd name="T2" fmla="*/ 21 w 21"/>
                  <a:gd name="T3" fmla="*/ 0 h 12"/>
                  <a:gd name="T4" fmla="*/ 18 w 21"/>
                  <a:gd name="T5" fmla="*/ 0 h 12"/>
                  <a:gd name="T6" fmla="*/ 10 w 21"/>
                  <a:gd name="T7" fmla="*/ 1 h 12"/>
                  <a:gd name="T8" fmla="*/ 10 w 21"/>
                  <a:gd name="T9" fmla="*/ 1 h 12"/>
                  <a:gd name="T10" fmla="*/ 0 w 21"/>
                  <a:gd name="T11" fmla="*/ 11 h 12"/>
                  <a:gd name="T12" fmla="*/ 14 w 21"/>
                  <a:gd name="T13" fmla="*/ 12 h 12"/>
                  <a:gd name="T14" fmla="*/ 21 w 21"/>
                  <a:gd name="T15" fmla="*/ 5 h 12"/>
                  <a:gd name="T16" fmla="*/ 10 w 21"/>
                  <a:gd name="T17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12">
                    <a:moveTo>
                      <a:pt x="10" y="2"/>
                    </a:moveTo>
                    <a:cubicBezTo>
                      <a:pt x="11" y="2"/>
                      <a:pt x="20" y="0"/>
                      <a:pt x="21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5" y="11"/>
                      <a:pt x="10" y="11"/>
                      <a:pt x="14" y="12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16" y="5"/>
                      <a:pt x="13" y="5"/>
                      <a:pt x="10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49" name="Freeform 113"/>
              <p:cNvSpPr/>
              <p:nvPr/>
            </p:nvSpPr>
            <p:spPr bwMode="auto">
              <a:xfrm>
                <a:off x="2237" y="2005"/>
                <a:ext cx="7" cy="5"/>
              </a:xfrm>
              <a:custGeom>
                <a:avLst/>
                <a:gdLst>
                  <a:gd name="T0" fmla="*/ 4 w 7"/>
                  <a:gd name="T1" fmla="*/ 5 h 5"/>
                  <a:gd name="T2" fmla="*/ 7 w 7"/>
                  <a:gd name="T3" fmla="*/ 2 h 5"/>
                  <a:gd name="T4" fmla="*/ 3 w 7"/>
                  <a:gd name="T5" fmla="*/ 0 h 5"/>
                  <a:gd name="T6" fmla="*/ 0 w 7"/>
                  <a:gd name="T7" fmla="*/ 3 h 5"/>
                  <a:gd name="T8" fmla="*/ 4 w 7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5">
                    <a:moveTo>
                      <a:pt x="4" y="5"/>
                    </a:moveTo>
                    <a:cubicBezTo>
                      <a:pt x="5" y="5"/>
                      <a:pt x="7" y="3"/>
                      <a:pt x="7" y="2"/>
                    </a:cubicBezTo>
                    <a:cubicBezTo>
                      <a:pt x="6" y="1"/>
                      <a:pt x="5" y="1"/>
                      <a:pt x="3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" y="4"/>
                      <a:pt x="2" y="5"/>
                      <a:pt x="4" y="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50" name="Freeform 114"/>
              <p:cNvSpPr/>
              <p:nvPr/>
            </p:nvSpPr>
            <p:spPr bwMode="auto">
              <a:xfrm>
                <a:off x="2234" y="2010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51" name="Freeform 115"/>
              <p:cNvSpPr/>
              <p:nvPr/>
            </p:nvSpPr>
            <p:spPr bwMode="auto">
              <a:xfrm>
                <a:off x="2278" y="2007"/>
                <a:ext cx="4" cy="4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4 h 4"/>
                  <a:gd name="T4" fmla="*/ 4 w 4"/>
                  <a:gd name="T5" fmla="*/ 0 h 4"/>
                  <a:gd name="T6" fmla="*/ 0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cubicBezTo>
                      <a:pt x="0" y="3"/>
                      <a:pt x="0" y="3"/>
                      <a:pt x="0" y="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52" name="Freeform 116"/>
              <p:cNvSpPr/>
              <p:nvPr/>
            </p:nvSpPr>
            <p:spPr bwMode="auto">
              <a:xfrm>
                <a:off x="2292" y="2006"/>
                <a:ext cx="11" cy="6"/>
              </a:xfrm>
              <a:custGeom>
                <a:avLst/>
                <a:gdLst>
                  <a:gd name="T0" fmla="*/ 3 w 11"/>
                  <a:gd name="T1" fmla="*/ 6 h 6"/>
                  <a:gd name="T2" fmla="*/ 11 w 11"/>
                  <a:gd name="T3" fmla="*/ 0 h 6"/>
                  <a:gd name="T4" fmla="*/ 3 w 11"/>
                  <a:gd name="T5" fmla="*/ 3 h 6"/>
                  <a:gd name="T6" fmla="*/ 0 w 11"/>
                  <a:gd name="T7" fmla="*/ 6 h 6"/>
                  <a:gd name="T8" fmla="*/ 3 w 11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6">
                    <a:moveTo>
                      <a:pt x="3" y="6"/>
                    </a:moveTo>
                    <a:cubicBezTo>
                      <a:pt x="6" y="6"/>
                      <a:pt x="9" y="4"/>
                      <a:pt x="11" y="0"/>
                    </a:cubicBezTo>
                    <a:cubicBezTo>
                      <a:pt x="8" y="1"/>
                      <a:pt x="7" y="3"/>
                      <a:pt x="3" y="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2" y="6"/>
                      <a:pt x="3" y="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53" name="Freeform 117"/>
              <p:cNvSpPr/>
              <p:nvPr/>
            </p:nvSpPr>
            <p:spPr bwMode="auto">
              <a:xfrm>
                <a:off x="2261" y="2007"/>
                <a:ext cx="9" cy="6"/>
              </a:xfrm>
              <a:custGeom>
                <a:avLst/>
                <a:gdLst>
                  <a:gd name="T0" fmla="*/ 7 w 9"/>
                  <a:gd name="T1" fmla="*/ 5 h 6"/>
                  <a:gd name="T2" fmla="*/ 9 w 9"/>
                  <a:gd name="T3" fmla="*/ 5 h 6"/>
                  <a:gd name="T4" fmla="*/ 9 w 9"/>
                  <a:gd name="T5" fmla="*/ 0 h 6"/>
                  <a:gd name="T6" fmla="*/ 6 w 9"/>
                  <a:gd name="T7" fmla="*/ 0 h 6"/>
                  <a:gd name="T8" fmla="*/ 0 w 9"/>
                  <a:gd name="T9" fmla="*/ 6 h 6"/>
                  <a:gd name="T10" fmla="*/ 5 w 9"/>
                  <a:gd name="T11" fmla="*/ 4 h 6"/>
                  <a:gd name="T12" fmla="*/ 7 w 9"/>
                  <a:gd name="T13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6">
                    <a:moveTo>
                      <a:pt x="7" y="5"/>
                    </a:move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2"/>
                      <a:pt x="9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2" y="5"/>
                      <a:pt x="3" y="4"/>
                      <a:pt x="5" y="4"/>
                    </a:cubicBezTo>
                    <a:lnTo>
                      <a:pt x="7" y="5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54" name="Freeform 118"/>
              <p:cNvSpPr/>
              <p:nvPr/>
            </p:nvSpPr>
            <p:spPr bwMode="auto">
              <a:xfrm>
                <a:off x="2272" y="201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55" name="Freeform 119"/>
              <p:cNvSpPr/>
              <p:nvPr/>
            </p:nvSpPr>
            <p:spPr bwMode="auto">
              <a:xfrm>
                <a:off x="2279" y="2021"/>
                <a:ext cx="5" cy="5"/>
              </a:xfrm>
              <a:custGeom>
                <a:avLst/>
                <a:gdLst>
                  <a:gd name="T0" fmla="*/ 1 w 5"/>
                  <a:gd name="T1" fmla="*/ 4 h 4"/>
                  <a:gd name="T2" fmla="*/ 3 w 5"/>
                  <a:gd name="T3" fmla="*/ 4 h 4"/>
                  <a:gd name="T4" fmla="*/ 5 w 5"/>
                  <a:gd name="T5" fmla="*/ 2 h 4"/>
                  <a:gd name="T6" fmla="*/ 3 w 5"/>
                  <a:gd name="T7" fmla="*/ 0 h 4"/>
                  <a:gd name="T8" fmla="*/ 0 w 5"/>
                  <a:gd name="T9" fmla="*/ 3 h 4"/>
                  <a:gd name="T10" fmla="*/ 1 w 5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4">
                    <a:moveTo>
                      <a:pt x="1" y="4"/>
                    </a:moveTo>
                    <a:cubicBezTo>
                      <a:pt x="2" y="4"/>
                      <a:pt x="2" y="4"/>
                      <a:pt x="3" y="4"/>
                    </a:cubicBezTo>
                    <a:cubicBezTo>
                      <a:pt x="3" y="4"/>
                      <a:pt x="5" y="3"/>
                      <a:pt x="5" y="2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4"/>
                      <a:pt x="1" y="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56" name="Freeform 120"/>
              <p:cNvSpPr/>
              <p:nvPr/>
            </p:nvSpPr>
            <p:spPr bwMode="auto">
              <a:xfrm>
                <a:off x="2247" y="2007"/>
                <a:ext cx="5" cy="4"/>
              </a:xfrm>
              <a:custGeom>
                <a:avLst/>
                <a:gdLst>
                  <a:gd name="T0" fmla="*/ 3 w 5"/>
                  <a:gd name="T1" fmla="*/ 0 h 4"/>
                  <a:gd name="T2" fmla="*/ 0 w 5"/>
                  <a:gd name="T3" fmla="*/ 0 h 4"/>
                  <a:gd name="T4" fmla="*/ 0 w 5"/>
                  <a:gd name="T5" fmla="*/ 3 h 4"/>
                  <a:gd name="T6" fmla="*/ 1 w 5"/>
                  <a:gd name="T7" fmla="*/ 4 h 4"/>
                  <a:gd name="T8" fmla="*/ 5 w 5"/>
                  <a:gd name="T9" fmla="*/ 1 h 4"/>
                  <a:gd name="T10" fmla="*/ 3 w 5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4">
                    <a:moveTo>
                      <a:pt x="3" y="0"/>
                    </a:moveTo>
                    <a:cubicBezTo>
                      <a:pt x="2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4" y="0"/>
                      <a:pt x="3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57" name="Freeform 121"/>
              <p:cNvSpPr/>
              <p:nvPr/>
            </p:nvSpPr>
            <p:spPr bwMode="auto">
              <a:xfrm>
                <a:off x="2309" y="2008"/>
                <a:ext cx="27" cy="17"/>
              </a:xfrm>
              <a:custGeom>
                <a:avLst/>
                <a:gdLst>
                  <a:gd name="T0" fmla="*/ 9 w 27"/>
                  <a:gd name="T1" fmla="*/ 11 h 16"/>
                  <a:gd name="T2" fmla="*/ 10 w 27"/>
                  <a:gd name="T3" fmla="*/ 8 h 16"/>
                  <a:gd name="T4" fmla="*/ 27 w 27"/>
                  <a:gd name="T5" fmla="*/ 1 h 16"/>
                  <a:gd name="T6" fmla="*/ 14 w 27"/>
                  <a:gd name="T7" fmla="*/ 1 h 16"/>
                  <a:gd name="T8" fmla="*/ 0 w 27"/>
                  <a:gd name="T9" fmla="*/ 16 h 16"/>
                  <a:gd name="T10" fmla="*/ 0 w 27"/>
                  <a:gd name="T11" fmla="*/ 16 h 16"/>
                  <a:gd name="T12" fmla="*/ 9 w 27"/>
                  <a:gd name="T13" fmla="*/ 1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16">
                    <a:moveTo>
                      <a:pt x="9" y="11"/>
                    </a:moveTo>
                    <a:cubicBezTo>
                      <a:pt x="10" y="10"/>
                      <a:pt x="9" y="8"/>
                      <a:pt x="10" y="8"/>
                    </a:cubicBezTo>
                    <a:cubicBezTo>
                      <a:pt x="15" y="8"/>
                      <a:pt x="24" y="5"/>
                      <a:pt x="27" y="1"/>
                    </a:cubicBezTo>
                    <a:cubicBezTo>
                      <a:pt x="25" y="0"/>
                      <a:pt x="19" y="0"/>
                      <a:pt x="14" y="1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3" y="16"/>
                      <a:pt x="8" y="13"/>
                      <a:pt x="9" y="1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58" name="Freeform 122"/>
              <p:cNvSpPr/>
              <p:nvPr/>
            </p:nvSpPr>
            <p:spPr bwMode="auto">
              <a:xfrm>
                <a:off x="2332" y="1969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3 h 3"/>
                  <a:gd name="T4" fmla="*/ 0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2" y="1"/>
                      <a:pt x="3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59" name="Freeform 123"/>
              <p:cNvSpPr/>
              <p:nvPr/>
            </p:nvSpPr>
            <p:spPr bwMode="auto">
              <a:xfrm>
                <a:off x="2342" y="1965"/>
                <a:ext cx="12" cy="2"/>
              </a:xfrm>
              <a:custGeom>
                <a:avLst/>
                <a:gdLst>
                  <a:gd name="T0" fmla="*/ 2 w 12"/>
                  <a:gd name="T1" fmla="*/ 0 h 2"/>
                  <a:gd name="T2" fmla="*/ 0 w 12"/>
                  <a:gd name="T3" fmla="*/ 2 h 2"/>
                  <a:gd name="T4" fmla="*/ 5 w 12"/>
                  <a:gd name="T5" fmla="*/ 2 h 2"/>
                  <a:gd name="T6" fmla="*/ 10 w 12"/>
                  <a:gd name="T7" fmla="*/ 2 h 2"/>
                  <a:gd name="T8" fmla="*/ 12 w 12"/>
                  <a:gd name="T9" fmla="*/ 0 h 2"/>
                  <a:gd name="T10" fmla="*/ 2 w 1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">
                    <a:moveTo>
                      <a:pt x="2" y="0"/>
                    </a:moveTo>
                    <a:cubicBezTo>
                      <a:pt x="1" y="0"/>
                      <a:pt x="0" y="0"/>
                      <a:pt x="0" y="2"/>
                    </a:cubicBezTo>
                    <a:cubicBezTo>
                      <a:pt x="0" y="2"/>
                      <a:pt x="3" y="2"/>
                      <a:pt x="5" y="2"/>
                    </a:cubicBezTo>
                    <a:cubicBezTo>
                      <a:pt x="6" y="2"/>
                      <a:pt x="8" y="2"/>
                      <a:pt x="10" y="2"/>
                    </a:cubicBezTo>
                    <a:cubicBezTo>
                      <a:pt x="12" y="0"/>
                      <a:pt x="12" y="0"/>
                      <a:pt x="12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60" name="Freeform 124"/>
              <p:cNvSpPr/>
              <p:nvPr/>
            </p:nvSpPr>
            <p:spPr bwMode="auto">
              <a:xfrm>
                <a:off x="2341" y="1941"/>
                <a:ext cx="3" cy="4"/>
              </a:xfrm>
              <a:custGeom>
                <a:avLst/>
                <a:gdLst>
                  <a:gd name="T0" fmla="*/ 3 w 3"/>
                  <a:gd name="T1" fmla="*/ 4 h 4"/>
                  <a:gd name="T2" fmla="*/ 0 w 3"/>
                  <a:gd name="T3" fmla="*/ 0 h 4"/>
                  <a:gd name="T4" fmla="*/ 3 w 3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cubicBezTo>
                      <a:pt x="2" y="2"/>
                      <a:pt x="1" y="1"/>
                      <a:pt x="0" y="0"/>
                    </a:cubicBezTo>
                    <a:cubicBezTo>
                      <a:pt x="0" y="2"/>
                      <a:pt x="1" y="4"/>
                      <a:pt x="3" y="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61" name="Freeform 125"/>
              <p:cNvSpPr/>
              <p:nvPr/>
            </p:nvSpPr>
            <p:spPr bwMode="auto">
              <a:xfrm>
                <a:off x="2341" y="1940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62" name="Freeform 126"/>
              <p:cNvSpPr/>
              <p:nvPr/>
            </p:nvSpPr>
            <p:spPr bwMode="auto">
              <a:xfrm>
                <a:off x="2341" y="1929"/>
                <a:ext cx="7" cy="9"/>
              </a:xfrm>
              <a:custGeom>
                <a:avLst/>
                <a:gdLst>
                  <a:gd name="T0" fmla="*/ 1 w 7"/>
                  <a:gd name="T1" fmla="*/ 9 h 9"/>
                  <a:gd name="T2" fmla="*/ 7 w 7"/>
                  <a:gd name="T3" fmla="*/ 9 h 9"/>
                  <a:gd name="T4" fmla="*/ 4 w 7"/>
                  <a:gd name="T5" fmla="*/ 4 h 9"/>
                  <a:gd name="T6" fmla="*/ 7 w 7"/>
                  <a:gd name="T7" fmla="*/ 1 h 9"/>
                  <a:gd name="T8" fmla="*/ 5 w 7"/>
                  <a:gd name="T9" fmla="*/ 0 h 9"/>
                  <a:gd name="T10" fmla="*/ 0 w 7"/>
                  <a:gd name="T11" fmla="*/ 5 h 9"/>
                  <a:gd name="T12" fmla="*/ 1 w 7"/>
                  <a:gd name="T13" fmla="*/ 7 h 9"/>
                  <a:gd name="T14" fmla="*/ 1 w 7"/>
                  <a:gd name="T15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9">
                    <a:moveTo>
                      <a:pt x="1" y="9"/>
                    </a:moveTo>
                    <a:cubicBezTo>
                      <a:pt x="4" y="9"/>
                      <a:pt x="6" y="9"/>
                      <a:pt x="7" y="9"/>
                    </a:cubicBezTo>
                    <a:cubicBezTo>
                      <a:pt x="7" y="6"/>
                      <a:pt x="4" y="6"/>
                      <a:pt x="4" y="4"/>
                    </a:cubicBezTo>
                    <a:cubicBezTo>
                      <a:pt x="4" y="3"/>
                      <a:pt x="7" y="3"/>
                      <a:pt x="7" y="1"/>
                    </a:cubicBezTo>
                    <a:cubicBezTo>
                      <a:pt x="6" y="1"/>
                      <a:pt x="5" y="1"/>
                      <a:pt x="5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6"/>
                      <a:pt x="1" y="6"/>
                      <a:pt x="1" y="7"/>
                    </a:cubicBezTo>
                    <a:cubicBezTo>
                      <a:pt x="1" y="8"/>
                      <a:pt x="1" y="9"/>
                      <a:pt x="1" y="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63" name="Freeform 127"/>
              <p:cNvSpPr/>
              <p:nvPr/>
            </p:nvSpPr>
            <p:spPr bwMode="auto">
              <a:xfrm>
                <a:off x="2168" y="1959"/>
                <a:ext cx="7" cy="6"/>
              </a:xfrm>
              <a:custGeom>
                <a:avLst/>
                <a:gdLst>
                  <a:gd name="T0" fmla="*/ 1 w 7"/>
                  <a:gd name="T1" fmla="*/ 4 h 6"/>
                  <a:gd name="T2" fmla="*/ 5 w 7"/>
                  <a:gd name="T3" fmla="*/ 6 h 6"/>
                  <a:gd name="T4" fmla="*/ 7 w 7"/>
                  <a:gd name="T5" fmla="*/ 6 h 6"/>
                  <a:gd name="T6" fmla="*/ 6 w 7"/>
                  <a:gd name="T7" fmla="*/ 3 h 6"/>
                  <a:gd name="T8" fmla="*/ 2 w 7"/>
                  <a:gd name="T9" fmla="*/ 0 h 6"/>
                  <a:gd name="T10" fmla="*/ 0 w 7"/>
                  <a:gd name="T11" fmla="*/ 2 h 6"/>
                  <a:gd name="T12" fmla="*/ 1 w 7"/>
                  <a:gd name="T13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6">
                    <a:moveTo>
                      <a:pt x="1" y="4"/>
                    </a:moveTo>
                    <a:cubicBezTo>
                      <a:pt x="2" y="4"/>
                      <a:pt x="3" y="6"/>
                      <a:pt x="5" y="6"/>
                    </a:cubicBezTo>
                    <a:cubicBezTo>
                      <a:pt x="5" y="6"/>
                      <a:pt x="6" y="6"/>
                      <a:pt x="7" y="6"/>
                    </a:cubicBezTo>
                    <a:cubicBezTo>
                      <a:pt x="6" y="6"/>
                      <a:pt x="6" y="4"/>
                      <a:pt x="6" y="3"/>
                    </a:cubicBezTo>
                    <a:cubicBezTo>
                      <a:pt x="5" y="3"/>
                      <a:pt x="3" y="2"/>
                      <a:pt x="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4"/>
                      <a:pt x="1" y="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64" name="Freeform 128"/>
              <p:cNvSpPr/>
              <p:nvPr/>
            </p:nvSpPr>
            <p:spPr bwMode="auto">
              <a:xfrm>
                <a:off x="2105" y="1936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65" name="Freeform 129"/>
              <p:cNvSpPr/>
              <p:nvPr/>
            </p:nvSpPr>
            <p:spPr bwMode="auto">
              <a:xfrm>
                <a:off x="2144" y="1920"/>
                <a:ext cx="11" cy="10"/>
              </a:xfrm>
              <a:custGeom>
                <a:avLst/>
                <a:gdLst>
                  <a:gd name="T0" fmla="*/ 5 w 11"/>
                  <a:gd name="T1" fmla="*/ 10 h 10"/>
                  <a:gd name="T2" fmla="*/ 7 w 11"/>
                  <a:gd name="T3" fmla="*/ 9 h 10"/>
                  <a:gd name="T4" fmla="*/ 11 w 11"/>
                  <a:gd name="T5" fmla="*/ 8 h 10"/>
                  <a:gd name="T6" fmla="*/ 8 w 11"/>
                  <a:gd name="T7" fmla="*/ 0 h 10"/>
                  <a:gd name="T8" fmla="*/ 8 w 11"/>
                  <a:gd name="T9" fmla="*/ 0 h 10"/>
                  <a:gd name="T10" fmla="*/ 0 w 11"/>
                  <a:gd name="T11" fmla="*/ 7 h 10"/>
                  <a:gd name="T12" fmla="*/ 5 w 11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0">
                    <a:moveTo>
                      <a:pt x="5" y="10"/>
                    </a:moveTo>
                    <a:cubicBezTo>
                      <a:pt x="6" y="10"/>
                      <a:pt x="6" y="9"/>
                      <a:pt x="7" y="9"/>
                    </a:cubicBezTo>
                    <a:cubicBezTo>
                      <a:pt x="8" y="9"/>
                      <a:pt x="8" y="9"/>
                      <a:pt x="11" y="8"/>
                    </a:cubicBezTo>
                    <a:cubicBezTo>
                      <a:pt x="9" y="5"/>
                      <a:pt x="9" y="4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8"/>
                      <a:pt x="2" y="10"/>
                      <a:pt x="5" y="1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66" name="Freeform 130"/>
              <p:cNvSpPr/>
              <p:nvPr/>
            </p:nvSpPr>
            <p:spPr bwMode="auto">
              <a:xfrm>
                <a:off x="1701" y="109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67" name="Freeform 131"/>
              <p:cNvSpPr/>
              <p:nvPr/>
            </p:nvSpPr>
            <p:spPr bwMode="auto">
              <a:xfrm>
                <a:off x="1557" y="1289"/>
                <a:ext cx="5" cy="17"/>
              </a:xfrm>
              <a:custGeom>
                <a:avLst/>
                <a:gdLst>
                  <a:gd name="T0" fmla="*/ 5 w 5"/>
                  <a:gd name="T1" fmla="*/ 4 h 17"/>
                  <a:gd name="T2" fmla="*/ 0 w 5"/>
                  <a:gd name="T3" fmla="*/ 15 h 17"/>
                  <a:gd name="T4" fmla="*/ 1 w 5"/>
                  <a:gd name="T5" fmla="*/ 17 h 17"/>
                  <a:gd name="T6" fmla="*/ 1 w 5"/>
                  <a:gd name="T7" fmla="*/ 17 h 17"/>
                  <a:gd name="T8" fmla="*/ 0 w 5"/>
                  <a:gd name="T9" fmla="*/ 15 h 17"/>
                  <a:gd name="T10" fmla="*/ 5 w 5"/>
                  <a:gd name="T11" fmla="*/ 4 h 17"/>
                  <a:gd name="T12" fmla="*/ 4 w 5"/>
                  <a:gd name="T13" fmla="*/ 0 h 17"/>
                  <a:gd name="T14" fmla="*/ 4 w 5"/>
                  <a:gd name="T15" fmla="*/ 0 h 17"/>
                  <a:gd name="T16" fmla="*/ 5 w 5"/>
                  <a:gd name="T17" fmla="*/ 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17">
                    <a:moveTo>
                      <a:pt x="5" y="4"/>
                    </a:moveTo>
                    <a:cubicBezTo>
                      <a:pt x="5" y="8"/>
                      <a:pt x="0" y="11"/>
                      <a:pt x="0" y="15"/>
                    </a:cubicBezTo>
                    <a:cubicBezTo>
                      <a:pt x="0" y="16"/>
                      <a:pt x="1" y="17"/>
                      <a:pt x="1" y="17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1" y="17"/>
                      <a:pt x="0" y="16"/>
                      <a:pt x="0" y="15"/>
                    </a:cubicBezTo>
                    <a:cubicBezTo>
                      <a:pt x="0" y="11"/>
                      <a:pt x="5" y="8"/>
                      <a:pt x="5" y="4"/>
                    </a:cubicBezTo>
                    <a:cubicBezTo>
                      <a:pt x="5" y="2"/>
                      <a:pt x="5" y="1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1"/>
                      <a:pt x="5" y="2"/>
                      <a:pt x="5" y="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68" name="Freeform 132"/>
              <p:cNvSpPr/>
              <p:nvPr/>
            </p:nvSpPr>
            <p:spPr bwMode="auto">
              <a:xfrm>
                <a:off x="1765" y="1080"/>
                <a:ext cx="6" cy="4"/>
              </a:xfrm>
              <a:custGeom>
                <a:avLst/>
                <a:gdLst>
                  <a:gd name="T0" fmla="*/ 3 w 6"/>
                  <a:gd name="T1" fmla="*/ 1 h 3"/>
                  <a:gd name="T2" fmla="*/ 0 w 6"/>
                  <a:gd name="T3" fmla="*/ 3 h 3"/>
                  <a:gd name="T4" fmla="*/ 6 w 6"/>
                  <a:gd name="T5" fmla="*/ 3 h 3"/>
                  <a:gd name="T6" fmla="*/ 3 w 6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">
                    <a:moveTo>
                      <a:pt x="3" y="1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3" y="1"/>
                      <a:pt x="4" y="0"/>
                      <a:pt x="3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69" name="Freeform 133"/>
              <p:cNvSpPr/>
              <p:nvPr/>
            </p:nvSpPr>
            <p:spPr bwMode="auto">
              <a:xfrm>
                <a:off x="1560" y="1316"/>
                <a:ext cx="3" cy="15"/>
              </a:xfrm>
              <a:custGeom>
                <a:avLst/>
                <a:gdLst>
                  <a:gd name="T0" fmla="*/ 3 w 3"/>
                  <a:gd name="T1" fmla="*/ 2 h 15"/>
                  <a:gd name="T2" fmla="*/ 0 w 3"/>
                  <a:gd name="T3" fmla="*/ 11 h 15"/>
                  <a:gd name="T4" fmla="*/ 2 w 3"/>
                  <a:gd name="T5" fmla="*/ 15 h 15"/>
                  <a:gd name="T6" fmla="*/ 2 w 3"/>
                  <a:gd name="T7" fmla="*/ 15 h 15"/>
                  <a:gd name="T8" fmla="*/ 0 w 3"/>
                  <a:gd name="T9" fmla="*/ 11 h 15"/>
                  <a:gd name="T10" fmla="*/ 3 w 3"/>
                  <a:gd name="T11" fmla="*/ 2 h 15"/>
                  <a:gd name="T12" fmla="*/ 3 w 3"/>
                  <a:gd name="T13" fmla="*/ 0 h 15"/>
                  <a:gd name="T14" fmla="*/ 3 w 3"/>
                  <a:gd name="T15" fmla="*/ 0 h 15"/>
                  <a:gd name="T16" fmla="*/ 3 w 3"/>
                  <a:gd name="T17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15">
                    <a:moveTo>
                      <a:pt x="3" y="2"/>
                    </a:moveTo>
                    <a:cubicBezTo>
                      <a:pt x="3" y="6"/>
                      <a:pt x="0" y="7"/>
                      <a:pt x="0" y="11"/>
                    </a:cubicBezTo>
                    <a:cubicBezTo>
                      <a:pt x="0" y="12"/>
                      <a:pt x="1" y="14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4"/>
                      <a:pt x="0" y="12"/>
                      <a:pt x="0" y="11"/>
                    </a:cubicBezTo>
                    <a:cubicBezTo>
                      <a:pt x="0" y="7"/>
                      <a:pt x="3" y="6"/>
                      <a:pt x="3" y="2"/>
                    </a:cubicBezTo>
                    <a:cubicBezTo>
                      <a:pt x="3" y="1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1"/>
                      <a:pt x="3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70" name="Freeform 134"/>
              <p:cNvSpPr/>
              <p:nvPr/>
            </p:nvSpPr>
            <p:spPr bwMode="auto">
              <a:xfrm>
                <a:off x="1598" y="1315"/>
                <a:ext cx="9" cy="6"/>
              </a:xfrm>
              <a:custGeom>
                <a:avLst/>
                <a:gdLst>
                  <a:gd name="T0" fmla="*/ 0 w 9"/>
                  <a:gd name="T1" fmla="*/ 0 h 6"/>
                  <a:gd name="T2" fmla="*/ 3 w 9"/>
                  <a:gd name="T3" fmla="*/ 6 h 6"/>
                  <a:gd name="T4" fmla="*/ 9 w 9"/>
                  <a:gd name="T5" fmla="*/ 0 h 6"/>
                  <a:gd name="T6" fmla="*/ 0 w 9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6">
                    <a:moveTo>
                      <a:pt x="0" y="0"/>
                    </a:moveTo>
                    <a:cubicBezTo>
                      <a:pt x="2" y="2"/>
                      <a:pt x="2" y="4"/>
                      <a:pt x="3" y="6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7" y="0"/>
                      <a:pt x="4" y="0"/>
                      <a:pt x="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71" name="Freeform 135"/>
              <p:cNvSpPr/>
              <p:nvPr/>
            </p:nvSpPr>
            <p:spPr bwMode="auto">
              <a:xfrm>
                <a:off x="1568" y="1339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0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72" name="Freeform 136"/>
              <p:cNvSpPr/>
              <p:nvPr/>
            </p:nvSpPr>
            <p:spPr bwMode="auto">
              <a:xfrm>
                <a:off x="1749" y="1212"/>
                <a:ext cx="5" cy="4"/>
              </a:xfrm>
              <a:custGeom>
                <a:avLst/>
                <a:gdLst>
                  <a:gd name="T0" fmla="*/ 5 w 5"/>
                  <a:gd name="T1" fmla="*/ 3 h 4"/>
                  <a:gd name="T2" fmla="*/ 4 w 5"/>
                  <a:gd name="T3" fmla="*/ 0 h 4"/>
                  <a:gd name="T4" fmla="*/ 0 w 5"/>
                  <a:gd name="T5" fmla="*/ 4 h 4"/>
                  <a:gd name="T6" fmla="*/ 5 w 5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5" y="3"/>
                    </a:moveTo>
                    <a:cubicBezTo>
                      <a:pt x="5" y="1"/>
                      <a:pt x="5" y="1"/>
                      <a:pt x="4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3"/>
                      <a:pt x="4" y="3"/>
                      <a:pt x="5" y="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73" name="Freeform 137"/>
              <p:cNvSpPr/>
              <p:nvPr/>
            </p:nvSpPr>
            <p:spPr bwMode="auto">
              <a:xfrm>
                <a:off x="1631" y="1289"/>
                <a:ext cx="46" cy="47"/>
              </a:xfrm>
              <a:custGeom>
                <a:avLst/>
                <a:gdLst>
                  <a:gd name="T0" fmla="*/ 23 w 45"/>
                  <a:gd name="T1" fmla="*/ 26 h 47"/>
                  <a:gd name="T2" fmla="*/ 34 w 45"/>
                  <a:gd name="T3" fmla="*/ 26 h 47"/>
                  <a:gd name="T4" fmla="*/ 43 w 45"/>
                  <a:gd name="T5" fmla="*/ 17 h 47"/>
                  <a:gd name="T6" fmla="*/ 40 w 45"/>
                  <a:gd name="T7" fmla="*/ 12 h 47"/>
                  <a:gd name="T8" fmla="*/ 45 w 45"/>
                  <a:gd name="T9" fmla="*/ 0 h 47"/>
                  <a:gd name="T10" fmla="*/ 0 w 45"/>
                  <a:gd name="T11" fmla="*/ 45 h 47"/>
                  <a:gd name="T12" fmla="*/ 23 w 45"/>
                  <a:gd name="T13" fmla="*/ 2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47">
                    <a:moveTo>
                      <a:pt x="23" y="26"/>
                    </a:moveTo>
                    <a:cubicBezTo>
                      <a:pt x="26" y="25"/>
                      <a:pt x="30" y="25"/>
                      <a:pt x="34" y="26"/>
                    </a:cubicBezTo>
                    <a:cubicBezTo>
                      <a:pt x="43" y="17"/>
                      <a:pt x="43" y="17"/>
                      <a:pt x="43" y="17"/>
                    </a:cubicBezTo>
                    <a:cubicBezTo>
                      <a:pt x="42" y="15"/>
                      <a:pt x="40" y="14"/>
                      <a:pt x="40" y="12"/>
                    </a:cubicBezTo>
                    <a:cubicBezTo>
                      <a:pt x="42" y="7"/>
                      <a:pt x="43" y="3"/>
                      <a:pt x="45" y="0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18" y="47"/>
                      <a:pt x="16" y="28"/>
                      <a:pt x="23" y="2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74" name="Freeform 138"/>
              <p:cNvSpPr/>
              <p:nvPr/>
            </p:nvSpPr>
            <p:spPr bwMode="auto">
              <a:xfrm>
                <a:off x="1768" y="1263"/>
                <a:ext cx="32" cy="22"/>
              </a:xfrm>
              <a:custGeom>
                <a:avLst/>
                <a:gdLst>
                  <a:gd name="T0" fmla="*/ 32 w 32"/>
                  <a:gd name="T1" fmla="*/ 5 h 22"/>
                  <a:gd name="T2" fmla="*/ 30 w 32"/>
                  <a:gd name="T3" fmla="*/ 5 h 22"/>
                  <a:gd name="T4" fmla="*/ 22 w 32"/>
                  <a:gd name="T5" fmla="*/ 0 h 22"/>
                  <a:gd name="T6" fmla="*/ 0 w 32"/>
                  <a:gd name="T7" fmla="*/ 22 h 22"/>
                  <a:gd name="T8" fmla="*/ 21 w 32"/>
                  <a:gd name="T9" fmla="*/ 16 h 22"/>
                  <a:gd name="T10" fmla="*/ 32 w 32"/>
                  <a:gd name="T11" fmla="*/ 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22">
                    <a:moveTo>
                      <a:pt x="32" y="5"/>
                    </a:moveTo>
                    <a:cubicBezTo>
                      <a:pt x="31" y="5"/>
                      <a:pt x="30" y="5"/>
                      <a:pt x="30" y="5"/>
                    </a:cubicBezTo>
                    <a:cubicBezTo>
                      <a:pt x="28" y="5"/>
                      <a:pt x="23" y="3"/>
                      <a:pt x="22" y="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8" y="20"/>
                      <a:pt x="15" y="17"/>
                      <a:pt x="21" y="16"/>
                    </a:cubicBezTo>
                    <a:lnTo>
                      <a:pt x="32" y="5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75" name="Freeform 139"/>
              <p:cNvSpPr/>
              <p:nvPr/>
            </p:nvSpPr>
            <p:spPr bwMode="auto">
              <a:xfrm>
                <a:off x="1798" y="1276"/>
                <a:ext cx="7" cy="11"/>
              </a:xfrm>
              <a:custGeom>
                <a:avLst/>
                <a:gdLst>
                  <a:gd name="T0" fmla="*/ 7 w 7"/>
                  <a:gd name="T1" fmla="*/ 0 h 11"/>
                  <a:gd name="T2" fmla="*/ 0 w 7"/>
                  <a:gd name="T3" fmla="*/ 8 h 11"/>
                  <a:gd name="T4" fmla="*/ 7 w 7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11">
                    <a:moveTo>
                      <a:pt x="7" y="0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3" y="10"/>
                      <a:pt x="6" y="11"/>
                      <a:pt x="7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76" name="Freeform 140"/>
              <p:cNvSpPr/>
              <p:nvPr/>
            </p:nvSpPr>
            <p:spPr bwMode="auto">
              <a:xfrm>
                <a:off x="1839" y="1256"/>
                <a:ext cx="21" cy="21"/>
              </a:xfrm>
              <a:custGeom>
                <a:avLst/>
                <a:gdLst>
                  <a:gd name="T0" fmla="*/ 10 w 21"/>
                  <a:gd name="T1" fmla="*/ 21 h 21"/>
                  <a:gd name="T2" fmla="*/ 21 w 21"/>
                  <a:gd name="T3" fmla="*/ 11 h 21"/>
                  <a:gd name="T4" fmla="*/ 17 w 21"/>
                  <a:gd name="T5" fmla="*/ 0 h 21"/>
                  <a:gd name="T6" fmla="*/ 0 w 21"/>
                  <a:gd name="T7" fmla="*/ 16 h 21"/>
                  <a:gd name="T8" fmla="*/ 10 w 21"/>
                  <a:gd name="T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1">
                    <a:moveTo>
                      <a:pt x="10" y="21"/>
                    </a:moveTo>
                    <a:cubicBezTo>
                      <a:pt x="21" y="11"/>
                      <a:pt x="21" y="11"/>
                      <a:pt x="21" y="11"/>
                    </a:cubicBezTo>
                    <a:cubicBezTo>
                      <a:pt x="19" y="7"/>
                      <a:pt x="18" y="4"/>
                      <a:pt x="17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3" y="18"/>
                      <a:pt x="7" y="20"/>
                      <a:pt x="10" y="2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77" name="Freeform 141"/>
              <p:cNvSpPr/>
              <p:nvPr/>
            </p:nvSpPr>
            <p:spPr bwMode="auto">
              <a:xfrm>
                <a:off x="1898" y="1220"/>
                <a:ext cx="21" cy="36"/>
              </a:xfrm>
              <a:custGeom>
                <a:avLst/>
                <a:gdLst>
                  <a:gd name="T0" fmla="*/ 12 w 21"/>
                  <a:gd name="T1" fmla="*/ 25 h 35"/>
                  <a:gd name="T2" fmla="*/ 7 w 21"/>
                  <a:gd name="T3" fmla="*/ 16 h 35"/>
                  <a:gd name="T4" fmla="*/ 21 w 21"/>
                  <a:gd name="T5" fmla="*/ 0 h 35"/>
                  <a:gd name="T6" fmla="*/ 0 w 21"/>
                  <a:gd name="T7" fmla="*/ 21 h 35"/>
                  <a:gd name="T8" fmla="*/ 1 w 21"/>
                  <a:gd name="T9" fmla="*/ 35 h 35"/>
                  <a:gd name="T10" fmla="*/ 12 w 21"/>
                  <a:gd name="T11" fmla="*/ 2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5">
                    <a:moveTo>
                      <a:pt x="12" y="25"/>
                    </a:moveTo>
                    <a:cubicBezTo>
                      <a:pt x="10" y="22"/>
                      <a:pt x="8" y="19"/>
                      <a:pt x="7" y="16"/>
                    </a:cubicBezTo>
                    <a:cubicBezTo>
                      <a:pt x="14" y="12"/>
                      <a:pt x="20" y="9"/>
                      <a:pt x="21" y="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5"/>
                      <a:pt x="1" y="30"/>
                      <a:pt x="1" y="35"/>
                    </a:cubicBez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78" name="Freeform 142"/>
              <p:cNvSpPr/>
              <p:nvPr/>
            </p:nvSpPr>
            <p:spPr bwMode="auto">
              <a:xfrm>
                <a:off x="1601" y="1540"/>
                <a:ext cx="14" cy="10"/>
              </a:xfrm>
              <a:custGeom>
                <a:avLst/>
                <a:gdLst>
                  <a:gd name="T0" fmla="*/ 0 w 14"/>
                  <a:gd name="T1" fmla="*/ 7 h 10"/>
                  <a:gd name="T2" fmla="*/ 3 w 14"/>
                  <a:gd name="T3" fmla="*/ 10 h 10"/>
                  <a:gd name="T4" fmla="*/ 14 w 14"/>
                  <a:gd name="T5" fmla="*/ 0 h 10"/>
                  <a:gd name="T6" fmla="*/ 0 w 14"/>
                  <a:gd name="T7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0">
                    <a:moveTo>
                      <a:pt x="0" y="7"/>
                    </a:moveTo>
                    <a:cubicBezTo>
                      <a:pt x="0" y="9"/>
                      <a:pt x="2" y="10"/>
                      <a:pt x="3" y="1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7" y="3"/>
                      <a:pt x="0" y="6"/>
                      <a:pt x="0" y="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79" name="Freeform 143"/>
              <p:cNvSpPr/>
              <p:nvPr/>
            </p:nvSpPr>
            <p:spPr bwMode="auto">
              <a:xfrm>
                <a:off x="1858" y="1274"/>
                <a:ext cx="13" cy="12"/>
              </a:xfrm>
              <a:custGeom>
                <a:avLst/>
                <a:gdLst>
                  <a:gd name="T0" fmla="*/ 11 w 13"/>
                  <a:gd name="T1" fmla="*/ 12 h 12"/>
                  <a:gd name="T2" fmla="*/ 13 w 13"/>
                  <a:gd name="T3" fmla="*/ 10 h 12"/>
                  <a:gd name="T4" fmla="*/ 9 w 13"/>
                  <a:gd name="T5" fmla="*/ 2 h 12"/>
                  <a:gd name="T6" fmla="*/ 8 w 13"/>
                  <a:gd name="T7" fmla="*/ 0 h 12"/>
                  <a:gd name="T8" fmla="*/ 0 w 13"/>
                  <a:gd name="T9" fmla="*/ 8 h 12"/>
                  <a:gd name="T10" fmla="*/ 11 w 13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2">
                    <a:moveTo>
                      <a:pt x="11" y="12"/>
                    </a:move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9"/>
                      <a:pt x="12" y="6"/>
                      <a:pt x="9" y="2"/>
                    </a:cubicBezTo>
                    <a:cubicBezTo>
                      <a:pt x="9" y="2"/>
                      <a:pt x="8" y="1"/>
                      <a:pt x="8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5" y="10"/>
                      <a:pt x="9" y="12"/>
                      <a:pt x="11" y="1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80" name="Freeform 144"/>
              <p:cNvSpPr/>
              <p:nvPr/>
            </p:nvSpPr>
            <p:spPr bwMode="auto">
              <a:xfrm>
                <a:off x="1901" y="1256"/>
                <a:ext cx="12" cy="24"/>
              </a:xfrm>
              <a:custGeom>
                <a:avLst/>
                <a:gdLst>
                  <a:gd name="T0" fmla="*/ 10 w 12"/>
                  <a:gd name="T1" fmla="*/ 17 h 24"/>
                  <a:gd name="T2" fmla="*/ 9 w 12"/>
                  <a:gd name="T3" fmla="*/ 6 h 24"/>
                  <a:gd name="T4" fmla="*/ 12 w 12"/>
                  <a:gd name="T5" fmla="*/ 0 h 24"/>
                  <a:gd name="T6" fmla="*/ 0 w 12"/>
                  <a:gd name="T7" fmla="*/ 12 h 24"/>
                  <a:gd name="T8" fmla="*/ 3 w 12"/>
                  <a:gd name="T9" fmla="*/ 24 h 24"/>
                  <a:gd name="T10" fmla="*/ 10 w 12"/>
                  <a:gd name="T11" fmla="*/ 17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10" y="17"/>
                    </a:moveTo>
                    <a:cubicBezTo>
                      <a:pt x="8" y="13"/>
                      <a:pt x="7" y="9"/>
                      <a:pt x="9" y="6"/>
                    </a:cubicBezTo>
                    <a:cubicBezTo>
                      <a:pt x="11" y="4"/>
                      <a:pt x="12" y="2"/>
                      <a:pt x="12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16"/>
                      <a:pt x="2" y="20"/>
                      <a:pt x="3" y="24"/>
                    </a:cubicBezTo>
                    <a:lnTo>
                      <a:pt x="10" y="17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81" name="Freeform 145"/>
              <p:cNvSpPr/>
              <p:nvPr/>
            </p:nvSpPr>
            <p:spPr bwMode="auto">
              <a:xfrm>
                <a:off x="2095" y="1088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82" name="Freeform 146"/>
              <p:cNvSpPr/>
              <p:nvPr/>
            </p:nvSpPr>
            <p:spPr bwMode="auto">
              <a:xfrm>
                <a:off x="1616" y="1543"/>
                <a:ext cx="11" cy="10"/>
              </a:xfrm>
              <a:custGeom>
                <a:avLst/>
                <a:gdLst>
                  <a:gd name="T0" fmla="*/ 10 w 11"/>
                  <a:gd name="T1" fmla="*/ 0 h 9"/>
                  <a:gd name="T2" fmla="*/ 0 w 11"/>
                  <a:gd name="T3" fmla="*/ 9 h 9"/>
                  <a:gd name="T4" fmla="*/ 10 w 11"/>
                  <a:gd name="T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9">
                    <a:moveTo>
                      <a:pt x="10" y="0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10" y="6"/>
                      <a:pt x="11" y="3"/>
                      <a:pt x="1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83" name="Freeform 147"/>
              <p:cNvSpPr/>
              <p:nvPr/>
            </p:nvSpPr>
            <p:spPr bwMode="auto">
              <a:xfrm>
                <a:off x="1910" y="1283"/>
                <a:ext cx="6" cy="6"/>
              </a:xfrm>
              <a:custGeom>
                <a:avLst/>
                <a:gdLst>
                  <a:gd name="T0" fmla="*/ 3 w 6"/>
                  <a:gd name="T1" fmla="*/ 6 h 6"/>
                  <a:gd name="T2" fmla="*/ 5 w 6"/>
                  <a:gd name="T3" fmla="*/ 0 h 6"/>
                  <a:gd name="T4" fmla="*/ 0 w 6"/>
                  <a:gd name="T5" fmla="*/ 5 h 6"/>
                  <a:gd name="T6" fmla="*/ 3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cubicBezTo>
                      <a:pt x="6" y="6"/>
                      <a:pt x="6" y="4"/>
                      <a:pt x="5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6"/>
                      <a:pt x="2" y="6"/>
                      <a:pt x="3" y="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84" name="Freeform 148"/>
              <p:cNvSpPr/>
              <p:nvPr/>
            </p:nvSpPr>
            <p:spPr bwMode="auto">
              <a:xfrm>
                <a:off x="1697" y="1535"/>
                <a:ext cx="39" cy="34"/>
              </a:xfrm>
              <a:custGeom>
                <a:avLst/>
                <a:gdLst>
                  <a:gd name="T0" fmla="*/ 39 w 39"/>
                  <a:gd name="T1" fmla="*/ 0 h 33"/>
                  <a:gd name="T2" fmla="*/ 38 w 39"/>
                  <a:gd name="T3" fmla="*/ 0 h 33"/>
                  <a:gd name="T4" fmla="*/ 21 w 39"/>
                  <a:gd name="T5" fmla="*/ 3 h 33"/>
                  <a:gd name="T6" fmla="*/ 0 w 39"/>
                  <a:gd name="T7" fmla="*/ 24 h 33"/>
                  <a:gd name="T8" fmla="*/ 6 w 39"/>
                  <a:gd name="T9" fmla="*/ 33 h 33"/>
                  <a:gd name="T10" fmla="*/ 39 w 39"/>
                  <a:gd name="T1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3">
                    <a:moveTo>
                      <a:pt x="39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30" y="0"/>
                      <a:pt x="26" y="1"/>
                      <a:pt x="21" y="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1" y="28"/>
                      <a:pt x="6" y="31"/>
                      <a:pt x="6" y="33"/>
                    </a:cubicBez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85" name="Freeform 149"/>
              <p:cNvSpPr/>
              <p:nvPr/>
            </p:nvSpPr>
            <p:spPr bwMode="auto">
              <a:xfrm>
                <a:off x="1730" y="1538"/>
                <a:ext cx="24" cy="18"/>
              </a:xfrm>
              <a:custGeom>
                <a:avLst/>
                <a:gdLst>
                  <a:gd name="T0" fmla="*/ 13 w 24"/>
                  <a:gd name="T1" fmla="*/ 13 h 17"/>
                  <a:gd name="T2" fmla="*/ 18 w 24"/>
                  <a:gd name="T3" fmla="*/ 14 h 17"/>
                  <a:gd name="T4" fmla="*/ 24 w 24"/>
                  <a:gd name="T5" fmla="*/ 8 h 17"/>
                  <a:gd name="T6" fmla="*/ 17 w 24"/>
                  <a:gd name="T7" fmla="*/ 0 h 17"/>
                  <a:gd name="T8" fmla="*/ 0 w 24"/>
                  <a:gd name="T9" fmla="*/ 17 h 17"/>
                  <a:gd name="T10" fmla="*/ 13 w 24"/>
                  <a:gd name="T11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7">
                    <a:moveTo>
                      <a:pt x="13" y="13"/>
                    </a:moveTo>
                    <a:cubicBezTo>
                      <a:pt x="15" y="13"/>
                      <a:pt x="16" y="13"/>
                      <a:pt x="18" y="14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2" y="4"/>
                      <a:pt x="20" y="2"/>
                      <a:pt x="17" y="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" y="15"/>
                      <a:pt x="9" y="13"/>
                      <a:pt x="13" y="1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86" name="Freeform 150"/>
              <p:cNvSpPr/>
              <p:nvPr/>
            </p:nvSpPr>
            <p:spPr bwMode="auto">
              <a:xfrm>
                <a:off x="1706" y="1562"/>
                <a:ext cx="25" cy="27"/>
              </a:xfrm>
              <a:custGeom>
                <a:avLst/>
                <a:gdLst>
                  <a:gd name="T0" fmla="*/ 18 w 25"/>
                  <a:gd name="T1" fmla="*/ 0 h 27"/>
                  <a:gd name="T2" fmla="*/ 0 w 25"/>
                  <a:gd name="T3" fmla="*/ 18 h 27"/>
                  <a:gd name="T4" fmla="*/ 5 w 25"/>
                  <a:gd name="T5" fmla="*/ 27 h 27"/>
                  <a:gd name="T6" fmla="*/ 25 w 25"/>
                  <a:gd name="T7" fmla="*/ 7 h 27"/>
                  <a:gd name="T8" fmla="*/ 24 w 25"/>
                  <a:gd name="T9" fmla="*/ 5 h 27"/>
                  <a:gd name="T10" fmla="*/ 18 w 25"/>
                  <a:gd name="T1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27">
                    <a:moveTo>
                      <a:pt x="18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1" y="21"/>
                      <a:pt x="3" y="25"/>
                      <a:pt x="5" y="2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7"/>
                      <a:pt x="24" y="6"/>
                      <a:pt x="24" y="5"/>
                    </a:cubicBezTo>
                    <a:cubicBezTo>
                      <a:pt x="23" y="3"/>
                      <a:pt x="20" y="2"/>
                      <a:pt x="18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87" name="Freeform 151"/>
              <p:cNvSpPr/>
              <p:nvPr/>
            </p:nvSpPr>
            <p:spPr bwMode="auto">
              <a:xfrm>
                <a:off x="1710" y="1577"/>
                <a:ext cx="32" cy="40"/>
              </a:xfrm>
              <a:custGeom>
                <a:avLst/>
                <a:gdLst>
                  <a:gd name="T0" fmla="*/ 12 w 32"/>
                  <a:gd name="T1" fmla="*/ 23 h 40"/>
                  <a:gd name="T2" fmla="*/ 4 w 32"/>
                  <a:gd name="T3" fmla="*/ 36 h 40"/>
                  <a:gd name="T4" fmla="*/ 0 w 32"/>
                  <a:gd name="T5" fmla="*/ 35 h 40"/>
                  <a:gd name="T6" fmla="*/ 3 w 32"/>
                  <a:gd name="T7" fmla="*/ 40 h 40"/>
                  <a:gd name="T8" fmla="*/ 32 w 32"/>
                  <a:gd name="T9" fmla="*/ 10 h 40"/>
                  <a:gd name="T10" fmla="*/ 28 w 32"/>
                  <a:gd name="T11" fmla="*/ 0 h 40"/>
                  <a:gd name="T12" fmla="*/ 8 w 32"/>
                  <a:gd name="T13" fmla="*/ 20 h 40"/>
                  <a:gd name="T14" fmla="*/ 12 w 32"/>
                  <a:gd name="T15" fmla="*/ 23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40">
                    <a:moveTo>
                      <a:pt x="12" y="23"/>
                    </a:moveTo>
                    <a:cubicBezTo>
                      <a:pt x="7" y="25"/>
                      <a:pt x="7" y="32"/>
                      <a:pt x="4" y="36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38"/>
                      <a:pt x="2" y="38"/>
                      <a:pt x="3" y="40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32" y="6"/>
                      <a:pt x="30" y="3"/>
                      <a:pt x="28" y="0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9" y="21"/>
                      <a:pt x="10" y="22"/>
                      <a:pt x="12" y="2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88" name="Freeform 152"/>
              <p:cNvSpPr/>
              <p:nvPr/>
            </p:nvSpPr>
            <p:spPr bwMode="auto">
              <a:xfrm>
                <a:off x="1716" y="1590"/>
                <a:ext cx="41" cy="42"/>
              </a:xfrm>
              <a:custGeom>
                <a:avLst/>
                <a:gdLst>
                  <a:gd name="T0" fmla="*/ 7 w 41"/>
                  <a:gd name="T1" fmla="*/ 38 h 42"/>
                  <a:gd name="T2" fmla="*/ 11 w 41"/>
                  <a:gd name="T3" fmla="*/ 42 h 42"/>
                  <a:gd name="T4" fmla="*/ 34 w 41"/>
                  <a:gd name="T5" fmla="*/ 19 h 42"/>
                  <a:gd name="T6" fmla="*/ 27 w 41"/>
                  <a:gd name="T7" fmla="*/ 14 h 42"/>
                  <a:gd name="T8" fmla="*/ 33 w 41"/>
                  <a:gd name="T9" fmla="*/ 7 h 42"/>
                  <a:gd name="T10" fmla="*/ 41 w 41"/>
                  <a:gd name="T11" fmla="*/ 7 h 42"/>
                  <a:gd name="T12" fmla="*/ 38 w 41"/>
                  <a:gd name="T13" fmla="*/ 0 h 42"/>
                  <a:gd name="T14" fmla="*/ 0 w 41"/>
                  <a:gd name="T15" fmla="*/ 37 h 42"/>
                  <a:gd name="T16" fmla="*/ 7 w 41"/>
                  <a:gd name="T17" fmla="*/ 3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42">
                    <a:moveTo>
                      <a:pt x="7" y="38"/>
                    </a:moveTo>
                    <a:cubicBezTo>
                      <a:pt x="9" y="38"/>
                      <a:pt x="10" y="40"/>
                      <a:pt x="11" y="42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2" y="16"/>
                      <a:pt x="30" y="15"/>
                      <a:pt x="27" y="14"/>
                    </a:cubicBezTo>
                    <a:cubicBezTo>
                      <a:pt x="28" y="10"/>
                      <a:pt x="30" y="7"/>
                      <a:pt x="33" y="7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4"/>
                      <a:pt x="39" y="2"/>
                      <a:pt x="38" y="0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2" y="38"/>
                      <a:pt x="5" y="38"/>
                      <a:pt x="7" y="38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89" name="Freeform 153"/>
              <p:cNvSpPr/>
              <p:nvPr/>
            </p:nvSpPr>
            <p:spPr bwMode="auto">
              <a:xfrm>
                <a:off x="1739" y="1622"/>
                <a:ext cx="16" cy="13"/>
              </a:xfrm>
              <a:custGeom>
                <a:avLst/>
                <a:gdLst>
                  <a:gd name="T0" fmla="*/ 2 w 16"/>
                  <a:gd name="T1" fmla="*/ 13 h 13"/>
                  <a:gd name="T2" fmla="*/ 16 w 16"/>
                  <a:gd name="T3" fmla="*/ 11 h 13"/>
                  <a:gd name="T4" fmla="*/ 16 w 16"/>
                  <a:gd name="T5" fmla="*/ 6 h 13"/>
                  <a:gd name="T6" fmla="*/ 12 w 16"/>
                  <a:gd name="T7" fmla="*/ 0 h 13"/>
                  <a:gd name="T8" fmla="*/ 12 w 16"/>
                  <a:gd name="T9" fmla="*/ 0 h 13"/>
                  <a:gd name="T10" fmla="*/ 0 w 16"/>
                  <a:gd name="T11" fmla="*/ 13 h 13"/>
                  <a:gd name="T12" fmla="*/ 2 w 16"/>
                  <a:gd name="T1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13">
                    <a:moveTo>
                      <a:pt x="2" y="13"/>
                    </a:moveTo>
                    <a:cubicBezTo>
                      <a:pt x="7" y="13"/>
                      <a:pt x="13" y="12"/>
                      <a:pt x="16" y="11"/>
                    </a:cubicBezTo>
                    <a:cubicBezTo>
                      <a:pt x="16" y="8"/>
                      <a:pt x="16" y="8"/>
                      <a:pt x="16" y="6"/>
                    </a:cubicBezTo>
                    <a:cubicBezTo>
                      <a:pt x="16" y="6"/>
                      <a:pt x="12" y="3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1" y="13"/>
                      <a:pt x="2" y="1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90" name="Freeform 154"/>
              <p:cNvSpPr/>
              <p:nvPr/>
            </p:nvSpPr>
            <p:spPr bwMode="auto">
              <a:xfrm>
                <a:off x="1816" y="1644"/>
                <a:ext cx="6" cy="2"/>
              </a:xfrm>
              <a:custGeom>
                <a:avLst/>
                <a:gdLst>
                  <a:gd name="T0" fmla="*/ 1 w 6"/>
                  <a:gd name="T1" fmla="*/ 0 h 2"/>
                  <a:gd name="T2" fmla="*/ 0 w 6"/>
                  <a:gd name="T3" fmla="*/ 0 h 2"/>
                  <a:gd name="T4" fmla="*/ 6 w 6"/>
                  <a:gd name="T5" fmla="*/ 2 h 2"/>
                  <a:gd name="T6" fmla="*/ 1 w 6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0"/>
                      <a:pt x="4" y="2"/>
                      <a:pt x="6" y="2"/>
                    </a:cubicBezTo>
                    <a:cubicBezTo>
                      <a:pt x="5" y="2"/>
                      <a:pt x="3" y="0"/>
                      <a:pt x="1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91" name="Freeform 155"/>
              <p:cNvSpPr/>
              <p:nvPr/>
            </p:nvSpPr>
            <p:spPr bwMode="auto">
              <a:xfrm>
                <a:off x="1727" y="1731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2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92" name="Freeform 156"/>
              <p:cNvSpPr/>
              <p:nvPr/>
            </p:nvSpPr>
            <p:spPr bwMode="auto">
              <a:xfrm>
                <a:off x="2302" y="1215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93" name="Freeform 157"/>
              <p:cNvSpPr/>
              <p:nvPr/>
            </p:nvSpPr>
            <p:spPr bwMode="auto">
              <a:xfrm>
                <a:off x="1875" y="1756"/>
                <a:ext cx="7" cy="5"/>
              </a:xfrm>
              <a:custGeom>
                <a:avLst/>
                <a:gdLst>
                  <a:gd name="T0" fmla="*/ 4 w 7"/>
                  <a:gd name="T1" fmla="*/ 4 h 5"/>
                  <a:gd name="T2" fmla="*/ 7 w 7"/>
                  <a:gd name="T3" fmla="*/ 0 h 5"/>
                  <a:gd name="T4" fmla="*/ 4 w 7"/>
                  <a:gd name="T5" fmla="*/ 0 h 5"/>
                  <a:gd name="T6" fmla="*/ 0 w 7"/>
                  <a:gd name="T7" fmla="*/ 4 h 5"/>
                  <a:gd name="T8" fmla="*/ 4 w 7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5">
                    <a:moveTo>
                      <a:pt x="4" y="4"/>
                    </a:moveTo>
                    <a:cubicBezTo>
                      <a:pt x="6" y="4"/>
                      <a:pt x="6" y="1"/>
                      <a:pt x="7" y="0"/>
                    </a:cubicBezTo>
                    <a:cubicBezTo>
                      <a:pt x="6" y="0"/>
                      <a:pt x="5" y="0"/>
                      <a:pt x="4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2" y="5"/>
                      <a:pt x="4" y="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94" name="Freeform 158"/>
              <p:cNvSpPr/>
              <p:nvPr/>
            </p:nvSpPr>
            <p:spPr bwMode="auto">
              <a:xfrm>
                <a:off x="2408" y="1437"/>
                <a:ext cx="8" cy="8"/>
              </a:xfrm>
              <a:custGeom>
                <a:avLst/>
                <a:gdLst>
                  <a:gd name="T0" fmla="*/ 0 w 8"/>
                  <a:gd name="T1" fmla="*/ 8 h 8"/>
                  <a:gd name="T2" fmla="*/ 8 w 8"/>
                  <a:gd name="T3" fmla="*/ 0 h 8"/>
                  <a:gd name="T4" fmla="*/ 0 w 8"/>
                  <a:gd name="T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8">
                    <a:moveTo>
                      <a:pt x="0" y="8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5" y="3"/>
                      <a:pt x="2" y="5"/>
                      <a:pt x="0" y="8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95" name="Freeform 159"/>
              <p:cNvSpPr/>
              <p:nvPr/>
            </p:nvSpPr>
            <p:spPr bwMode="auto">
              <a:xfrm>
                <a:off x="2260" y="1610"/>
                <a:ext cx="12" cy="10"/>
              </a:xfrm>
              <a:custGeom>
                <a:avLst/>
                <a:gdLst>
                  <a:gd name="T0" fmla="*/ 12 w 12"/>
                  <a:gd name="T1" fmla="*/ 0 h 10"/>
                  <a:gd name="T2" fmla="*/ 0 w 12"/>
                  <a:gd name="T3" fmla="*/ 7 h 10"/>
                  <a:gd name="T4" fmla="*/ 3 w 12"/>
                  <a:gd name="T5" fmla="*/ 10 h 10"/>
                  <a:gd name="T6" fmla="*/ 12 w 12"/>
                  <a:gd name="T7" fmla="*/ 0 h 10"/>
                  <a:gd name="T8" fmla="*/ 12 w 12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0">
                    <a:moveTo>
                      <a:pt x="12" y="0"/>
                    </a:moveTo>
                    <a:cubicBezTo>
                      <a:pt x="8" y="3"/>
                      <a:pt x="0" y="1"/>
                      <a:pt x="0" y="7"/>
                    </a:cubicBezTo>
                    <a:cubicBezTo>
                      <a:pt x="0" y="8"/>
                      <a:pt x="1" y="9"/>
                      <a:pt x="3" y="1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96" name="Freeform 160"/>
              <p:cNvSpPr/>
              <p:nvPr/>
            </p:nvSpPr>
            <p:spPr bwMode="auto">
              <a:xfrm>
                <a:off x="2678" y="1273"/>
                <a:ext cx="5" cy="6"/>
              </a:xfrm>
              <a:custGeom>
                <a:avLst/>
                <a:gdLst>
                  <a:gd name="T0" fmla="*/ 4 w 5"/>
                  <a:gd name="T1" fmla="*/ 0 h 6"/>
                  <a:gd name="T2" fmla="*/ 0 w 5"/>
                  <a:gd name="T3" fmla="*/ 4 h 6"/>
                  <a:gd name="T4" fmla="*/ 4 w 5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6">
                    <a:moveTo>
                      <a:pt x="4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3" y="6"/>
                      <a:pt x="5" y="6"/>
                      <a:pt x="4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97" name="Freeform 161"/>
              <p:cNvSpPr/>
              <p:nvPr/>
            </p:nvSpPr>
            <p:spPr bwMode="auto">
              <a:xfrm>
                <a:off x="2362" y="16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98" name="Freeform 162"/>
              <p:cNvSpPr/>
              <p:nvPr/>
            </p:nvSpPr>
            <p:spPr bwMode="auto">
              <a:xfrm>
                <a:off x="2625" y="1390"/>
                <a:ext cx="13" cy="14"/>
              </a:xfrm>
              <a:custGeom>
                <a:avLst/>
                <a:gdLst>
                  <a:gd name="T0" fmla="*/ 0 w 13"/>
                  <a:gd name="T1" fmla="*/ 13 h 13"/>
                  <a:gd name="T2" fmla="*/ 13 w 13"/>
                  <a:gd name="T3" fmla="*/ 0 h 13"/>
                  <a:gd name="T4" fmla="*/ 0 w 13"/>
                  <a:gd name="T5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13">
                    <a:moveTo>
                      <a:pt x="0" y="13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9" y="2"/>
                      <a:pt x="5" y="6"/>
                      <a:pt x="0" y="1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99" name="Freeform 163"/>
              <p:cNvSpPr/>
              <p:nvPr/>
            </p:nvSpPr>
            <p:spPr bwMode="auto">
              <a:xfrm>
                <a:off x="2582" y="1462"/>
                <a:ext cx="13" cy="12"/>
              </a:xfrm>
              <a:custGeom>
                <a:avLst/>
                <a:gdLst>
                  <a:gd name="T0" fmla="*/ 0 w 13"/>
                  <a:gd name="T1" fmla="*/ 12 h 12"/>
                  <a:gd name="T2" fmla="*/ 13 w 13"/>
                  <a:gd name="T3" fmla="*/ 0 h 12"/>
                  <a:gd name="T4" fmla="*/ 0 w 13"/>
                  <a:gd name="T5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12">
                    <a:moveTo>
                      <a:pt x="0" y="12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7" y="2"/>
                      <a:pt x="3" y="7"/>
                      <a:pt x="0" y="1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00" name="Freeform 164"/>
              <p:cNvSpPr/>
              <p:nvPr/>
            </p:nvSpPr>
            <p:spPr bwMode="auto">
              <a:xfrm>
                <a:off x="2820" y="1323"/>
                <a:ext cx="2" cy="1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01" name="Freeform 165"/>
              <p:cNvSpPr/>
              <p:nvPr/>
            </p:nvSpPr>
            <p:spPr bwMode="auto">
              <a:xfrm>
                <a:off x="2318" y="1854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02" name="Freeform 166"/>
              <p:cNvSpPr/>
              <p:nvPr/>
            </p:nvSpPr>
            <p:spPr bwMode="auto">
              <a:xfrm>
                <a:off x="2316" y="1872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03" name="Freeform 167"/>
              <p:cNvSpPr/>
              <p:nvPr/>
            </p:nvSpPr>
            <p:spPr bwMode="auto">
              <a:xfrm>
                <a:off x="2313" y="1874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04" name="Freeform 168"/>
              <p:cNvSpPr/>
              <p:nvPr/>
            </p:nvSpPr>
            <p:spPr bwMode="auto">
              <a:xfrm>
                <a:off x="2318" y="1865"/>
                <a:ext cx="4" cy="5"/>
              </a:xfrm>
              <a:custGeom>
                <a:avLst/>
                <a:gdLst>
                  <a:gd name="T0" fmla="*/ 4 w 4"/>
                  <a:gd name="T1" fmla="*/ 0 h 4"/>
                  <a:gd name="T2" fmla="*/ 0 w 4"/>
                  <a:gd name="T3" fmla="*/ 4 h 4"/>
                  <a:gd name="T4" fmla="*/ 4 w 4"/>
                  <a:gd name="T5" fmla="*/ 3 h 4"/>
                  <a:gd name="T6" fmla="*/ 4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2" y="3"/>
                      <a:pt x="3" y="3"/>
                      <a:pt x="4" y="3"/>
                    </a:cubicBezTo>
                    <a:cubicBezTo>
                      <a:pt x="4" y="2"/>
                      <a:pt x="4" y="1"/>
                      <a:pt x="4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05" name="Freeform 169"/>
              <p:cNvSpPr/>
              <p:nvPr/>
            </p:nvSpPr>
            <p:spPr bwMode="auto">
              <a:xfrm>
                <a:off x="1586" y="1687"/>
                <a:ext cx="17" cy="21"/>
              </a:xfrm>
              <a:custGeom>
                <a:avLst/>
                <a:gdLst>
                  <a:gd name="T0" fmla="*/ 17 w 17"/>
                  <a:gd name="T1" fmla="*/ 10 h 21"/>
                  <a:gd name="T2" fmla="*/ 17 w 17"/>
                  <a:gd name="T3" fmla="*/ 10 h 21"/>
                  <a:gd name="T4" fmla="*/ 12 w 17"/>
                  <a:gd name="T5" fmla="*/ 0 h 21"/>
                  <a:gd name="T6" fmla="*/ 0 w 17"/>
                  <a:gd name="T7" fmla="*/ 12 h 21"/>
                  <a:gd name="T8" fmla="*/ 6 w 17"/>
                  <a:gd name="T9" fmla="*/ 21 h 21"/>
                  <a:gd name="T10" fmla="*/ 17 w 17"/>
                  <a:gd name="T11" fmla="*/ 1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21">
                    <a:moveTo>
                      <a:pt x="17" y="10"/>
                    </a:moveTo>
                    <a:cubicBezTo>
                      <a:pt x="17" y="10"/>
                      <a:pt x="17" y="10"/>
                      <a:pt x="17" y="1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" y="15"/>
                      <a:pt x="4" y="18"/>
                      <a:pt x="6" y="21"/>
                    </a:cubicBezTo>
                    <a:lnTo>
                      <a:pt x="17" y="10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06" name="Freeform 170"/>
              <p:cNvSpPr/>
              <p:nvPr/>
            </p:nvSpPr>
            <p:spPr bwMode="auto">
              <a:xfrm>
                <a:off x="1545" y="1590"/>
                <a:ext cx="9" cy="6"/>
              </a:xfrm>
              <a:custGeom>
                <a:avLst/>
                <a:gdLst>
                  <a:gd name="T0" fmla="*/ 5 w 9"/>
                  <a:gd name="T1" fmla="*/ 5 h 6"/>
                  <a:gd name="T2" fmla="*/ 9 w 9"/>
                  <a:gd name="T3" fmla="*/ 4 h 6"/>
                  <a:gd name="T4" fmla="*/ 5 w 9"/>
                  <a:gd name="T5" fmla="*/ 0 h 6"/>
                  <a:gd name="T6" fmla="*/ 0 w 9"/>
                  <a:gd name="T7" fmla="*/ 5 h 6"/>
                  <a:gd name="T8" fmla="*/ 5 w 9"/>
                  <a:gd name="T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6">
                    <a:moveTo>
                      <a:pt x="5" y="5"/>
                    </a:moveTo>
                    <a:cubicBezTo>
                      <a:pt x="7" y="5"/>
                      <a:pt x="8" y="5"/>
                      <a:pt x="9" y="4"/>
                    </a:cubicBezTo>
                    <a:cubicBezTo>
                      <a:pt x="8" y="3"/>
                      <a:pt x="7" y="2"/>
                      <a:pt x="5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" y="5"/>
                      <a:pt x="4" y="6"/>
                      <a:pt x="5" y="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07" name="Freeform 171"/>
              <p:cNvSpPr/>
              <p:nvPr/>
            </p:nvSpPr>
            <p:spPr bwMode="auto">
              <a:xfrm>
                <a:off x="1560" y="1258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2" y="1"/>
                      <a:pt x="3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08" name="Freeform 172"/>
              <p:cNvSpPr/>
              <p:nvPr/>
            </p:nvSpPr>
            <p:spPr bwMode="auto">
              <a:xfrm>
                <a:off x="1957" y="1871"/>
                <a:ext cx="17" cy="22"/>
              </a:xfrm>
              <a:custGeom>
                <a:avLst/>
                <a:gdLst>
                  <a:gd name="T0" fmla="*/ 1 w 16"/>
                  <a:gd name="T1" fmla="*/ 9 h 22"/>
                  <a:gd name="T2" fmla="*/ 0 w 16"/>
                  <a:gd name="T3" fmla="*/ 16 h 22"/>
                  <a:gd name="T4" fmla="*/ 3 w 16"/>
                  <a:gd name="T5" fmla="*/ 22 h 22"/>
                  <a:gd name="T6" fmla="*/ 16 w 16"/>
                  <a:gd name="T7" fmla="*/ 9 h 22"/>
                  <a:gd name="T8" fmla="*/ 10 w 16"/>
                  <a:gd name="T9" fmla="*/ 0 h 22"/>
                  <a:gd name="T10" fmla="*/ 1 w 16"/>
                  <a:gd name="T11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22">
                    <a:moveTo>
                      <a:pt x="1" y="9"/>
                    </a:moveTo>
                    <a:cubicBezTo>
                      <a:pt x="1" y="11"/>
                      <a:pt x="0" y="13"/>
                      <a:pt x="0" y="16"/>
                    </a:cubicBezTo>
                    <a:cubicBezTo>
                      <a:pt x="0" y="18"/>
                      <a:pt x="1" y="21"/>
                      <a:pt x="3" y="22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6"/>
                      <a:pt x="13" y="3"/>
                      <a:pt x="10" y="0"/>
                    </a:cubicBezTo>
                    <a:lnTo>
                      <a:pt x="1" y="9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09" name="Freeform 173"/>
              <p:cNvSpPr/>
              <p:nvPr/>
            </p:nvSpPr>
            <p:spPr bwMode="auto">
              <a:xfrm>
                <a:off x="2084" y="1897"/>
                <a:ext cx="15" cy="12"/>
              </a:xfrm>
              <a:custGeom>
                <a:avLst/>
                <a:gdLst>
                  <a:gd name="T0" fmla="*/ 14 w 15"/>
                  <a:gd name="T1" fmla="*/ 2 h 12"/>
                  <a:gd name="T2" fmla="*/ 5 w 15"/>
                  <a:gd name="T3" fmla="*/ 2 h 12"/>
                  <a:gd name="T4" fmla="*/ 2 w 15"/>
                  <a:gd name="T5" fmla="*/ 0 h 12"/>
                  <a:gd name="T6" fmla="*/ 0 w 15"/>
                  <a:gd name="T7" fmla="*/ 3 h 12"/>
                  <a:gd name="T8" fmla="*/ 5 w 15"/>
                  <a:gd name="T9" fmla="*/ 12 h 12"/>
                  <a:gd name="T10" fmla="*/ 15 w 15"/>
                  <a:gd name="T11" fmla="*/ 2 h 12"/>
                  <a:gd name="T12" fmla="*/ 14 w 15"/>
                  <a:gd name="T13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12">
                    <a:moveTo>
                      <a:pt x="14" y="2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3" y="1"/>
                      <a:pt x="2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5"/>
                      <a:pt x="3" y="10"/>
                      <a:pt x="5" y="1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2"/>
                      <a:pt x="15" y="2"/>
                      <a:pt x="14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10" name="Freeform 174"/>
              <p:cNvSpPr/>
              <p:nvPr/>
            </p:nvSpPr>
            <p:spPr bwMode="auto">
              <a:xfrm>
                <a:off x="2192" y="1885"/>
                <a:ext cx="66" cy="62"/>
              </a:xfrm>
              <a:custGeom>
                <a:avLst/>
                <a:gdLst>
                  <a:gd name="T0" fmla="*/ 51 w 66"/>
                  <a:gd name="T1" fmla="*/ 15 h 62"/>
                  <a:gd name="T2" fmla="*/ 41 w 66"/>
                  <a:gd name="T3" fmla="*/ 19 h 62"/>
                  <a:gd name="T4" fmla="*/ 39 w 66"/>
                  <a:gd name="T5" fmla="*/ 21 h 62"/>
                  <a:gd name="T6" fmla="*/ 36 w 66"/>
                  <a:gd name="T7" fmla="*/ 23 h 62"/>
                  <a:gd name="T8" fmla="*/ 34 w 66"/>
                  <a:gd name="T9" fmla="*/ 26 h 62"/>
                  <a:gd name="T10" fmla="*/ 28 w 66"/>
                  <a:gd name="T11" fmla="*/ 32 h 62"/>
                  <a:gd name="T12" fmla="*/ 20 w 66"/>
                  <a:gd name="T13" fmla="*/ 34 h 62"/>
                  <a:gd name="T14" fmla="*/ 9 w 66"/>
                  <a:gd name="T15" fmla="*/ 47 h 62"/>
                  <a:gd name="T16" fmla="*/ 6 w 66"/>
                  <a:gd name="T17" fmla="*/ 47 h 62"/>
                  <a:gd name="T18" fmla="*/ 0 w 66"/>
                  <a:gd name="T19" fmla="*/ 53 h 62"/>
                  <a:gd name="T20" fmla="*/ 3 w 66"/>
                  <a:gd name="T21" fmla="*/ 61 h 62"/>
                  <a:gd name="T22" fmla="*/ 5 w 66"/>
                  <a:gd name="T23" fmla="*/ 62 h 62"/>
                  <a:gd name="T24" fmla="*/ 66 w 66"/>
                  <a:gd name="T25" fmla="*/ 1 h 62"/>
                  <a:gd name="T26" fmla="*/ 63 w 66"/>
                  <a:gd name="T27" fmla="*/ 0 h 62"/>
                  <a:gd name="T28" fmla="*/ 51 w 66"/>
                  <a:gd name="T29" fmla="*/ 15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6" h="62">
                    <a:moveTo>
                      <a:pt x="51" y="15"/>
                    </a:moveTo>
                    <a:cubicBezTo>
                      <a:pt x="50" y="17"/>
                      <a:pt x="43" y="16"/>
                      <a:pt x="41" y="19"/>
                    </a:cubicBezTo>
                    <a:cubicBezTo>
                      <a:pt x="40" y="19"/>
                      <a:pt x="40" y="20"/>
                      <a:pt x="39" y="21"/>
                    </a:cubicBezTo>
                    <a:cubicBezTo>
                      <a:pt x="38" y="21"/>
                      <a:pt x="38" y="22"/>
                      <a:pt x="36" y="23"/>
                    </a:cubicBezTo>
                    <a:cubicBezTo>
                      <a:pt x="36" y="23"/>
                      <a:pt x="33" y="25"/>
                      <a:pt x="34" y="26"/>
                    </a:cubicBezTo>
                    <a:cubicBezTo>
                      <a:pt x="32" y="28"/>
                      <a:pt x="32" y="31"/>
                      <a:pt x="28" y="32"/>
                    </a:cubicBezTo>
                    <a:cubicBezTo>
                      <a:pt x="25" y="32"/>
                      <a:pt x="22" y="32"/>
                      <a:pt x="20" y="34"/>
                    </a:cubicBezTo>
                    <a:cubicBezTo>
                      <a:pt x="16" y="38"/>
                      <a:pt x="17" y="47"/>
                      <a:pt x="9" y="47"/>
                    </a:cubicBezTo>
                    <a:cubicBezTo>
                      <a:pt x="8" y="47"/>
                      <a:pt x="7" y="47"/>
                      <a:pt x="6" y="47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" y="56"/>
                      <a:pt x="2" y="61"/>
                      <a:pt x="3" y="61"/>
                    </a:cubicBezTo>
                    <a:cubicBezTo>
                      <a:pt x="4" y="61"/>
                      <a:pt x="5" y="62"/>
                      <a:pt x="5" y="62"/>
                    </a:cubicBezTo>
                    <a:cubicBezTo>
                      <a:pt x="66" y="1"/>
                      <a:pt x="66" y="1"/>
                      <a:pt x="66" y="1"/>
                    </a:cubicBezTo>
                    <a:cubicBezTo>
                      <a:pt x="66" y="1"/>
                      <a:pt x="65" y="0"/>
                      <a:pt x="63" y="0"/>
                    </a:cubicBezTo>
                    <a:cubicBezTo>
                      <a:pt x="59" y="0"/>
                      <a:pt x="53" y="11"/>
                      <a:pt x="51" y="1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11" name="Freeform 175"/>
              <p:cNvSpPr/>
              <p:nvPr/>
            </p:nvSpPr>
            <p:spPr bwMode="auto">
              <a:xfrm>
                <a:off x="2201" y="1896"/>
                <a:ext cx="70" cy="69"/>
              </a:xfrm>
              <a:custGeom>
                <a:avLst/>
                <a:gdLst>
                  <a:gd name="T0" fmla="*/ 7 w 70"/>
                  <a:gd name="T1" fmla="*/ 69 h 69"/>
                  <a:gd name="T2" fmla="*/ 8 w 70"/>
                  <a:gd name="T3" fmla="*/ 69 h 69"/>
                  <a:gd name="T4" fmla="*/ 57 w 70"/>
                  <a:gd name="T5" fmla="*/ 19 h 69"/>
                  <a:gd name="T6" fmla="*/ 56 w 70"/>
                  <a:gd name="T7" fmla="*/ 17 h 69"/>
                  <a:gd name="T8" fmla="*/ 58 w 70"/>
                  <a:gd name="T9" fmla="*/ 15 h 69"/>
                  <a:gd name="T10" fmla="*/ 57 w 70"/>
                  <a:gd name="T11" fmla="*/ 13 h 69"/>
                  <a:gd name="T12" fmla="*/ 65 w 70"/>
                  <a:gd name="T13" fmla="*/ 9 h 69"/>
                  <a:gd name="T14" fmla="*/ 64 w 70"/>
                  <a:gd name="T15" fmla="*/ 8 h 69"/>
                  <a:gd name="T16" fmla="*/ 70 w 70"/>
                  <a:gd name="T17" fmla="*/ 4 h 69"/>
                  <a:gd name="T18" fmla="*/ 62 w 70"/>
                  <a:gd name="T19" fmla="*/ 0 h 69"/>
                  <a:gd name="T20" fmla="*/ 0 w 70"/>
                  <a:gd name="T21" fmla="*/ 62 h 69"/>
                  <a:gd name="T22" fmla="*/ 7 w 70"/>
                  <a:gd name="T2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0" h="69">
                    <a:moveTo>
                      <a:pt x="7" y="69"/>
                    </a:moveTo>
                    <a:cubicBezTo>
                      <a:pt x="7" y="69"/>
                      <a:pt x="7" y="69"/>
                      <a:pt x="8" y="69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7" y="19"/>
                      <a:pt x="56" y="18"/>
                      <a:pt x="56" y="17"/>
                    </a:cubicBezTo>
                    <a:cubicBezTo>
                      <a:pt x="56" y="16"/>
                      <a:pt x="57" y="16"/>
                      <a:pt x="58" y="15"/>
                    </a:cubicBezTo>
                    <a:cubicBezTo>
                      <a:pt x="58" y="14"/>
                      <a:pt x="57" y="14"/>
                      <a:pt x="57" y="13"/>
                    </a:cubicBezTo>
                    <a:cubicBezTo>
                      <a:pt x="57" y="13"/>
                      <a:pt x="65" y="10"/>
                      <a:pt x="65" y="9"/>
                    </a:cubicBezTo>
                    <a:cubicBezTo>
                      <a:pt x="65" y="9"/>
                      <a:pt x="64" y="8"/>
                      <a:pt x="64" y="8"/>
                    </a:cubicBezTo>
                    <a:cubicBezTo>
                      <a:pt x="64" y="5"/>
                      <a:pt x="70" y="7"/>
                      <a:pt x="70" y="4"/>
                    </a:cubicBezTo>
                    <a:cubicBezTo>
                      <a:pt x="70" y="1"/>
                      <a:pt x="65" y="1"/>
                      <a:pt x="62" y="0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65"/>
                      <a:pt x="1" y="69"/>
                      <a:pt x="7" y="6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12" name="Freeform 176"/>
              <p:cNvSpPr/>
              <p:nvPr/>
            </p:nvSpPr>
            <p:spPr bwMode="auto">
              <a:xfrm>
                <a:off x="2306" y="1863"/>
                <a:ext cx="24" cy="27"/>
              </a:xfrm>
              <a:custGeom>
                <a:avLst/>
                <a:gdLst>
                  <a:gd name="T0" fmla="*/ 0 w 24"/>
                  <a:gd name="T1" fmla="*/ 19 h 26"/>
                  <a:gd name="T2" fmla="*/ 1 w 24"/>
                  <a:gd name="T3" fmla="*/ 18 h 26"/>
                  <a:gd name="T4" fmla="*/ 3 w 24"/>
                  <a:gd name="T5" fmla="*/ 19 h 26"/>
                  <a:gd name="T6" fmla="*/ 3 w 24"/>
                  <a:gd name="T7" fmla="*/ 17 h 26"/>
                  <a:gd name="T8" fmla="*/ 7 w 24"/>
                  <a:gd name="T9" fmla="*/ 17 h 26"/>
                  <a:gd name="T10" fmla="*/ 8 w 24"/>
                  <a:gd name="T11" fmla="*/ 19 h 26"/>
                  <a:gd name="T12" fmla="*/ 6 w 24"/>
                  <a:gd name="T13" fmla="*/ 22 h 26"/>
                  <a:gd name="T14" fmla="*/ 7 w 24"/>
                  <a:gd name="T15" fmla="*/ 26 h 26"/>
                  <a:gd name="T16" fmla="*/ 24 w 24"/>
                  <a:gd name="T17" fmla="*/ 9 h 26"/>
                  <a:gd name="T18" fmla="*/ 21 w 24"/>
                  <a:gd name="T19" fmla="*/ 1 h 26"/>
                  <a:gd name="T20" fmla="*/ 19 w 24"/>
                  <a:gd name="T21" fmla="*/ 0 h 26"/>
                  <a:gd name="T22" fmla="*/ 16 w 24"/>
                  <a:gd name="T23" fmla="*/ 2 h 26"/>
                  <a:gd name="T24" fmla="*/ 16 w 24"/>
                  <a:gd name="T25" fmla="*/ 5 h 26"/>
                  <a:gd name="T26" fmla="*/ 12 w 24"/>
                  <a:gd name="T27" fmla="*/ 6 h 26"/>
                  <a:gd name="T28" fmla="*/ 10 w 24"/>
                  <a:gd name="T29" fmla="*/ 8 h 26"/>
                  <a:gd name="T30" fmla="*/ 10 w 24"/>
                  <a:gd name="T31" fmla="*/ 8 h 26"/>
                  <a:gd name="T32" fmla="*/ 10 w 24"/>
                  <a:gd name="T33" fmla="*/ 9 h 26"/>
                  <a:gd name="T34" fmla="*/ 8 w 24"/>
                  <a:gd name="T35" fmla="*/ 10 h 26"/>
                  <a:gd name="T36" fmla="*/ 8 w 24"/>
                  <a:gd name="T37" fmla="*/ 12 h 26"/>
                  <a:gd name="T38" fmla="*/ 7 w 24"/>
                  <a:gd name="T39" fmla="*/ 11 h 26"/>
                  <a:gd name="T40" fmla="*/ 0 w 24"/>
                  <a:gd name="T41" fmla="*/ 19 h 26"/>
                  <a:gd name="T42" fmla="*/ 0 w 24"/>
                  <a:gd name="T43" fmla="*/ 19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4" h="26">
                    <a:moveTo>
                      <a:pt x="0" y="19"/>
                    </a:moveTo>
                    <a:cubicBezTo>
                      <a:pt x="0" y="19"/>
                      <a:pt x="1" y="18"/>
                      <a:pt x="1" y="18"/>
                    </a:cubicBezTo>
                    <a:cubicBezTo>
                      <a:pt x="1" y="18"/>
                      <a:pt x="2" y="19"/>
                      <a:pt x="3" y="19"/>
                    </a:cubicBezTo>
                    <a:cubicBezTo>
                      <a:pt x="3" y="18"/>
                      <a:pt x="3" y="17"/>
                      <a:pt x="3" y="17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7" y="18"/>
                      <a:pt x="8" y="18"/>
                      <a:pt x="8" y="19"/>
                    </a:cubicBezTo>
                    <a:cubicBezTo>
                      <a:pt x="7" y="20"/>
                      <a:pt x="7" y="20"/>
                      <a:pt x="6" y="22"/>
                    </a:cubicBezTo>
                    <a:cubicBezTo>
                      <a:pt x="6" y="23"/>
                      <a:pt x="7" y="25"/>
                      <a:pt x="7" y="26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5"/>
                      <a:pt x="21" y="2"/>
                      <a:pt x="21" y="1"/>
                    </a:cubicBezTo>
                    <a:cubicBezTo>
                      <a:pt x="20" y="1"/>
                      <a:pt x="19" y="0"/>
                      <a:pt x="19" y="0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3"/>
                      <a:pt x="16" y="4"/>
                      <a:pt x="16" y="5"/>
                    </a:cubicBezTo>
                    <a:cubicBezTo>
                      <a:pt x="15" y="5"/>
                      <a:pt x="14" y="5"/>
                      <a:pt x="12" y="6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9"/>
                      <a:pt x="10" y="9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0"/>
                      <a:pt x="8" y="11"/>
                      <a:pt x="8" y="12"/>
                    </a:cubicBezTo>
                    <a:cubicBezTo>
                      <a:pt x="8" y="12"/>
                      <a:pt x="7" y="11"/>
                      <a:pt x="7" y="1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13" name="Freeform 177"/>
              <p:cNvSpPr/>
              <p:nvPr/>
            </p:nvSpPr>
            <p:spPr bwMode="auto">
              <a:xfrm>
                <a:off x="2298" y="1887"/>
                <a:ext cx="3" cy="4"/>
              </a:xfrm>
              <a:custGeom>
                <a:avLst/>
                <a:gdLst>
                  <a:gd name="T0" fmla="*/ 0 w 3"/>
                  <a:gd name="T1" fmla="*/ 4 h 4"/>
                  <a:gd name="T2" fmla="*/ 3 w 3"/>
                  <a:gd name="T3" fmla="*/ 0 h 4"/>
                  <a:gd name="T4" fmla="*/ 0 w 3"/>
                  <a:gd name="T5" fmla="*/ 3 h 4"/>
                  <a:gd name="T6" fmla="*/ 0 w 3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0" y="4"/>
                    </a:moveTo>
                    <a:cubicBezTo>
                      <a:pt x="2" y="4"/>
                      <a:pt x="2" y="2"/>
                      <a:pt x="3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14" name="Freeform 178"/>
              <p:cNvSpPr/>
              <p:nvPr/>
            </p:nvSpPr>
            <p:spPr bwMode="auto">
              <a:xfrm>
                <a:off x="2328" y="1885"/>
                <a:ext cx="4" cy="7"/>
              </a:xfrm>
              <a:custGeom>
                <a:avLst/>
                <a:gdLst>
                  <a:gd name="T0" fmla="*/ 1 w 4"/>
                  <a:gd name="T1" fmla="*/ 7 h 7"/>
                  <a:gd name="T2" fmla="*/ 4 w 4"/>
                  <a:gd name="T3" fmla="*/ 0 h 7"/>
                  <a:gd name="T4" fmla="*/ 0 w 4"/>
                  <a:gd name="T5" fmla="*/ 4 h 7"/>
                  <a:gd name="T6" fmla="*/ 1 w 4"/>
                  <a:gd name="T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7">
                    <a:moveTo>
                      <a:pt x="1" y="7"/>
                    </a:moveTo>
                    <a:cubicBezTo>
                      <a:pt x="1" y="3"/>
                      <a:pt x="3" y="2"/>
                      <a:pt x="4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6"/>
                      <a:pt x="1" y="7"/>
                      <a:pt x="1" y="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15" name="Freeform 179"/>
              <p:cNvSpPr/>
              <p:nvPr/>
            </p:nvSpPr>
            <p:spPr bwMode="auto">
              <a:xfrm>
                <a:off x="2322" y="1892"/>
                <a:ext cx="4" cy="4"/>
              </a:xfrm>
              <a:custGeom>
                <a:avLst/>
                <a:gdLst>
                  <a:gd name="T0" fmla="*/ 1 w 4"/>
                  <a:gd name="T1" fmla="*/ 4 h 4"/>
                  <a:gd name="T2" fmla="*/ 4 w 4"/>
                  <a:gd name="T3" fmla="*/ 1 h 4"/>
                  <a:gd name="T4" fmla="*/ 3 w 4"/>
                  <a:gd name="T5" fmla="*/ 0 h 4"/>
                  <a:gd name="T6" fmla="*/ 0 w 4"/>
                  <a:gd name="T7" fmla="*/ 3 h 4"/>
                  <a:gd name="T8" fmla="*/ 1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1" y="4"/>
                    </a:moveTo>
                    <a:cubicBezTo>
                      <a:pt x="2" y="4"/>
                      <a:pt x="3" y="3"/>
                      <a:pt x="4" y="1"/>
                    </a:cubicBezTo>
                    <a:cubicBezTo>
                      <a:pt x="4" y="1"/>
                      <a:pt x="3" y="0"/>
                      <a:pt x="3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1" y="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16" name="Freeform 180"/>
              <p:cNvSpPr/>
              <p:nvPr/>
            </p:nvSpPr>
            <p:spPr bwMode="auto">
              <a:xfrm>
                <a:off x="2262" y="1853"/>
                <a:ext cx="18" cy="19"/>
              </a:xfrm>
              <a:custGeom>
                <a:avLst/>
                <a:gdLst>
                  <a:gd name="T0" fmla="*/ 16 w 18"/>
                  <a:gd name="T1" fmla="*/ 0 h 18"/>
                  <a:gd name="T2" fmla="*/ 15 w 18"/>
                  <a:gd name="T3" fmla="*/ 3 h 18"/>
                  <a:gd name="T4" fmla="*/ 0 w 18"/>
                  <a:gd name="T5" fmla="*/ 18 h 18"/>
                  <a:gd name="T6" fmla="*/ 2 w 18"/>
                  <a:gd name="T7" fmla="*/ 18 h 18"/>
                  <a:gd name="T8" fmla="*/ 11 w 18"/>
                  <a:gd name="T9" fmla="*/ 8 h 18"/>
                  <a:gd name="T10" fmla="*/ 16 w 18"/>
                  <a:gd name="T11" fmla="*/ 5 h 18"/>
                  <a:gd name="T12" fmla="*/ 18 w 18"/>
                  <a:gd name="T13" fmla="*/ 4 h 18"/>
                  <a:gd name="T14" fmla="*/ 16 w 18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8">
                    <a:moveTo>
                      <a:pt x="16" y="0"/>
                    </a:moveTo>
                    <a:cubicBezTo>
                      <a:pt x="15" y="1"/>
                      <a:pt x="15" y="2"/>
                      <a:pt x="15" y="3"/>
                    </a:cubicBezTo>
                    <a:cubicBezTo>
                      <a:pt x="12" y="8"/>
                      <a:pt x="3" y="11"/>
                      <a:pt x="0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5" y="17"/>
                      <a:pt x="10" y="14"/>
                      <a:pt x="11" y="8"/>
                    </a:cubicBezTo>
                    <a:cubicBezTo>
                      <a:pt x="13" y="8"/>
                      <a:pt x="15" y="8"/>
                      <a:pt x="16" y="5"/>
                    </a:cubicBezTo>
                    <a:cubicBezTo>
                      <a:pt x="17" y="5"/>
                      <a:pt x="17" y="5"/>
                      <a:pt x="18" y="4"/>
                    </a:cubicBezTo>
                    <a:cubicBezTo>
                      <a:pt x="17" y="3"/>
                      <a:pt x="16" y="3"/>
                      <a:pt x="16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17" name="Freeform 181"/>
              <p:cNvSpPr/>
              <p:nvPr/>
            </p:nvSpPr>
            <p:spPr bwMode="auto">
              <a:xfrm>
                <a:off x="2279" y="1792"/>
                <a:ext cx="12" cy="14"/>
              </a:xfrm>
              <a:custGeom>
                <a:avLst/>
                <a:gdLst>
                  <a:gd name="T0" fmla="*/ 10 w 11"/>
                  <a:gd name="T1" fmla="*/ 2 h 14"/>
                  <a:gd name="T2" fmla="*/ 7 w 11"/>
                  <a:gd name="T3" fmla="*/ 5 h 14"/>
                  <a:gd name="T4" fmla="*/ 2 w 11"/>
                  <a:gd name="T5" fmla="*/ 0 h 14"/>
                  <a:gd name="T6" fmla="*/ 0 w 11"/>
                  <a:gd name="T7" fmla="*/ 5 h 14"/>
                  <a:gd name="T8" fmla="*/ 1 w 11"/>
                  <a:gd name="T9" fmla="*/ 13 h 14"/>
                  <a:gd name="T10" fmla="*/ 1 w 11"/>
                  <a:gd name="T11" fmla="*/ 14 h 14"/>
                  <a:gd name="T12" fmla="*/ 11 w 11"/>
                  <a:gd name="T13" fmla="*/ 4 h 14"/>
                  <a:gd name="T14" fmla="*/ 10 w 11"/>
                  <a:gd name="T15" fmla="*/ 4 h 14"/>
                  <a:gd name="T16" fmla="*/ 10 w 11"/>
                  <a:gd name="T17" fmla="*/ 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14">
                    <a:moveTo>
                      <a:pt x="10" y="2"/>
                    </a:moveTo>
                    <a:cubicBezTo>
                      <a:pt x="9" y="3"/>
                      <a:pt x="8" y="5"/>
                      <a:pt x="7" y="5"/>
                    </a:cubicBezTo>
                    <a:cubicBezTo>
                      <a:pt x="4" y="5"/>
                      <a:pt x="5" y="0"/>
                      <a:pt x="2" y="0"/>
                    </a:cubicBezTo>
                    <a:cubicBezTo>
                      <a:pt x="0" y="0"/>
                      <a:pt x="0" y="3"/>
                      <a:pt x="0" y="5"/>
                    </a:cubicBezTo>
                    <a:cubicBezTo>
                      <a:pt x="0" y="8"/>
                      <a:pt x="1" y="10"/>
                      <a:pt x="1" y="13"/>
                    </a:cubicBezTo>
                    <a:cubicBezTo>
                      <a:pt x="1" y="13"/>
                      <a:pt x="1" y="13"/>
                      <a:pt x="1" y="14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3"/>
                      <a:pt x="10" y="3"/>
                      <a:pt x="10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18" name="Freeform 182"/>
              <p:cNvSpPr/>
              <p:nvPr/>
            </p:nvSpPr>
            <p:spPr bwMode="auto">
              <a:xfrm>
                <a:off x="2277" y="1807"/>
                <a:ext cx="17" cy="23"/>
              </a:xfrm>
              <a:custGeom>
                <a:avLst/>
                <a:gdLst>
                  <a:gd name="T0" fmla="*/ 5 w 16"/>
                  <a:gd name="T1" fmla="*/ 18 h 23"/>
                  <a:gd name="T2" fmla="*/ 7 w 16"/>
                  <a:gd name="T3" fmla="*/ 16 h 23"/>
                  <a:gd name="T4" fmla="*/ 8 w 16"/>
                  <a:gd name="T5" fmla="*/ 16 h 23"/>
                  <a:gd name="T6" fmla="*/ 8 w 16"/>
                  <a:gd name="T7" fmla="*/ 19 h 23"/>
                  <a:gd name="T8" fmla="*/ 7 w 16"/>
                  <a:gd name="T9" fmla="*/ 21 h 23"/>
                  <a:gd name="T10" fmla="*/ 7 w 16"/>
                  <a:gd name="T11" fmla="*/ 23 h 23"/>
                  <a:gd name="T12" fmla="*/ 13 w 16"/>
                  <a:gd name="T13" fmla="*/ 17 h 23"/>
                  <a:gd name="T14" fmla="*/ 11 w 16"/>
                  <a:gd name="T15" fmla="*/ 12 h 23"/>
                  <a:gd name="T16" fmla="*/ 16 w 16"/>
                  <a:gd name="T17" fmla="*/ 1 h 23"/>
                  <a:gd name="T18" fmla="*/ 16 w 16"/>
                  <a:gd name="T19" fmla="*/ 0 h 23"/>
                  <a:gd name="T20" fmla="*/ 0 w 16"/>
                  <a:gd name="T21" fmla="*/ 15 h 23"/>
                  <a:gd name="T22" fmla="*/ 5 w 16"/>
                  <a:gd name="T23" fmla="*/ 1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23">
                    <a:moveTo>
                      <a:pt x="5" y="18"/>
                    </a:moveTo>
                    <a:cubicBezTo>
                      <a:pt x="6" y="18"/>
                      <a:pt x="6" y="17"/>
                      <a:pt x="7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8" y="19"/>
                      <a:pt x="7" y="20"/>
                      <a:pt x="7" y="21"/>
                    </a:cubicBezTo>
                    <a:cubicBezTo>
                      <a:pt x="7" y="22"/>
                      <a:pt x="7" y="22"/>
                      <a:pt x="7" y="23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2" y="16"/>
                      <a:pt x="11" y="14"/>
                      <a:pt x="11" y="12"/>
                    </a:cubicBezTo>
                    <a:cubicBezTo>
                      <a:pt x="11" y="7"/>
                      <a:pt x="16" y="7"/>
                      <a:pt x="16" y="1"/>
                    </a:cubicBezTo>
                    <a:cubicBezTo>
                      <a:pt x="16" y="1"/>
                      <a:pt x="16" y="0"/>
                      <a:pt x="16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2" y="16"/>
                      <a:pt x="4" y="18"/>
                      <a:pt x="5" y="18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19" name="Freeform 183"/>
              <p:cNvSpPr/>
              <p:nvPr/>
            </p:nvSpPr>
            <p:spPr bwMode="auto">
              <a:xfrm>
                <a:off x="2296" y="1829"/>
                <a:ext cx="12" cy="8"/>
              </a:xfrm>
              <a:custGeom>
                <a:avLst/>
                <a:gdLst>
                  <a:gd name="T0" fmla="*/ 10 w 12"/>
                  <a:gd name="T1" fmla="*/ 5 h 8"/>
                  <a:gd name="T2" fmla="*/ 11 w 12"/>
                  <a:gd name="T3" fmla="*/ 2 h 8"/>
                  <a:gd name="T4" fmla="*/ 10 w 12"/>
                  <a:gd name="T5" fmla="*/ 2 h 8"/>
                  <a:gd name="T6" fmla="*/ 8 w 12"/>
                  <a:gd name="T7" fmla="*/ 4 h 8"/>
                  <a:gd name="T8" fmla="*/ 5 w 12"/>
                  <a:gd name="T9" fmla="*/ 0 h 8"/>
                  <a:gd name="T10" fmla="*/ 0 w 12"/>
                  <a:gd name="T11" fmla="*/ 4 h 8"/>
                  <a:gd name="T12" fmla="*/ 4 w 12"/>
                  <a:gd name="T13" fmla="*/ 7 h 8"/>
                  <a:gd name="T14" fmla="*/ 3 w 12"/>
                  <a:gd name="T15" fmla="*/ 2 h 8"/>
                  <a:gd name="T16" fmla="*/ 11 w 12"/>
                  <a:gd name="T17" fmla="*/ 8 h 8"/>
                  <a:gd name="T18" fmla="*/ 12 w 12"/>
                  <a:gd name="T19" fmla="*/ 7 h 8"/>
                  <a:gd name="T20" fmla="*/ 12 w 12"/>
                  <a:gd name="T21" fmla="*/ 5 h 8"/>
                  <a:gd name="T22" fmla="*/ 10 w 12"/>
                  <a:gd name="T2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" h="8">
                    <a:moveTo>
                      <a:pt x="10" y="5"/>
                    </a:moveTo>
                    <a:cubicBezTo>
                      <a:pt x="10" y="4"/>
                      <a:pt x="11" y="4"/>
                      <a:pt x="11" y="2"/>
                    </a:cubicBezTo>
                    <a:cubicBezTo>
                      <a:pt x="11" y="2"/>
                      <a:pt x="10" y="2"/>
                      <a:pt x="10" y="2"/>
                    </a:cubicBezTo>
                    <a:cubicBezTo>
                      <a:pt x="9" y="2"/>
                      <a:pt x="9" y="4"/>
                      <a:pt x="8" y="4"/>
                    </a:cubicBezTo>
                    <a:cubicBezTo>
                      <a:pt x="7" y="4"/>
                      <a:pt x="6" y="1"/>
                      <a:pt x="5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6"/>
                      <a:pt x="2" y="7"/>
                      <a:pt x="4" y="7"/>
                    </a:cubicBezTo>
                    <a:cubicBezTo>
                      <a:pt x="3" y="5"/>
                      <a:pt x="2" y="4"/>
                      <a:pt x="3" y="2"/>
                    </a:cubicBezTo>
                    <a:cubicBezTo>
                      <a:pt x="5" y="4"/>
                      <a:pt x="9" y="6"/>
                      <a:pt x="11" y="8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7"/>
                      <a:pt x="12" y="6"/>
                      <a:pt x="12" y="5"/>
                    </a:cubicBezTo>
                    <a:cubicBezTo>
                      <a:pt x="11" y="6"/>
                      <a:pt x="10" y="6"/>
                      <a:pt x="10" y="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20" name="Freeform 184"/>
              <p:cNvSpPr/>
              <p:nvPr/>
            </p:nvSpPr>
            <p:spPr bwMode="auto">
              <a:xfrm>
                <a:off x="2313" y="1842"/>
                <a:ext cx="10" cy="14"/>
              </a:xfrm>
              <a:custGeom>
                <a:avLst/>
                <a:gdLst>
                  <a:gd name="T0" fmla="*/ 5 w 10"/>
                  <a:gd name="T1" fmla="*/ 7 h 14"/>
                  <a:gd name="T2" fmla="*/ 4 w 10"/>
                  <a:gd name="T3" fmla="*/ 9 h 14"/>
                  <a:gd name="T4" fmla="*/ 0 w 10"/>
                  <a:gd name="T5" fmla="*/ 9 h 14"/>
                  <a:gd name="T6" fmla="*/ 0 w 10"/>
                  <a:gd name="T7" fmla="*/ 10 h 14"/>
                  <a:gd name="T8" fmla="*/ 4 w 10"/>
                  <a:gd name="T9" fmla="*/ 13 h 14"/>
                  <a:gd name="T10" fmla="*/ 4 w 10"/>
                  <a:gd name="T11" fmla="*/ 14 h 14"/>
                  <a:gd name="T12" fmla="*/ 5 w 10"/>
                  <a:gd name="T13" fmla="*/ 13 h 14"/>
                  <a:gd name="T14" fmla="*/ 5 w 10"/>
                  <a:gd name="T15" fmla="*/ 12 h 14"/>
                  <a:gd name="T16" fmla="*/ 6 w 10"/>
                  <a:gd name="T17" fmla="*/ 12 h 14"/>
                  <a:gd name="T18" fmla="*/ 10 w 10"/>
                  <a:gd name="T19" fmla="*/ 8 h 14"/>
                  <a:gd name="T20" fmla="*/ 8 w 10"/>
                  <a:gd name="T21" fmla="*/ 7 h 14"/>
                  <a:gd name="T22" fmla="*/ 8 w 10"/>
                  <a:gd name="T23" fmla="*/ 3 h 14"/>
                  <a:gd name="T24" fmla="*/ 7 w 10"/>
                  <a:gd name="T25" fmla="*/ 3 h 14"/>
                  <a:gd name="T26" fmla="*/ 7 w 10"/>
                  <a:gd name="T27" fmla="*/ 0 h 14"/>
                  <a:gd name="T28" fmla="*/ 4 w 10"/>
                  <a:gd name="T29" fmla="*/ 0 h 14"/>
                  <a:gd name="T30" fmla="*/ 1 w 10"/>
                  <a:gd name="T31" fmla="*/ 2 h 14"/>
                  <a:gd name="T32" fmla="*/ 5 w 10"/>
                  <a:gd name="T33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" h="14">
                    <a:moveTo>
                      <a:pt x="5" y="7"/>
                    </a:moveTo>
                    <a:cubicBezTo>
                      <a:pt x="5" y="8"/>
                      <a:pt x="4" y="9"/>
                      <a:pt x="4" y="9"/>
                    </a:cubicBezTo>
                    <a:cubicBezTo>
                      <a:pt x="3" y="9"/>
                      <a:pt x="2" y="9"/>
                      <a:pt x="0" y="9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2" y="13"/>
                      <a:pt x="4" y="13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9" y="8"/>
                      <a:pt x="8" y="7"/>
                      <a:pt x="8" y="7"/>
                    </a:cubicBezTo>
                    <a:cubicBezTo>
                      <a:pt x="8" y="7"/>
                      <a:pt x="9" y="4"/>
                      <a:pt x="8" y="3"/>
                    </a:cubicBezTo>
                    <a:cubicBezTo>
                      <a:pt x="8" y="3"/>
                      <a:pt x="7" y="3"/>
                      <a:pt x="7" y="3"/>
                    </a:cubicBezTo>
                    <a:cubicBezTo>
                      <a:pt x="7" y="2"/>
                      <a:pt x="7" y="1"/>
                      <a:pt x="7" y="0"/>
                    </a:cubicBezTo>
                    <a:cubicBezTo>
                      <a:pt x="6" y="0"/>
                      <a:pt x="5" y="0"/>
                      <a:pt x="4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4"/>
                      <a:pt x="5" y="5"/>
                      <a:pt x="5" y="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21" name="Freeform 185"/>
              <p:cNvSpPr/>
              <p:nvPr/>
            </p:nvSpPr>
            <p:spPr bwMode="auto">
              <a:xfrm>
                <a:off x="2295" y="1846"/>
                <a:ext cx="3" cy="3"/>
              </a:xfrm>
              <a:custGeom>
                <a:avLst/>
                <a:gdLst>
                  <a:gd name="T0" fmla="*/ 0 w 3"/>
                  <a:gd name="T1" fmla="*/ 1 h 3"/>
                  <a:gd name="T2" fmla="*/ 0 w 3"/>
                  <a:gd name="T3" fmla="*/ 3 h 3"/>
                  <a:gd name="T4" fmla="*/ 3 w 3"/>
                  <a:gd name="T5" fmla="*/ 1 h 3"/>
                  <a:gd name="T6" fmla="*/ 2 w 3"/>
                  <a:gd name="T7" fmla="*/ 0 h 3"/>
                  <a:gd name="T8" fmla="*/ 3 w 3"/>
                  <a:gd name="T9" fmla="*/ 1 h 3"/>
                  <a:gd name="T10" fmla="*/ 3 w 3"/>
                  <a:gd name="T11" fmla="*/ 1 h 3"/>
                  <a:gd name="T12" fmla="*/ 2 w 3"/>
                  <a:gd name="T13" fmla="*/ 0 h 3"/>
                  <a:gd name="T14" fmla="*/ 0 w 3"/>
                  <a:gd name="T1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cubicBezTo>
                      <a:pt x="0" y="2"/>
                      <a:pt x="0" y="2"/>
                      <a:pt x="0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0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22" name="Freeform 186"/>
              <p:cNvSpPr/>
              <p:nvPr/>
            </p:nvSpPr>
            <p:spPr bwMode="auto">
              <a:xfrm>
                <a:off x="2301" y="1853"/>
                <a:ext cx="8" cy="16"/>
              </a:xfrm>
              <a:custGeom>
                <a:avLst/>
                <a:gdLst>
                  <a:gd name="T0" fmla="*/ 8 w 8"/>
                  <a:gd name="T1" fmla="*/ 4 h 15"/>
                  <a:gd name="T2" fmla="*/ 5 w 8"/>
                  <a:gd name="T3" fmla="*/ 1 h 15"/>
                  <a:gd name="T4" fmla="*/ 2 w 8"/>
                  <a:gd name="T5" fmla="*/ 8 h 15"/>
                  <a:gd name="T6" fmla="*/ 0 w 8"/>
                  <a:gd name="T7" fmla="*/ 9 h 15"/>
                  <a:gd name="T8" fmla="*/ 4 w 8"/>
                  <a:gd name="T9" fmla="*/ 15 h 15"/>
                  <a:gd name="T10" fmla="*/ 6 w 8"/>
                  <a:gd name="T11" fmla="*/ 13 h 15"/>
                  <a:gd name="T12" fmla="*/ 5 w 8"/>
                  <a:gd name="T13" fmla="*/ 11 h 15"/>
                  <a:gd name="T14" fmla="*/ 8 w 8"/>
                  <a:gd name="T15" fmla="*/ 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5">
                    <a:moveTo>
                      <a:pt x="8" y="4"/>
                    </a:moveTo>
                    <a:cubicBezTo>
                      <a:pt x="8" y="2"/>
                      <a:pt x="7" y="0"/>
                      <a:pt x="5" y="1"/>
                    </a:cubicBezTo>
                    <a:cubicBezTo>
                      <a:pt x="3" y="1"/>
                      <a:pt x="2" y="7"/>
                      <a:pt x="2" y="8"/>
                    </a:cubicBezTo>
                    <a:cubicBezTo>
                      <a:pt x="1" y="8"/>
                      <a:pt x="0" y="9"/>
                      <a:pt x="0" y="9"/>
                    </a:cubicBezTo>
                    <a:cubicBezTo>
                      <a:pt x="0" y="11"/>
                      <a:pt x="2" y="14"/>
                      <a:pt x="4" y="15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6" y="13"/>
                      <a:pt x="5" y="12"/>
                      <a:pt x="5" y="11"/>
                    </a:cubicBezTo>
                    <a:cubicBezTo>
                      <a:pt x="6" y="9"/>
                      <a:pt x="8" y="7"/>
                      <a:pt x="8" y="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23" name="Freeform 187"/>
              <p:cNvSpPr/>
              <p:nvPr/>
            </p:nvSpPr>
            <p:spPr bwMode="auto">
              <a:xfrm>
                <a:off x="2308" y="1854"/>
                <a:ext cx="5" cy="10"/>
              </a:xfrm>
              <a:custGeom>
                <a:avLst/>
                <a:gdLst>
                  <a:gd name="T0" fmla="*/ 1 w 5"/>
                  <a:gd name="T1" fmla="*/ 10 h 10"/>
                  <a:gd name="T2" fmla="*/ 5 w 5"/>
                  <a:gd name="T3" fmla="*/ 0 h 10"/>
                  <a:gd name="T4" fmla="*/ 2 w 5"/>
                  <a:gd name="T5" fmla="*/ 0 h 10"/>
                  <a:gd name="T6" fmla="*/ 0 w 5"/>
                  <a:gd name="T7" fmla="*/ 10 h 10"/>
                  <a:gd name="T8" fmla="*/ 1 w 5"/>
                  <a:gd name="T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0">
                    <a:moveTo>
                      <a:pt x="1" y="10"/>
                    </a:moveTo>
                    <a:cubicBezTo>
                      <a:pt x="1" y="6"/>
                      <a:pt x="5" y="5"/>
                      <a:pt x="5" y="0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2" y="5"/>
                      <a:pt x="1" y="7"/>
                      <a:pt x="0" y="10"/>
                    </a:cubicBezTo>
                    <a:cubicBezTo>
                      <a:pt x="0" y="10"/>
                      <a:pt x="1" y="10"/>
                      <a:pt x="1" y="1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24" name="Freeform 188"/>
              <p:cNvSpPr/>
              <p:nvPr/>
            </p:nvSpPr>
            <p:spPr bwMode="auto">
              <a:xfrm>
                <a:off x="2313" y="1860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25" name="Freeform 189"/>
              <p:cNvSpPr/>
              <p:nvPr/>
            </p:nvSpPr>
            <p:spPr bwMode="auto">
              <a:xfrm>
                <a:off x="2287" y="1837"/>
                <a:ext cx="6" cy="6"/>
              </a:xfrm>
              <a:custGeom>
                <a:avLst/>
                <a:gdLst>
                  <a:gd name="T0" fmla="*/ 2 w 5"/>
                  <a:gd name="T1" fmla="*/ 6 h 6"/>
                  <a:gd name="T2" fmla="*/ 4 w 5"/>
                  <a:gd name="T3" fmla="*/ 1 h 6"/>
                  <a:gd name="T4" fmla="*/ 4 w 5"/>
                  <a:gd name="T5" fmla="*/ 0 h 6"/>
                  <a:gd name="T6" fmla="*/ 0 w 5"/>
                  <a:gd name="T7" fmla="*/ 4 h 6"/>
                  <a:gd name="T8" fmla="*/ 2 w 5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6">
                    <a:moveTo>
                      <a:pt x="2" y="6"/>
                    </a:moveTo>
                    <a:cubicBezTo>
                      <a:pt x="3" y="6"/>
                      <a:pt x="5" y="3"/>
                      <a:pt x="4" y="1"/>
                    </a:cubicBezTo>
                    <a:cubicBezTo>
                      <a:pt x="4" y="1"/>
                      <a:pt x="4" y="1"/>
                      <a:pt x="4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5"/>
                      <a:pt x="2" y="6"/>
                      <a:pt x="2" y="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26" name="Freeform 190"/>
              <p:cNvSpPr/>
              <p:nvPr/>
            </p:nvSpPr>
            <p:spPr bwMode="auto">
              <a:xfrm>
                <a:off x="2294" y="1835"/>
                <a:ext cx="2" cy="0"/>
              </a:xfrm>
              <a:custGeom>
                <a:avLst/>
                <a:gdLst>
                  <a:gd name="T0" fmla="*/ 2 w 2"/>
                  <a:gd name="T1" fmla="*/ 1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27" name="Freeform 191"/>
              <p:cNvSpPr/>
              <p:nvPr/>
            </p:nvSpPr>
            <p:spPr bwMode="auto">
              <a:xfrm>
                <a:off x="2279" y="1735"/>
                <a:ext cx="13" cy="14"/>
              </a:xfrm>
              <a:custGeom>
                <a:avLst/>
                <a:gdLst>
                  <a:gd name="T0" fmla="*/ 9 w 12"/>
                  <a:gd name="T1" fmla="*/ 0 h 14"/>
                  <a:gd name="T2" fmla="*/ 0 w 12"/>
                  <a:gd name="T3" fmla="*/ 14 h 14"/>
                  <a:gd name="T4" fmla="*/ 12 w 12"/>
                  <a:gd name="T5" fmla="*/ 2 h 14"/>
                  <a:gd name="T6" fmla="*/ 9 w 12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4">
                    <a:moveTo>
                      <a:pt x="9" y="0"/>
                    </a:moveTo>
                    <a:cubicBezTo>
                      <a:pt x="6" y="0"/>
                      <a:pt x="1" y="8"/>
                      <a:pt x="0" y="14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1" y="0"/>
                      <a:pt x="11" y="0"/>
                      <a:pt x="9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28" name="Freeform 192"/>
              <p:cNvSpPr/>
              <p:nvPr/>
            </p:nvSpPr>
            <p:spPr bwMode="auto">
              <a:xfrm>
                <a:off x="2283" y="1753"/>
                <a:ext cx="7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2" y="6"/>
                      <a:pt x="4" y="4"/>
                      <a:pt x="6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29" name="Freeform 193"/>
              <p:cNvSpPr/>
              <p:nvPr/>
            </p:nvSpPr>
            <p:spPr bwMode="auto">
              <a:xfrm>
                <a:off x="2191" y="1778"/>
                <a:ext cx="16" cy="16"/>
              </a:xfrm>
              <a:custGeom>
                <a:avLst/>
                <a:gdLst>
                  <a:gd name="T0" fmla="*/ 4 w 16"/>
                  <a:gd name="T1" fmla="*/ 16 h 16"/>
                  <a:gd name="T2" fmla="*/ 16 w 16"/>
                  <a:gd name="T3" fmla="*/ 4 h 16"/>
                  <a:gd name="T4" fmla="*/ 15 w 16"/>
                  <a:gd name="T5" fmla="*/ 0 h 16"/>
                  <a:gd name="T6" fmla="*/ 0 w 16"/>
                  <a:gd name="T7" fmla="*/ 15 h 16"/>
                  <a:gd name="T8" fmla="*/ 4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4" y="16"/>
                    </a:moveTo>
                    <a:cubicBezTo>
                      <a:pt x="8" y="16"/>
                      <a:pt x="16" y="8"/>
                      <a:pt x="16" y="4"/>
                    </a:cubicBezTo>
                    <a:cubicBezTo>
                      <a:pt x="16" y="3"/>
                      <a:pt x="15" y="1"/>
                      <a:pt x="15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6"/>
                      <a:pt x="2" y="16"/>
                      <a:pt x="4" y="1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30" name="Freeform 194"/>
              <p:cNvSpPr/>
              <p:nvPr/>
            </p:nvSpPr>
            <p:spPr bwMode="auto">
              <a:xfrm>
                <a:off x="2355" y="1659"/>
                <a:ext cx="12" cy="10"/>
              </a:xfrm>
              <a:custGeom>
                <a:avLst/>
                <a:gdLst>
                  <a:gd name="T0" fmla="*/ 7 w 12"/>
                  <a:gd name="T1" fmla="*/ 7 h 10"/>
                  <a:gd name="T2" fmla="*/ 7 w 12"/>
                  <a:gd name="T3" fmla="*/ 7 h 10"/>
                  <a:gd name="T4" fmla="*/ 12 w 12"/>
                  <a:gd name="T5" fmla="*/ 1 h 10"/>
                  <a:gd name="T6" fmla="*/ 9 w 12"/>
                  <a:gd name="T7" fmla="*/ 0 h 10"/>
                  <a:gd name="T8" fmla="*/ 0 w 12"/>
                  <a:gd name="T9" fmla="*/ 7 h 10"/>
                  <a:gd name="T10" fmla="*/ 3 w 12"/>
                  <a:gd name="T11" fmla="*/ 10 h 10"/>
                  <a:gd name="T12" fmla="*/ 3 w 12"/>
                  <a:gd name="T13" fmla="*/ 10 h 10"/>
                  <a:gd name="T14" fmla="*/ 7 w 12"/>
                  <a:gd name="T15" fmla="*/ 7 h 10"/>
                  <a:gd name="T16" fmla="*/ 7 w 12"/>
                  <a:gd name="T17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0">
                    <a:moveTo>
                      <a:pt x="7" y="7"/>
                    </a:moveTo>
                    <a:cubicBezTo>
                      <a:pt x="7" y="7"/>
                      <a:pt x="7" y="7"/>
                      <a:pt x="7" y="7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1" y="1"/>
                      <a:pt x="10" y="0"/>
                      <a:pt x="9" y="0"/>
                    </a:cubicBezTo>
                    <a:cubicBezTo>
                      <a:pt x="8" y="0"/>
                      <a:pt x="0" y="6"/>
                      <a:pt x="0" y="7"/>
                    </a:cubicBezTo>
                    <a:cubicBezTo>
                      <a:pt x="0" y="9"/>
                      <a:pt x="2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31" name="Freeform 195"/>
              <p:cNvSpPr/>
              <p:nvPr/>
            </p:nvSpPr>
            <p:spPr bwMode="auto">
              <a:xfrm>
                <a:off x="2372" y="1668"/>
                <a:ext cx="2" cy="2"/>
              </a:xfrm>
              <a:custGeom>
                <a:avLst/>
                <a:gdLst>
                  <a:gd name="T0" fmla="*/ 2 w 2"/>
                  <a:gd name="T1" fmla="*/ 1 h 2"/>
                  <a:gd name="T2" fmla="*/ 2 w 2"/>
                  <a:gd name="T3" fmla="*/ 0 h 2"/>
                  <a:gd name="T4" fmla="*/ 0 w 2"/>
                  <a:gd name="T5" fmla="*/ 1 h 2"/>
                  <a:gd name="T6" fmla="*/ 2 w 2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32" name="Freeform 196"/>
              <p:cNvSpPr/>
              <p:nvPr/>
            </p:nvSpPr>
            <p:spPr bwMode="auto">
              <a:xfrm>
                <a:off x="2362" y="1670"/>
                <a:ext cx="10" cy="13"/>
              </a:xfrm>
              <a:custGeom>
                <a:avLst/>
                <a:gdLst>
                  <a:gd name="T0" fmla="*/ 3 w 10"/>
                  <a:gd name="T1" fmla="*/ 12 h 13"/>
                  <a:gd name="T2" fmla="*/ 4 w 10"/>
                  <a:gd name="T3" fmla="*/ 10 h 13"/>
                  <a:gd name="T4" fmla="*/ 4 w 10"/>
                  <a:gd name="T5" fmla="*/ 12 h 13"/>
                  <a:gd name="T6" fmla="*/ 3 w 10"/>
                  <a:gd name="T7" fmla="*/ 12 h 13"/>
                  <a:gd name="T8" fmla="*/ 3 w 10"/>
                  <a:gd name="T9" fmla="*/ 13 h 13"/>
                  <a:gd name="T10" fmla="*/ 10 w 10"/>
                  <a:gd name="T11" fmla="*/ 0 h 13"/>
                  <a:gd name="T12" fmla="*/ 0 w 10"/>
                  <a:gd name="T13" fmla="*/ 10 h 13"/>
                  <a:gd name="T14" fmla="*/ 3 w 10"/>
                  <a:gd name="T15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13">
                    <a:moveTo>
                      <a:pt x="3" y="12"/>
                    </a:moveTo>
                    <a:cubicBezTo>
                      <a:pt x="3" y="11"/>
                      <a:pt x="4" y="11"/>
                      <a:pt x="4" y="10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3" y="12"/>
                      <a:pt x="3" y="12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7" y="13"/>
                      <a:pt x="9" y="5"/>
                      <a:pt x="10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2" y="12"/>
                      <a:pt x="3" y="1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33" name="Freeform 197"/>
              <p:cNvSpPr/>
              <p:nvPr/>
            </p:nvSpPr>
            <p:spPr bwMode="auto">
              <a:xfrm>
                <a:off x="2365" y="168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34" name="Freeform 198"/>
              <p:cNvSpPr/>
              <p:nvPr/>
            </p:nvSpPr>
            <p:spPr bwMode="auto">
              <a:xfrm>
                <a:off x="2378" y="1654"/>
                <a:ext cx="22" cy="14"/>
              </a:xfrm>
              <a:custGeom>
                <a:avLst/>
                <a:gdLst>
                  <a:gd name="T0" fmla="*/ 3 w 22"/>
                  <a:gd name="T1" fmla="*/ 14 h 14"/>
                  <a:gd name="T2" fmla="*/ 10 w 22"/>
                  <a:gd name="T3" fmla="*/ 8 h 14"/>
                  <a:gd name="T4" fmla="*/ 14 w 22"/>
                  <a:gd name="T5" fmla="*/ 9 h 14"/>
                  <a:gd name="T6" fmla="*/ 14 w 22"/>
                  <a:gd name="T7" fmla="*/ 0 h 14"/>
                  <a:gd name="T8" fmla="*/ 7 w 22"/>
                  <a:gd name="T9" fmla="*/ 3 h 14"/>
                  <a:gd name="T10" fmla="*/ 0 w 22"/>
                  <a:gd name="T11" fmla="*/ 10 h 14"/>
                  <a:gd name="T12" fmla="*/ 1 w 22"/>
                  <a:gd name="T13" fmla="*/ 10 h 14"/>
                  <a:gd name="T14" fmla="*/ 3 w 22"/>
                  <a:gd name="T1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" h="14">
                    <a:moveTo>
                      <a:pt x="3" y="14"/>
                    </a:moveTo>
                    <a:cubicBezTo>
                      <a:pt x="7" y="14"/>
                      <a:pt x="7" y="10"/>
                      <a:pt x="10" y="8"/>
                    </a:cubicBezTo>
                    <a:cubicBezTo>
                      <a:pt x="11" y="8"/>
                      <a:pt x="14" y="9"/>
                      <a:pt x="14" y="9"/>
                    </a:cubicBezTo>
                    <a:cubicBezTo>
                      <a:pt x="19" y="9"/>
                      <a:pt x="22" y="0"/>
                      <a:pt x="14" y="0"/>
                    </a:cubicBezTo>
                    <a:cubicBezTo>
                      <a:pt x="12" y="0"/>
                      <a:pt x="10" y="3"/>
                      <a:pt x="7" y="3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2"/>
                      <a:pt x="2" y="14"/>
                      <a:pt x="3" y="1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35" name="Freeform 199"/>
              <p:cNvSpPr/>
              <p:nvPr/>
            </p:nvSpPr>
            <p:spPr bwMode="auto">
              <a:xfrm>
                <a:off x="2366" y="1645"/>
                <a:ext cx="17" cy="12"/>
              </a:xfrm>
              <a:custGeom>
                <a:avLst/>
                <a:gdLst>
                  <a:gd name="T0" fmla="*/ 3 w 17"/>
                  <a:gd name="T1" fmla="*/ 10 h 12"/>
                  <a:gd name="T2" fmla="*/ 0 w 17"/>
                  <a:gd name="T3" fmla="*/ 11 h 12"/>
                  <a:gd name="T4" fmla="*/ 4 w 17"/>
                  <a:gd name="T5" fmla="*/ 12 h 12"/>
                  <a:gd name="T6" fmla="*/ 4 w 17"/>
                  <a:gd name="T7" fmla="*/ 12 h 12"/>
                  <a:gd name="T8" fmla="*/ 17 w 17"/>
                  <a:gd name="T9" fmla="*/ 0 h 12"/>
                  <a:gd name="T10" fmla="*/ 3 w 17"/>
                  <a:gd name="T11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12">
                    <a:moveTo>
                      <a:pt x="3" y="10"/>
                    </a:moveTo>
                    <a:cubicBezTo>
                      <a:pt x="2" y="10"/>
                      <a:pt x="0" y="10"/>
                      <a:pt x="0" y="11"/>
                    </a:cubicBezTo>
                    <a:cubicBezTo>
                      <a:pt x="0" y="12"/>
                      <a:pt x="2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1" y="1"/>
                      <a:pt x="9" y="6"/>
                      <a:pt x="3" y="1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36" name="Freeform 200"/>
              <p:cNvSpPr/>
              <p:nvPr/>
            </p:nvSpPr>
            <p:spPr bwMode="auto">
              <a:xfrm>
                <a:off x="2389" y="1592"/>
                <a:ext cx="65" cy="63"/>
              </a:xfrm>
              <a:custGeom>
                <a:avLst/>
                <a:gdLst>
                  <a:gd name="T0" fmla="*/ 61 w 64"/>
                  <a:gd name="T1" fmla="*/ 0 h 63"/>
                  <a:gd name="T2" fmla="*/ 49 w 64"/>
                  <a:gd name="T3" fmla="*/ 11 h 63"/>
                  <a:gd name="T4" fmla="*/ 50 w 64"/>
                  <a:gd name="T5" fmla="*/ 14 h 63"/>
                  <a:gd name="T6" fmla="*/ 35 w 64"/>
                  <a:gd name="T7" fmla="*/ 36 h 63"/>
                  <a:gd name="T8" fmla="*/ 27 w 64"/>
                  <a:gd name="T9" fmla="*/ 40 h 63"/>
                  <a:gd name="T10" fmla="*/ 25 w 64"/>
                  <a:gd name="T11" fmla="*/ 39 h 63"/>
                  <a:gd name="T12" fmla="*/ 27 w 64"/>
                  <a:gd name="T13" fmla="*/ 36 h 63"/>
                  <a:gd name="T14" fmla="*/ 22 w 64"/>
                  <a:gd name="T15" fmla="*/ 43 h 63"/>
                  <a:gd name="T16" fmla="*/ 13 w 64"/>
                  <a:gd name="T17" fmla="*/ 53 h 63"/>
                  <a:gd name="T18" fmla="*/ 8 w 64"/>
                  <a:gd name="T19" fmla="*/ 53 h 63"/>
                  <a:gd name="T20" fmla="*/ 0 w 64"/>
                  <a:gd name="T21" fmla="*/ 61 h 63"/>
                  <a:gd name="T22" fmla="*/ 1 w 64"/>
                  <a:gd name="T23" fmla="*/ 60 h 63"/>
                  <a:gd name="T24" fmla="*/ 4 w 64"/>
                  <a:gd name="T25" fmla="*/ 58 h 63"/>
                  <a:gd name="T26" fmla="*/ 13 w 64"/>
                  <a:gd name="T27" fmla="*/ 61 h 63"/>
                  <a:gd name="T28" fmla="*/ 13 w 64"/>
                  <a:gd name="T29" fmla="*/ 63 h 63"/>
                  <a:gd name="T30" fmla="*/ 64 w 64"/>
                  <a:gd name="T31" fmla="*/ 11 h 63"/>
                  <a:gd name="T32" fmla="*/ 62 w 64"/>
                  <a:gd name="T33" fmla="*/ 5 h 63"/>
                  <a:gd name="T34" fmla="*/ 61 w 64"/>
                  <a:gd name="T35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4" h="63">
                    <a:moveTo>
                      <a:pt x="61" y="0"/>
                    </a:moveTo>
                    <a:cubicBezTo>
                      <a:pt x="49" y="11"/>
                      <a:pt x="49" y="11"/>
                      <a:pt x="49" y="11"/>
                    </a:cubicBezTo>
                    <a:cubicBezTo>
                      <a:pt x="50" y="12"/>
                      <a:pt x="50" y="12"/>
                      <a:pt x="50" y="14"/>
                    </a:cubicBezTo>
                    <a:cubicBezTo>
                      <a:pt x="50" y="23"/>
                      <a:pt x="41" y="34"/>
                      <a:pt x="35" y="36"/>
                    </a:cubicBezTo>
                    <a:cubicBezTo>
                      <a:pt x="31" y="37"/>
                      <a:pt x="31" y="40"/>
                      <a:pt x="27" y="40"/>
                    </a:cubicBezTo>
                    <a:cubicBezTo>
                      <a:pt x="26" y="40"/>
                      <a:pt x="25" y="39"/>
                      <a:pt x="25" y="39"/>
                    </a:cubicBezTo>
                    <a:cubicBezTo>
                      <a:pt x="25" y="38"/>
                      <a:pt x="26" y="37"/>
                      <a:pt x="27" y="36"/>
                    </a:cubicBezTo>
                    <a:cubicBezTo>
                      <a:pt x="26" y="36"/>
                      <a:pt x="22" y="43"/>
                      <a:pt x="22" y="43"/>
                    </a:cubicBezTo>
                    <a:cubicBezTo>
                      <a:pt x="19" y="43"/>
                      <a:pt x="18" y="53"/>
                      <a:pt x="13" y="53"/>
                    </a:cubicBezTo>
                    <a:cubicBezTo>
                      <a:pt x="11" y="53"/>
                      <a:pt x="10" y="53"/>
                      <a:pt x="8" y="53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61"/>
                      <a:pt x="1" y="61"/>
                      <a:pt x="1" y="60"/>
                    </a:cubicBezTo>
                    <a:cubicBezTo>
                      <a:pt x="2" y="60"/>
                      <a:pt x="2" y="58"/>
                      <a:pt x="4" y="58"/>
                    </a:cubicBezTo>
                    <a:cubicBezTo>
                      <a:pt x="7" y="58"/>
                      <a:pt x="10" y="60"/>
                      <a:pt x="13" y="61"/>
                    </a:cubicBezTo>
                    <a:cubicBezTo>
                      <a:pt x="13" y="61"/>
                      <a:pt x="13" y="62"/>
                      <a:pt x="13" y="63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3" y="9"/>
                      <a:pt x="62" y="8"/>
                      <a:pt x="62" y="5"/>
                    </a:cubicBezTo>
                    <a:cubicBezTo>
                      <a:pt x="62" y="3"/>
                      <a:pt x="62" y="2"/>
                      <a:pt x="61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37" name="Freeform 201"/>
              <p:cNvSpPr/>
              <p:nvPr/>
            </p:nvSpPr>
            <p:spPr bwMode="auto">
              <a:xfrm>
                <a:off x="2417" y="1625"/>
                <a:ext cx="30" cy="29"/>
              </a:xfrm>
              <a:custGeom>
                <a:avLst/>
                <a:gdLst>
                  <a:gd name="T0" fmla="*/ 4 w 29"/>
                  <a:gd name="T1" fmla="*/ 29 h 29"/>
                  <a:gd name="T2" fmla="*/ 9 w 29"/>
                  <a:gd name="T3" fmla="*/ 27 h 29"/>
                  <a:gd name="T4" fmla="*/ 12 w 29"/>
                  <a:gd name="T5" fmla="*/ 27 h 29"/>
                  <a:gd name="T6" fmla="*/ 13 w 29"/>
                  <a:gd name="T7" fmla="*/ 27 h 29"/>
                  <a:gd name="T8" fmla="*/ 21 w 29"/>
                  <a:gd name="T9" fmla="*/ 20 h 29"/>
                  <a:gd name="T10" fmla="*/ 20 w 29"/>
                  <a:gd name="T11" fmla="*/ 23 h 29"/>
                  <a:gd name="T12" fmla="*/ 27 w 29"/>
                  <a:gd name="T13" fmla="*/ 17 h 29"/>
                  <a:gd name="T14" fmla="*/ 26 w 29"/>
                  <a:gd name="T15" fmla="*/ 13 h 29"/>
                  <a:gd name="T16" fmla="*/ 29 w 29"/>
                  <a:gd name="T17" fmla="*/ 5 h 29"/>
                  <a:gd name="T18" fmla="*/ 29 w 29"/>
                  <a:gd name="T19" fmla="*/ 0 h 29"/>
                  <a:gd name="T20" fmla="*/ 0 w 29"/>
                  <a:gd name="T21" fmla="*/ 28 h 29"/>
                  <a:gd name="T22" fmla="*/ 4 w 29"/>
                  <a:gd name="T23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" h="29">
                    <a:moveTo>
                      <a:pt x="4" y="29"/>
                    </a:moveTo>
                    <a:cubicBezTo>
                      <a:pt x="6" y="29"/>
                      <a:pt x="8" y="27"/>
                      <a:pt x="9" y="27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2" y="27"/>
                      <a:pt x="13" y="27"/>
                      <a:pt x="13" y="27"/>
                    </a:cubicBezTo>
                    <a:cubicBezTo>
                      <a:pt x="15" y="24"/>
                      <a:pt x="17" y="23"/>
                      <a:pt x="21" y="20"/>
                    </a:cubicBezTo>
                    <a:cubicBezTo>
                      <a:pt x="21" y="22"/>
                      <a:pt x="20" y="22"/>
                      <a:pt x="20" y="23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26" y="16"/>
                      <a:pt x="26" y="15"/>
                      <a:pt x="26" y="13"/>
                    </a:cubicBezTo>
                    <a:cubicBezTo>
                      <a:pt x="26" y="9"/>
                      <a:pt x="29" y="8"/>
                      <a:pt x="29" y="5"/>
                    </a:cubicBezTo>
                    <a:cubicBezTo>
                      <a:pt x="29" y="4"/>
                      <a:pt x="29" y="2"/>
                      <a:pt x="29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1" y="29"/>
                      <a:pt x="2" y="29"/>
                      <a:pt x="4" y="2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38" name="Freeform 202"/>
              <p:cNvSpPr/>
              <p:nvPr/>
            </p:nvSpPr>
            <p:spPr bwMode="auto">
              <a:xfrm>
                <a:off x="2444" y="1571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0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39" name="Freeform 203"/>
              <p:cNvSpPr/>
              <p:nvPr/>
            </p:nvSpPr>
            <p:spPr bwMode="auto">
              <a:xfrm>
                <a:off x="2440" y="1555"/>
                <a:ext cx="27" cy="32"/>
              </a:xfrm>
              <a:custGeom>
                <a:avLst/>
                <a:gdLst>
                  <a:gd name="T0" fmla="*/ 7 w 26"/>
                  <a:gd name="T1" fmla="*/ 16 h 32"/>
                  <a:gd name="T2" fmla="*/ 4 w 26"/>
                  <a:gd name="T3" fmla="*/ 16 h 32"/>
                  <a:gd name="T4" fmla="*/ 5 w 26"/>
                  <a:gd name="T5" fmla="*/ 17 h 32"/>
                  <a:gd name="T6" fmla="*/ 4 w 26"/>
                  <a:gd name="T7" fmla="*/ 16 h 32"/>
                  <a:gd name="T8" fmla="*/ 5 w 26"/>
                  <a:gd name="T9" fmla="*/ 16 h 32"/>
                  <a:gd name="T10" fmla="*/ 5 w 26"/>
                  <a:gd name="T11" fmla="*/ 16 h 32"/>
                  <a:gd name="T12" fmla="*/ 5 w 26"/>
                  <a:gd name="T13" fmla="*/ 18 h 32"/>
                  <a:gd name="T14" fmla="*/ 0 w 26"/>
                  <a:gd name="T15" fmla="*/ 25 h 32"/>
                  <a:gd name="T16" fmla="*/ 2 w 26"/>
                  <a:gd name="T17" fmla="*/ 27 h 32"/>
                  <a:gd name="T18" fmla="*/ 2 w 26"/>
                  <a:gd name="T19" fmla="*/ 32 h 32"/>
                  <a:gd name="T20" fmla="*/ 5 w 26"/>
                  <a:gd name="T21" fmla="*/ 29 h 32"/>
                  <a:gd name="T22" fmla="*/ 2 w 26"/>
                  <a:gd name="T23" fmla="*/ 26 h 32"/>
                  <a:gd name="T24" fmla="*/ 9 w 26"/>
                  <a:gd name="T25" fmla="*/ 24 h 32"/>
                  <a:gd name="T26" fmla="*/ 26 w 26"/>
                  <a:gd name="T27" fmla="*/ 7 h 32"/>
                  <a:gd name="T28" fmla="*/ 18 w 26"/>
                  <a:gd name="T29" fmla="*/ 0 h 32"/>
                  <a:gd name="T30" fmla="*/ 13 w 26"/>
                  <a:gd name="T31" fmla="*/ 5 h 32"/>
                  <a:gd name="T32" fmla="*/ 7 w 26"/>
                  <a:gd name="T33" fmla="*/ 1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32">
                    <a:moveTo>
                      <a:pt x="7" y="16"/>
                    </a:moveTo>
                    <a:cubicBezTo>
                      <a:pt x="6" y="16"/>
                      <a:pt x="5" y="16"/>
                      <a:pt x="4" y="16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6"/>
                      <a:pt x="5" y="16"/>
                      <a:pt x="5" y="16"/>
                    </a:cubicBezTo>
                    <a:cubicBezTo>
                      <a:pt x="4" y="16"/>
                      <a:pt x="5" y="16"/>
                      <a:pt x="5" y="16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20"/>
                      <a:pt x="0" y="22"/>
                      <a:pt x="0" y="25"/>
                    </a:cubicBezTo>
                    <a:cubicBezTo>
                      <a:pt x="0" y="26"/>
                      <a:pt x="2" y="26"/>
                      <a:pt x="2" y="27"/>
                    </a:cubicBezTo>
                    <a:cubicBezTo>
                      <a:pt x="2" y="28"/>
                      <a:pt x="2" y="30"/>
                      <a:pt x="2" y="32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3" y="28"/>
                      <a:pt x="2" y="27"/>
                      <a:pt x="2" y="26"/>
                    </a:cubicBezTo>
                    <a:cubicBezTo>
                      <a:pt x="2" y="22"/>
                      <a:pt x="6" y="23"/>
                      <a:pt x="9" y="24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3" y="5"/>
                      <a:pt x="21" y="2"/>
                      <a:pt x="18" y="0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2" y="9"/>
                      <a:pt x="10" y="16"/>
                      <a:pt x="7" y="1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40" name="Freeform 204"/>
              <p:cNvSpPr/>
              <p:nvPr/>
            </p:nvSpPr>
            <p:spPr bwMode="auto">
              <a:xfrm>
                <a:off x="2462" y="1563"/>
                <a:ext cx="22" cy="20"/>
              </a:xfrm>
              <a:custGeom>
                <a:avLst/>
                <a:gdLst>
                  <a:gd name="T0" fmla="*/ 3 w 22"/>
                  <a:gd name="T1" fmla="*/ 20 h 20"/>
                  <a:gd name="T2" fmla="*/ 13 w 22"/>
                  <a:gd name="T3" fmla="*/ 10 h 20"/>
                  <a:gd name="T4" fmla="*/ 22 w 22"/>
                  <a:gd name="T5" fmla="*/ 8 h 20"/>
                  <a:gd name="T6" fmla="*/ 18 w 22"/>
                  <a:gd name="T7" fmla="*/ 4 h 20"/>
                  <a:gd name="T8" fmla="*/ 20 w 22"/>
                  <a:gd name="T9" fmla="*/ 1 h 20"/>
                  <a:gd name="T10" fmla="*/ 17 w 22"/>
                  <a:gd name="T11" fmla="*/ 1 h 20"/>
                  <a:gd name="T12" fmla="*/ 0 w 22"/>
                  <a:gd name="T13" fmla="*/ 18 h 20"/>
                  <a:gd name="T14" fmla="*/ 3 w 22"/>
                  <a:gd name="T15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" h="20">
                    <a:moveTo>
                      <a:pt x="3" y="20"/>
                    </a:moveTo>
                    <a:cubicBezTo>
                      <a:pt x="5" y="17"/>
                      <a:pt x="7" y="10"/>
                      <a:pt x="13" y="10"/>
                    </a:cubicBezTo>
                    <a:cubicBezTo>
                      <a:pt x="17" y="10"/>
                      <a:pt x="19" y="9"/>
                      <a:pt x="22" y="8"/>
                    </a:cubicBezTo>
                    <a:cubicBezTo>
                      <a:pt x="20" y="8"/>
                      <a:pt x="18" y="6"/>
                      <a:pt x="18" y="4"/>
                    </a:cubicBezTo>
                    <a:cubicBezTo>
                      <a:pt x="18" y="3"/>
                      <a:pt x="19" y="2"/>
                      <a:pt x="20" y="1"/>
                    </a:cubicBezTo>
                    <a:cubicBezTo>
                      <a:pt x="19" y="0"/>
                      <a:pt x="18" y="0"/>
                      <a:pt x="17" y="1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" y="19"/>
                      <a:pt x="2" y="19"/>
                      <a:pt x="3" y="2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grpSp>
          <p:nvGrpSpPr>
            <p:cNvPr id="9" name="Group 406"/>
            <p:cNvGrpSpPr/>
            <p:nvPr/>
          </p:nvGrpSpPr>
          <p:grpSpPr bwMode="auto">
            <a:xfrm>
              <a:off x="1074738" y="1693863"/>
              <a:ext cx="3421063" cy="2184400"/>
              <a:chOff x="677" y="1067"/>
              <a:chExt cx="2155" cy="1376"/>
            </a:xfrm>
          </p:grpSpPr>
          <p:sp>
            <p:nvSpPr>
              <p:cNvPr id="541" name="Freeform 206"/>
              <p:cNvSpPr/>
              <p:nvPr/>
            </p:nvSpPr>
            <p:spPr bwMode="auto">
              <a:xfrm>
                <a:off x="2489" y="1560"/>
                <a:ext cx="1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42" name="Freeform 207"/>
              <p:cNvSpPr/>
              <p:nvPr/>
            </p:nvSpPr>
            <p:spPr bwMode="auto">
              <a:xfrm>
                <a:off x="2482" y="1560"/>
                <a:ext cx="8" cy="7"/>
              </a:xfrm>
              <a:custGeom>
                <a:avLst/>
                <a:gdLst>
                  <a:gd name="T0" fmla="*/ 1 w 8"/>
                  <a:gd name="T1" fmla="*/ 7 h 7"/>
                  <a:gd name="T2" fmla="*/ 8 w 8"/>
                  <a:gd name="T3" fmla="*/ 1 h 7"/>
                  <a:gd name="T4" fmla="*/ 7 w 8"/>
                  <a:gd name="T5" fmla="*/ 0 h 7"/>
                  <a:gd name="T6" fmla="*/ 1 w 8"/>
                  <a:gd name="T7" fmla="*/ 4 h 7"/>
                  <a:gd name="T8" fmla="*/ 1 w 8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7"/>
                    </a:moveTo>
                    <a:cubicBezTo>
                      <a:pt x="4" y="7"/>
                      <a:pt x="7" y="3"/>
                      <a:pt x="8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5" y="1"/>
                      <a:pt x="2" y="3"/>
                      <a:pt x="1" y="4"/>
                    </a:cubicBezTo>
                    <a:cubicBezTo>
                      <a:pt x="1" y="5"/>
                      <a:pt x="0" y="7"/>
                      <a:pt x="1" y="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43" name="Freeform 208"/>
              <p:cNvSpPr/>
              <p:nvPr/>
            </p:nvSpPr>
            <p:spPr bwMode="auto">
              <a:xfrm>
                <a:off x="2498" y="1549"/>
                <a:ext cx="10" cy="8"/>
              </a:xfrm>
              <a:custGeom>
                <a:avLst/>
                <a:gdLst>
                  <a:gd name="T0" fmla="*/ 0 w 10"/>
                  <a:gd name="T1" fmla="*/ 6 h 7"/>
                  <a:gd name="T2" fmla="*/ 0 w 10"/>
                  <a:gd name="T3" fmla="*/ 7 h 7"/>
                  <a:gd name="T4" fmla="*/ 6 w 10"/>
                  <a:gd name="T5" fmla="*/ 4 h 7"/>
                  <a:gd name="T6" fmla="*/ 10 w 10"/>
                  <a:gd name="T7" fmla="*/ 0 h 7"/>
                  <a:gd name="T8" fmla="*/ 7 w 10"/>
                  <a:gd name="T9" fmla="*/ 0 h 7"/>
                  <a:gd name="T10" fmla="*/ 0 w 10"/>
                  <a:gd name="T11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7">
                    <a:moveTo>
                      <a:pt x="0" y="6"/>
                    </a:moveTo>
                    <a:cubicBezTo>
                      <a:pt x="0" y="6"/>
                      <a:pt x="0" y="7"/>
                      <a:pt x="0" y="7"/>
                    </a:cubicBezTo>
                    <a:cubicBezTo>
                      <a:pt x="3" y="7"/>
                      <a:pt x="4" y="6"/>
                      <a:pt x="6" y="4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9" y="0"/>
                      <a:pt x="8" y="0"/>
                      <a:pt x="7" y="0"/>
                    </a:cubicBezTo>
                    <a:cubicBezTo>
                      <a:pt x="4" y="0"/>
                      <a:pt x="0" y="6"/>
                      <a:pt x="0" y="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44" name="Freeform 209"/>
              <p:cNvSpPr/>
              <p:nvPr/>
            </p:nvSpPr>
            <p:spPr bwMode="auto">
              <a:xfrm>
                <a:off x="2453" y="1463"/>
                <a:ext cx="13" cy="22"/>
              </a:xfrm>
              <a:custGeom>
                <a:avLst/>
                <a:gdLst>
                  <a:gd name="T0" fmla="*/ 3 w 13"/>
                  <a:gd name="T1" fmla="*/ 22 h 22"/>
                  <a:gd name="T2" fmla="*/ 12 w 13"/>
                  <a:gd name="T3" fmla="*/ 13 h 22"/>
                  <a:gd name="T4" fmla="*/ 12 w 13"/>
                  <a:gd name="T5" fmla="*/ 5 h 22"/>
                  <a:gd name="T6" fmla="*/ 10 w 13"/>
                  <a:gd name="T7" fmla="*/ 0 h 22"/>
                  <a:gd name="T8" fmla="*/ 1 w 13"/>
                  <a:gd name="T9" fmla="*/ 9 h 22"/>
                  <a:gd name="T10" fmla="*/ 0 w 13"/>
                  <a:gd name="T11" fmla="*/ 17 h 22"/>
                  <a:gd name="T12" fmla="*/ 3 w 13"/>
                  <a:gd name="T13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22">
                    <a:moveTo>
                      <a:pt x="3" y="22"/>
                    </a:moveTo>
                    <a:cubicBezTo>
                      <a:pt x="12" y="13"/>
                      <a:pt x="12" y="13"/>
                      <a:pt x="12" y="13"/>
                    </a:cubicBezTo>
                    <a:cubicBezTo>
                      <a:pt x="11" y="11"/>
                      <a:pt x="13" y="8"/>
                      <a:pt x="12" y="5"/>
                    </a:cubicBezTo>
                    <a:cubicBezTo>
                      <a:pt x="11" y="4"/>
                      <a:pt x="11" y="2"/>
                      <a:pt x="10" y="0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11"/>
                      <a:pt x="0" y="14"/>
                      <a:pt x="0" y="17"/>
                    </a:cubicBezTo>
                    <a:cubicBezTo>
                      <a:pt x="0" y="19"/>
                      <a:pt x="2" y="21"/>
                      <a:pt x="3" y="2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45" name="Freeform 210"/>
              <p:cNvSpPr/>
              <p:nvPr/>
            </p:nvSpPr>
            <p:spPr bwMode="auto">
              <a:xfrm>
                <a:off x="2456" y="1489"/>
                <a:ext cx="14" cy="25"/>
              </a:xfrm>
              <a:custGeom>
                <a:avLst/>
                <a:gdLst>
                  <a:gd name="T0" fmla="*/ 3 w 14"/>
                  <a:gd name="T1" fmla="*/ 17 h 25"/>
                  <a:gd name="T2" fmla="*/ 0 w 14"/>
                  <a:gd name="T3" fmla="*/ 25 h 25"/>
                  <a:gd name="T4" fmla="*/ 14 w 14"/>
                  <a:gd name="T5" fmla="*/ 11 h 25"/>
                  <a:gd name="T6" fmla="*/ 12 w 14"/>
                  <a:gd name="T7" fmla="*/ 5 h 25"/>
                  <a:gd name="T8" fmla="*/ 11 w 14"/>
                  <a:gd name="T9" fmla="*/ 0 h 25"/>
                  <a:gd name="T10" fmla="*/ 3 w 14"/>
                  <a:gd name="T11" fmla="*/ 8 h 25"/>
                  <a:gd name="T12" fmla="*/ 3 w 14"/>
                  <a:gd name="T13" fmla="*/ 17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25">
                    <a:moveTo>
                      <a:pt x="3" y="17"/>
                    </a:moveTo>
                    <a:cubicBezTo>
                      <a:pt x="3" y="20"/>
                      <a:pt x="1" y="22"/>
                      <a:pt x="0" y="25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3" y="9"/>
                      <a:pt x="12" y="7"/>
                      <a:pt x="12" y="5"/>
                    </a:cubicBezTo>
                    <a:cubicBezTo>
                      <a:pt x="11" y="4"/>
                      <a:pt x="11" y="2"/>
                      <a:pt x="11" y="0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11"/>
                      <a:pt x="3" y="13"/>
                      <a:pt x="3" y="1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46" name="Freeform 211"/>
              <p:cNvSpPr/>
              <p:nvPr/>
            </p:nvSpPr>
            <p:spPr bwMode="auto">
              <a:xfrm>
                <a:off x="2473" y="1510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1 w 2"/>
                  <a:gd name="T3" fmla="*/ 0 h 3"/>
                  <a:gd name="T4" fmla="*/ 0 w 2"/>
                  <a:gd name="T5" fmla="*/ 1 h 3"/>
                  <a:gd name="T6" fmla="*/ 2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cubicBezTo>
                      <a:pt x="2" y="2"/>
                      <a:pt x="1" y="1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2"/>
                      <a:pt x="2" y="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47" name="Freeform 212"/>
              <p:cNvSpPr/>
              <p:nvPr/>
            </p:nvSpPr>
            <p:spPr bwMode="auto">
              <a:xfrm>
                <a:off x="2459" y="1523"/>
                <a:ext cx="6" cy="18"/>
              </a:xfrm>
              <a:custGeom>
                <a:avLst/>
                <a:gdLst>
                  <a:gd name="T0" fmla="*/ 0 w 6"/>
                  <a:gd name="T1" fmla="*/ 12 h 18"/>
                  <a:gd name="T2" fmla="*/ 0 w 6"/>
                  <a:gd name="T3" fmla="*/ 18 h 18"/>
                  <a:gd name="T4" fmla="*/ 6 w 6"/>
                  <a:gd name="T5" fmla="*/ 11 h 18"/>
                  <a:gd name="T6" fmla="*/ 2 w 6"/>
                  <a:gd name="T7" fmla="*/ 3 h 18"/>
                  <a:gd name="T8" fmla="*/ 2 w 6"/>
                  <a:gd name="T9" fmla="*/ 0 h 18"/>
                  <a:gd name="T10" fmla="*/ 0 w 6"/>
                  <a:gd name="T11" fmla="*/ 3 h 18"/>
                  <a:gd name="T12" fmla="*/ 0 w 6"/>
                  <a:gd name="T13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8">
                    <a:moveTo>
                      <a:pt x="0" y="12"/>
                    </a:moveTo>
                    <a:cubicBezTo>
                      <a:pt x="0" y="13"/>
                      <a:pt x="0" y="16"/>
                      <a:pt x="0" y="1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4" y="9"/>
                      <a:pt x="2" y="6"/>
                      <a:pt x="2" y="3"/>
                    </a:cubicBezTo>
                    <a:cubicBezTo>
                      <a:pt x="2" y="2"/>
                      <a:pt x="2" y="1"/>
                      <a:pt x="2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6"/>
                      <a:pt x="0" y="8"/>
                      <a:pt x="0" y="1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48" name="Freeform 213"/>
              <p:cNvSpPr/>
              <p:nvPr/>
            </p:nvSpPr>
            <p:spPr bwMode="auto">
              <a:xfrm>
                <a:off x="1778" y="1252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49" name="Freeform 214"/>
              <p:cNvSpPr/>
              <p:nvPr/>
            </p:nvSpPr>
            <p:spPr bwMode="auto">
              <a:xfrm>
                <a:off x="1780" y="1254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50" name="Freeform 215"/>
              <p:cNvSpPr/>
              <p:nvPr/>
            </p:nvSpPr>
            <p:spPr bwMode="auto">
              <a:xfrm>
                <a:off x="1763" y="1184"/>
                <a:ext cx="4" cy="4"/>
              </a:xfrm>
              <a:custGeom>
                <a:avLst/>
                <a:gdLst>
                  <a:gd name="T0" fmla="*/ 0 w 4"/>
                  <a:gd name="T1" fmla="*/ 3 h 4"/>
                  <a:gd name="T2" fmla="*/ 0 w 4"/>
                  <a:gd name="T3" fmla="*/ 4 h 4"/>
                  <a:gd name="T4" fmla="*/ 4 w 4"/>
                  <a:gd name="T5" fmla="*/ 0 h 4"/>
                  <a:gd name="T6" fmla="*/ 3 w 4"/>
                  <a:gd name="T7" fmla="*/ 0 h 4"/>
                  <a:gd name="T8" fmla="*/ 0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3"/>
                    </a:moveTo>
                    <a:cubicBezTo>
                      <a:pt x="0" y="3"/>
                      <a:pt x="0" y="3"/>
                      <a:pt x="0" y="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51" name="Freeform 216"/>
              <p:cNvSpPr/>
              <p:nvPr/>
            </p:nvSpPr>
            <p:spPr bwMode="auto">
              <a:xfrm>
                <a:off x="1733" y="1165"/>
                <a:ext cx="82" cy="79"/>
              </a:xfrm>
              <a:custGeom>
                <a:avLst/>
                <a:gdLst>
                  <a:gd name="T0" fmla="*/ 21 w 81"/>
                  <a:gd name="T1" fmla="*/ 50 h 78"/>
                  <a:gd name="T2" fmla="*/ 17 w 81"/>
                  <a:gd name="T3" fmla="*/ 51 h 78"/>
                  <a:gd name="T4" fmla="*/ 9 w 81"/>
                  <a:gd name="T5" fmla="*/ 59 h 78"/>
                  <a:gd name="T6" fmla="*/ 9 w 81"/>
                  <a:gd name="T7" fmla="*/ 61 h 78"/>
                  <a:gd name="T8" fmla="*/ 0 w 81"/>
                  <a:gd name="T9" fmla="*/ 73 h 78"/>
                  <a:gd name="T10" fmla="*/ 5 w 81"/>
                  <a:gd name="T11" fmla="*/ 78 h 78"/>
                  <a:gd name="T12" fmla="*/ 81 w 81"/>
                  <a:gd name="T13" fmla="*/ 1 h 78"/>
                  <a:gd name="T14" fmla="*/ 78 w 81"/>
                  <a:gd name="T15" fmla="*/ 0 h 78"/>
                  <a:gd name="T16" fmla="*/ 69 w 81"/>
                  <a:gd name="T17" fmla="*/ 4 h 78"/>
                  <a:gd name="T18" fmla="*/ 60 w 81"/>
                  <a:gd name="T19" fmla="*/ 7 h 78"/>
                  <a:gd name="T20" fmla="*/ 20 w 81"/>
                  <a:gd name="T21" fmla="*/ 47 h 78"/>
                  <a:gd name="T22" fmla="*/ 21 w 81"/>
                  <a:gd name="T23" fmla="*/ 5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" h="78">
                    <a:moveTo>
                      <a:pt x="21" y="50"/>
                    </a:moveTo>
                    <a:cubicBezTo>
                      <a:pt x="20" y="50"/>
                      <a:pt x="19" y="50"/>
                      <a:pt x="17" y="51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9" y="66"/>
                      <a:pt x="0" y="66"/>
                      <a:pt x="0" y="73"/>
                    </a:cubicBezTo>
                    <a:cubicBezTo>
                      <a:pt x="0" y="75"/>
                      <a:pt x="3" y="77"/>
                      <a:pt x="5" y="78"/>
                    </a:cubicBezTo>
                    <a:cubicBezTo>
                      <a:pt x="81" y="1"/>
                      <a:pt x="81" y="1"/>
                      <a:pt x="81" y="1"/>
                    </a:cubicBezTo>
                    <a:cubicBezTo>
                      <a:pt x="80" y="1"/>
                      <a:pt x="79" y="0"/>
                      <a:pt x="78" y="0"/>
                    </a:cubicBezTo>
                    <a:cubicBezTo>
                      <a:pt x="73" y="0"/>
                      <a:pt x="73" y="4"/>
                      <a:pt x="69" y="4"/>
                    </a:cubicBezTo>
                    <a:cubicBezTo>
                      <a:pt x="66" y="4"/>
                      <a:pt x="63" y="5"/>
                      <a:pt x="60" y="7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21" y="48"/>
                      <a:pt x="21" y="48"/>
                      <a:pt x="21" y="5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52" name="Freeform 217"/>
              <p:cNvSpPr/>
              <p:nvPr/>
            </p:nvSpPr>
            <p:spPr bwMode="auto">
              <a:xfrm>
                <a:off x="1749" y="1228"/>
                <a:ext cx="18" cy="27"/>
              </a:xfrm>
              <a:custGeom>
                <a:avLst/>
                <a:gdLst>
                  <a:gd name="T0" fmla="*/ 7 w 18"/>
                  <a:gd name="T1" fmla="*/ 25 h 26"/>
                  <a:gd name="T2" fmla="*/ 18 w 18"/>
                  <a:gd name="T3" fmla="*/ 14 h 26"/>
                  <a:gd name="T4" fmla="*/ 16 w 18"/>
                  <a:gd name="T5" fmla="*/ 7 h 26"/>
                  <a:gd name="T6" fmla="*/ 17 w 18"/>
                  <a:gd name="T7" fmla="*/ 0 h 26"/>
                  <a:gd name="T8" fmla="*/ 0 w 18"/>
                  <a:gd name="T9" fmla="*/ 17 h 26"/>
                  <a:gd name="T10" fmla="*/ 2 w 18"/>
                  <a:gd name="T11" fmla="*/ 25 h 26"/>
                  <a:gd name="T12" fmla="*/ 7 w 18"/>
                  <a:gd name="T13" fmla="*/ 2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6">
                    <a:moveTo>
                      <a:pt x="7" y="25"/>
                    </a:moveTo>
                    <a:cubicBezTo>
                      <a:pt x="18" y="14"/>
                      <a:pt x="18" y="14"/>
                      <a:pt x="18" y="14"/>
                    </a:cubicBezTo>
                    <a:cubicBezTo>
                      <a:pt x="17" y="12"/>
                      <a:pt x="16" y="10"/>
                      <a:pt x="16" y="7"/>
                    </a:cubicBezTo>
                    <a:cubicBezTo>
                      <a:pt x="16" y="5"/>
                      <a:pt x="17" y="2"/>
                      <a:pt x="17" y="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" y="19"/>
                      <a:pt x="0" y="22"/>
                      <a:pt x="2" y="25"/>
                    </a:cubicBezTo>
                    <a:cubicBezTo>
                      <a:pt x="2" y="26"/>
                      <a:pt x="4" y="26"/>
                      <a:pt x="7" y="2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53" name="Freeform 218"/>
              <p:cNvSpPr/>
              <p:nvPr/>
            </p:nvSpPr>
            <p:spPr bwMode="auto">
              <a:xfrm>
                <a:off x="1799" y="1154"/>
                <a:ext cx="57" cy="41"/>
              </a:xfrm>
              <a:custGeom>
                <a:avLst/>
                <a:gdLst>
                  <a:gd name="T0" fmla="*/ 13 w 56"/>
                  <a:gd name="T1" fmla="*/ 34 h 41"/>
                  <a:gd name="T2" fmla="*/ 19 w 56"/>
                  <a:gd name="T3" fmla="*/ 27 h 41"/>
                  <a:gd name="T4" fmla="*/ 32 w 56"/>
                  <a:gd name="T5" fmla="*/ 24 h 41"/>
                  <a:gd name="T6" fmla="*/ 56 w 56"/>
                  <a:gd name="T7" fmla="*/ 0 h 41"/>
                  <a:gd name="T8" fmla="*/ 27 w 56"/>
                  <a:gd name="T9" fmla="*/ 14 h 41"/>
                  <a:gd name="T10" fmla="*/ 0 w 56"/>
                  <a:gd name="T11" fmla="*/ 41 h 41"/>
                  <a:gd name="T12" fmla="*/ 13 w 56"/>
                  <a:gd name="T13" fmla="*/ 3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41">
                    <a:moveTo>
                      <a:pt x="13" y="34"/>
                    </a:moveTo>
                    <a:cubicBezTo>
                      <a:pt x="16" y="34"/>
                      <a:pt x="17" y="28"/>
                      <a:pt x="19" y="27"/>
                    </a:cubicBezTo>
                    <a:cubicBezTo>
                      <a:pt x="24" y="25"/>
                      <a:pt x="28" y="24"/>
                      <a:pt x="32" y="24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46" y="3"/>
                      <a:pt x="37" y="11"/>
                      <a:pt x="27" y="14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5" y="39"/>
                      <a:pt x="6" y="34"/>
                      <a:pt x="13" y="3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54" name="Freeform 219"/>
              <p:cNvSpPr/>
              <p:nvPr/>
            </p:nvSpPr>
            <p:spPr bwMode="auto">
              <a:xfrm>
                <a:off x="1768" y="1250"/>
                <a:ext cx="13" cy="6"/>
              </a:xfrm>
              <a:custGeom>
                <a:avLst/>
                <a:gdLst>
                  <a:gd name="T0" fmla="*/ 13 w 13"/>
                  <a:gd name="T1" fmla="*/ 6 h 6"/>
                  <a:gd name="T2" fmla="*/ 12 w 13"/>
                  <a:gd name="T3" fmla="*/ 5 h 6"/>
                  <a:gd name="T4" fmla="*/ 6 w 13"/>
                  <a:gd name="T5" fmla="*/ 0 h 6"/>
                  <a:gd name="T6" fmla="*/ 0 w 13"/>
                  <a:gd name="T7" fmla="*/ 6 h 6"/>
                  <a:gd name="T8" fmla="*/ 13 w 13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6">
                    <a:moveTo>
                      <a:pt x="13" y="6"/>
                    </a:moveTo>
                    <a:cubicBezTo>
                      <a:pt x="13" y="6"/>
                      <a:pt x="13" y="5"/>
                      <a:pt x="12" y="5"/>
                    </a:cubicBezTo>
                    <a:cubicBezTo>
                      <a:pt x="10" y="3"/>
                      <a:pt x="8" y="1"/>
                      <a:pt x="6" y="0"/>
                    </a:cubicBezTo>
                    <a:cubicBezTo>
                      <a:pt x="0" y="6"/>
                      <a:pt x="0" y="6"/>
                      <a:pt x="0" y="6"/>
                    </a:cubicBezTo>
                    <a:lnTo>
                      <a:pt x="13" y="6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55" name="Freeform 220"/>
              <p:cNvSpPr/>
              <p:nvPr/>
            </p:nvSpPr>
            <p:spPr bwMode="auto">
              <a:xfrm>
                <a:off x="1852" y="1155"/>
                <a:ext cx="21" cy="17"/>
              </a:xfrm>
              <a:custGeom>
                <a:avLst/>
                <a:gdLst>
                  <a:gd name="T0" fmla="*/ 21 w 21"/>
                  <a:gd name="T1" fmla="*/ 5 h 17"/>
                  <a:gd name="T2" fmla="*/ 17 w 21"/>
                  <a:gd name="T3" fmla="*/ 0 h 17"/>
                  <a:gd name="T4" fmla="*/ 0 w 21"/>
                  <a:gd name="T5" fmla="*/ 17 h 17"/>
                  <a:gd name="T6" fmla="*/ 21 w 21"/>
                  <a:gd name="T7" fmla="*/ 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7">
                    <a:moveTo>
                      <a:pt x="21" y="5"/>
                    </a:moveTo>
                    <a:cubicBezTo>
                      <a:pt x="21" y="3"/>
                      <a:pt x="19" y="2"/>
                      <a:pt x="17" y="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9" y="15"/>
                      <a:pt x="21" y="12"/>
                      <a:pt x="21" y="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56" name="Freeform 221"/>
              <p:cNvSpPr/>
              <p:nvPr/>
            </p:nvSpPr>
            <p:spPr bwMode="auto">
              <a:xfrm>
                <a:off x="1619" y="1330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57" name="Freeform 222"/>
              <p:cNvSpPr/>
              <p:nvPr/>
            </p:nvSpPr>
            <p:spPr bwMode="auto">
              <a:xfrm>
                <a:off x="1482" y="1331"/>
                <a:ext cx="130" cy="126"/>
              </a:xfrm>
              <a:custGeom>
                <a:avLst/>
                <a:gdLst>
                  <a:gd name="T0" fmla="*/ 58 w 129"/>
                  <a:gd name="T1" fmla="*/ 68 h 125"/>
                  <a:gd name="T2" fmla="*/ 55 w 129"/>
                  <a:gd name="T3" fmla="*/ 67 h 125"/>
                  <a:gd name="T4" fmla="*/ 36 w 129"/>
                  <a:gd name="T5" fmla="*/ 86 h 125"/>
                  <a:gd name="T6" fmla="*/ 31 w 129"/>
                  <a:gd name="T7" fmla="*/ 93 h 125"/>
                  <a:gd name="T8" fmla="*/ 29 w 129"/>
                  <a:gd name="T9" fmla="*/ 93 h 125"/>
                  <a:gd name="T10" fmla="*/ 0 w 129"/>
                  <a:gd name="T11" fmla="*/ 122 h 125"/>
                  <a:gd name="T12" fmla="*/ 0 w 129"/>
                  <a:gd name="T13" fmla="*/ 125 h 125"/>
                  <a:gd name="T14" fmla="*/ 7 w 129"/>
                  <a:gd name="T15" fmla="*/ 124 h 125"/>
                  <a:gd name="T16" fmla="*/ 8 w 129"/>
                  <a:gd name="T17" fmla="*/ 125 h 125"/>
                  <a:gd name="T18" fmla="*/ 10 w 129"/>
                  <a:gd name="T19" fmla="*/ 125 h 125"/>
                  <a:gd name="T20" fmla="*/ 10 w 129"/>
                  <a:gd name="T21" fmla="*/ 125 h 125"/>
                  <a:gd name="T22" fmla="*/ 13 w 129"/>
                  <a:gd name="T23" fmla="*/ 125 h 125"/>
                  <a:gd name="T24" fmla="*/ 129 w 129"/>
                  <a:gd name="T25" fmla="*/ 8 h 125"/>
                  <a:gd name="T26" fmla="*/ 122 w 129"/>
                  <a:gd name="T27" fmla="*/ 0 h 125"/>
                  <a:gd name="T28" fmla="*/ 68 w 129"/>
                  <a:gd name="T29" fmla="*/ 54 h 125"/>
                  <a:gd name="T30" fmla="*/ 73 w 129"/>
                  <a:gd name="T31" fmla="*/ 62 h 125"/>
                  <a:gd name="T32" fmla="*/ 58 w 129"/>
                  <a:gd name="T33" fmla="*/ 68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9" h="125">
                    <a:moveTo>
                      <a:pt x="58" y="68"/>
                    </a:moveTo>
                    <a:cubicBezTo>
                      <a:pt x="57" y="68"/>
                      <a:pt x="56" y="68"/>
                      <a:pt x="55" y="67"/>
                    </a:cubicBezTo>
                    <a:cubicBezTo>
                      <a:pt x="36" y="86"/>
                      <a:pt x="36" y="86"/>
                      <a:pt x="36" y="86"/>
                    </a:cubicBezTo>
                    <a:cubicBezTo>
                      <a:pt x="37" y="91"/>
                      <a:pt x="34" y="93"/>
                      <a:pt x="31" y="93"/>
                    </a:cubicBezTo>
                    <a:cubicBezTo>
                      <a:pt x="31" y="93"/>
                      <a:pt x="30" y="93"/>
                      <a:pt x="29" y="93"/>
                    </a:cubicBezTo>
                    <a:cubicBezTo>
                      <a:pt x="0" y="122"/>
                      <a:pt x="0" y="122"/>
                      <a:pt x="0" y="122"/>
                    </a:cubicBezTo>
                    <a:cubicBezTo>
                      <a:pt x="0" y="123"/>
                      <a:pt x="0" y="124"/>
                      <a:pt x="0" y="125"/>
                    </a:cubicBezTo>
                    <a:cubicBezTo>
                      <a:pt x="2" y="125"/>
                      <a:pt x="5" y="125"/>
                      <a:pt x="7" y="124"/>
                    </a:cubicBezTo>
                    <a:cubicBezTo>
                      <a:pt x="7" y="124"/>
                      <a:pt x="7" y="125"/>
                      <a:pt x="8" y="125"/>
                    </a:cubicBezTo>
                    <a:cubicBezTo>
                      <a:pt x="8" y="125"/>
                      <a:pt x="9" y="125"/>
                      <a:pt x="10" y="125"/>
                    </a:cubicBezTo>
                    <a:cubicBezTo>
                      <a:pt x="10" y="125"/>
                      <a:pt x="10" y="125"/>
                      <a:pt x="10" y="125"/>
                    </a:cubicBezTo>
                    <a:cubicBezTo>
                      <a:pt x="11" y="125"/>
                      <a:pt x="12" y="125"/>
                      <a:pt x="13" y="125"/>
                    </a:cubicBezTo>
                    <a:cubicBezTo>
                      <a:pt x="129" y="8"/>
                      <a:pt x="129" y="8"/>
                      <a:pt x="129" y="8"/>
                    </a:cubicBezTo>
                    <a:cubicBezTo>
                      <a:pt x="126" y="7"/>
                      <a:pt x="123" y="3"/>
                      <a:pt x="122" y="0"/>
                    </a:cubicBezTo>
                    <a:cubicBezTo>
                      <a:pt x="68" y="54"/>
                      <a:pt x="68" y="54"/>
                      <a:pt x="68" y="54"/>
                    </a:cubicBezTo>
                    <a:cubicBezTo>
                      <a:pt x="70" y="56"/>
                      <a:pt x="72" y="58"/>
                      <a:pt x="73" y="62"/>
                    </a:cubicBezTo>
                    <a:cubicBezTo>
                      <a:pt x="70" y="64"/>
                      <a:pt x="61" y="68"/>
                      <a:pt x="58" y="68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58" name="Freeform 223"/>
              <p:cNvSpPr/>
              <p:nvPr/>
            </p:nvSpPr>
            <p:spPr bwMode="auto">
              <a:xfrm>
                <a:off x="1509" y="1314"/>
                <a:ext cx="157" cy="152"/>
              </a:xfrm>
              <a:custGeom>
                <a:avLst/>
                <a:gdLst>
                  <a:gd name="T0" fmla="*/ 6 w 156"/>
                  <a:gd name="T1" fmla="*/ 151 h 151"/>
                  <a:gd name="T2" fmla="*/ 156 w 156"/>
                  <a:gd name="T3" fmla="*/ 1 h 151"/>
                  <a:gd name="T4" fmla="*/ 145 w 156"/>
                  <a:gd name="T5" fmla="*/ 1 h 151"/>
                  <a:gd name="T6" fmla="*/ 122 w 156"/>
                  <a:gd name="T7" fmla="*/ 20 h 151"/>
                  <a:gd name="T8" fmla="*/ 0 w 156"/>
                  <a:gd name="T9" fmla="*/ 142 h 151"/>
                  <a:gd name="T10" fmla="*/ 6 w 156"/>
                  <a:gd name="T11" fmla="*/ 15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6" h="151">
                    <a:moveTo>
                      <a:pt x="6" y="151"/>
                    </a:moveTo>
                    <a:cubicBezTo>
                      <a:pt x="156" y="1"/>
                      <a:pt x="156" y="1"/>
                      <a:pt x="156" y="1"/>
                    </a:cubicBezTo>
                    <a:cubicBezTo>
                      <a:pt x="152" y="0"/>
                      <a:pt x="148" y="0"/>
                      <a:pt x="145" y="1"/>
                    </a:cubicBezTo>
                    <a:cubicBezTo>
                      <a:pt x="138" y="3"/>
                      <a:pt x="140" y="22"/>
                      <a:pt x="122" y="20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3" y="143"/>
                      <a:pt x="5" y="147"/>
                      <a:pt x="6" y="15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59" name="Freeform 224"/>
              <p:cNvSpPr/>
              <p:nvPr/>
            </p:nvSpPr>
            <p:spPr bwMode="auto">
              <a:xfrm>
                <a:off x="1512" y="1292"/>
                <a:ext cx="205" cy="201"/>
              </a:xfrm>
              <a:custGeom>
                <a:avLst/>
                <a:gdLst>
                  <a:gd name="T0" fmla="*/ 4 w 204"/>
                  <a:gd name="T1" fmla="*/ 200 h 200"/>
                  <a:gd name="T2" fmla="*/ 204 w 204"/>
                  <a:gd name="T3" fmla="*/ 0 h 200"/>
                  <a:gd name="T4" fmla="*/ 180 w 204"/>
                  <a:gd name="T5" fmla="*/ 13 h 200"/>
                  <a:gd name="T6" fmla="*/ 177 w 204"/>
                  <a:gd name="T7" fmla="*/ 13 h 200"/>
                  <a:gd name="T8" fmla="*/ 0 w 204"/>
                  <a:gd name="T9" fmla="*/ 190 h 200"/>
                  <a:gd name="T10" fmla="*/ 4 w 204"/>
                  <a:gd name="T11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4" h="200">
                    <a:moveTo>
                      <a:pt x="4" y="200"/>
                    </a:moveTo>
                    <a:cubicBezTo>
                      <a:pt x="204" y="0"/>
                      <a:pt x="204" y="0"/>
                      <a:pt x="204" y="0"/>
                    </a:cubicBezTo>
                    <a:cubicBezTo>
                      <a:pt x="194" y="7"/>
                      <a:pt x="184" y="13"/>
                      <a:pt x="180" y="13"/>
                    </a:cubicBezTo>
                    <a:cubicBezTo>
                      <a:pt x="179" y="13"/>
                      <a:pt x="178" y="13"/>
                      <a:pt x="177" y="13"/>
                    </a:cubicBezTo>
                    <a:cubicBezTo>
                      <a:pt x="0" y="190"/>
                      <a:pt x="0" y="190"/>
                      <a:pt x="0" y="190"/>
                    </a:cubicBezTo>
                    <a:cubicBezTo>
                      <a:pt x="0" y="194"/>
                      <a:pt x="3" y="197"/>
                      <a:pt x="4" y="20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60" name="Freeform 225"/>
              <p:cNvSpPr/>
              <p:nvPr/>
            </p:nvSpPr>
            <p:spPr bwMode="auto">
              <a:xfrm>
                <a:off x="1506" y="1280"/>
                <a:ext cx="247" cy="245"/>
              </a:xfrm>
              <a:custGeom>
                <a:avLst/>
                <a:gdLst>
                  <a:gd name="T0" fmla="*/ 237 w 246"/>
                  <a:gd name="T1" fmla="*/ 0 h 244"/>
                  <a:gd name="T2" fmla="*/ 0 w 246"/>
                  <a:gd name="T3" fmla="*/ 236 h 244"/>
                  <a:gd name="T4" fmla="*/ 0 w 246"/>
                  <a:gd name="T5" fmla="*/ 237 h 244"/>
                  <a:gd name="T6" fmla="*/ 7 w 246"/>
                  <a:gd name="T7" fmla="*/ 244 h 244"/>
                  <a:gd name="T8" fmla="*/ 8 w 246"/>
                  <a:gd name="T9" fmla="*/ 244 h 244"/>
                  <a:gd name="T10" fmla="*/ 246 w 246"/>
                  <a:gd name="T11" fmla="*/ 5 h 244"/>
                  <a:gd name="T12" fmla="*/ 244 w 246"/>
                  <a:gd name="T13" fmla="*/ 4 h 244"/>
                  <a:gd name="T14" fmla="*/ 237 w 246"/>
                  <a:gd name="T15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6" h="244">
                    <a:moveTo>
                      <a:pt x="237" y="0"/>
                    </a:moveTo>
                    <a:cubicBezTo>
                      <a:pt x="0" y="236"/>
                      <a:pt x="0" y="236"/>
                      <a:pt x="0" y="236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43"/>
                      <a:pt x="3" y="244"/>
                      <a:pt x="7" y="244"/>
                    </a:cubicBezTo>
                    <a:cubicBezTo>
                      <a:pt x="7" y="244"/>
                      <a:pt x="8" y="244"/>
                      <a:pt x="8" y="244"/>
                    </a:cubicBezTo>
                    <a:cubicBezTo>
                      <a:pt x="246" y="5"/>
                      <a:pt x="246" y="5"/>
                      <a:pt x="246" y="5"/>
                    </a:cubicBezTo>
                    <a:cubicBezTo>
                      <a:pt x="246" y="5"/>
                      <a:pt x="245" y="5"/>
                      <a:pt x="244" y="4"/>
                    </a:cubicBezTo>
                    <a:cubicBezTo>
                      <a:pt x="243" y="1"/>
                      <a:pt x="240" y="0"/>
                      <a:pt x="237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61" name="Freeform 226"/>
              <p:cNvSpPr/>
              <p:nvPr/>
            </p:nvSpPr>
            <p:spPr bwMode="auto">
              <a:xfrm>
                <a:off x="1530" y="1279"/>
                <a:ext cx="259" cy="245"/>
              </a:xfrm>
              <a:custGeom>
                <a:avLst/>
                <a:gdLst>
                  <a:gd name="T0" fmla="*/ 9 w 258"/>
                  <a:gd name="T1" fmla="*/ 241 h 244"/>
                  <a:gd name="T2" fmla="*/ 14 w 258"/>
                  <a:gd name="T3" fmla="*/ 244 h 244"/>
                  <a:gd name="T4" fmla="*/ 258 w 258"/>
                  <a:gd name="T5" fmla="*/ 0 h 244"/>
                  <a:gd name="T6" fmla="*/ 237 w 258"/>
                  <a:gd name="T7" fmla="*/ 6 h 244"/>
                  <a:gd name="T8" fmla="*/ 0 w 258"/>
                  <a:gd name="T9" fmla="*/ 243 h 244"/>
                  <a:gd name="T10" fmla="*/ 9 w 258"/>
                  <a:gd name="T11" fmla="*/ 241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8" h="244">
                    <a:moveTo>
                      <a:pt x="9" y="241"/>
                    </a:moveTo>
                    <a:cubicBezTo>
                      <a:pt x="11" y="241"/>
                      <a:pt x="13" y="242"/>
                      <a:pt x="14" y="244"/>
                    </a:cubicBezTo>
                    <a:cubicBezTo>
                      <a:pt x="258" y="0"/>
                      <a:pt x="258" y="0"/>
                      <a:pt x="258" y="0"/>
                    </a:cubicBezTo>
                    <a:cubicBezTo>
                      <a:pt x="252" y="1"/>
                      <a:pt x="245" y="4"/>
                      <a:pt x="237" y="6"/>
                    </a:cubicBezTo>
                    <a:cubicBezTo>
                      <a:pt x="0" y="243"/>
                      <a:pt x="0" y="243"/>
                      <a:pt x="0" y="243"/>
                    </a:cubicBezTo>
                    <a:cubicBezTo>
                      <a:pt x="3" y="242"/>
                      <a:pt x="6" y="241"/>
                      <a:pt x="9" y="24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62" name="Freeform 227"/>
              <p:cNvSpPr/>
              <p:nvPr/>
            </p:nvSpPr>
            <p:spPr bwMode="auto">
              <a:xfrm>
                <a:off x="1860" y="1228"/>
                <a:ext cx="8" cy="9"/>
              </a:xfrm>
              <a:custGeom>
                <a:avLst/>
                <a:gdLst>
                  <a:gd name="T0" fmla="*/ 0 w 8"/>
                  <a:gd name="T1" fmla="*/ 9 h 9"/>
                  <a:gd name="T2" fmla="*/ 8 w 8"/>
                  <a:gd name="T3" fmla="*/ 0 h 9"/>
                  <a:gd name="T4" fmla="*/ 0 w 8"/>
                  <a:gd name="T5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9">
                    <a:moveTo>
                      <a:pt x="0" y="9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5" y="3"/>
                      <a:pt x="2" y="6"/>
                      <a:pt x="0" y="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63" name="Freeform 228"/>
              <p:cNvSpPr/>
              <p:nvPr/>
            </p:nvSpPr>
            <p:spPr bwMode="auto">
              <a:xfrm>
                <a:off x="1549" y="1266"/>
                <a:ext cx="280" cy="278"/>
              </a:xfrm>
              <a:custGeom>
                <a:avLst/>
                <a:gdLst>
                  <a:gd name="T0" fmla="*/ 5 w 278"/>
                  <a:gd name="T1" fmla="*/ 268 h 277"/>
                  <a:gd name="T2" fmla="*/ 5 w 278"/>
                  <a:gd name="T3" fmla="*/ 277 h 277"/>
                  <a:gd name="T4" fmla="*/ 278 w 278"/>
                  <a:gd name="T5" fmla="*/ 3 h 277"/>
                  <a:gd name="T6" fmla="*/ 266 w 278"/>
                  <a:gd name="T7" fmla="*/ 0 h 277"/>
                  <a:gd name="T8" fmla="*/ 255 w 278"/>
                  <a:gd name="T9" fmla="*/ 10 h 277"/>
                  <a:gd name="T10" fmla="*/ 248 w 278"/>
                  <a:gd name="T11" fmla="*/ 18 h 277"/>
                  <a:gd name="T12" fmla="*/ 0 w 278"/>
                  <a:gd name="T13" fmla="*/ 266 h 277"/>
                  <a:gd name="T14" fmla="*/ 5 w 278"/>
                  <a:gd name="T15" fmla="*/ 268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8" h="277">
                    <a:moveTo>
                      <a:pt x="5" y="268"/>
                    </a:moveTo>
                    <a:cubicBezTo>
                      <a:pt x="5" y="277"/>
                      <a:pt x="5" y="277"/>
                      <a:pt x="5" y="277"/>
                    </a:cubicBezTo>
                    <a:cubicBezTo>
                      <a:pt x="278" y="3"/>
                      <a:pt x="278" y="3"/>
                      <a:pt x="278" y="3"/>
                    </a:cubicBezTo>
                    <a:cubicBezTo>
                      <a:pt x="273" y="2"/>
                      <a:pt x="269" y="1"/>
                      <a:pt x="266" y="0"/>
                    </a:cubicBezTo>
                    <a:cubicBezTo>
                      <a:pt x="255" y="10"/>
                      <a:pt x="255" y="10"/>
                      <a:pt x="255" y="10"/>
                    </a:cubicBezTo>
                    <a:cubicBezTo>
                      <a:pt x="255" y="21"/>
                      <a:pt x="251" y="20"/>
                      <a:pt x="248" y="18"/>
                    </a:cubicBezTo>
                    <a:cubicBezTo>
                      <a:pt x="0" y="266"/>
                      <a:pt x="0" y="266"/>
                      <a:pt x="0" y="266"/>
                    </a:cubicBezTo>
                    <a:cubicBezTo>
                      <a:pt x="1" y="267"/>
                      <a:pt x="2" y="268"/>
                      <a:pt x="5" y="268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64" name="Freeform 229"/>
              <p:cNvSpPr/>
              <p:nvPr/>
            </p:nvSpPr>
            <p:spPr bwMode="auto">
              <a:xfrm>
                <a:off x="1570" y="1272"/>
                <a:ext cx="279" cy="273"/>
              </a:xfrm>
              <a:custGeom>
                <a:avLst/>
                <a:gdLst>
                  <a:gd name="T0" fmla="*/ 10 w 277"/>
                  <a:gd name="T1" fmla="*/ 272 h 272"/>
                  <a:gd name="T2" fmla="*/ 277 w 277"/>
                  <a:gd name="T3" fmla="*/ 5 h 272"/>
                  <a:gd name="T4" fmla="*/ 267 w 277"/>
                  <a:gd name="T5" fmla="*/ 0 h 272"/>
                  <a:gd name="T6" fmla="*/ 0 w 277"/>
                  <a:gd name="T7" fmla="*/ 267 h 272"/>
                  <a:gd name="T8" fmla="*/ 3 w 277"/>
                  <a:gd name="T9" fmla="*/ 267 h 272"/>
                  <a:gd name="T10" fmla="*/ 10 w 277"/>
                  <a:gd name="T11" fmla="*/ 272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7" h="272">
                    <a:moveTo>
                      <a:pt x="10" y="272"/>
                    </a:moveTo>
                    <a:cubicBezTo>
                      <a:pt x="277" y="5"/>
                      <a:pt x="277" y="5"/>
                      <a:pt x="277" y="5"/>
                    </a:cubicBezTo>
                    <a:cubicBezTo>
                      <a:pt x="274" y="4"/>
                      <a:pt x="270" y="2"/>
                      <a:pt x="267" y="0"/>
                    </a:cubicBezTo>
                    <a:cubicBezTo>
                      <a:pt x="0" y="267"/>
                      <a:pt x="0" y="267"/>
                      <a:pt x="0" y="267"/>
                    </a:cubicBezTo>
                    <a:cubicBezTo>
                      <a:pt x="1" y="267"/>
                      <a:pt x="2" y="267"/>
                      <a:pt x="3" y="267"/>
                    </a:cubicBezTo>
                    <a:cubicBezTo>
                      <a:pt x="5" y="267"/>
                      <a:pt x="7" y="269"/>
                      <a:pt x="10" y="27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65" name="Freeform 230"/>
              <p:cNvSpPr/>
              <p:nvPr/>
            </p:nvSpPr>
            <p:spPr bwMode="auto">
              <a:xfrm>
                <a:off x="1856" y="1220"/>
                <a:ext cx="46" cy="47"/>
              </a:xfrm>
              <a:custGeom>
                <a:avLst/>
                <a:gdLst>
                  <a:gd name="T0" fmla="*/ 4 w 46"/>
                  <a:gd name="T1" fmla="*/ 46 h 46"/>
                  <a:gd name="T2" fmla="*/ 46 w 46"/>
                  <a:gd name="T3" fmla="*/ 4 h 46"/>
                  <a:gd name="T4" fmla="*/ 35 w 46"/>
                  <a:gd name="T5" fmla="*/ 0 h 46"/>
                  <a:gd name="T6" fmla="*/ 0 w 46"/>
                  <a:gd name="T7" fmla="*/ 35 h 46"/>
                  <a:gd name="T8" fmla="*/ 4 w 46"/>
                  <a:gd name="T9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46">
                    <a:moveTo>
                      <a:pt x="4" y="46"/>
                    </a:moveTo>
                    <a:cubicBezTo>
                      <a:pt x="46" y="4"/>
                      <a:pt x="46" y="4"/>
                      <a:pt x="46" y="4"/>
                    </a:cubicBezTo>
                    <a:cubicBezTo>
                      <a:pt x="44" y="2"/>
                      <a:pt x="41" y="1"/>
                      <a:pt x="35" y="0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1" y="39"/>
                      <a:pt x="2" y="42"/>
                      <a:pt x="4" y="4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66" name="Freeform 231"/>
              <p:cNvSpPr/>
              <p:nvPr/>
            </p:nvSpPr>
            <p:spPr bwMode="auto">
              <a:xfrm>
                <a:off x="1532" y="1599"/>
                <a:ext cx="24" cy="22"/>
              </a:xfrm>
              <a:custGeom>
                <a:avLst/>
                <a:gdLst>
                  <a:gd name="T0" fmla="*/ 6 w 24"/>
                  <a:gd name="T1" fmla="*/ 3 h 22"/>
                  <a:gd name="T2" fmla="*/ 1 w 24"/>
                  <a:gd name="T3" fmla="*/ 8 h 22"/>
                  <a:gd name="T4" fmla="*/ 1 w 24"/>
                  <a:gd name="T5" fmla="*/ 9 h 22"/>
                  <a:gd name="T6" fmla="*/ 6 w 24"/>
                  <a:gd name="T7" fmla="*/ 10 h 22"/>
                  <a:gd name="T8" fmla="*/ 6 w 24"/>
                  <a:gd name="T9" fmla="*/ 13 h 22"/>
                  <a:gd name="T10" fmla="*/ 0 w 24"/>
                  <a:gd name="T11" fmla="*/ 21 h 22"/>
                  <a:gd name="T12" fmla="*/ 3 w 24"/>
                  <a:gd name="T13" fmla="*/ 22 h 22"/>
                  <a:gd name="T14" fmla="*/ 24 w 24"/>
                  <a:gd name="T15" fmla="*/ 0 h 22"/>
                  <a:gd name="T16" fmla="*/ 6 w 24"/>
                  <a:gd name="T17" fmla="*/ 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2">
                    <a:moveTo>
                      <a:pt x="6" y="3"/>
                    </a:move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9"/>
                    </a:cubicBezTo>
                    <a:cubicBezTo>
                      <a:pt x="1" y="10"/>
                      <a:pt x="4" y="10"/>
                      <a:pt x="6" y="10"/>
                    </a:cubicBezTo>
                    <a:cubicBezTo>
                      <a:pt x="5" y="11"/>
                      <a:pt x="6" y="11"/>
                      <a:pt x="6" y="13"/>
                    </a:cubicBezTo>
                    <a:cubicBezTo>
                      <a:pt x="6" y="18"/>
                      <a:pt x="3" y="18"/>
                      <a:pt x="0" y="21"/>
                    </a:cubicBezTo>
                    <a:cubicBezTo>
                      <a:pt x="1" y="21"/>
                      <a:pt x="2" y="21"/>
                      <a:pt x="3" y="22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0" y="1"/>
                      <a:pt x="12" y="1"/>
                      <a:pt x="6" y="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67" name="Freeform 232"/>
              <p:cNvSpPr/>
              <p:nvPr/>
            </p:nvSpPr>
            <p:spPr bwMode="auto">
              <a:xfrm>
                <a:off x="1556" y="1593"/>
                <a:ext cx="5" cy="4"/>
              </a:xfrm>
              <a:custGeom>
                <a:avLst/>
                <a:gdLst>
                  <a:gd name="T0" fmla="*/ 0 w 5"/>
                  <a:gd name="T1" fmla="*/ 2 h 4"/>
                  <a:gd name="T2" fmla="*/ 2 w 5"/>
                  <a:gd name="T3" fmla="*/ 4 h 4"/>
                  <a:gd name="T4" fmla="*/ 5 w 5"/>
                  <a:gd name="T5" fmla="*/ 1 h 4"/>
                  <a:gd name="T6" fmla="*/ 0 w 5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0" y="2"/>
                    </a:moveTo>
                    <a:cubicBezTo>
                      <a:pt x="0" y="4"/>
                      <a:pt x="1" y="3"/>
                      <a:pt x="2" y="4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3" y="1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68" name="Freeform 233"/>
              <p:cNvSpPr/>
              <p:nvPr/>
            </p:nvSpPr>
            <p:spPr bwMode="auto">
              <a:xfrm>
                <a:off x="1586" y="1282"/>
                <a:ext cx="283" cy="279"/>
              </a:xfrm>
              <a:custGeom>
                <a:avLst/>
                <a:gdLst>
                  <a:gd name="T0" fmla="*/ 8 w 281"/>
                  <a:gd name="T1" fmla="*/ 277 h 277"/>
                  <a:gd name="T2" fmla="*/ 18 w 281"/>
                  <a:gd name="T3" fmla="*/ 267 h 277"/>
                  <a:gd name="T4" fmla="*/ 15 w 281"/>
                  <a:gd name="T5" fmla="*/ 264 h 277"/>
                  <a:gd name="T6" fmla="*/ 29 w 281"/>
                  <a:gd name="T7" fmla="*/ 257 h 277"/>
                  <a:gd name="T8" fmla="*/ 281 w 281"/>
                  <a:gd name="T9" fmla="*/ 4 h 277"/>
                  <a:gd name="T10" fmla="*/ 270 w 281"/>
                  <a:gd name="T11" fmla="*/ 0 h 277"/>
                  <a:gd name="T12" fmla="*/ 0 w 281"/>
                  <a:gd name="T13" fmla="*/ 270 h 277"/>
                  <a:gd name="T14" fmla="*/ 8 w 281"/>
                  <a:gd name="T15" fmla="*/ 277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1" h="277">
                    <a:moveTo>
                      <a:pt x="8" y="277"/>
                    </a:moveTo>
                    <a:cubicBezTo>
                      <a:pt x="18" y="267"/>
                      <a:pt x="18" y="267"/>
                      <a:pt x="18" y="267"/>
                    </a:cubicBezTo>
                    <a:cubicBezTo>
                      <a:pt x="17" y="267"/>
                      <a:pt x="15" y="266"/>
                      <a:pt x="15" y="264"/>
                    </a:cubicBezTo>
                    <a:cubicBezTo>
                      <a:pt x="15" y="263"/>
                      <a:pt x="22" y="260"/>
                      <a:pt x="29" y="257"/>
                    </a:cubicBezTo>
                    <a:cubicBezTo>
                      <a:pt x="281" y="4"/>
                      <a:pt x="281" y="4"/>
                      <a:pt x="281" y="4"/>
                    </a:cubicBezTo>
                    <a:cubicBezTo>
                      <a:pt x="279" y="4"/>
                      <a:pt x="275" y="2"/>
                      <a:pt x="270" y="0"/>
                    </a:cubicBezTo>
                    <a:cubicBezTo>
                      <a:pt x="0" y="270"/>
                      <a:pt x="0" y="270"/>
                      <a:pt x="0" y="270"/>
                    </a:cubicBezTo>
                    <a:cubicBezTo>
                      <a:pt x="3" y="274"/>
                      <a:pt x="6" y="277"/>
                      <a:pt x="8" y="27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69" name="Freeform 234"/>
              <p:cNvSpPr/>
              <p:nvPr/>
            </p:nvSpPr>
            <p:spPr bwMode="auto">
              <a:xfrm>
                <a:off x="1866" y="1242"/>
                <a:ext cx="33" cy="42"/>
              </a:xfrm>
              <a:custGeom>
                <a:avLst/>
                <a:gdLst>
                  <a:gd name="T0" fmla="*/ 1 w 33"/>
                  <a:gd name="T1" fmla="*/ 34 h 42"/>
                  <a:gd name="T2" fmla="*/ 5 w 33"/>
                  <a:gd name="T3" fmla="*/ 42 h 42"/>
                  <a:gd name="T4" fmla="*/ 33 w 33"/>
                  <a:gd name="T5" fmla="*/ 14 h 42"/>
                  <a:gd name="T6" fmla="*/ 32 w 33"/>
                  <a:gd name="T7" fmla="*/ 0 h 42"/>
                  <a:gd name="T8" fmla="*/ 0 w 33"/>
                  <a:gd name="T9" fmla="*/ 32 h 42"/>
                  <a:gd name="T10" fmla="*/ 1 w 33"/>
                  <a:gd name="T11" fmla="*/ 3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42">
                    <a:moveTo>
                      <a:pt x="1" y="34"/>
                    </a:moveTo>
                    <a:cubicBezTo>
                      <a:pt x="4" y="38"/>
                      <a:pt x="5" y="41"/>
                      <a:pt x="5" y="42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9"/>
                      <a:pt x="32" y="4"/>
                      <a:pt x="32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3"/>
                      <a:pt x="1" y="34"/>
                      <a:pt x="1" y="3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70" name="Freeform 235"/>
              <p:cNvSpPr/>
              <p:nvPr/>
            </p:nvSpPr>
            <p:spPr bwMode="auto">
              <a:xfrm>
                <a:off x="1905" y="1220"/>
                <a:ext cx="18" cy="26"/>
              </a:xfrm>
              <a:custGeom>
                <a:avLst/>
                <a:gdLst>
                  <a:gd name="T0" fmla="*/ 0 w 18"/>
                  <a:gd name="T1" fmla="*/ 16 h 25"/>
                  <a:gd name="T2" fmla="*/ 5 w 18"/>
                  <a:gd name="T3" fmla="*/ 25 h 25"/>
                  <a:gd name="T4" fmla="*/ 18 w 18"/>
                  <a:gd name="T5" fmla="*/ 11 h 25"/>
                  <a:gd name="T6" fmla="*/ 15 w 18"/>
                  <a:gd name="T7" fmla="*/ 0 h 25"/>
                  <a:gd name="T8" fmla="*/ 14 w 18"/>
                  <a:gd name="T9" fmla="*/ 0 h 25"/>
                  <a:gd name="T10" fmla="*/ 0 w 18"/>
                  <a:gd name="T11" fmla="*/ 1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5">
                    <a:moveTo>
                      <a:pt x="0" y="16"/>
                    </a:moveTo>
                    <a:cubicBezTo>
                      <a:pt x="1" y="19"/>
                      <a:pt x="3" y="22"/>
                      <a:pt x="5" y="25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7" y="7"/>
                      <a:pt x="16" y="2"/>
                      <a:pt x="15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3" y="9"/>
                      <a:pt x="7" y="12"/>
                      <a:pt x="0" y="1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71" name="Freeform 236"/>
              <p:cNvSpPr/>
              <p:nvPr/>
            </p:nvSpPr>
            <p:spPr bwMode="auto">
              <a:xfrm>
                <a:off x="1908" y="1228"/>
                <a:ext cx="46" cy="45"/>
              </a:xfrm>
              <a:custGeom>
                <a:avLst/>
                <a:gdLst>
                  <a:gd name="T0" fmla="*/ 3 w 46"/>
                  <a:gd name="T1" fmla="*/ 44 h 44"/>
                  <a:gd name="T2" fmla="*/ 46 w 46"/>
                  <a:gd name="T3" fmla="*/ 1 h 44"/>
                  <a:gd name="T4" fmla="*/ 32 w 46"/>
                  <a:gd name="T5" fmla="*/ 0 h 44"/>
                  <a:gd name="T6" fmla="*/ 5 w 46"/>
                  <a:gd name="T7" fmla="*/ 27 h 44"/>
                  <a:gd name="T8" fmla="*/ 2 w 46"/>
                  <a:gd name="T9" fmla="*/ 33 h 44"/>
                  <a:gd name="T10" fmla="*/ 3 w 46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44">
                    <a:moveTo>
                      <a:pt x="3" y="44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3" y="1"/>
                      <a:pt x="39" y="0"/>
                      <a:pt x="32" y="0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29"/>
                      <a:pt x="4" y="31"/>
                      <a:pt x="2" y="33"/>
                    </a:cubicBezTo>
                    <a:cubicBezTo>
                      <a:pt x="0" y="36"/>
                      <a:pt x="1" y="40"/>
                      <a:pt x="3" y="4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72" name="Freeform 237"/>
              <p:cNvSpPr/>
              <p:nvPr/>
            </p:nvSpPr>
            <p:spPr bwMode="auto">
              <a:xfrm>
                <a:off x="1616" y="1268"/>
                <a:ext cx="288" cy="293"/>
              </a:xfrm>
              <a:custGeom>
                <a:avLst/>
                <a:gdLst>
                  <a:gd name="T0" fmla="*/ 0 w 286"/>
                  <a:gd name="T1" fmla="*/ 283 h 291"/>
                  <a:gd name="T2" fmla="*/ 0 w 286"/>
                  <a:gd name="T3" fmla="*/ 284 h 291"/>
                  <a:gd name="T4" fmla="*/ 7 w 286"/>
                  <a:gd name="T5" fmla="*/ 291 h 291"/>
                  <a:gd name="T6" fmla="*/ 286 w 286"/>
                  <a:gd name="T7" fmla="*/ 12 h 291"/>
                  <a:gd name="T8" fmla="*/ 283 w 286"/>
                  <a:gd name="T9" fmla="*/ 0 h 291"/>
                  <a:gd name="T10" fmla="*/ 10 w 286"/>
                  <a:gd name="T11" fmla="*/ 274 h 291"/>
                  <a:gd name="T12" fmla="*/ 0 w 286"/>
                  <a:gd name="T13" fmla="*/ 283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6" h="291">
                    <a:moveTo>
                      <a:pt x="0" y="283"/>
                    </a:moveTo>
                    <a:cubicBezTo>
                      <a:pt x="0" y="284"/>
                      <a:pt x="0" y="284"/>
                      <a:pt x="0" y="284"/>
                    </a:cubicBezTo>
                    <a:cubicBezTo>
                      <a:pt x="1" y="287"/>
                      <a:pt x="4" y="289"/>
                      <a:pt x="7" y="291"/>
                    </a:cubicBezTo>
                    <a:cubicBezTo>
                      <a:pt x="286" y="12"/>
                      <a:pt x="286" y="12"/>
                      <a:pt x="286" y="12"/>
                    </a:cubicBezTo>
                    <a:cubicBezTo>
                      <a:pt x="285" y="8"/>
                      <a:pt x="284" y="4"/>
                      <a:pt x="283" y="0"/>
                    </a:cubicBezTo>
                    <a:cubicBezTo>
                      <a:pt x="10" y="274"/>
                      <a:pt x="10" y="274"/>
                      <a:pt x="10" y="274"/>
                    </a:cubicBezTo>
                    <a:cubicBezTo>
                      <a:pt x="11" y="277"/>
                      <a:pt x="10" y="280"/>
                      <a:pt x="0" y="28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73" name="Freeform 238"/>
              <p:cNvSpPr/>
              <p:nvPr/>
            </p:nvSpPr>
            <p:spPr bwMode="auto">
              <a:xfrm>
                <a:off x="1542" y="1585"/>
                <a:ext cx="57" cy="52"/>
              </a:xfrm>
              <a:custGeom>
                <a:avLst/>
                <a:gdLst>
                  <a:gd name="T0" fmla="*/ 7 w 57"/>
                  <a:gd name="T1" fmla="*/ 49 h 52"/>
                  <a:gd name="T2" fmla="*/ 4 w 57"/>
                  <a:gd name="T3" fmla="*/ 52 h 52"/>
                  <a:gd name="T4" fmla="*/ 6 w 57"/>
                  <a:gd name="T5" fmla="*/ 52 h 52"/>
                  <a:gd name="T6" fmla="*/ 57 w 57"/>
                  <a:gd name="T7" fmla="*/ 0 h 52"/>
                  <a:gd name="T8" fmla="*/ 57 w 57"/>
                  <a:gd name="T9" fmla="*/ 0 h 52"/>
                  <a:gd name="T10" fmla="*/ 41 w 57"/>
                  <a:gd name="T11" fmla="*/ 3 h 52"/>
                  <a:gd name="T12" fmla="*/ 35 w 57"/>
                  <a:gd name="T13" fmla="*/ 7 h 52"/>
                  <a:gd name="T14" fmla="*/ 0 w 57"/>
                  <a:gd name="T15" fmla="*/ 43 h 52"/>
                  <a:gd name="T16" fmla="*/ 7 w 57"/>
                  <a:gd name="T17" fmla="*/ 4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2">
                    <a:moveTo>
                      <a:pt x="7" y="49"/>
                    </a:moveTo>
                    <a:cubicBezTo>
                      <a:pt x="6" y="50"/>
                      <a:pt x="5" y="52"/>
                      <a:pt x="4" y="52"/>
                    </a:cubicBezTo>
                    <a:cubicBezTo>
                      <a:pt x="6" y="52"/>
                      <a:pt x="6" y="52"/>
                      <a:pt x="6" y="52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2" y="0"/>
                      <a:pt x="44" y="1"/>
                      <a:pt x="41" y="3"/>
                    </a:cubicBezTo>
                    <a:cubicBezTo>
                      <a:pt x="39" y="4"/>
                      <a:pt x="37" y="6"/>
                      <a:pt x="35" y="7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1" y="45"/>
                      <a:pt x="5" y="48"/>
                      <a:pt x="7" y="4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74" name="Freeform 239"/>
              <p:cNvSpPr/>
              <p:nvPr/>
            </p:nvSpPr>
            <p:spPr bwMode="auto">
              <a:xfrm>
                <a:off x="1962" y="1205"/>
                <a:ext cx="17" cy="15"/>
              </a:xfrm>
              <a:custGeom>
                <a:avLst/>
                <a:gdLst>
                  <a:gd name="T0" fmla="*/ 0 w 16"/>
                  <a:gd name="T1" fmla="*/ 12 h 15"/>
                  <a:gd name="T2" fmla="*/ 1 w 16"/>
                  <a:gd name="T3" fmla="*/ 15 h 15"/>
                  <a:gd name="T4" fmla="*/ 16 w 16"/>
                  <a:gd name="T5" fmla="*/ 0 h 15"/>
                  <a:gd name="T6" fmla="*/ 0 w 16"/>
                  <a:gd name="T7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5">
                    <a:moveTo>
                      <a:pt x="0" y="12"/>
                    </a:moveTo>
                    <a:cubicBezTo>
                      <a:pt x="0" y="13"/>
                      <a:pt x="0" y="14"/>
                      <a:pt x="1" y="15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1"/>
                      <a:pt x="0" y="4"/>
                      <a:pt x="0" y="1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75" name="Freeform 240"/>
              <p:cNvSpPr/>
              <p:nvPr/>
            </p:nvSpPr>
            <p:spPr bwMode="auto">
              <a:xfrm>
                <a:off x="1632" y="1179"/>
                <a:ext cx="402" cy="392"/>
              </a:xfrm>
              <a:custGeom>
                <a:avLst/>
                <a:gdLst>
                  <a:gd name="T0" fmla="*/ 279 w 399"/>
                  <a:gd name="T1" fmla="*/ 109 h 389"/>
                  <a:gd name="T2" fmla="*/ 276 w 399"/>
                  <a:gd name="T3" fmla="*/ 108 h 389"/>
                  <a:gd name="T4" fmla="*/ 0 w 399"/>
                  <a:gd name="T5" fmla="*/ 384 h 389"/>
                  <a:gd name="T6" fmla="*/ 10 w 399"/>
                  <a:gd name="T7" fmla="*/ 389 h 389"/>
                  <a:gd name="T8" fmla="*/ 399 w 399"/>
                  <a:gd name="T9" fmla="*/ 0 h 389"/>
                  <a:gd name="T10" fmla="*/ 383 w 399"/>
                  <a:gd name="T11" fmla="*/ 10 h 389"/>
                  <a:gd name="T12" fmla="*/ 371 w 399"/>
                  <a:gd name="T13" fmla="*/ 25 h 389"/>
                  <a:gd name="T14" fmla="*/ 359 w 399"/>
                  <a:gd name="T15" fmla="*/ 25 h 389"/>
                  <a:gd name="T16" fmla="*/ 281 w 399"/>
                  <a:gd name="T17" fmla="*/ 103 h 389"/>
                  <a:gd name="T18" fmla="*/ 279 w 399"/>
                  <a:gd name="T19" fmla="*/ 109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9" h="389">
                    <a:moveTo>
                      <a:pt x="279" y="109"/>
                    </a:moveTo>
                    <a:cubicBezTo>
                      <a:pt x="278" y="109"/>
                      <a:pt x="277" y="109"/>
                      <a:pt x="276" y="108"/>
                    </a:cubicBezTo>
                    <a:cubicBezTo>
                      <a:pt x="0" y="384"/>
                      <a:pt x="0" y="384"/>
                      <a:pt x="0" y="384"/>
                    </a:cubicBezTo>
                    <a:cubicBezTo>
                      <a:pt x="3" y="386"/>
                      <a:pt x="7" y="387"/>
                      <a:pt x="10" y="389"/>
                    </a:cubicBezTo>
                    <a:cubicBezTo>
                      <a:pt x="399" y="0"/>
                      <a:pt x="399" y="0"/>
                      <a:pt x="399" y="0"/>
                    </a:cubicBezTo>
                    <a:cubicBezTo>
                      <a:pt x="393" y="3"/>
                      <a:pt x="388" y="6"/>
                      <a:pt x="383" y="10"/>
                    </a:cubicBezTo>
                    <a:cubicBezTo>
                      <a:pt x="379" y="14"/>
                      <a:pt x="378" y="25"/>
                      <a:pt x="371" y="25"/>
                    </a:cubicBezTo>
                    <a:cubicBezTo>
                      <a:pt x="369" y="25"/>
                      <a:pt x="364" y="25"/>
                      <a:pt x="359" y="25"/>
                    </a:cubicBezTo>
                    <a:cubicBezTo>
                      <a:pt x="281" y="103"/>
                      <a:pt x="281" y="103"/>
                      <a:pt x="281" y="103"/>
                    </a:cubicBezTo>
                    <a:cubicBezTo>
                      <a:pt x="282" y="107"/>
                      <a:pt x="282" y="109"/>
                      <a:pt x="279" y="10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76" name="Freeform 241"/>
              <p:cNvSpPr/>
              <p:nvPr/>
            </p:nvSpPr>
            <p:spPr bwMode="auto">
              <a:xfrm>
                <a:off x="1559" y="1589"/>
                <a:ext cx="61" cy="52"/>
              </a:xfrm>
              <a:custGeom>
                <a:avLst/>
                <a:gdLst>
                  <a:gd name="T0" fmla="*/ 53 w 61"/>
                  <a:gd name="T1" fmla="*/ 0 h 52"/>
                  <a:gd name="T2" fmla="*/ 50 w 61"/>
                  <a:gd name="T3" fmla="*/ 0 h 52"/>
                  <a:gd name="T4" fmla="*/ 0 w 61"/>
                  <a:gd name="T5" fmla="*/ 51 h 52"/>
                  <a:gd name="T6" fmla="*/ 4 w 61"/>
                  <a:gd name="T7" fmla="*/ 52 h 52"/>
                  <a:gd name="T8" fmla="*/ 13 w 61"/>
                  <a:gd name="T9" fmla="*/ 45 h 52"/>
                  <a:gd name="T10" fmla="*/ 18 w 61"/>
                  <a:gd name="T11" fmla="*/ 47 h 52"/>
                  <a:gd name="T12" fmla="*/ 61 w 61"/>
                  <a:gd name="T13" fmla="*/ 5 h 52"/>
                  <a:gd name="T14" fmla="*/ 53 w 61"/>
                  <a:gd name="T15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" h="52">
                    <a:moveTo>
                      <a:pt x="53" y="0"/>
                    </a:moveTo>
                    <a:cubicBezTo>
                      <a:pt x="52" y="0"/>
                      <a:pt x="51" y="0"/>
                      <a:pt x="50" y="0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1" y="51"/>
                      <a:pt x="2" y="52"/>
                      <a:pt x="4" y="52"/>
                    </a:cubicBezTo>
                    <a:cubicBezTo>
                      <a:pt x="9" y="52"/>
                      <a:pt x="8" y="45"/>
                      <a:pt x="13" y="45"/>
                    </a:cubicBezTo>
                    <a:cubicBezTo>
                      <a:pt x="15" y="45"/>
                      <a:pt x="17" y="46"/>
                      <a:pt x="18" y="47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57" y="4"/>
                      <a:pt x="53" y="2"/>
                      <a:pt x="53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77" name="Freeform 242"/>
              <p:cNvSpPr/>
              <p:nvPr/>
            </p:nvSpPr>
            <p:spPr bwMode="auto">
              <a:xfrm>
                <a:off x="1650" y="1168"/>
                <a:ext cx="424" cy="420"/>
              </a:xfrm>
              <a:custGeom>
                <a:avLst/>
                <a:gdLst>
                  <a:gd name="T0" fmla="*/ 0 w 421"/>
                  <a:gd name="T1" fmla="*/ 406 h 417"/>
                  <a:gd name="T2" fmla="*/ 4 w 421"/>
                  <a:gd name="T3" fmla="*/ 417 h 417"/>
                  <a:gd name="T4" fmla="*/ 421 w 421"/>
                  <a:gd name="T5" fmla="*/ 0 h 417"/>
                  <a:gd name="T6" fmla="*/ 402 w 421"/>
                  <a:gd name="T7" fmla="*/ 4 h 417"/>
                  <a:gd name="T8" fmla="*/ 0 w 421"/>
                  <a:gd name="T9" fmla="*/ 406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1" h="417">
                    <a:moveTo>
                      <a:pt x="0" y="406"/>
                    </a:moveTo>
                    <a:cubicBezTo>
                      <a:pt x="3" y="409"/>
                      <a:pt x="4" y="412"/>
                      <a:pt x="4" y="417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415" y="1"/>
                      <a:pt x="409" y="2"/>
                      <a:pt x="402" y="4"/>
                    </a:cubicBezTo>
                    <a:lnTo>
                      <a:pt x="0" y="406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78" name="Freeform 243"/>
              <p:cNvSpPr/>
              <p:nvPr/>
            </p:nvSpPr>
            <p:spPr bwMode="auto">
              <a:xfrm>
                <a:off x="1586" y="1591"/>
                <a:ext cx="65" cy="50"/>
              </a:xfrm>
              <a:custGeom>
                <a:avLst/>
                <a:gdLst>
                  <a:gd name="T0" fmla="*/ 47 w 65"/>
                  <a:gd name="T1" fmla="*/ 4 h 50"/>
                  <a:gd name="T2" fmla="*/ 0 w 65"/>
                  <a:gd name="T3" fmla="*/ 50 h 50"/>
                  <a:gd name="T4" fmla="*/ 14 w 65"/>
                  <a:gd name="T5" fmla="*/ 43 h 50"/>
                  <a:gd name="T6" fmla="*/ 20 w 65"/>
                  <a:gd name="T7" fmla="*/ 45 h 50"/>
                  <a:gd name="T8" fmla="*/ 20 w 65"/>
                  <a:gd name="T9" fmla="*/ 45 h 50"/>
                  <a:gd name="T10" fmla="*/ 65 w 65"/>
                  <a:gd name="T11" fmla="*/ 0 h 50"/>
                  <a:gd name="T12" fmla="*/ 56 w 65"/>
                  <a:gd name="T13" fmla="*/ 4 h 50"/>
                  <a:gd name="T14" fmla="*/ 47 w 65"/>
                  <a:gd name="T15" fmla="*/ 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5" h="50">
                    <a:moveTo>
                      <a:pt x="47" y="4"/>
                    </a:moveTo>
                    <a:cubicBezTo>
                      <a:pt x="0" y="50"/>
                      <a:pt x="0" y="50"/>
                      <a:pt x="0" y="50"/>
                    </a:cubicBezTo>
                    <a:cubicBezTo>
                      <a:pt x="8" y="50"/>
                      <a:pt x="10" y="46"/>
                      <a:pt x="14" y="43"/>
                    </a:cubicBezTo>
                    <a:cubicBezTo>
                      <a:pt x="15" y="44"/>
                      <a:pt x="17" y="45"/>
                      <a:pt x="20" y="45"/>
                    </a:cubicBezTo>
                    <a:cubicBezTo>
                      <a:pt x="20" y="45"/>
                      <a:pt x="20" y="45"/>
                      <a:pt x="20" y="45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2" y="2"/>
                      <a:pt x="59" y="4"/>
                      <a:pt x="56" y="4"/>
                    </a:cubicBezTo>
                    <a:cubicBezTo>
                      <a:pt x="54" y="4"/>
                      <a:pt x="51" y="4"/>
                      <a:pt x="47" y="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79" name="Freeform 244"/>
              <p:cNvSpPr/>
              <p:nvPr/>
            </p:nvSpPr>
            <p:spPr bwMode="auto">
              <a:xfrm>
                <a:off x="1718" y="1169"/>
                <a:ext cx="383" cy="369"/>
              </a:xfrm>
              <a:custGeom>
                <a:avLst/>
                <a:gdLst>
                  <a:gd name="T0" fmla="*/ 17 w 381"/>
                  <a:gd name="T1" fmla="*/ 364 h 367"/>
                  <a:gd name="T2" fmla="*/ 18 w 381"/>
                  <a:gd name="T3" fmla="*/ 364 h 367"/>
                  <a:gd name="T4" fmla="*/ 381 w 381"/>
                  <a:gd name="T5" fmla="*/ 1 h 367"/>
                  <a:gd name="T6" fmla="*/ 367 w 381"/>
                  <a:gd name="T7" fmla="*/ 0 h 367"/>
                  <a:gd name="T8" fmla="*/ 0 w 381"/>
                  <a:gd name="T9" fmla="*/ 367 h 367"/>
                  <a:gd name="T10" fmla="*/ 17 w 381"/>
                  <a:gd name="T11" fmla="*/ 364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1" h="367">
                    <a:moveTo>
                      <a:pt x="17" y="364"/>
                    </a:moveTo>
                    <a:cubicBezTo>
                      <a:pt x="17" y="364"/>
                      <a:pt x="17" y="364"/>
                      <a:pt x="18" y="364"/>
                    </a:cubicBezTo>
                    <a:cubicBezTo>
                      <a:pt x="381" y="1"/>
                      <a:pt x="381" y="1"/>
                      <a:pt x="381" y="1"/>
                    </a:cubicBezTo>
                    <a:cubicBezTo>
                      <a:pt x="374" y="2"/>
                      <a:pt x="369" y="3"/>
                      <a:pt x="367" y="0"/>
                    </a:cubicBezTo>
                    <a:cubicBezTo>
                      <a:pt x="0" y="367"/>
                      <a:pt x="0" y="367"/>
                      <a:pt x="0" y="367"/>
                    </a:cubicBezTo>
                    <a:cubicBezTo>
                      <a:pt x="5" y="365"/>
                      <a:pt x="9" y="364"/>
                      <a:pt x="17" y="36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80" name="Freeform 245"/>
              <p:cNvSpPr/>
              <p:nvPr/>
            </p:nvSpPr>
            <p:spPr bwMode="auto">
              <a:xfrm>
                <a:off x="1602" y="1560"/>
                <a:ext cx="101" cy="109"/>
              </a:xfrm>
              <a:custGeom>
                <a:avLst/>
                <a:gdLst>
                  <a:gd name="T0" fmla="*/ 1 w 100"/>
                  <a:gd name="T1" fmla="*/ 104 h 109"/>
                  <a:gd name="T2" fmla="*/ 0 w 100"/>
                  <a:gd name="T3" fmla="*/ 109 h 109"/>
                  <a:gd name="T4" fmla="*/ 100 w 100"/>
                  <a:gd name="T5" fmla="*/ 9 h 109"/>
                  <a:gd name="T6" fmla="*/ 94 w 100"/>
                  <a:gd name="T7" fmla="*/ 0 h 109"/>
                  <a:gd name="T8" fmla="*/ 8 w 100"/>
                  <a:gd name="T9" fmla="*/ 86 h 109"/>
                  <a:gd name="T10" fmla="*/ 8 w 100"/>
                  <a:gd name="T11" fmla="*/ 91 h 109"/>
                  <a:gd name="T12" fmla="*/ 1 w 100"/>
                  <a:gd name="T13" fmla="*/ 10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0" h="109">
                    <a:moveTo>
                      <a:pt x="1" y="104"/>
                    </a:moveTo>
                    <a:cubicBezTo>
                      <a:pt x="1" y="106"/>
                      <a:pt x="0" y="108"/>
                      <a:pt x="0" y="109"/>
                    </a:cubicBezTo>
                    <a:cubicBezTo>
                      <a:pt x="100" y="9"/>
                      <a:pt x="100" y="9"/>
                      <a:pt x="100" y="9"/>
                    </a:cubicBezTo>
                    <a:cubicBezTo>
                      <a:pt x="100" y="7"/>
                      <a:pt x="95" y="4"/>
                      <a:pt x="94" y="0"/>
                    </a:cubicBezTo>
                    <a:cubicBezTo>
                      <a:pt x="8" y="86"/>
                      <a:pt x="8" y="86"/>
                      <a:pt x="8" y="86"/>
                    </a:cubicBezTo>
                    <a:cubicBezTo>
                      <a:pt x="8" y="88"/>
                      <a:pt x="8" y="89"/>
                      <a:pt x="8" y="91"/>
                    </a:cubicBezTo>
                    <a:cubicBezTo>
                      <a:pt x="8" y="97"/>
                      <a:pt x="3" y="99"/>
                      <a:pt x="1" y="10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81" name="Freeform 246"/>
              <p:cNvSpPr/>
              <p:nvPr/>
            </p:nvSpPr>
            <p:spPr bwMode="auto">
              <a:xfrm>
                <a:off x="1747" y="1144"/>
                <a:ext cx="409" cy="402"/>
              </a:xfrm>
              <a:custGeom>
                <a:avLst/>
                <a:gdLst>
                  <a:gd name="T0" fmla="*/ 376 w 406"/>
                  <a:gd name="T1" fmla="*/ 16 h 400"/>
                  <a:gd name="T2" fmla="*/ 375 w 406"/>
                  <a:gd name="T3" fmla="*/ 17 h 400"/>
                  <a:gd name="T4" fmla="*/ 0 w 406"/>
                  <a:gd name="T5" fmla="*/ 392 h 400"/>
                  <a:gd name="T6" fmla="*/ 7 w 406"/>
                  <a:gd name="T7" fmla="*/ 400 h 400"/>
                  <a:gd name="T8" fmla="*/ 406 w 406"/>
                  <a:gd name="T9" fmla="*/ 0 h 400"/>
                  <a:gd name="T10" fmla="*/ 404 w 406"/>
                  <a:gd name="T11" fmla="*/ 0 h 400"/>
                  <a:gd name="T12" fmla="*/ 376 w 406"/>
                  <a:gd name="T13" fmla="*/ 16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6" h="400">
                    <a:moveTo>
                      <a:pt x="376" y="16"/>
                    </a:moveTo>
                    <a:cubicBezTo>
                      <a:pt x="376" y="17"/>
                      <a:pt x="375" y="17"/>
                      <a:pt x="375" y="17"/>
                    </a:cubicBezTo>
                    <a:cubicBezTo>
                      <a:pt x="0" y="392"/>
                      <a:pt x="0" y="392"/>
                      <a:pt x="0" y="392"/>
                    </a:cubicBezTo>
                    <a:cubicBezTo>
                      <a:pt x="3" y="394"/>
                      <a:pt x="5" y="396"/>
                      <a:pt x="7" y="400"/>
                    </a:cubicBezTo>
                    <a:cubicBezTo>
                      <a:pt x="406" y="0"/>
                      <a:pt x="406" y="0"/>
                      <a:pt x="406" y="0"/>
                    </a:cubicBezTo>
                    <a:cubicBezTo>
                      <a:pt x="406" y="0"/>
                      <a:pt x="405" y="0"/>
                      <a:pt x="404" y="0"/>
                    </a:cubicBezTo>
                    <a:cubicBezTo>
                      <a:pt x="389" y="0"/>
                      <a:pt x="384" y="11"/>
                      <a:pt x="376" y="1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82" name="Freeform 247"/>
              <p:cNvSpPr/>
              <p:nvPr/>
            </p:nvSpPr>
            <p:spPr bwMode="auto">
              <a:xfrm>
                <a:off x="1599" y="1580"/>
                <a:ext cx="112" cy="117"/>
              </a:xfrm>
              <a:custGeom>
                <a:avLst/>
                <a:gdLst>
                  <a:gd name="T0" fmla="*/ 106 w 111"/>
                  <a:gd name="T1" fmla="*/ 0 h 117"/>
                  <a:gd name="T2" fmla="*/ 0 w 111"/>
                  <a:gd name="T3" fmla="*/ 106 h 117"/>
                  <a:gd name="T4" fmla="*/ 4 w 111"/>
                  <a:gd name="T5" fmla="*/ 117 h 117"/>
                  <a:gd name="T6" fmla="*/ 111 w 111"/>
                  <a:gd name="T7" fmla="*/ 9 h 117"/>
                  <a:gd name="T8" fmla="*/ 106 w 111"/>
                  <a:gd name="T9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117">
                    <a:moveTo>
                      <a:pt x="106" y="0"/>
                    </a:moveTo>
                    <a:cubicBezTo>
                      <a:pt x="0" y="106"/>
                      <a:pt x="0" y="106"/>
                      <a:pt x="0" y="106"/>
                    </a:cubicBezTo>
                    <a:cubicBezTo>
                      <a:pt x="2" y="110"/>
                      <a:pt x="4" y="113"/>
                      <a:pt x="4" y="117"/>
                    </a:cubicBezTo>
                    <a:cubicBezTo>
                      <a:pt x="111" y="9"/>
                      <a:pt x="111" y="9"/>
                      <a:pt x="111" y="9"/>
                    </a:cubicBezTo>
                    <a:cubicBezTo>
                      <a:pt x="109" y="7"/>
                      <a:pt x="107" y="3"/>
                      <a:pt x="106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83" name="Freeform 248"/>
              <p:cNvSpPr/>
              <p:nvPr/>
            </p:nvSpPr>
            <p:spPr bwMode="auto">
              <a:xfrm>
                <a:off x="1724" y="1551"/>
                <a:ext cx="24" cy="18"/>
              </a:xfrm>
              <a:custGeom>
                <a:avLst/>
                <a:gdLst>
                  <a:gd name="T0" fmla="*/ 6 w 24"/>
                  <a:gd name="T1" fmla="*/ 4 h 17"/>
                  <a:gd name="T2" fmla="*/ 0 w 24"/>
                  <a:gd name="T3" fmla="*/ 10 h 17"/>
                  <a:gd name="T4" fmla="*/ 6 w 24"/>
                  <a:gd name="T5" fmla="*/ 15 h 17"/>
                  <a:gd name="T6" fmla="*/ 7 w 24"/>
                  <a:gd name="T7" fmla="*/ 17 h 17"/>
                  <a:gd name="T8" fmla="*/ 24 w 24"/>
                  <a:gd name="T9" fmla="*/ 1 h 17"/>
                  <a:gd name="T10" fmla="*/ 19 w 24"/>
                  <a:gd name="T11" fmla="*/ 0 h 17"/>
                  <a:gd name="T12" fmla="*/ 6 w 24"/>
                  <a:gd name="T13" fmla="*/ 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17">
                    <a:moveTo>
                      <a:pt x="6" y="4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2" y="12"/>
                      <a:pt x="5" y="13"/>
                      <a:pt x="6" y="15"/>
                    </a:cubicBezTo>
                    <a:cubicBezTo>
                      <a:pt x="6" y="16"/>
                      <a:pt x="7" y="17"/>
                      <a:pt x="7" y="17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2" y="0"/>
                      <a:pt x="21" y="0"/>
                      <a:pt x="19" y="0"/>
                    </a:cubicBezTo>
                    <a:cubicBezTo>
                      <a:pt x="15" y="0"/>
                      <a:pt x="10" y="2"/>
                      <a:pt x="6" y="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84" name="Freeform 249"/>
              <p:cNvSpPr/>
              <p:nvPr/>
            </p:nvSpPr>
            <p:spPr bwMode="auto">
              <a:xfrm>
                <a:off x="1602" y="1597"/>
                <a:ext cx="120" cy="124"/>
              </a:xfrm>
              <a:custGeom>
                <a:avLst/>
                <a:gdLst>
                  <a:gd name="T0" fmla="*/ 107 w 119"/>
                  <a:gd name="T1" fmla="*/ 15 h 123"/>
                  <a:gd name="T2" fmla="*/ 111 w 119"/>
                  <a:gd name="T3" fmla="*/ 16 h 123"/>
                  <a:gd name="T4" fmla="*/ 119 w 119"/>
                  <a:gd name="T5" fmla="*/ 3 h 123"/>
                  <a:gd name="T6" fmla="*/ 115 w 119"/>
                  <a:gd name="T7" fmla="*/ 0 h 123"/>
                  <a:gd name="T8" fmla="*/ 0 w 119"/>
                  <a:gd name="T9" fmla="*/ 114 h 123"/>
                  <a:gd name="T10" fmla="*/ 3 w 119"/>
                  <a:gd name="T11" fmla="*/ 118 h 123"/>
                  <a:gd name="T12" fmla="*/ 7 w 119"/>
                  <a:gd name="T13" fmla="*/ 123 h 123"/>
                  <a:gd name="T14" fmla="*/ 110 w 119"/>
                  <a:gd name="T15" fmla="*/ 20 h 123"/>
                  <a:gd name="T16" fmla="*/ 107 w 119"/>
                  <a:gd name="T17" fmla="*/ 1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9" h="123">
                    <a:moveTo>
                      <a:pt x="107" y="15"/>
                    </a:moveTo>
                    <a:cubicBezTo>
                      <a:pt x="111" y="16"/>
                      <a:pt x="111" y="16"/>
                      <a:pt x="111" y="16"/>
                    </a:cubicBezTo>
                    <a:cubicBezTo>
                      <a:pt x="114" y="12"/>
                      <a:pt x="114" y="5"/>
                      <a:pt x="119" y="3"/>
                    </a:cubicBezTo>
                    <a:cubicBezTo>
                      <a:pt x="117" y="2"/>
                      <a:pt x="116" y="1"/>
                      <a:pt x="115" y="0"/>
                    </a:cubicBezTo>
                    <a:cubicBezTo>
                      <a:pt x="0" y="114"/>
                      <a:pt x="0" y="114"/>
                      <a:pt x="0" y="114"/>
                    </a:cubicBezTo>
                    <a:cubicBezTo>
                      <a:pt x="2" y="116"/>
                      <a:pt x="3" y="118"/>
                      <a:pt x="3" y="118"/>
                    </a:cubicBezTo>
                    <a:cubicBezTo>
                      <a:pt x="5" y="120"/>
                      <a:pt x="6" y="122"/>
                      <a:pt x="7" y="123"/>
                    </a:cubicBezTo>
                    <a:cubicBezTo>
                      <a:pt x="110" y="20"/>
                      <a:pt x="110" y="20"/>
                      <a:pt x="110" y="20"/>
                    </a:cubicBezTo>
                    <a:cubicBezTo>
                      <a:pt x="109" y="18"/>
                      <a:pt x="107" y="18"/>
                      <a:pt x="107" y="1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85" name="Freeform 250"/>
              <p:cNvSpPr/>
              <p:nvPr/>
            </p:nvSpPr>
            <p:spPr bwMode="auto">
              <a:xfrm>
                <a:off x="1738" y="1148"/>
                <a:ext cx="435" cy="439"/>
              </a:xfrm>
              <a:custGeom>
                <a:avLst/>
                <a:gdLst>
                  <a:gd name="T0" fmla="*/ 4 w 432"/>
                  <a:gd name="T1" fmla="*/ 436 h 436"/>
                  <a:gd name="T2" fmla="*/ 432 w 432"/>
                  <a:gd name="T3" fmla="*/ 9 h 436"/>
                  <a:gd name="T4" fmla="*/ 425 w 432"/>
                  <a:gd name="T5" fmla="*/ 0 h 436"/>
                  <a:gd name="T6" fmla="*/ 0 w 432"/>
                  <a:gd name="T7" fmla="*/ 426 h 436"/>
                  <a:gd name="T8" fmla="*/ 4 w 432"/>
                  <a:gd name="T9" fmla="*/ 436 h 4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2" h="436">
                    <a:moveTo>
                      <a:pt x="4" y="436"/>
                    </a:moveTo>
                    <a:cubicBezTo>
                      <a:pt x="432" y="9"/>
                      <a:pt x="432" y="9"/>
                      <a:pt x="432" y="9"/>
                    </a:cubicBezTo>
                    <a:cubicBezTo>
                      <a:pt x="430" y="6"/>
                      <a:pt x="428" y="3"/>
                      <a:pt x="425" y="0"/>
                    </a:cubicBezTo>
                    <a:cubicBezTo>
                      <a:pt x="0" y="426"/>
                      <a:pt x="0" y="426"/>
                      <a:pt x="0" y="426"/>
                    </a:cubicBezTo>
                    <a:cubicBezTo>
                      <a:pt x="2" y="429"/>
                      <a:pt x="4" y="432"/>
                      <a:pt x="4" y="43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86" name="Freeform 251"/>
              <p:cNvSpPr/>
              <p:nvPr/>
            </p:nvSpPr>
            <p:spPr bwMode="auto">
              <a:xfrm>
                <a:off x="1614" y="1627"/>
                <a:ext cx="113" cy="113"/>
              </a:xfrm>
              <a:custGeom>
                <a:avLst/>
                <a:gdLst>
                  <a:gd name="T0" fmla="*/ 108 w 112"/>
                  <a:gd name="T1" fmla="*/ 1 h 112"/>
                  <a:gd name="T2" fmla="*/ 101 w 112"/>
                  <a:gd name="T3" fmla="*/ 0 h 112"/>
                  <a:gd name="T4" fmla="*/ 0 w 112"/>
                  <a:gd name="T5" fmla="*/ 102 h 112"/>
                  <a:gd name="T6" fmla="*/ 1 w 112"/>
                  <a:gd name="T7" fmla="*/ 102 h 112"/>
                  <a:gd name="T8" fmla="*/ 4 w 112"/>
                  <a:gd name="T9" fmla="*/ 109 h 112"/>
                  <a:gd name="T10" fmla="*/ 5 w 112"/>
                  <a:gd name="T11" fmla="*/ 112 h 112"/>
                  <a:gd name="T12" fmla="*/ 112 w 112"/>
                  <a:gd name="T13" fmla="*/ 5 h 112"/>
                  <a:gd name="T14" fmla="*/ 108 w 112"/>
                  <a:gd name="T15" fmla="*/ 1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2" h="112">
                    <a:moveTo>
                      <a:pt x="108" y="1"/>
                    </a:moveTo>
                    <a:cubicBezTo>
                      <a:pt x="106" y="1"/>
                      <a:pt x="103" y="1"/>
                      <a:pt x="101" y="0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02"/>
                      <a:pt x="0" y="102"/>
                      <a:pt x="1" y="102"/>
                    </a:cubicBezTo>
                    <a:cubicBezTo>
                      <a:pt x="2" y="104"/>
                      <a:pt x="4" y="106"/>
                      <a:pt x="4" y="109"/>
                    </a:cubicBezTo>
                    <a:cubicBezTo>
                      <a:pt x="5" y="110"/>
                      <a:pt x="5" y="111"/>
                      <a:pt x="5" y="112"/>
                    </a:cubicBezTo>
                    <a:cubicBezTo>
                      <a:pt x="112" y="5"/>
                      <a:pt x="112" y="5"/>
                      <a:pt x="112" y="5"/>
                    </a:cubicBezTo>
                    <a:cubicBezTo>
                      <a:pt x="111" y="3"/>
                      <a:pt x="110" y="1"/>
                      <a:pt x="108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87" name="Freeform 252"/>
              <p:cNvSpPr/>
              <p:nvPr/>
            </p:nvSpPr>
            <p:spPr bwMode="auto">
              <a:xfrm>
                <a:off x="1743" y="1161"/>
                <a:ext cx="455" cy="448"/>
              </a:xfrm>
              <a:custGeom>
                <a:avLst/>
                <a:gdLst>
                  <a:gd name="T0" fmla="*/ 14 w 452"/>
                  <a:gd name="T1" fmla="*/ 433 h 445"/>
                  <a:gd name="T2" fmla="*/ 6 w 452"/>
                  <a:gd name="T3" fmla="*/ 433 h 445"/>
                  <a:gd name="T4" fmla="*/ 0 w 452"/>
                  <a:gd name="T5" fmla="*/ 440 h 445"/>
                  <a:gd name="T6" fmla="*/ 7 w 452"/>
                  <a:gd name="T7" fmla="*/ 445 h 445"/>
                  <a:gd name="T8" fmla="*/ 452 w 452"/>
                  <a:gd name="T9" fmla="*/ 0 h 445"/>
                  <a:gd name="T10" fmla="*/ 437 w 452"/>
                  <a:gd name="T11" fmla="*/ 0 h 445"/>
                  <a:gd name="T12" fmla="*/ 11 w 452"/>
                  <a:gd name="T13" fmla="*/ 426 h 445"/>
                  <a:gd name="T14" fmla="*/ 14 w 452"/>
                  <a:gd name="T15" fmla="*/ 433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2" h="445">
                    <a:moveTo>
                      <a:pt x="14" y="433"/>
                    </a:moveTo>
                    <a:cubicBezTo>
                      <a:pt x="6" y="433"/>
                      <a:pt x="6" y="433"/>
                      <a:pt x="6" y="433"/>
                    </a:cubicBezTo>
                    <a:cubicBezTo>
                      <a:pt x="3" y="433"/>
                      <a:pt x="1" y="436"/>
                      <a:pt x="0" y="440"/>
                    </a:cubicBezTo>
                    <a:cubicBezTo>
                      <a:pt x="3" y="441"/>
                      <a:pt x="5" y="442"/>
                      <a:pt x="7" y="445"/>
                    </a:cubicBezTo>
                    <a:cubicBezTo>
                      <a:pt x="452" y="0"/>
                      <a:pt x="452" y="0"/>
                      <a:pt x="452" y="0"/>
                    </a:cubicBezTo>
                    <a:cubicBezTo>
                      <a:pt x="437" y="0"/>
                      <a:pt x="437" y="0"/>
                      <a:pt x="437" y="0"/>
                    </a:cubicBezTo>
                    <a:cubicBezTo>
                      <a:pt x="11" y="426"/>
                      <a:pt x="11" y="426"/>
                      <a:pt x="11" y="426"/>
                    </a:cubicBezTo>
                    <a:cubicBezTo>
                      <a:pt x="12" y="428"/>
                      <a:pt x="14" y="430"/>
                      <a:pt x="14" y="43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88" name="Freeform 253"/>
              <p:cNvSpPr/>
              <p:nvPr/>
            </p:nvSpPr>
            <p:spPr bwMode="auto">
              <a:xfrm>
                <a:off x="1626" y="1162"/>
                <a:ext cx="596" cy="594"/>
              </a:xfrm>
              <a:custGeom>
                <a:avLst/>
                <a:gdLst>
                  <a:gd name="T0" fmla="*/ 124 w 592"/>
                  <a:gd name="T1" fmla="*/ 457 h 590"/>
                  <a:gd name="T2" fmla="*/ 128 w 592"/>
                  <a:gd name="T3" fmla="*/ 463 h 590"/>
                  <a:gd name="T4" fmla="*/ 128 w 592"/>
                  <a:gd name="T5" fmla="*/ 468 h 590"/>
                  <a:gd name="T6" fmla="*/ 114 w 592"/>
                  <a:gd name="T7" fmla="*/ 470 h 590"/>
                  <a:gd name="T8" fmla="*/ 111 w 592"/>
                  <a:gd name="T9" fmla="*/ 470 h 590"/>
                  <a:gd name="T10" fmla="*/ 0 w 592"/>
                  <a:gd name="T11" fmla="*/ 580 h 590"/>
                  <a:gd name="T12" fmla="*/ 3 w 592"/>
                  <a:gd name="T13" fmla="*/ 583 h 590"/>
                  <a:gd name="T14" fmla="*/ 6 w 592"/>
                  <a:gd name="T15" fmla="*/ 590 h 590"/>
                  <a:gd name="T16" fmla="*/ 592 w 592"/>
                  <a:gd name="T17" fmla="*/ 4 h 590"/>
                  <a:gd name="T18" fmla="*/ 581 w 592"/>
                  <a:gd name="T19" fmla="*/ 0 h 590"/>
                  <a:gd name="T20" fmla="*/ 124 w 592"/>
                  <a:gd name="T21" fmla="*/ 457 h 590"/>
                  <a:gd name="T22" fmla="*/ 124 w 592"/>
                  <a:gd name="T23" fmla="*/ 457 h 5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2" h="590">
                    <a:moveTo>
                      <a:pt x="124" y="457"/>
                    </a:moveTo>
                    <a:cubicBezTo>
                      <a:pt x="124" y="460"/>
                      <a:pt x="128" y="463"/>
                      <a:pt x="128" y="463"/>
                    </a:cubicBezTo>
                    <a:cubicBezTo>
                      <a:pt x="128" y="465"/>
                      <a:pt x="128" y="465"/>
                      <a:pt x="128" y="468"/>
                    </a:cubicBezTo>
                    <a:cubicBezTo>
                      <a:pt x="125" y="469"/>
                      <a:pt x="119" y="470"/>
                      <a:pt x="114" y="470"/>
                    </a:cubicBezTo>
                    <a:cubicBezTo>
                      <a:pt x="113" y="470"/>
                      <a:pt x="112" y="470"/>
                      <a:pt x="111" y="470"/>
                    </a:cubicBezTo>
                    <a:cubicBezTo>
                      <a:pt x="0" y="580"/>
                      <a:pt x="0" y="580"/>
                      <a:pt x="0" y="580"/>
                    </a:cubicBezTo>
                    <a:cubicBezTo>
                      <a:pt x="1" y="581"/>
                      <a:pt x="2" y="583"/>
                      <a:pt x="3" y="583"/>
                    </a:cubicBezTo>
                    <a:cubicBezTo>
                      <a:pt x="4" y="586"/>
                      <a:pt x="5" y="588"/>
                      <a:pt x="6" y="590"/>
                    </a:cubicBezTo>
                    <a:cubicBezTo>
                      <a:pt x="592" y="4"/>
                      <a:pt x="592" y="4"/>
                      <a:pt x="592" y="4"/>
                    </a:cubicBezTo>
                    <a:cubicBezTo>
                      <a:pt x="589" y="2"/>
                      <a:pt x="585" y="1"/>
                      <a:pt x="581" y="0"/>
                    </a:cubicBezTo>
                    <a:cubicBezTo>
                      <a:pt x="124" y="457"/>
                      <a:pt x="124" y="457"/>
                      <a:pt x="124" y="457"/>
                    </a:cubicBezTo>
                    <a:cubicBezTo>
                      <a:pt x="124" y="457"/>
                      <a:pt x="124" y="457"/>
                      <a:pt x="124" y="45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89" name="Freeform 254"/>
              <p:cNvSpPr/>
              <p:nvPr/>
            </p:nvSpPr>
            <p:spPr bwMode="auto">
              <a:xfrm>
                <a:off x="1634" y="1198"/>
                <a:ext cx="580" cy="580"/>
              </a:xfrm>
              <a:custGeom>
                <a:avLst/>
                <a:gdLst>
                  <a:gd name="T0" fmla="*/ 571 w 576"/>
                  <a:gd name="T1" fmla="*/ 0 h 576"/>
                  <a:gd name="T2" fmla="*/ 553 w 576"/>
                  <a:gd name="T3" fmla="*/ 13 h 576"/>
                  <a:gd name="T4" fmla="*/ 0 w 576"/>
                  <a:gd name="T5" fmla="*/ 565 h 576"/>
                  <a:gd name="T6" fmla="*/ 5 w 576"/>
                  <a:gd name="T7" fmla="*/ 576 h 576"/>
                  <a:gd name="T8" fmla="*/ 74 w 576"/>
                  <a:gd name="T9" fmla="*/ 507 h 576"/>
                  <a:gd name="T10" fmla="*/ 74 w 576"/>
                  <a:gd name="T11" fmla="*/ 505 h 576"/>
                  <a:gd name="T12" fmla="*/ 73 w 576"/>
                  <a:gd name="T13" fmla="*/ 499 h 576"/>
                  <a:gd name="T14" fmla="*/ 79 w 576"/>
                  <a:gd name="T15" fmla="*/ 490 h 576"/>
                  <a:gd name="T16" fmla="*/ 87 w 576"/>
                  <a:gd name="T17" fmla="*/ 494 h 576"/>
                  <a:gd name="T18" fmla="*/ 576 w 576"/>
                  <a:gd name="T19" fmla="*/ 4 h 576"/>
                  <a:gd name="T20" fmla="*/ 571 w 576"/>
                  <a:gd name="T21" fmla="*/ 0 h 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6" h="576">
                    <a:moveTo>
                      <a:pt x="571" y="0"/>
                    </a:moveTo>
                    <a:cubicBezTo>
                      <a:pt x="563" y="6"/>
                      <a:pt x="557" y="10"/>
                      <a:pt x="553" y="13"/>
                    </a:cubicBezTo>
                    <a:cubicBezTo>
                      <a:pt x="0" y="565"/>
                      <a:pt x="0" y="565"/>
                      <a:pt x="0" y="565"/>
                    </a:cubicBezTo>
                    <a:cubicBezTo>
                      <a:pt x="1" y="570"/>
                      <a:pt x="2" y="573"/>
                      <a:pt x="5" y="576"/>
                    </a:cubicBezTo>
                    <a:cubicBezTo>
                      <a:pt x="74" y="507"/>
                      <a:pt x="74" y="507"/>
                      <a:pt x="74" y="507"/>
                    </a:cubicBezTo>
                    <a:cubicBezTo>
                      <a:pt x="74" y="506"/>
                      <a:pt x="74" y="506"/>
                      <a:pt x="74" y="505"/>
                    </a:cubicBezTo>
                    <a:cubicBezTo>
                      <a:pt x="73" y="503"/>
                      <a:pt x="73" y="502"/>
                      <a:pt x="73" y="499"/>
                    </a:cubicBezTo>
                    <a:cubicBezTo>
                      <a:pt x="73" y="495"/>
                      <a:pt x="75" y="490"/>
                      <a:pt x="79" y="490"/>
                    </a:cubicBezTo>
                    <a:cubicBezTo>
                      <a:pt x="82" y="490"/>
                      <a:pt x="84" y="492"/>
                      <a:pt x="87" y="494"/>
                    </a:cubicBezTo>
                    <a:cubicBezTo>
                      <a:pt x="576" y="4"/>
                      <a:pt x="576" y="4"/>
                      <a:pt x="576" y="4"/>
                    </a:cubicBezTo>
                    <a:cubicBezTo>
                      <a:pt x="574" y="3"/>
                      <a:pt x="572" y="1"/>
                      <a:pt x="571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90" name="Freeform 255"/>
              <p:cNvSpPr/>
              <p:nvPr/>
            </p:nvSpPr>
            <p:spPr bwMode="auto">
              <a:xfrm>
                <a:off x="2208" y="1172"/>
                <a:ext cx="26" cy="22"/>
              </a:xfrm>
              <a:custGeom>
                <a:avLst/>
                <a:gdLst>
                  <a:gd name="T0" fmla="*/ 22 w 26"/>
                  <a:gd name="T1" fmla="*/ 0 h 22"/>
                  <a:gd name="T2" fmla="*/ 0 w 26"/>
                  <a:gd name="T3" fmla="*/ 22 h 22"/>
                  <a:gd name="T4" fmla="*/ 22 w 26"/>
                  <a:gd name="T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" h="22">
                    <a:moveTo>
                      <a:pt x="22" y="0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13" y="15"/>
                      <a:pt x="26" y="7"/>
                      <a:pt x="22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91" name="Freeform 256"/>
              <p:cNvSpPr/>
              <p:nvPr/>
            </p:nvSpPr>
            <p:spPr bwMode="auto">
              <a:xfrm>
                <a:off x="1647" y="1718"/>
                <a:ext cx="74" cy="76"/>
              </a:xfrm>
              <a:custGeom>
                <a:avLst/>
                <a:gdLst>
                  <a:gd name="T0" fmla="*/ 66 w 73"/>
                  <a:gd name="T1" fmla="*/ 0 h 76"/>
                  <a:gd name="T2" fmla="*/ 0 w 73"/>
                  <a:gd name="T3" fmla="*/ 66 h 76"/>
                  <a:gd name="T4" fmla="*/ 5 w 73"/>
                  <a:gd name="T5" fmla="*/ 76 h 76"/>
                  <a:gd name="T6" fmla="*/ 73 w 73"/>
                  <a:gd name="T7" fmla="*/ 8 h 76"/>
                  <a:gd name="T8" fmla="*/ 66 w 73"/>
                  <a:gd name="T9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76">
                    <a:moveTo>
                      <a:pt x="66" y="0"/>
                    </a:moveTo>
                    <a:cubicBezTo>
                      <a:pt x="0" y="66"/>
                      <a:pt x="0" y="66"/>
                      <a:pt x="0" y="66"/>
                    </a:cubicBezTo>
                    <a:cubicBezTo>
                      <a:pt x="0" y="69"/>
                      <a:pt x="2" y="73"/>
                      <a:pt x="5" y="76"/>
                    </a:cubicBezTo>
                    <a:cubicBezTo>
                      <a:pt x="73" y="8"/>
                      <a:pt x="73" y="8"/>
                      <a:pt x="73" y="8"/>
                    </a:cubicBezTo>
                    <a:cubicBezTo>
                      <a:pt x="70" y="6"/>
                      <a:pt x="68" y="3"/>
                      <a:pt x="66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92" name="Freeform 257"/>
              <p:cNvSpPr/>
              <p:nvPr/>
            </p:nvSpPr>
            <p:spPr bwMode="auto">
              <a:xfrm>
                <a:off x="1728" y="1206"/>
                <a:ext cx="509" cy="507"/>
              </a:xfrm>
              <a:custGeom>
                <a:avLst/>
                <a:gdLst>
                  <a:gd name="T0" fmla="*/ 2 w 506"/>
                  <a:gd name="T1" fmla="*/ 497 h 503"/>
                  <a:gd name="T2" fmla="*/ 4 w 506"/>
                  <a:gd name="T3" fmla="*/ 502 h 503"/>
                  <a:gd name="T4" fmla="*/ 5 w 506"/>
                  <a:gd name="T5" fmla="*/ 503 h 503"/>
                  <a:gd name="T6" fmla="*/ 506 w 506"/>
                  <a:gd name="T7" fmla="*/ 3 h 503"/>
                  <a:gd name="T8" fmla="*/ 494 w 506"/>
                  <a:gd name="T9" fmla="*/ 0 h 503"/>
                  <a:gd name="T10" fmla="*/ 0 w 506"/>
                  <a:gd name="T11" fmla="*/ 493 h 503"/>
                  <a:gd name="T12" fmla="*/ 2 w 506"/>
                  <a:gd name="T13" fmla="*/ 497 h 5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6" h="503">
                    <a:moveTo>
                      <a:pt x="2" y="497"/>
                    </a:moveTo>
                    <a:cubicBezTo>
                      <a:pt x="3" y="498"/>
                      <a:pt x="2" y="500"/>
                      <a:pt x="4" y="502"/>
                    </a:cubicBezTo>
                    <a:cubicBezTo>
                      <a:pt x="4" y="502"/>
                      <a:pt x="5" y="503"/>
                      <a:pt x="5" y="503"/>
                    </a:cubicBezTo>
                    <a:cubicBezTo>
                      <a:pt x="506" y="3"/>
                      <a:pt x="506" y="3"/>
                      <a:pt x="506" y="3"/>
                    </a:cubicBezTo>
                    <a:cubicBezTo>
                      <a:pt x="501" y="2"/>
                      <a:pt x="497" y="1"/>
                      <a:pt x="494" y="0"/>
                    </a:cubicBezTo>
                    <a:cubicBezTo>
                      <a:pt x="0" y="493"/>
                      <a:pt x="0" y="493"/>
                      <a:pt x="0" y="493"/>
                    </a:cubicBezTo>
                    <a:cubicBezTo>
                      <a:pt x="1" y="494"/>
                      <a:pt x="2" y="496"/>
                      <a:pt x="2" y="49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93" name="Freeform 258"/>
              <p:cNvSpPr/>
              <p:nvPr/>
            </p:nvSpPr>
            <p:spPr bwMode="auto">
              <a:xfrm>
                <a:off x="1659" y="1729"/>
                <a:ext cx="73" cy="82"/>
              </a:xfrm>
              <a:custGeom>
                <a:avLst/>
                <a:gdLst>
                  <a:gd name="T0" fmla="*/ 71 w 73"/>
                  <a:gd name="T1" fmla="*/ 12 h 82"/>
                  <a:gd name="T2" fmla="*/ 73 w 73"/>
                  <a:gd name="T3" fmla="*/ 3 h 82"/>
                  <a:gd name="T4" fmla="*/ 73 w 73"/>
                  <a:gd name="T5" fmla="*/ 0 h 82"/>
                  <a:gd name="T6" fmla="*/ 72 w 73"/>
                  <a:gd name="T7" fmla="*/ 0 h 82"/>
                  <a:gd name="T8" fmla="*/ 70 w 73"/>
                  <a:gd name="T9" fmla="*/ 2 h 82"/>
                  <a:gd name="T10" fmla="*/ 68 w 73"/>
                  <a:gd name="T11" fmla="*/ 5 h 82"/>
                  <a:gd name="T12" fmla="*/ 0 w 73"/>
                  <a:gd name="T13" fmla="*/ 72 h 82"/>
                  <a:gd name="T14" fmla="*/ 6 w 73"/>
                  <a:gd name="T15" fmla="*/ 82 h 82"/>
                  <a:gd name="T16" fmla="*/ 73 w 73"/>
                  <a:gd name="T17" fmla="*/ 15 h 82"/>
                  <a:gd name="T18" fmla="*/ 71 w 73"/>
                  <a:gd name="T19" fmla="*/ 1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3" h="82">
                    <a:moveTo>
                      <a:pt x="71" y="12"/>
                    </a:moveTo>
                    <a:cubicBezTo>
                      <a:pt x="71" y="8"/>
                      <a:pt x="73" y="6"/>
                      <a:pt x="73" y="3"/>
                    </a:cubicBezTo>
                    <a:cubicBezTo>
                      <a:pt x="73" y="2"/>
                      <a:pt x="73" y="1"/>
                      <a:pt x="73" y="0"/>
                    </a:cubicBezTo>
                    <a:cubicBezTo>
                      <a:pt x="73" y="0"/>
                      <a:pt x="73" y="0"/>
                      <a:pt x="72" y="0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3"/>
                      <a:pt x="69" y="4"/>
                      <a:pt x="68" y="5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3" y="75"/>
                      <a:pt x="6" y="77"/>
                      <a:pt x="6" y="82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2" y="14"/>
                      <a:pt x="71" y="13"/>
                      <a:pt x="71" y="1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94" name="Freeform 259"/>
              <p:cNvSpPr/>
              <p:nvPr/>
            </p:nvSpPr>
            <p:spPr bwMode="auto">
              <a:xfrm>
                <a:off x="1743" y="1211"/>
                <a:ext cx="518" cy="513"/>
              </a:xfrm>
              <a:custGeom>
                <a:avLst/>
                <a:gdLst>
                  <a:gd name="T0" fmla="*/ 78 w 515"/>
                  <a:gd name="T1" fmla="*/ 432 h 509"/>
                  <a:gd name="T2" fmla="*/ 72 w 515"/>
                  <a:gd name="T3" fmla="*/ 430 h 509"/>
                  <a:gd name="T4" fmla="*/ 0 w 515"/>
                  <a:gd name="T5" fmla="*/ 502 h 509"/>
                  <a:gd name="T6" fmla="*/ 8 w 515"/>
                  <a:gd name="T7" fmla="*/ 509 h 509"/>
                  <a:gd name="T8" fmla="*/ 515 w 515"/>
                  <a:gd name="T9" fmla="*/ 3 h 509"/>
                  <a:gd name="T10" fmla="*/ 502 w 515"/>
                  <a:gd name="T11" fmla="*/ 0 h 509"/>
                  <a:gd name="T12" fmla="*/ 73 w 515"/>
                  <a:gd name="T13" fmla="*/ 430 h 509"/>
                  <a:gd name="T14" fmla="*/ 78 w 515"/>
                  <a:gd name="T15" fmla="*/ 432 h 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15" h="509">
                    <a:moveTo>
                      <a:pt x="78" y="432"/>
                    </a:moveTo>
                    <a:cubicBezTo>
                      <a:pt x="76" y="432"/>
                      <a:pt x="75" y="430"/>
                      <a:pt x="72" y="430"/>
                    </a:cubicBezTo>
                    <a:cubicBezTo>
                      <a:pt x="0" y="502"/>
                      <a:pt x="0" y="502"/>
                      <a:pt x="0" y="502"/>
                    </a:cubicBezTo>
                    <a:cubicBezTo>
                      <a:pt x="3" y="505"/>
                      <a:pt x="5" y="507"/>
                      <a:pt x="8" y="509"/>
                    </a:cubicBezTo>
                    <a:cubicBezTo>
                      <a:pt x="515" y="3"/>
                      <a:pt x="515" y="3"/>
                      <a:pt x="515" y="3"/>
                    </a:cubicBezTo>
                    <a:cubicBezTo>
                      <a:pt x="511" y="2"/>
                      <a:pt x="507" y="1"/>
                      <a:pt x="502" y="0"/>
                    </a:cubicBezTo>
                    <a:cubicBezTo>
                      <a:pt x="73" y="430"/>
                      <a:pt x="73" y="430"/>
                      <a:pt x="73" y="430"/>
                    </a:cubicBezTo>
                    <a:cubicBezTo>
                      <a:pt x="75" y="430"/>
                      <a:pt x="77" y="432"/>
                      <a:pt x="78" y="43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95" name="Freeform 260"/>
              <p:cNvSpPr/>
              <p:nvPr/>
            </p:nvSpPr>
            <p:spPr bwMode="auto">
              <a:xfrm>
                <a:off x="1765" y="1216"/>
                <a:ext cx="522" cy="510"/>
              </a:xfrm>
              <a:custGeom>
                <a:avLst/>
                <a:gdLst>
                  <a:gd name="T0" fmla="*/ 1 w 519"/>
                  <a:gd name="T1" fmla="*/ 504 h 506"/>
                  <a:gd name="T2" fmla="*/ 7 w 519"/>
                  <a:gd name="T3" fmla="*/ 500 h 506"/>
                  <a:gd name="T4" fmla="*/ 13 w 519"/>
                  <a:gd name="T5" fmla="*/ 506 h 506"/>
                  <a:gd name="T6" fmla="*/ 519 w 519"/>
                  <a:gd name="T7" fmla="*/ 0 h 506"/>
                  <a:gd name="T8" fmla="*/ 505 w 519"/>
                  <a:gd name="T9" fmla="*/ 0 h 506"/>
                  <a:gd name="T10" fmla="*/ 0 w 519"/>
                  <a:gd name="T11" fmla="*/ 504 h 506"/>
                  <a:gd name="T12" fmla="*/ 1 w 519"/>
                  <a:gd name="T13" fmla="*/ 504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9" h="506">
                    <a:moveTo>
                      <a:pt x="1" y="504"/>
                    </a:moveTo>
                    <a:cubicBezTo>
                      <a:pt x="3" y="502"/>
                      <a:pt x="4" y="500"/>
                      <a:pt x="7" y="500"/>
                    </a:cubicBezTo>
                    <a:cubicBezTo>
                      <a:pt x="10" y="500"/>
                      <a:pt x="12" y="503"/>
                      <a:pt x="13" y="506"/>
                    </a:cubicBezTo>
                    <a:cubicBezTo>
                      <a:pt x="519" y="0"/>
                      <a:pt x="519" y="0"/>
                      <a:pt x="519" y="0"/>
                    </a:cubicBezTo>
                    <a:cubicBezTo>
                      <a:pt x="505" y="0"/>
                      <a:pt x="505" y="0"/>
                      <a:pt x="505" y="0"/>
                    </a:cubicBezTo>
                    <a:cubicBezTo>
                      <a:pt x="0" y="504"/>
                      <a:pt x="0" y="504"/>
                      <a:pt x="0" y="504"/>
                    </a:cubicBezTo>
                    <a:lnTo>
                      <a:pt x="1" y="504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96" name="Freeform 261"/>
              <p:cNvSpPr/>
              <p:nvPr/>
            </p:nvSpPr>
            <p:spPr bwMode="auto">
              <a:xfrm>
                <a:off x="1665" y="1728"/>
                <a:ext cx="108" cy="107"/>
              </a:xfrm>
              <a:custGeom>
                <a:avLst/>
                <a:gdLst>
                  <a:gd name="T0" fmla="*/ 108 w 108"/>
                  <a:gd name="T1" fmla="*/ 0 h 107"/>
                  <a:gd name="T2" fmla="*/ 78 w 108"/>
                  <a:gd name="T3" fmla="*/ 19 h 107"/>
                  <a:gd name="T4" fmla="*/ 0 w 108"/>
                  <a:gd name="T5" fmla="*/ 96 h 107"/>
                  <a:gd name="T6" fmla="*/ 5 w 108"/>
                  <a:gd name="T7" fmla="*/ 106 h 107"/>
                  <a:gd name="T8" fmla="*/ 5 w 108"/>
                  <a:gd name="T9" fmla="*/ 107 h 107"/>
                  <a:gd name="T10" fmla="*/ 108 w 108"/>
                  <a:gd name="T11" fmla="*/ 4 h 107"/>
                  <a:gd name="T12" fmla="*/ 108 w 108"/>
                  <a:gd name="T13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8" h="107">
                    <a:moveTo>
                      <a:pt x="108" y="0"/>
                    </a:moveTo>
                    <a:cubicBezTo>
                      <a:pt x="98" y="7"/>
                      <a:pt x="96" y="18"/>
                      <a:pt x="78" y="19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1" y="100"/>
                      <a:pt x="3" y="103"/>
                      <a:pt x="5" y="106"/>
                    </a:cubicBezTo>
                    <a:cubicBezTo>
                      <a:pt x="5" y="106"/>
                      <a:pt x="5" y="106"/>
                      <a:pt x="5" y="107"/>
                    </a:cubicBezTo>
                    <a:cubicBezTo>
                      <a:pt x="108" y="4"/>
                      <a:pt x="108" y="4"/>
                      <a:pt x="108" y="4"/>
                    </a:cubicBez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97" name="Freeform 262"/>
              <p:cNvSpPr/>
              <p:nvPr/>
            </p:nvSpPr>
            <p:spPr bwMode="auto">
              <a:xfrm>
                <a:off x="1677" y="1743"/>
                <a:ext cx="108" cy="98"/>
              </a:xfrm>
              <a:custGeom>
                <a:avLst/>
                <a:gdLst>
                  <a:gd name="T0" fmla="*/ 98 w 108"/>
                  <a:gd name="T1" fmla="*/ 0 h 98"/>
                  <a:gd name="T2" fmla="*/ 0 w 108"/>
                  <a:gd name="T3" fmla="*/ 98 h 98"/>
                  <a:gd name="T4" fmla="*/ 2 w 108"/>
                  <a:gd name="T5" fmla="*/ 98 h 98"/>
                  <a:gd name="T6" fmla="*/ 3 w 108"/>
                  <a:gd name="T7" fmla="*/ 96 h 98"/>
                  <a:gd name="T8" fmla="*/ 15 w 108"/>
                  <a:gd name="T9" fmla="*/ 89 h 98"/>
                  <a:gd name="T10" fmla="*/ 23 w 108"/>
                  <a:gd name="T11" fmla="*/ 89 h 98"/>
                  <a:gd name="T12" fmla="*/ 24 w 108"/>
                  <a:gd name="T13" fmla="*/ 89 h 98"/>
                  <a:gd name="T14" fmla="*/ 108 w 108"/>
                  <a:gd name="T15" fmla="*/ 5 h 98"/>
                  <a:gd name="T16" fmla="*/ 98 w 108"/>
                  <a:gd name="T1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8" h="98">
                    <a:moveTo>
                      <a:pt x="98" y="0"/>
                    </a:moveTo>
                    <a:cubicBezTo>
                      <a:pt x="0" y="98"/>
                      <a:pt x="0" y="98"/>
                      <a:pt x="0" y="98"/>
                    </a:cubicBezTo>
                    <a:cubicBezTo>
                      <a:pt x="1" y="98"/>
                      <a:pt x="1" y="98"/>
                      <a:pt x="2" y="98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9" y="96"/>
                      <a:pt x="10" y="94"/>
                      <a:pt x="15" y="89"/>
                    </a:cubicBezTo>
                    <a:cubicBezTo>
                      <a:pt x="23" y="89"/>
                      <a:pt x="23" y="89"/>
                      <a:pt x="23" y="89"/>
                    </a:cubicBezTo>
                    <a:cubicBezTo>
                      <a:pt x="23" y="89"/>
                      <a:pt x="24" y="89"/>
                      <a:pt x="24" y="89"/>
                    </a:cubicBezTo>
                    <a:cubicBezTo>
                      <a:pt x="108" y="5"/>
                      <a:pt x="108" y="5"/>
                      <a:pt x="108" y="5"/>
                    </a:cubicBezTo>
                    <a:cubicBezTo>
                      <a:pt x="104" y="4"/>
                      <a:pt x="101" y="3"/>
                      <a:pt x="98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98" name="Freeform 263"/>
              <p:cNvSpPr/>
              <p:nvPr/>
            </p:nvSpPr>
            <p:spPr bwMode="auto">
              <a:xfrm>
                <a:off x="1785" y="1204"/>
                <a:ext cx="542" cy="531"/>
              </a:xfrm>
              <a:custGeom>
                <a:avLst/>
                <a:gdLst>
                  <a:gd name="T0" fmla="*/ 5 w 538"/>
                  <a:gd name="T1" fmla="*/ 526 h 527"/>
                  <a:gd name="T2" fmla="*/ 13 w 538"/>
                  <a:gd name="T3" fmla="*/ 527 h 527"/>
                  <a:gd name="T4" fmla="*/ 538 w 538"/>
                  <a:gd name="T5" fmla="*/ 2 h 527"/>
                  <a:gd name="T6" fmla="*/ 525 w 538"/>
                  <a:gd name="T7" fmla="*/ 1 h 527"/>
                  <a:gd name="T8" fmla="*/ 525 w 538"/>
                  <a:gd name="T9" fmla="*/ 0 h 527"/>
                  <a:gd name="T10" fmla="*/ 514 w 538"/>
                  <a:gd name="T11" fmla="*/ 11 h 527"/>
                  <a:gd name="T12" fmla="*/ 514 w 538"/>
                  <a:gd name="T13" fmla="*/ 12 h 527"/>
                  <a:gd name="T14" fmla="*/ 513 w 538"/>
                  <a:gd name="T15" fmla="*/ 12 h 527"/>
                  <a:gd name="T16" fmla="*/ 0 w 538"/>
                  <a:gd name="T17" fmla="*/ 525 h 527"/>
                  <a:gd name="T18" fmla="*/ 5 w 538"/>
                  <a:gd name="T19" fmla="*/ 526 h 5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38" h="527">
                    <a:moveTo>
                      <a:pt x="5" y="526"/>
                    </a:moveTo>
                    <a:cubicBezTo>
                      <a:pt x="7" y="526"/>
                      <a:pt x="10" y="526"/>
                      <a:pt x="13" y="527"/>
                    </a:cubicBezTo>
                    <a:cubicBezTo>
                      <a:pt x="538" y="2"/>
                      <a:pt x="538" y="2"/>
                      <a:pt x="538" y="2"/>
                    </a:cubicBezTo>
                    <a:cubicBezTo>
                      <a:pt x="534" y="1"/>
                      <a:pt x="530" y="1"/>
                      <a:pt x="525" y="1"/>
                    </a:cubicBezTo>
                    <a:cubicBezTo>
                      <a:pt x="525" y="1"/>
                      <a:pt x="525" y="0"/>
                      <a:pt x="525" y="0"/>
                    </a:cubicBezTo>
                    <a:cubicBezTo>
                      <a:pt x="514" y="11"/>
                      <a:pt x="514" y="11"/>
                      <a:pt x="514" y="11"/>
                    </a:cubicBezTo>
                    <a:cubicBezTo>
                      <a:pt x="514" y="11"/>
                      <a:pt x="514" y="12"/>
                      <a:pt x="514" y="12"/>
                    </a:cubicBezTo>
                    <a:cubicBezTo>
                      <a:pt x="513" y="12"/>
                      <a:pt x="513" y="12"/>
                      <a:pt x="513" y="12"/>
                    </a:cubicBezTo>
                    <a:cubicBezTo>
                      <a:pt x="0" y="525"/>
                      <a:pt x="0" y="525"/>
                      <a:pt x="0" y="525"/>
                    </a:cubicBezTo>
                    <a:cubicBezTo>
                      <a:pt x="2" y="526"/>
                      <a:pt x="4" y="526"/>
                      <a:pt x="5" y="52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99" name="Freeform 264"/>
              <p:cNvSpPr/>
              <p:nvPr/>
            </p:nvSpPr>
            <p:spPr bwMode="auto">
              <a:xfrm>
                <a:off x="1810" y="1208"/>
                <a:ext cx="540" cy="530"/>
              </a:xfrm>
              <a:custGeom>
                <a:avLst/>
                <a:gdLst>
                  <a:gd name="T0" fmla="*/ 5 w 536"/>
                  <a:gd name="T1" fmla="*/ 526 h 526"/>
                  <a:gd name="T2" fmla="*/ 7 w 536"/>
                  <a:gd name="T3" fmla="*/ 526 h 526"/>
                  <a:gd name="T4" fmla="*/ 15 w 536"/>
                  <a:gd name="T5" fmla="*/ 525 h 526"/>
                  <a:gd name="T6" fmla="*/ 536 w 536"/>
                  <a:gd name="T7" fmla="*/ 4 h 526"/>
                  <a:gd name="T8" fmla="*/ 525 w 536"/>
                  <a:gd name="T9" fmla="*/ 0 h 526"/>
                  <a:gd name="T10" fmla="*/ 0 w 536"/>
                  <a:gd name="T11" fmla="*/ 525 h 526"/>
                  <a:gd name="T12" fmla="*/ 5 w 536"/>
                  <a:gd name="T13" fmla="*/ 526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6" h="526">
                    <a:moveTo>
                      <a:pt x="5" y="526"/>
                    </a:moveTo>
                    <a:cubicBezTo>
                      <a:pt x="5" y="526"/>
                      <a:pt x="7" y="526"/>
                      <a:pt x="7" y="526"/>
                    </a:cubicBezTo>
                    <a:cubicBezTo>
                      <a:pt x="15" y="525"/>
                      <a:pt x="15" y="525"/>
                      <a:pt x="15" y="525"/>
                    </a:cubicBezTo>
                    <a:cubicBezTo>
                      <a:pt x="536" y="4"/>
                      <a:pt x="536" y="4"/>
                      <a:pt x="536" y="4"/>
                    </a:cubicBezTo>
                    <a:cubicBezTo>
                      <a:pt x="534" y="3"/>
                      <a:pt x="530" y="1"/>
                      <a:pt x="525" y="0"/>
                    </a:cubicBezTo>
                    <a:cubicBezTo>
                      <a:pt x="0" y="525"/>
                      <a:pt x="0" y="525"/>
                      <a:pt x="0" y="525"/>
                    </a:cubicBezTo>
                    <a:cubicBezTo>
                      <a:pt x="2" y="525"/>
                      <a:pt x="4" y="526"/>
                      <a:pt x="5" y="52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00" name="Freeform 265"/>
              <p:cNvSpPr/>
              <p:nvPr/>
            </p:nvSpPr>
            <p:spPr bwMode="auto">
              <a:xfrm>
                <a:off x="1726" y="1754"/>
                <a:ext cx="75" cy="67"/>
              </a:xfrm>
              <a:custGeom>
                <a:avLst/>
                <a:gdLst>
                  <a:gd name="T0" fmla="*/ 71 w 75"/>
                  <a:gd name="T1" fmla="*/ 2 h 67"/>
                  <a:gd name="T2" fmla="*/ 71 w 75"/>
                  <a:gd name="T3" fmla="*/ 3 h 67"/>
                  <a:gd name="T4" fmla="*/ 68 w 75"/>
                  <a:gd name="T5" fmla="*/ 0 h 67"/>
                  <a:gd name="T6" fmla="*/ 0 w 75"/>
                  <a:gd name="T7" fmla="*/ 67 h 67"/>
                  <a:gd name="T8" fmla="*/ 14 w 75"/>
                  <a:gd name="T9" fmla="*/ 63 h 67"/>
                  <a:gd name="T10" fmla="*/ 13 w 75"/>
                  <a:gd name="T11" fmla="*/ 61 h 67"/>
                  <a:gd name="T12" fmla="*/ 30 w 75"/>
                  <a:gd name="T13" fmla="*/ 52 h 67"/>
                  <a:gd name="T14" fmla="*/ 74 w 75"/>
                  <a:gd name="T15" fmla="*/ 8 h 67"/>
                  <a:gd name="T16" fmla="*/ 75 w 75"/>
                  <a:gd name="T17" fmla="*/ 7 h 67"/>
                  <a:gd name="T18" fmla="*/ 71 w 75"/>
                  <a:gd name="T19" fmla="*/ 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5" h="67">
                    <a:moveTo>
                      <a:pt x="71" y="2"/>
                    </a:moveTo>
                    <a:cubicBezTo>
                      <a:pt x="71" y="3"/>
                      <a:pt x="71" y="3"/>
                      <a:pt x="71" y="3"/>
                    </a:cubicBezTo>
                    <a:cubicBezTo>
                      <a:pt x="68" y="2"/>
                      <a:pt x="69" y="1"/>
                      <a:pt x="68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5" y="66"/>
                      <a:pt x="10" y="65"/>
                      <a:pt x="14" y="63"/>
                    </a:cubicBezTo>
                    <a:cubicBezTo>
                      <a:pt x="13" y="62"/>
                      <a:pt x="13" y="62"/>
                      <a:pt x="13" y="61"/>
                    </a:cubicBezTo>
                    <a:cubicBezTo>
                      <a:pt x="13" y="56"/>
                      <a:pt x="22" y="53"/>
                      <a:pt x="30" y="52"/>
                    </a:cubicBezTo>
                    <a:cubicBezTo>
                      <a:pt x="74" y="8"/>
                      <a:pt x="74" y="8"/>
                      <a:pt x="74" y="8"/>
                    </a:cubicBezTo>
                    <a:cubicBezTo>
                      <a:pt x="74" y="8"/>
                      <a:pt x="75" y="7"/>
                      <a:pt x="75" y="7"/>
                    </a:cubicBezTo>
                    <a:cubicBezTo>
                      <a:pt x="75" y="4"/>
                      <a:pt x="71" y="5"/>
                      <a:pt x="71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01" name="Freeform 266"/>
              <p:cNvSpPr/>
              <p:nvPr/>
            </p:nvSpPr>
            <p:spPr bwMode="auto">
              <a:xfrm>
                <a:off x="1843" y="1227"/>
                <a:ext cx="510" cy="510"/>
              </a:xfrm>
              <a:custGeom>
                <a:avLst/>
                <a:gdLst>
                  <a:gd name="T0" fmla="*/ 1 w 507"/>
                  <a:gd name="T1" fmla="*/ 503 h 506"/>
                  <a:gd name="T2" fmla="*/ 9 w 507"/>
                  <a:gd name="T3" fmla="*/ 504 h 506"/>
                  <a:gd name="T4" fmla="*/ 12 w 507"/>
                  <a:gd name="T5" fmla="*/ 506 h 506"/>
                  <a:gd name="T6" fmla="*/ 507 w 507"/>
                  <a:gd name="T7" fmla="*/ 11 h 506"/>
                  <a:gd name="T8" fmla="*/ 503 w 507"/>
                  <a:gd name="T9" fmla="*/ 0 h 506"/>
                  <a:gd name="T10" fmla="*/ 0 w 507"/>
                  <a:gd name="T11" fmla="*/ 504 h 506"/>
                  <a:gd name="T12" fmla="*/ 1 w 507"/>
                  <a:gd name="T13" fmla="*/ 503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7" h="506">
                    <a:moveTo>
                      <a:pt x="1" y="503"/>
                    </a:moveTo>
                    <a:cubicBezTo>
                      <a:pt x="4" y="503"/>
                      <a:pt x="6" y="503"/>
                      <a:pt x="9" y="504"/>
                    </a:cubicBezTo>
                    <a:cubicBezTo>
                      <a:pt x="10" y="504"/>
                      <a:pt x="11" y="505"/>
                      <a:pt x="12" y="506"/>
                    </a:cubicBezTo>
                    <a:cubicBezTo>
                      <a:pt x="507" y="11"/>
                      <a:pt x="507" y="11"/>
                      <a:pt x="507" y="11"/>
                    </a:cubicBezTo>
                    <a:cubicBezTo>
                      <a:pt x="505" y="8"/>
                      <a:pt x="503" y="3"/>
                      <a:pt x="503" y="0"/>
                    </a:cubicBezTo>
                    <a:cubicBezTo>
                      <a:pt x="0" y="504"/>
                      <a:pt x="0" y="504"/>
                      <a:pt x="0" y="504"/>
                    </a:cubicBezTo>
                    <a:cubicBezTo>
                      <a:pt x="0" y="503"/>
                      <a:pt x="0" y="503"/>
                      <a:pt x="1" y="50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02" name="Freeform 267"/>
              <p:cNvSpPr/>
              <p:nvPr/>
            </p:nvSpPr>
            <p:spPr bwMode="auto">
              <a:xfrm>
                <a:off x="1856" y="1241"/>
                <a:ext cx="510" cy="509"/>
              </a:xfrm>
              <a:custGeom>
                <a:avLst/>
                <a:gdLst>
                  <a:gd name="T0" fmla="*/ 1 w 507"/>
                  <a:gd name="T1" fmla="*/ 504 h 506"/>
                  <a:gd name="T2" fmla="*/ 9 w 507"/>
                  <a:gd name="T3" fmla="*/ 504 h 506"/>
                  <a:gd name="T4" fmla="*/ 12 w 507"/>
                  <a:gd name="T5" fmla="*/ 506 h 506"/>
                  <a:gd name="T6" fmla="*/ 507 w 507"/>
                  <a:gd name="T7" fmla="*/ 11 h 506"/>
                  <a:gd name="T8" fmla="*/ 503 w 507"/>
                  <a:gd name="T9" fmla="*/ 0 h 506"/>
                  <a:gd name="T10" fmla="*/ 0 w 507"/>
                  <a:gd name="T11" fmla="*/ 504 h 506"/>
                  <a:gd name="T12" fmla="*/ 1 w 507"/>
                  <a:gd name="T13" fmla="*/ 504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7" h="506">
                    <a:moveTo>
                      <a:pt x="1" y="504"/>
                    </a:moveTo>
                    <a:cubicBezTo>
                      <a:pt x="4" y="504"/>
                      <a:pt x="6" y="503"/>
                      <a:pt x="9" y="504"/>
                    </a:cubicBezTo>
                    <a:cubicBezTo>
                      <a:pt x="10" y="504"/>
                      <a:pt x="11" y="505"/>
                      <a:pt x="12" y="506"/>
                    </a:cubicBezTo>
                    <a:cubicBezTo>
                      <a:pt x="507" y="11"/>
                      <a:pt x="507" y="11"/>
                      <a:pt x="507" y="11"/>
                    </a:cubicBezTo>
                    <a:cubicBezTo>
                      <a:pt x="505" y="8"/>
                      <a:pt x="504" y="3"/>
                      <a:pt x="503" y="0"/>
                    </a:cubicBezTo>
                    <a:cubicBezTo>
                      <a:pt x="0" y="504"/>
                      <a:pt x="0" y="504"/>
                      <a:pt x="0" y="504"/>
                    </a:cubicBezTo>
                    <a:cubicBezTo>
                      <a:pt x="0" y="504"/>
                      <a:pt x="1" y="504"/>
                      <a:pt x="1" y="50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03" name="Freeform 268"/>
              <p:cNvSpPr/>
              <p:nvPr/>
            </p:nvSpPr>
            <p:spPr bwMode="auto">
              <a:xfrm>
                <a:off x="1873" y="1243"/>
                <a:ext cx="534" cy="528"/>
              </a:xfrm>
              <a:custGeom>
                <a:avLst/>
                <a:gdLst>
                  <a:gd name="T0" fmla="*/ 9 w 531"/>
                  <a:gd name="T1" fmla="*/ 510 h 525"/>
                  <a:gd name="T2" fmla="*/ 6 w 531"/>
                  <a:gd name="T3" fmla="*/ 514 h 525"/>
                  <a:gd name="T4" fmla="*/ 2 w 531"/>
                  <a:gd name="T5" fmla="*/ 514 h 525"/>
                  <a:gd name="T6" fmla="*/ 0 w 531"/>
                  <a:gd name="T7" fmla="*/ 516 h 525"/>
                  <a:gd name="T8" fmla="*/ 6 w 531"/>
                  <a:gd name="T9" fmla="*/ 525 h 525"/>
                  <a:gd name="T10" fmla="*/ 531 w 531"/>
                  <a:gd name="T11" fmla="*/ 0 h 525"/>
                  <a:gd name="T12" fmla="*/ 516 w 531"/>
                  <a:gd name="T13" fmla="*/ 0 h 525"/>
                  <a:gd name="T14" fmla="*/ 6 w 531"/>
                  <a:gd name="T15" fmla="*/ 510 h 525"/>
                  <a:gd name="T16" fmla="*/ 9 w 531"/>
                  <a:gd name="T17" fmla="*/ 510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1" h="525">
                    <a:moveTo>
                      <a:pt x="9" y="510"/>
                    </a:moveTo>
                    <a:cubicBezTo>
                      <a:pt x="8" y="511"/>
                      <a:pt x="8" y="514"/>
                      <a:pt x="6" y="514"/>
                    </a:cubicBezTo>
                    <a:cubicBezTo>
                      <a:pt x="4" y="515"/>
                      <a:pt x="3" y="514"/>
                      <a:pt x="2" y="514"/>
                    </a:cubicBezTo>
                    <a:cubicBezTo>
                      <a:pt x="0" y="516"/>
                      <a:pt x="0" y="516"/>
                      <a:pt x="0" y="516"/>
                    </a:cubicBezTo>
                    <a:cubicBezTo>
                      <a:pt x="2" y="519"/>
                      <a:pt x="4" y="522"/>
                      <a:pt x="6" y="525"/>
                    </a:cubicBezTo>
                    <a:cubicBezTo>
                      <a:pt x="531" y="0"/>
                      <a:pt x="531" y="0"/>
                      <a:pt x="531" y="0"/>
                    </a:cubicBezTo>
                    <a:cubicBezTo>
                      <a:pt x="526" y="0"/>
                      <a:pt x="521" y="0"/>
                      <a:pt x="516" y="0"/>
                    </a:cubicBezTo>
                    <a:cubicBezTo>
                      <a:pt x="6" y="510"/>
                      <a:pt x="6" y="510"/>
                      <a:pt x="6" y="510"/>
                    </a:cubicBezTo>
                    <a:cubicBezTo>
                      <a:pt x="7" y="510"/>
                      <a:pt x="8" y="510"/>
                      <a:pt x="9" y="51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04" name="Freeform 269"/>
              <p:cNvSpPr/>
              <p:nvPr/>
            </p:nvSpPr>
            <p:spPr bwMode="auto">
              <a:xfrm>
                <a:off x="1890" y="1770"/>
                <a:ext cx="4" cy="4"/>
              </a:xfrm>
              <a:custGeom>
                <a:avLst/>
                <a:gdLst>
                  <a:gd name="T0" fmla="*/ 4 w 4"/>
                  <a:gd name="T1" fmla="*/ 0 h 4"/>
                  <a:gd name="T2" fmla="*/ 0 w 4"/>
                  <a:gd name="T3" fmla="*/ 4 h 4"/>
                  <a:gd name="T4" fmla="*/ 4 w 4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2" y="3"/>
                      <a:pt x="3" y="2"/>
                      <a:pt x="4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05" name="Freeform 270"/>
              <p:cNvSpPr/>
              <p:nvPr/>
            </p:nvSpPr>
            <p:spPr bwMode="auto">
              <a:xfrm>
                <a:off x="1899" y="1220"/>
                <a:ext cx="560" cy="557"/>
              </a:xfrm>
              <a:custGeom>
                <a:avLst/>
                <a:gdLst>
                  <a:gd name="T0" fmla="*/ 533 w 556"/>
                  <a:gd name="T1" fmla="*/ 22 h 553"/>
                  <a:gd name="T2" fmla="*/ 519 w 556"/>
                  <a:gd name="T3" fmla="*/ 22 h 553"/>
                  <a:gd name="T4" fmla="*/ 1 w 556"/>
                  <a:gd name="T5" fmla="*/ 539 h 553"/>
                  <a:gd name="T6" fmla="*/ 0 w 556"/>
                  <a:gd name="T7" fmla="*/ 541 h 553"/>
                  <a:gd name="T8" fmla="*/ 3 w 556"/>
                  <a:gd name="T9" fmla="*/ 552 h 553"/>
                  <a:gd name="T10" fmla="*/ 3 w 556"/>
                  <a:gd name="T11" fmla="*/ 553 h 553"/>
                  <a:gd name="T12" fmla="*/ 556 w 556"/>
                  <a:gd name="T13" fmla="*/ 0 h 553"/>
                  <a:gd name="T14" fmla="*/ 533 w 556"/>
                  <a:gd name="T15" fmla="*/ 22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6" h="553">
                    <a:moveTo>
                      <a:pt x="533" y="22"/>
                    </a:moveTo>
                    <a:cubicBezTo>
                      <a:pt x="528" y="22"/>
                      <a:pt x="523" y="22"/>
                      <a:pt x="519" y="22"/>
                    </a:cubicBezTo>
                    <a:cubicBezTo>
                      <a:pt x="1" y="539"/>
                      <a:pt x="1" y="539"/>
                      <a:pt x="1" y="539"/>
                    </a:cubicBezTo>
                    <a:cubicBezTo>
                      <a:pt x="1" y="540"/>
                      <a:pt x="0" y="540"/>
                      <a:pt x="0" y="541"/>
                    </a:cubicBezTo>
                    <a:cubicBezTo>
                      <a:pt x="0" y="545"/>
                      <a:pt x="3" y="548"/>
                      <a:pt x="3" y="552"/>
                    </a:cubicBezTo>
                    <a:cubicBezTo>
                      <a:pt x="3" y="552"/>
                      <a:pt x="3" y="553"/>
                      <a:pt x="3" y="553"/>
                    </a:cubicBezTo>
                    <a:cubicBezTo>
                      <a:pt x="556" y="0"/>
                      <a:pt x="556" y="0"/>
                      <a:pt x="556" y="0"/>
                    </a:cubicBezTo>
                    <a:cubicBezTo>
                      <a:pt x="538" y="1"/>
                      <a:pt x="535" y="10"/>
                      <a:pt x="533" y="2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06" name="Freeform 271"/>
              <p:cNvSpPr/>
              <p:nvPr/>
            </p:nvSpPr>
            <p:spPr bwMode="auto">
              <a:xfrm>
                <a:off x="1901" y="1220"/>
                <a:ext cx="585" cy="582"/>
              </a:xfrm>
              <a:custGeom>
                <a:avLst/>
                <a:gdLst>
                  <a:gd name="T0" fmla="*/ 0 w 581"/>
                  <a:gd name="T1" fmla="*/ 567 h 578"/>
                  <a:gd name="T2" fmla="*/ 4 w 581"/>
                  <a:gd name="T3" fmla="*/ 578 h 578"/>
                  <a:gd name="T4" fmla="*/ 581 w 581"/>
                  <a:gd name="T5" fmla="*/ 1 h 578"/>
                  <a:gd name="T6" fmla="*/ 568 w 581"/>
                  <a:gd name="T7" fmla="*/ 0 h 578"/>
                  <a:gd name="T8" fmla="*/ 0 w 581"/>
                  <a:gd name="T9" fmla="*/ 567 h 5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1" h="578">
                    <a:moveTo>
                      <a:pt x="0" y="567"/>
                    </a:moveTo>
                    <a:cubicBezTo>
                      <a:pt x="1" y="571"/>
                      <a:pt x="3" y="575"/>
                      <a:pt x="4" y="578"/>
                    </a:cubicBezTo>
                    <a:cubicBezTo>
                      <a:pt x="581" y="1"/>
                      <a:pt x="581" y="1"/>
                      <a:pt x="581" y="1"/>
                    </a:cubicBezTo>
                    <a:cubicBezTo>
                      <a:pt x="577" y="1"/>
                      <a:pt x="572" y="0"/>
                      <a:pt x="568" y="0"/>
                    </a:cubicBezTo>
                    <a:lnTo>
                      <a:pt x="0" y="567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07" name="Freeform 272"/>
              <p:cNvSpPr/>
              <p:nvPr/>
            </p:nvSpPr>
            <p:spPr bwMode="auto">
              <a:xfrm>
                <a:off x="1909" y="1223"/>
                <a:ext cx="601" cy="600"/>
              </a:xfrm>
              <a:custGeom>
                <a:avLst/>
                <a:gdLst>
                  <a:gd name="T0" fmla="*/ 5 w 597"/>
                  <a:gd name="T1" fmla="*/ 596 h 596"/>
                  <a:gd name="T2" fmla="*/ 597 w 597"/>
                  <a:gd name="T3" fmla="*/ 3 h 596"/>
                  <a:gd name="T4" fmla="*/ 585 w 597"/>
                  <a:gd name="T5" fmla="*/ 0 h 596"/>
                  <a:gd name="T6" fmla="*/ 0 w 597"/>
                  <a:gd name="T7" fmla="*/ 585 h 596"/>
                  <a:gd name="T8" fmla="*/ 5 w 597"/>
                  <a:gd name="T9" fmla="*/ 596 h 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7" h="596">
                    <a:moveTo>
                      <a:pt x="5" y="596"/>
                    </a:moveTo>
                    <a:cubicBezTo>
                      <a:pt x="597" y="3"/>
                      <a:pt x="597" y="3"/>
                      <a:pt x="597" y="3"/>
                    </a:cubicBezTo>
                    <a:cubicBezTo>
                      <a:pt x="593" y="2"/>
                      <a:pt x="589" y="1"/>
                      <a:pt x="585" y="0"/>
                    </a:cubicBezTo>
                    <a:cubicBezTo>
                      <a:pt x="0" y="585"/>
                      <a:pt x="0" y="585"/>
                      <a:pt x="0" y="585"/>
                    </a:cubicBezTo>
                    <a:cubicBezTo>
                      <a:pt x="2" y="589"/>
                      <a:pt x="4" y="593"/>
                      <a:pt x="5" y="59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08" name="Freeform 273"/>
              <p:cNvSpPr/>
              <p:nvPr/>
            </p:nvSpPr>
            <p:spPr bwMode="auto">
              <a:xfrm>
                <a:off x="1918" y="1230"/>
                <a:ext cx="610" cy="615"/>
              </a:xfrm>
              <a:custGeom>
                <a:avLst/>
                <a:gdLst>
                  <a:gd name="T0" fmla="*/ 2 w 606"/>
                  <a:gd name="T1" fmla="*/ 610 h 611"/>
                  <a:gd name="T2" fmla="*/ 3 w 606"/>
                  <a:gd name="T3" fmla="*/ 611 h 611"/>
                  <a:gd name="T4" fmla="*/ 606 w 606"/>
                  <a:gd name="T5" fmla="*/ 7 h 611"/>
                  <a:gd name="T6" fmla="*/ 599 w 606"/>
                  <a:gd name="T7" fmla="*/ 0 h 611"/>
                  <a:gd name="T8" fmla="*/ 0 w 606"/>
                  <a:gd name="T9" fmla="*/ 599 h 611"/>
                  <a:gd name="T10" fmla="*/ 2 w 606"/>
                  <a:gd name="T11" fmla="*/ 610 h 6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6" h="611">
                    <a:moveTo>
                      <a:pt x="2" y="610"/>
                    </a:moveTo>
                    <a:cubicBezTo>
                      <a:pt x="3" y="610"/>
                      <a:pt x="3" y="610"/>
                      <a:pt x="3" y="611"/>
                    </a:cubicBezTo>
                    <a:cubicBezTo>
                      <a:pt x="606" y="7"/>
                      <a:pt x="606" y="7"/>
                      <a:pt x="606" y="7"/>
                    </a:cubicBezTo>
                    <a:cubicBezTo>
                      <a:pt x="605" y="4"/>
                      <a:pt x="603" y="1"/>
                      <a:pt x="599" y="0"/>
                    </a:cubicBezTo>
                    <a:cubicBezTo>
                      <a:pt x="0" y="599"/>
                      <a:pt x="0" y="599"/>
                      <a:pt x="0" y="599"/>
                    </a:cubicBezTo>
                    <a:cubicBezTo>
                      <a:pt x="1" y="602"/>
                      <a:pt x="0" y="606"/>
                      <a:pt x="2" y="61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09" name="Freeform 274"/>
              <p:cNvSpPr/>
              <p:nvPr/>
            </p:nvSpPr>
            <p:spPr bwMode="auto">
              <a:xfrm>
                <a:off x="1966" y="1245"/>
                <a:ext cx="583" cy="568"/>
              </a:xfrm>
              <a:custGeom>
                <a:avLst/>
                <a:gdLst>
                  <a:gd name="T0" fmla="*/ 4 w 579"/>
                  <a:gd name="T1" fmla="*/ 564 h 565"/>
                  <a:gd name="T2" fmla="*/ 11 w 579"/>
                  <a:gd name="T3" fmla="*/ 558 h 565"/>
                  <a:gd name="T4" fmla="*/ 27 w 579"/>
                  <a:gd name="T5" fmla="*/ 542 h 565"/>
                  <a:gd name="T6" fmla="*/ 44 w 579"/>
                  <a:gd name="T7" fmla="*/ 531 h 565"/>
                  <a:gd name="T8" fmla="*/ 47 w 579"/>
                  <a:gd name="T9" fmla="*/ 521 h 565"/>
                  <a:gd name="T10" fmla="*/ 56 w 579"/>
                  <a:gd name="T11" fmla="*/ 514 h 565"/>
                  <a:gd name="T12" fmla="*/ 63 w 579"/>
                  <a:gd name="T13" fmla="*/ 517 h 565"/>
                  <a:gd name="T14" fmla="*/ 63 w 579"/>
                  <a:gd name="T15" fmla="*/ 517 h 565"/>
                  <a:gd name="T16" fmla="*/ 579 w 579"/>
                  <a:gd name="T17" fmla="*/ 2 h 565"/>
                  <a:gd name="T18" fmla="*/ 565 w 579"/>
                  <a:gd name="T19" fmla="*/ 0 h 565"/>
                  <a:gd name="T20" fmla="*/ 0 w 579"/>
                  <a:gd name="T21" fmla="*/ 565 h 565"/>
                  <a:gd name="T22" fmla="*/ 4 w 579"/>
                  <a:gd name="T23" fmla="*/ 564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79" h="565">
                    <a:moveTo>
                      <a:pt x="4" y="564"/>
                    </a:moveTo>
                    <a:cubicBezTo>
                      <a:pt x="6" y="564"/>
                      <a:pt x="9" y="560"/>
                      <a:pt x="11" y="558"/>
                    </a:cubicBezTo>
                    <a:cubicBezTo>
                      <a:pt x="16" y="553"/>
                      <a:pt x="21" y="547"/>
                      <a:pt x="27" y="542"/>
                    </a:cubicBezTo>
                    <a:cubicBezTo>
                      <a:pt x="31" y="537"/>
                      <a:pt x="39" y="536"/>
                      <a:pt x="44" y="531"/>
                    </a:cubicBezTo>
                    <a:cubicBezTo>
                      <a:pt x="47" y="528"/>
                      <a:pt x="46" y="525"/>
                      <a:pt x="47" y="521"/>
                    </a:cubicBezTo>
                    <a:cubicBezTo>
                      <a:pt x="48" y="519"/>
                      <a:pt x="54" y="519"/>
                      <a:pt x="56" y="514"/>
                    </a:cubicBezTo>
                    <a:cubicBezTo>
                      <a:pt x="58" y="516"/>
                      <a:pt x="58" y="517"/>
                      <a:pt x="63" y="517"/>
                    </a:cubicBezTo>
                    <a:cubicBezTo>
                      <a:pt x="63" y="517"/>
                      <a:pt x="63" y="517"/>
                      <a:pt x="63" y="517"/>
                    </a:cubicBezTo>
                    <a:cubicBezTo>
                      <a:pt x="579" y="2"/>
                      <a:pt x="579" y="2"/>
                      <a:pt x="579" y="2"/>
                    </a:cubicBezTo>
                    <a:cubicBezTo>
                      <a:pt x="573" y="2"/>
                      <a:pt x="569" y="2"/>
                      <a:pt x="565" y="0"/>
                    </a:cubicBezTo>
                    <a:cubicBezTo>
                      <a:pt x="0" y="565"/>
                      <a:pt x="0" y="565"/>
                      <a:pt x="0" y="565"/>
                    </a:cubicBezTo>
                    <a:cubicBezTo>
                      <a:pt x="1" y="565"/>
                      <a:pt x="3" y="564"/>
                      <a:pt x="4" y="56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10" name="Freeform 275"/>
              <p:cNvSpPr/>
              <p:nvPr/>
            </p:nvSpPr>
            <p:spPr bwMode="auto">
              <a:xfrm>
                <a:off x="1927" y="1821"/>
                <a:ext cx="34" cy="42"/>
              </a:xfrm>
              <a:custGeom>
                <a:avLst/>
                <a:gdLst>
                  <a:gd name="T0" fmla="*/ 34 w 34"/>
                  <a:gd name="T1" fmla="*/ 13 h 42"/>
                  <a:gd name="T2" fmla="*/ 34 w 34"/>
                  <a:gd name="T3" fmla="*/ 12 h 42"/>
                  <a:gd name="T4" fmla="*/ 32 w 34"/>
                  <a:gd name="T5" fmla="*/ 0 h 42"/>
                  <a:gd name="T6" fmla="*/ 0 w 34"/>
                  <a:gd name="T7" fmla="*/ 32 h 42"/>
                  <a:gd name="T8" fmla="*/ 4 w 34"/>
                  <a:gd name="T9" fmla="*/ 42 h 42"/>
                  <a:gd name="T10" fmla="*/ 34 w 34"/>
                  <a:gd name="T11" fmla="*/ 1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42">
                    <a:moveTo>
                      <a:pt x="34" y="13"/>
                    </a:moveTo>
                    <a:cubicBezTo>
                      <a:pt x="34" y="12"/>
                      <a:pt x="34" y="12"/>
                      <a:pt x="34" y="12"/>
                    </a:cubicBezTo>
                    <a:cubicBezTo>
                      <a:pt x="34" y="7"/>
                      <a:pt x="32" y="5"/>
                      <a:pt x="32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" y="35"/>
                      <a:pt x="2" y="39"/>
                      <a:pt x="4" y="42"/>
                    </a:cubicBezTo>
                    <a:lnTo>
                      <a:pt x="34" y="13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11" name="Freeform 276"/>
              <p:cNvSpPr/>
              <p:nvPr/>
            </p:nvSpPr>
            <p:spPr bwMode="auto">
              <a:xfrm>
                <a:off x="2052" y="1246"/>
                <a:ext cx="526" cy="522"/>
              </a:xfrm>
              <a:custGeom>
                <a:avLst/>
                <a:gdLst>
                  <a:gd name="T0" fmla="*/ 3 w 523"/>
                  <a:gd name="T1" fmla="*/ 513 h 519"/>
                  <a:gd name="T2" fmla="*/ 4 w 523"/>
                  <a:gd name="T3" fmla="*/ 519 h 519"/>
                  <a:gd name="T4" fmla="*/ 523 w 523"/>
                  <a:gd name="T5" fmla="*/ 1 h 519"/>
                  <a:gd name="T6" fmla="*/ 510 w 523"/>
                  <a:gd name="T7" fmla="*/ 0 h 519"/>
                  <a:gd name="T8" fmla="*/ 509 w 523"/>
                  <a:gd name="T9" fmla="*/ 0 h 519"/>
                  <a:gd name="T10" fmla="*/ 0 w 523"/>
                  <a:gd name="T11" fmla="*/ 509 h 519"/>
                  <a:gd name="T12" fmla="*/ 3 w 523"/>
                  <a:gd name="T13" fmla="*/ 513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3" h="519">
                    <a:moveTo>
                      <a:pt x="3" y="513"/>
                    </a:moveTo>
                    <a:cubicBezTo>
                      <a:pt x="3" y="515"/>
                      <a:pt x="3" y="517"/>
                      <a:pt x="4" y="519"/>
                    </a:cubicBezTo>
                    <a:cubicBezTo>
                      <a:pt x="523" y="1"/>
                      <a:pt x="523" y="1"/>
                      <a:pt x="523" y="1"/>
                    </a:cubicBezTo>
                    <a:cubicBezTo>
                      <a:pt x="519" y="0"/>
                      <a:pt x="515" y="0"/>
                      <a:pt x="510" y="0"/>
                    </a:cubicBezTo>
                    <a:cubicBezTo>
                      <a:pt x="510" y="0"/>
                      <a:pt x="509" y="0"/>
                      <a:pt x="509" y="0"/>
                    </a:cubicBezTo>
                    <a:cubicBezTo>
                      <a:pt x="0" y="509"/>
                      <a:pt x="0" y="509"/>
                      <a:pt x="0" y="509"/>
                    </a:cubicBezTo>
                    <a:cubicBezTo>
                      <a:pt x="1" y="510"/>
                      <a:pt x="2" y="511"/>
                      <a:pt x="3" y="51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12" name="Freeform 277"/>
              <p:cNvSpPr/>
              <p:nvPr/>
            </p:nvSpPr>
            <p:spPr bwMode="auto">
              <a:xfrm>
                <a:off x="1935" y="1851"/>
                <a:ext cx="24" cy="26"/>
              </a:xfrm>
              <a:custGeom>
                <a:avLst/>
                <a:gdLst>
                  <a:gd name="T0" fmla="*/ 1 w 24"/>
                  <a:gd name="T1" fmla="*/ 22 h 25"/>
                  <a:gd name="T2" fmla="*/ 5 w 24"/>
                  <a:gd name="T3" fmla="*/ 25 h 25"/>
                  <a:gd name="T4" fmla="*/ 9 w 24"/>
                  <a:gd name="T5" fmla="*/ 20 h 25"/>
                  <a:gd name="T6" fmla="*/ 14 w 24"/>
                  <a:gd name="T7" fmla="*/ 16 h 25"/>
                  <a:gd name="T8" fmla="*/ 20 w 24"/>
                  <a:gd name="T9" fmla="*/ 7 h 25"/>
                  <a:gd name="T10" fmla="*/ 22 w 24"/>
                  <a:gd name="T11" fmla="*/ 6 h 25"/>
                  <a:gd name="T12" fmla="*/ 24 w 24"/>
                  <a:gd name="T13" fmla="*/ 5 h 25"/>
                  <a:gd name="T14" fmla="*/ 23 w 24"/>
                  <a:gd name="T15" fmla="*/ 0 h 25"/>
                  <a:gd name="T16" fmla="*/ 0 w 24"/>
                  <a:gd name="T17" fmla="*/ 22 h 25"/>
                  <a:gd name="T18" fmla="*/ 1 w 24"/>
                  <a:gd name="T19" fmla="*/ 2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5">
                    <a:moveTo>
                      <a:pt x="1" y="22"/>
                    </a:moveTo>
                    <a:cubicBezTo>
                      <a:pt x="2" y="24"/>
                      <a:pt x="3" y="25"/>
                      <a:pt x="5" y="25"/>
                    </a:cubicBezTo>
                    <a:cubicBezTo>
                      <a:pt x="8" y="25"/>
                      <a:pt x="8" y="22"/>
                      <a:pt x="9" y="20"/>
                    </a:cubicBezTo>
                    <a:cubicBezTo>
                      <a:pt x="10" y="17"/>
                      <a:pt x="11" y="18"/>
                      <a:pt x="14" y="16"/>
                    </a:cubicBezTo>
                    <a:cubicBezTo>
                      <a:pt x="17" y="15"/>
                      <a:pt x="16" y="8"/>
                      <a:pt x="20" y="7"/>
                    </a:cubicBezTo>
                    <a:cubicBezTo>
                      <a:pt x="20" y="7"/>
                      <a:pt x="22" y="7"/>
                      <a:pt x="22" y="6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1" y="22"/>
                      <a:pt x="1" y="22"/>
                      <a:pt x="1" y="2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13" name="Freeform 278"/>
              <p:cNvSpPr/>
              <p:nvPr/>
            </p:nvSpPr>
            <p:spPr bwMode="auto">
              <a:xfrm>
                <a:off x="2061" y="1250"/>
                <a:ext cx="534" cy="535"/>
              </a:xfrm>
              <a:custGeom>
                <a:avLst/>
                <a:gdLst>
                  <a:gd name="T0" fmla="*/ 6 w 531"/>
                  <a:gd name="T1" fmla="*/ 529 h 532"/>
                  <a:gd name="T2" fmla="*/ 8 w 531"/>
                  <a:gd name="T3" fmla="*/ 532 h 532"/>
                  <a:gd name="T4" fmla="*/ 345 w 531"/>
                  <a:gd name="T5" fmla="*/ 194 h 532"/>
                  <a:gd name="T6" fmla="*/ 353 w 531"/>
                  <a:gd name="T7" fmla="*/ 186 h 532"/>
                  <a:gd name="T8" fmla="*/ 531 w 531"/>
                  <a:gd name="T9" fmla="*/ 8 h 532"/>
                  <a:gd name="T10" fmla="*/ 524 w 531"/>
                  <a:gd name="T11" fmla="*/ 0 h 532"/>
                  <a:gd name="T12" fmla="*/ 0 w 531"/>
                  <a:gd name="T13" fmla="*/ 524 h 532"/>
                  <a:gd name="T14" fmla="*/ 6 w 531"/>
                  <a:gd name="T15" fmla="*/ 529 h 5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1" h="532">
                    <a:moveTo>
                      <a:pt x="6" y="529"/>
                    </a:moveTo>
                    <a:cubicBezTo>
                      <a:pt x="6" y="530"/>
                      <a:pt x="7" y="531"/>
                      <a:pt x="8" y="532"/>
                    </a:cubicBezTo>
                    <a:cubicBezTo>
                      <a:pt x="345" y="194"/>
                      <a:pt x="345" y="194"/>
                      <a:pt x="345" y="194"/>
                    </a:cubicBezTo>
                    <a:cubicBezTo>
                      <a:pt x="347" y="191"/>
                      <a:pt x="350" y="189"/>
                      <a:pt x="353" y="186"/>
                    </a:cubicBezTo>
                    <a:cubicBezTo>
                      <a:pt x="531" y="8"/>
                      <a:pt x="531" y="8"/>
                      <a:pt x="531" y="8"/>
                    </a:cubicBezTo>
                    <a:cubicBezTo>
                      <a:pt x="529" y="5"/>
                      <a:pt x="527" y="2"/>
                      <a:pt x="524" y="0"/>
                    </a:cubicBezTo>
                    <a:cubicBezTo>
                      <a:pt x="0" y="524"/>
                      <a:pt x="0" y="524"/>
                      <a:pt x="0" y="524"/>
                    </a:cubicBezTo>
                    <a:cubicBezTo>
                      <a:pt x="2" y="526"/>
                      <a:pt x="4" y="527"/>
                      <a:pt x="6" y="52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14" name="Freeform 279"/>
              <p:cNvSpPr/>
              <p:nvPr/>
            </p:nvSpPr>
            <p:spPr bwMode="auto">
              <a:xfrm>
                <a:off x="2468" y="1265"/>
                <a:ext cx="150" cy="135"/>
              </a:xfrm>
              <a:custGeom>
                <a:avLst/>
                <a:gdLst>
                  <a:gd name="T0" fmla="*/ 17 w 149"/>
                  <a:gd name="T1" fmla="*/ 132 h 134"/>
                  <a:gd name="T2" fmla="*/ 149 w 149"/>
                  <a:gd name="T3" fmla="*/ 0 h 134"/>
                  <a:gd name="T4" fmla="*/ 134 w 149"/>
                  <a:gd name="T5" fmla="*/ 0 h 134"/>
                  <a:gd name="T6" fmla="*/ 0 w 149"/>
                  <a:gd name="T7" fmla="*/ 134 h 134"/>
                  <a:gd name="T8" fmla="*/ 17 w 149"/>
                  <a:gd name="T9" fmla="*/ 13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134">
                    <a:moveTo>
                      <a:pt x="17" y="132"/>
                    </a:moveTo>
                    <a:cubicBezTo>
                      <a:pt x="149" y="0"/>
                      <a:pt x="149" y="0"/>
                      <a:pt x="149" y="0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5" y="134"/>
                      <a:pt x="11" y="133"/>
                      <a:pt x="17" y="13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15" name="Freeform 280"/>
              <p:cNvSpPr/>
              <p:nvPr/>
            </p:nvSpPr>
            <p:spPr bwMode="auto">
              <a:xfrm>
                <a:off x="2074" y="1457"/>
                <a:ext cx="345" cy="350"/>
              </a:xfrm>
              <a:custGeom>
                <a:avLst/>
                <a:gdLst>
                  <a:gd name="T0" fmla="*/ 185 w 343"/>
                  <a:gd name="T1" fmla="*/ 159 h 348"/>
                  <a:gd name="T2" fmla="*/ 197 w 343"/>
                  <a:gd name="T3" fmla="*/ 152 h 348"/>
                  <a:gd name="T4" fmla="*/ 197 w 343"/>
                  <a:gd name="T5" fmla="*/ 152 h 348"/>
                  <a:gd name="T6" fmla="*/ 343 w 343"/>
                  <a:gd name="T7" fmla="*/ 6 h 348"/>
                  <a:gd name="T8" fmla="*/ 334 w 343"/>
                  <a:gd name="T9" fmla="*/ 0 h 348"/>
                  <a:gd name="T10" fmla="*/ 0 w 343"/>
                  <a:gd name="T11" fmla="*/ 335 h 348"/>
                  <a:gd name="T12" fmla="*/ 1 w 343"/>
                  <a:gd name="T13" fmla="*/ 337 h 348"/>
                  <a:gd name="T14" fmla="*/ 2 w 343"/>
                  <a:gd name="T15" fmla="*/ 341 h 348"/>
                  <a:gd name="T16" fmla="*/ 1 w 343"/>
                  <a:gd name="T17" fmla="*/ 348 h 348"/>
                  <a:gd name="T18" fmla="*/ 188 w 343"/>
                  <a:gd name="T19" fmla="*/ 162 h 348"/>
                  <a:gd name="T20" fmla="*/ 185 w 343"/>
                  <a:gd name="T21" fmla="*/ 159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3" h="348">
                    <a:moveTo>
                      <a:pt x="185" y="159"/>
                    </a:moveTo>
                    <a:cubicBezTo>
                      <a:pt x="185" y="153"/>
                      <a:pt x="193" y="155"/>
                      <a:pt x="197" y="152"/>
                    </a:cubicBezTo>
                    <a:cubicBezTo>
                      <a:pt x="197" y="152"/>
                      <a:pt x="197" y="152"/>
                      <a:pt x="197" y="152"/>
                    </a:cubicBezTo>
                    <a:cubicBezTo>
                      <a:pt x="343" y="6"/>
                      <a:pt x="343" y="6"/>
                      <a:pt x="343" y="6"/>
                    </a:cubicBezTo>
                    <a:cubicBezTo>
                      <a:pt x="339" y="5"/>
                      <a:pt x="336" y="3"/>
                      <a:pt x="334" y="0"/>
                    </a:cubicBezTo>
                    <a:cubicBezTo>
                      <a:pt x="0" y="335"/>
                      <a:pt x="0" y="335"/>
                      <a:pt x="0" y="335"/>
                    </a:cubicBezTo>
                    <a:cubicBezTo>
                      <a:pt x="0" y="336"/>
                      <a:pt x="0" y="336"/>
                      <a:pt x="1" y="337"/>
                    </a:cubicBezTo>
                    <a:cubicBezTo>
                      <a:pt x="1" y="339"/>
                      <a:pt x="2" y="339"/>
                      <a:pt x="2" y="341"/>
                    </a:cubicBezTo>
                    <a:cubicBezTo>
                      <a:pt x="2" y="344"/>
                      <a:pt x="1" y="345"/>
                      <a:pt x="1" y="348"/>
                    </a:cubicBezTo>
                    <a:cubicBezTo>
                      <a:pt x="188" y="162"/>
                      <a:pt x="188" y="162"/>
                      <a:pt x="188" y="162"/>
                    </a:cubicBezTo>
                    <a:cubicBezTo>
                      <a:pt x="186" y="161"/>
                      <a:pt x="185" y="160"/>
                      <a:pt x="185" y="15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16" name="Freeform 281"/>
              <p:cNvSpPr/>
              <p:nvPr/>
            </p:nvSpPr>
            <p:spPr bwMode="auto">
              <a:xfrm>
                <a:off x="2500" y="1266"/>
                <a:ext cx="146" cy="131"/>
              </a:xfrm>
              <a:custGeom>
                <a:avLst/>
                <a:gdLst>
                  <a:gd name="T0" fmla="*/ 12 w 145"/>
                  <a:gd name="T1" fmla="*/ 129 h 130"/>
                  <a:gd name="T2" fmla="*/ 16 w 145"/>
                  <a:gd name="T3" fmla="*/ 129 h 130"/>
                  <a:gd name="T4" fmla="*/ 145 w 145"/>
                  <a:gd name="T5" fmla="*/ 0 h 130"/>
                  <a:gd name="T6" fmla="*/ 130 w 145"/>
                  <a:gd name="T7" fmla="*/ 0 h 130"/>
                  <a:gd name="T8" fmla="*/ 0 w 145"/>
                  <a:gd name="T9" fmla="*/ 130 h 130"/>
                  <a:gd name="T10" fmla="*/ 12 w 145"/>
                  <a:gd name="T11" fmla="*/ 129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5" h="130">
                    <a:moveTo>
                      <a:pt x="12" y="129"/>
                    </a:moveTo>
                    <a:cubicBezTo>
                      <a:pt x="14" y="129"/>
                      <a:pt x="15" y="129"/>
                      <a:pt x="16" y="129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0" y="130"/>
                      <a:pt x="0" y="130"/>
                      <a:pt x="0" y="130"/>
                    </a:cubicBezTo>
                    <a:cubicBezTo>
                      <a:pt x="5" y="130"/>
                      <a:pt x="10" y="129"/>
                      <a:pt x="12" y="12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17" name="Freeform 282"/>
              <p:cNvSpPr/>
              <p:nvPr/>
            </p:nvSpPr>
            <p:spPr bwMode="auto">
              <a:xfrm>
                <a:off x="2289" y="1459"/>
                <a:ext cx="155" cy="154"/>
              </a:xfrm>
              <a:custGeom>
                <a:avLst/>
                <a:gdLst>
                  <a:gd name="T0" fmla="*/ 0 w 155"/>
                  <a:gd name="T1" fmla="*/ 153 h 153"/>
                  <a:gd name="T2" fmla="*/ 17 w 155"/>
                  <a:gd name="T3" fmla="*/ 146 h 153"/>
                  <a:gd name="T4" fmla="*/ 155 w 155"/>
                  <a:gd name="T5" fmla="*/ 8 h 153"/>
                  <a:gd name="T6" fmla="*/ 148 w 155"/>
                  <a:gd name="T7" fmla="*/ 0 h 153"/>
                  <a:gd name="T8" fmla="*/ 6 w 155"/>
                  <a:gd name="T9" fmla="*/ 143 h 153"/>
                  <a:gd name="T10" fmla="*/ 0 w 155"/>
                  <a:gd name="T11" fmla="*/ 153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5" h="153">
                    <a:moveTo>
                      <a:pt x="0" y="153"/>
                    </a:moveTo>
                    <a:cubicBezTo>
                      <a:pt x="6" y="153"/>
                      <a:pt x="11" y="148"/>
                      <a:pt x="17" y="146"/>
                    </a:cubicBezTo>
                    <a:cubicBezTo>
                      <a:pt x="155" y="8"/>
                      <a:pt x="155" y="8"/>
                      <a:pt x="155" y="8"/>
                    </a:cubicBezTo>
                    <a:cubicBezTo>
                      <a:pt x="153" y="5"/>
                      <a:pt x="151" y="2"/>
                      <a:pt x="148" y="0"/>
                    </a:cubicBezTo>
                    <a:cubicBezTo>
                      <a:pt x="6" y="143"/>
                      <a:pt x="6" y="143"/>
                      <a:pt x="6" y="143"/>
                    </a:cubicBezTo>
                    <a:cubicBezTo>
                      <a:pt x="5" y="146"/>
                      <a:pt x="0" y="148"/>
                      <a:pt x="0" y="15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18" name="Freeform 283"/>
              <p:cNvSpPr/>
              <p:nvPr/>
            </p:nvSpPr>
            <p:spPr bwMode="auto">
              <a:xfrm>
                <a:off x="2081" y="1623"/>
                <a:ext cx="205" cy="192"/>
              </a:xfrm>
              <a:custGeom>
                <a:avLst/>
                <a:gdLst>
                  <a:gd name="T0" fmla="*/ 201 w 204"/>
                  <a:gd name="T1" fmla="*/ 0 h 191"/>
                  <a:gd name="T2" fmla="*/ 197 w 204"/>
                  <a:gd name="T3" fmla="*/ 6 h 191"/>
                  <a:gd name="T4" fmla="*/ 190 w 204"/>
                  <a:gd name="T5" fmla="*/ 6 h 191"/>
                  <a:gd name="T6" fmla="*/ 187 w 204"/>
                  <a:gd name="T7" fmla="*/ 4 h 191"/>
                  <a:gd name="T8" fmla="*/ 0 w 204"/>
                  <a:gd name="T9" fmla="*/ 191 h 191"/>
                  <a:gd name="T10" fmla="*/ 13 w 204"/>
                  <a:gd name="T11" fmla="*/ 178 h 191"/>
                  <a:gd name="T12" fmla="*/ 15 w 204"/>
                  <a:gd name="T13" fmla="*/ 183 h 191"/>
                  <a:gd name="T14" fmla="*/ 19 w 204"/>
                  <a:gd name="T15" fmla="*/ 184 h 191"/>
                  <a:gd name="T16" fmla="*/ 20 w 204"/>
                  <a:gd name="T17" fmla="*/ 186 h 191"/>
                  <a:gd name="T18" fmla="*/ 204 w 204"/>
                  <a:gd name="T19" fmla="*/ 2 h 191"/>
                  <a:gd name="T20" fmla="*/ 201 w 204"/>
                  <a:gd name="T21" fmla="*/ 0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4" h="191">
                    <a:moveTo>
                      <a:pt x="201" y="0"/>
                    </a:moveTo>
                    <a:cubicBezTo>
                      <a:pt x="198" y="0"/>
                      <a:pt x="198" y="6"/>
                      <a:pt x="197" y="6"/>
                    </a:cubicBezTo>
                    <a:cubicBezTo>
                      <a:pt x="195" y="6"/>
                      <a:pt x="192" y="7"/>
                      <a:pt x="190" y="6"/>
                    </a:cubicBezTo>
                    <a:cubicBezTo>
                      <a:pt x="189" y="5"/>
                      <a:pt x="188" y="4"/>
                      <a:pt x="187" y="4"/>
                    </a:cubicBezTo>
                    <a:cubicBezTo>
                      <a:pt x="0" y="191"/>
                      <a:pt x="0" y="191"/>
                      <a:pt x="0" y="191"/>
                    </a:cubicBezTo>
                    <a:cubicBezTo>
                      <a:pt x="6" y="190"/>
                      <a:pt x="8" y="183"/>
                      <a:pt x="13" y="178"/>
                    </a:cubicBezTo>
                    <a:cubicBezTo>
                      <a:pt x="14" y="180"/>
                      <a:pt x="14" y="181"/>
                      <a:pt x="15" y="183"/>
                    </a:cubicBezTo>
                    <a:cubicBezTo>
                      <a:pt x="16" y="183"/>
                      <a:pt x="18" y="183"/>
                      <a:pt x="19" y="184"/>
                    </a:cubicBezTo>
                    <a:cubicBezTo>
                      <a:pt x="19" y="185"/>
                      <a:pt x="20" y="186"/>
                      <a:pt x="20" y="186"/>
                    </a:cubicBezTo>
                    <a:cubicBezTo>
                      <a:pt x="204" y="2"/>
                      <a:pt x="204" y="2"/>
                      <a:pt x="204" y="2"/>
                    </a:cubicBezTo>
                    <a:cubicBezTo>
                      <a:pt x="203" y="1"/>
                      <a:pt x="202" y="0"/>
                      <a:pt x="201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19" name="Freeform 284"/>
              <p:cNvSpPr/>
              <p:nvPr/>
            </p:nvSpPr>
            <p:spPr bwMode="auto">
              <a:xfrm>
                <a:off x="2318" y="1477"/>
                <a:ext cx="132" cy="145"/>
              </a:xfrm>
              <a:custGeom>
                <a:avLst/>
                <a:gdLst>
                  <a:gd name="T0" fmla="*/ 3 w 131"/>
                  <a:gd name="T1" fmla="*/ 129 h 144"/>
                  <a:gd name="T2" fmla="*/ 3 w 131"/>
                  <a:gd name="T3" fmla="*/ 136 h 144"/>
                  <a:gd name="T4" fmla="*/ 0 w 131"/>
                  <a:gd name="T5" fmla="*/ 141 h 144"/>
                  <a:gd name="T6" fmla="*/ 1 w 131"/>
                  <a:gd name="T7" fmla="*/ 144 h 144"/>
                  <a:gd name="T8" fmla="*/ 124 w 131"/>
                  <a:gd name="T9" fmla="*/ 21 h 144"/>
                  <a:gd name="T10" fmla="*/ 126 w 131"/>
                  <a:gd name="T11" fmla="*/ 15 h 144"/>
                  <a:gd name="T12" fmla="*/ 131 w 131"/>
                  <a:gd name="T13" fmla="*/ 0 h 144"/>
                  <a:gd name="T14" fmla="*/ 131 w 131"/>
                  <a:gd name="T15" fmla="*/ 0 h 144"/>
                  <a:gd name="T16" fmla="*/ 1 w 131"/>
                  <a:gd name="T17" fmla="*/ 129 h 144"/>
                  <a:gd name="T18" fmla="*/ 3 w 131"/>
                  <a:gd name="T19" fmla="*/ 129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1" h="144">
                    <a:moveTo>
                      <a:pt x="3" y="129"/>
                    </a:moveTo>
                    <a:cubicBezTo>
                      <a:pt x="2" y="132"/>
                      <a:pt x="3" y="132"/>
                      <a:pt x="3" y="136"/>
                    </a:cubicBezTo>
                    <a:cubicBezTo>
                      <a:pt x="3" y="138"/>
                      <a:pt x="0" y="138"/>
                      <a:pt x="0" y="141"/>
                    </a:cubicBezTo>
                    <a:cubicBezTo>
                      <a:pt x="0" y="142"/>
                      <a:pt x="0" y="143"/>
                      <a:pt x="1" y="144"/>
                    </a:cubicBezTo>
                    <a:cubicBezTo>
                      <a:pt x="124" y="21"/>
                      <a:pt x="124" y="21"/>
                      <a:pt x="124" y="21"/>
                    </a:cubicBezTo>
                    <a:cubicBezTo>
                      <a:pt x="124" y="19"/>
                      <a:pt x="124" y="17"/>
                      <a:pt x="126" y="15"/>
                    </a:cubicBezTo>
                    <a:cubicBezTo>
                      <a:pt x="127" y="12"/>
                      <a:pt x="131" y="6"/>
                      <a:pt x="131" y="0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1" y="129"/>
                      <a:pt x="1" y="129"/>
                      <a:pt x="1" y="129"/>
                    </a:cubicBezTo>
                    <a:cubicBezTo>
                      <a:pt x="2" y="129"/>
                      <a:pt x="2" y="129"/>
                      <a:pt x="3" y="12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20" name="Freeform 285"/>
              <p:cNvSpPr/>
              <p:nvPr/>
            </p:nvSpPr>
            <p:spPr bwMode="auto">
              <a:xfrm>
                <a:off x="2102" y="1651"/>
                <a:ext cx="179" cy="184"/>
              </a:xfrm>
              <a:custGeom>
                <a:avLst/>
                <a:gdLst>
                  <a:gd name="T0" fmla="*/ 178 w 178"/>
                  <a:gd name="T1" fmla="*/ 5 h 183"/>
                  <a:gd name="T2" fmla="*/ 171 w 178"/>
                  <a:gd name="T3" fmla="*/ 0 h 183"/>
                  <a:gd name="T4" fmla="*/ 0 w 178"/>
                  <a:gd name="T5" fmla="*/ 171 h 183"/>
                  <a:gd name="T6" fmla="*/ 3 w 178"/>
                  <a:gd name="T7" fmla="*/ 183 h 183"/>
                  <a:gd name="T8" fmla="*/ 178 w 178"/>
                  <a:gd name="T9" fmla="*/ 8 h 183"/>
                  <a:gd name="T10" fmla="*/ 178 w 178"/>
                  <a:gd name="T11" fmla="*/ 5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83">
                    <a:moveTo>
                      <a:pt x="178" y="5"/>
                    </a:moveTo>
                    <a:cubicBezTo>
                      <a:pt x="176" y="4"/>
                      <a:pt x="172" y="3"/>
                      <a:pt x="171" y="0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0" y="175"/>
                      <a:pt x="2" y="179"/>
                      <a:pt x="3" y="183"/>
                    </a:cubicBezTo>
                    <a:cubicBezTo>
                      <a:pt x="178" y="8"/>
                      <a:pt x="178" y="8"/>
                      <a:pt x="178" y="8"/>
                    </a:cubicBezTo>
                    <a:cubicBezTo>
                      <a:pt x="178" y="7"/>
                      <a:pt x="178" y="5"/>
                      <a:pt x="178" y="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21" name="Freeform 286"/>
              <p:cNvSpPr/>
              <p:nvPr/>
            </p:nvSpPr>
            <p:spPr bwMode="auto">
              <a:xfrm>
                <a:off x="2293" y="1628"/>
                <a:ext cx="7" cy="5"/>
              </a:xfrm>
              <a:custGeom>
                <a:avLst/>
                <a:gdLst>
                  <a:gd name="T0" fmla="*/ 5 w 7"/>
                  <a:gd name="T1" fmla="*/ 0 h 5"/>
                  <a:gd name="T2" fmla="*/ 0 w 7"/>
                  <a:gd name="T3" fmla="*/ 5 h 5"/>
                  <a:gd name="T4" fmla="*/ 7 w 7"/>
                  <a:gd name="T5" fmla="*/ 1 h 5"/>
                  <a:gd name="T6" fmla="*/ 5 w 7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5">
                    <a:moveTo>
                      <a:pt x="5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3" y="4"/>
                      <a:pt x="5" y="3"/>
                      <a:pt x="7" y="1"/>
                    </a:cubicBezTo>
                    <a:cubicBezTo>
                      <a:pt x="7" y="0"/>
                      <a:pt x="6" y="0"/>
                      <a:pt x="5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22" name="Freeform 287"/>
              <p:cNvSpPr/>
              <p:nvPr/>
            </p:nvSpPr>
            <p:spPr bwMode="auto">
              <a:xfrm>
                <a:off x="2527" y="1266"/>
                <a:ext cx="143" cy="136"/>
              </a:xfrm>
              <a:custGeom>
                <a:avLst/>
                <a:gdLst>
                  <a:gd name="T0" fmla="*/ 9 w 142"/>
                  <a:gd name="T1" fmla="*/ 135 h 135"/>
                  <a:gd name="T2" fmla="*/ 12 w 142"/>
                  <a:gd name="T3" fmla="*/ 135 h 135"/>
                  <a:gd name="T4" fmla="*/ 142 w 142"/>
                  <a:gd name="T5" fmla="*/ 5 h 135"/>
                  <a:gd name="T6" fmla="*/ 134 w 142"/>
                  <a:gd name="T7" fmla="*/ 0 h 135"/>
                  <a:gd name="T8" fmla="*/ 132 w 142"/>
                  <a:gd name="T9" fmla="*/ 0 h 135"/>
                  <a:gd name="T10" fmla="*/ 0 w 142"/>
                  <a:gd name="T11" fmla="*/ 132 h 135"/>
                  <a:gd name="T12" fmla="*/ 9 w 142"/>
                  <a:gd name="T13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2" h="135">
                    <a:moveTo>
                      <a:pt x="9" y="135"/>
                    </a:moveTo>
                    <a:cubicBezTo>
                      <a:pt x="10" y="135"/>
                      <a:pt x="11" y="135"/>
                      <a:pt x="12" y="135"/>
                    </a:cubicBezTo>
                    <a:cubicBezTo>
                      <a:pt x="142" y="5"/>
                      <a:pt x="142" y="5"/>
                      <a:pt x="142" y="5"/>
                    </a:cubicBezTo>
                    <a:cubicBezTo>
                      <a:pt x="138" y="3"/>
                      <a:pt x="135" y="0"/>
                      <a:pt x="134" y="0"/>
                    </a:cubicBezTo>
                    <a:cubicBezTo>
                      <a:pt x="132" y="0"/>
                      <a:pt x="132" y="0"/>
                      <a:pt x="132" y="0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3" y="134"/>
                      <a:pt x="6" y="135"/>
                      <a:pt x="9" y="13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23" name="Freeform 288"/>
              <p:cNvSpPr/>
              <p:nvPr/>
            </p:nvSpPr>
            <p:spPr bwMode="auto">
              <a:xfrm>
                <a:off x="2329" y="1613"/>
                <a:ext cx="20" cy="25"/>
              </a:xfrm>
              <a:custGeom>
                <a:avLst/>
                <a:gdLst>
                  <a:gd name="T0" fmla="*/ 14 w 20"/>
                  <a:gd name="T1" fmla="*/ 1 h 25"/>
                  <a:gd name="T2" fmla="*/ 13 w 20"/>
                  <a:gd name="T3" fmla="*/ 0 h 25"/>
                  <a:gd name="T4" fmla="*/ 1 w 20"/>
                  <a:gd name="T5" fmla="*/ 12 h 25"/>
                  <a:gd name="T6" fmla="*/ 4 w 20"/>
                  <a:gd name="T7" fmla="*/ 15 h 25"/>
                  <a:gd name="T8" fmla="*/ 0 w 20"/>
                  <a:gd name="T9" fmla="*/ 19 h 25"/>
                  <a:gd name="T10" fmla="*/ 0 w 20"/>
                  <a:gd name="T11" fmla="*/ 22 h 25"/>
                  <a:gd name="T12" fmla="*/ 2 w 20"/>
                  <a:gd name="T13" fmla="*/ 24 h 25"/>
                  <a:gd name="T14" fmla="*/ 3 w 20"/>
                  <a:gd name="T15" fmla="*/ 25 h 25"/>
                  <a:gd name="T16" fmla="*/ 20 w 20"/>
                  <a:gd name="T17" fmla="*/ 8 h 25"/>
                  <a:gd name="T18" fmla="*/ 14 w 20"/>
                  <a:gd name="T19" fmla="*/ 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25">
                    <a:moveTo>
                      <a:pt x="14" y="1"/>
                    </a:moveTo>
                    <a:cubicBezTo>
                      <a:pt x="14" y="1"/>
                      <a:pt x="13" y="1"/>
                      <a:pt x="13" y="0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3" y="12"/>
                      <a:pt x="4" y="14"/>
                      <a:pt x="4" y="15"/>
                    </a:cubicBezTo>
                    <a:cubicBezTo>
                      <a:pt x="4" y="17"/>
                      <a:pt x="3" y="19"/>
                      <a:pt x="0" y="19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3" y="22"/>
                      <a:pt x="1" y="23"/>
                      <a:pt x="2" y="24"/>
                    </a:cubicBezTo>
                    <a:cubicBezTo>
                      <a:pt x="2" y="24"/>
                      <a:pt x="2" y="25"/>
                      <a:pt x="3" y="25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6"/>
                      <a:pt x="16" y="4"/>
                      <a:pt x="14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24" name="Freeform 289"/>
              <p:cNvSpPr/>
              <p:nvPr/>
            </p:nvSpPr>
            <p:spPr bwMode="auto">
              <a:xfrm>
                <a:off x="2189" y="1669"/>
                <a:ext cx="102" cy="104"/>
              </a:xfrm>
              <a:custGeom>
                <a:avLst/>
                <a:gdLst>
                  <a:gd name="T0" fmla="*/ 8 w 101"/>
                  <a:gd name="T1" fmla="*/ 103 h 103"/>
                  <a:gd name="T2" fmla="*/ 101 w 101"/>
                  <a:gd name="T3" fmla="*/ 9 h 103"/>
                  <a:gd name="T4" fmla="*/ 96 w 101"/>
                  <a:gd name="T5" fmla="*/ 0 h 103"/>
                  <a:gd name="T6" fmla="*/ 0 w 101"/>
                  <a:gd name="T7" fmla="*/ 96 h 103"/>
                  <a:gd name="T8" fmla="*/ 8 w 101"/>
                  <a:gd name="T9" fmla="*/ 98 h 103"/>
                  <a:gd name="T10" fmla="*/ 8 w 101"/>
                  <a:gd name="T11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1" h="103">
                    <a:moveTo>
                      <a:pt x="8" y="103"/>
                    </a:moveTo>
                    <a:cubicBezTo>
                      <a:pt x="101" y="9"/>
                      <a:pt x="101" y="9"/>
                      <a:pt x="101" y="9"/>
                    </a:cubicBezTo>
                    <a:cubicBezTo>
                      <a:pt x="100" y="6"/>
                      <a:pt x="99" y="3"/>
                      <a:pt x="96" y="0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2" y="96"/>
                      <a:pt x="5" y="96"/>
                      <a:pt x="8" y="98"/>
                    </a:cubicBezTo>
                    <a:cubicBezTo>
                      <a:pt x="8" y="99"/>
                      <a:pt x="8" y="101"/>
                      <a:pt x="8" y="10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25" name="Freeform 290"/>
              <p:cNvSpPr/>
              <p:nvPr/>
            </p:nvSpPr>
            <p:spPr bwMode="auto">
              <a:xfrm>
                <a:off x="2107" y="1836"/>
                <a:ext cx="12" cy="24"/>
              </a:xfrm>
              <a:custGeom>
                <a:avLst/>
                <a:gdLst>
                  <a:gd name="T0" fmla="*/ 1 w 12"/>
                  <a:gd name="T1" fmla="*/ 24 h 24"/>
                  <a:gd name="T2" fmla="*/ 4 w 12"/>
                  <a:gd name="T3" fmla="*/ 22 h 24"/>
                  <a:gd name="T4" fmla="*/ 12 w 12"/>
                  <a:gd name="T5" fmla="*/ 5 h 24"/>
                  <a:gd name="T6" fmla="*/ 11 w 12"/>
                  <a:gd name="T7" fmla="*/ 0 h 24"/>
                  <a:gd name="T8" fmla="*/ 1 w 12"/>
                  <a:gd name="T9" fmla="*/ 9 h 24"/>
                  <a:gd name="T10" fmla="*/ 2 w 12"/>
                  <a:gd name="T11" fmla="*/ 14 h 24"/>
                  <a:gd name="T12" fmla="*/ 1 w 12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24">
                    <a:moveTo>
                      <a:pt x="1" y="24"/>
                    </a:moveTo>
                    <a:cubicBezTo>
                      <a:pt x="4" y="22"/>
                      <a:pt x="4" y="22"/>
                      <a:pt x="4" y="22"/>
                    </a:cubicBezTo>
                    <a:cubicBezTo>
                      <a:pt x="6" y="16"/>
                      <a:pt x="12" y="13"/>
                      <a:pt x="12" y="5"/>
                    </a:cubicBezTo>
                    <a:cubicBezTo>
                      <a:pt x="12" y="3"/>
                      <a:pt x="11" y="2"/>
                      <a:pt x="11" y="0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2" y="11"/>
                      <a:pt x="2" y="12"/>
                      <a:pt x="2" y="14"/>
                    </a:cubicBezTo>
                    <a:cubicBezTo>
                      <a:pt x="2" y="17"/>
                      <a:pt x="0" y="22"/>
                      <a:pt x="1" y="2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26" name="Freeform 291"/>
              <p:cNvSpPr/>
              <p:nvPr/>
            </p:nvSpPr>
            <p:spPr bwMode="auto">
              <a:xfrm>
                <a:off x="2107" y="1861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27" name="Freeform 292"/>
              <p:cNvSpPr/>
              <p:nvPr/>
            </p:nvSpPr>
            <p:spPr bwMode="auto">
              <a:xfrm>
                <a:off x="2121" y="1790"/>
                <a:ext cx="51" cy="50"/>
              </a:xfrm>
              <a:custGeom>
                <a:avLst/>
                <a:gdLst>
                  <a:gd name="T0" fmla="*/ 6 w 50"/>
                  <a:gd name="T1" fmla="*/ 46 h 50"/>
                  <a:gd name="T2" fmla="*/ 7 w 50"/>
                  <a:gd name="T3" fmla="*/ 50 h 50"/>
                  <a:gd name="T4" fmla="*/ 8 w 50"/>
                  <a:gd name="T5" fmla="*/ 50 h 50"/>
                  <a:gd name="T6" fmla="*/ 50 w 50"/>
                  <a:gd name="T7" fmla="*/ 8 h 50"/>
                  <a:gd name="T8" fmla="*/ 45 w 50"/>
                  <a:gd name="T9" fmla="*/ 2 h 50"/>
                  <a:gd name="T10" fmla="*/ 43 w 50"/>
                  <a:gd name="T11" fmla="*/ 0 h 50"/>
                  <a:gd name="T12" fmla="*/ 0 w 50"/>
                  <a:gd name="T13" fmla="*/ 43 h 50"/>
                  <a:gd name="T14" fmla="*/ 6 w 50"/>
                  <a:gd name="T15" fmla="*/ 4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" h="50">
                    <a:moveTo>
                      <a:pt x="6" y="46"/>
                    </a:moveTo>
                    <a:cubicBezTo>
                      <a:pt x="6" y="46"/>
                      <a:pt x="7" y="50"/>
                      <a:pt x="7" y="50"/>
                    </a:cubicBezTo>
                    <a:cubicBezTo>
                      <a:pt x="7" y="50"/>
                      <a:pt x="8" y="50"/>
                      <a:pt x="8" y="50"/>
                    </a:cubicBezTo>
                    <a:cubicBezTo>
                      <a:pt x="50" y="8"/>
                      <a:pt x="50" y="8"/>
                      <a:pt x="50" y="8"/>
                    </a:cubicBezTo>
                    <a:cubicBezTo>
                      <a:pt x="49" y="6"/>
                      <a:pt x="47" y="4"/>
                      <a:pt x="45" y="2"/>
                    </a:cubicBezTo>
                    <a:cubicBezTo>
                      <a:pt x="45" y="1"/>
                      <a:pt x="44" y="0"/>
                      <a:pt x="43" y="0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3" y="43"/>
                      <a:pt x="5" y="44"/>
                      <a:pt x="6" y="4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28" name="Freeform 293"/>
              <p:cNvSpPr/>
              <p:nvPr/>
            </p:nvSpPr>
            <p:spPr bwMode="auto">
              <a:xfrm>
                <a:off x="2582" y="1261"/>
                <a:ext cx="126" cy="111"/>
              </a:xfrm>
              <a:custGeom>
                <a:avLst/>
                <a:gdLst>
                  <a:gd name="T0" fmla="*/ 1 w 125"/>
                  <a:gd name="T1" fmla="*/ 111 h 111"/>
                  <a:gd name="T2" fmla="*/ 15 w 125"/>
                  <a:gd name="T3" fmla="*/ 110 h 111"/>
                  <a:gd name="T4" fmla="*/ 125 w 125"/>
                  <a:gd name="T5" fmla="*/ 1 h 111"/>
                  <a:gd name="T6" fmla="*/ 111 w 125"/>
                  <a:gd name="T7" fmla="*/ 0 h 111"/>
                  <a:gd name="T8" fmla="*/ 99 w 125"/>
                  <a:gd name="T9" fmla="*/ 12 h 111"/>
                  <a:gd name="T10" fmla="*/ 95 w 125"/>
                  <a:gd name="T11" fmla="*/ 16 h 111"/>
                  <a:gd name="T12" fmla="*/ 0 w 125"/>
                  <a:gd name="T13" fmla="*/ 111 h 111"/>
                  <a:gd name="T14" fmla="*/ 1 w 125"/>
                  <a:gd name="T15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5" h="111">
                    <a:moveTo>
                      <a:pt x="1" y="111"/>
                    </a:moveTo>
                    <a:cubicBezTo>
                      <a:pt x="6" y="111"/>
                      <a:pt x="8" y="110"/>
                      <a:pt x="15" y="110"/>
                    </a:cubicBezTo>
                    <a:cubicBezTo>
                      <a:pt x="125" y="1"/>
                      <a:pt x="125" y="1"/>
                      <a:pt x="125" y="1"/>
                    </a:cubicBezTo>
                    <a:cubicBezTo>
                      <a:pt x="121" y="0"/>
                      <a:pt x="116" y="0"/>
                      <a:pt x="111" y="0"/>
                    </a:cubicBezTo>
                    <a:cubicBezTo>
                      <a:pt x="99" y="12"/>
                      <a:pt x="99" y="12"/>
                      <a:pt x="99" y="12"/>
                    </a:cubicBezTo>
                    <a:cubicBezTo>
                      <a:pt x="100" y="18"/>
                      <a:pt x="98" y="18"/>
                      <a:pt x="95" y="16"/>
                    </a:cubicBezTo>
                    <a:cubicBezTo>
                      <a:pt x="0" y="111"/>
                      <a:pt x="0" y="111"/>
                      <a:pt x="0" y="111"/>
                    </a:cubicBezTo>
                    <a:cubicBezTo>
                      <a:pt x="1" y="111"/>
                      <a:pt x="1" y="111"/>
                      <a:pt x="1" y="11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29" name="Freeform 294"/>
              <p:cNvSpPr/>
              <p:nvPr/>
            </p:nvSpPr>
            <p:spPr bwMode="auto">
              <a:xfrm>
                <a:off x="2377" y="1513"/>
                <a:ext cx="64" cy="66"/>
              </a:xfrm>
              <a:custGeom>
                <a:avLst/>
                <a:gdLst>
                  <a:gd name="T0" fmla="*/ 15 w 64"/>
                  <a:gd name="T1" fmla="*/ 64 h 65"/>
                  <a:gd name="T2" fmla="*/ 33 w 64"/>
                  <a:gd name="T3" fmla="*/ 45 h 65"/>
                  <a:gd name="T4" fmla="*/ 51 w 64"/>
                  <a:gd name="T5" fmla="*/ 21 h 65"/>
                  <a:gd name="T6" fmla="*/ 64 w 64"/>
                  <a:gd name="T7" fmla="*/ 0 h 65"/>
                  <a:gd name="T8" fmla="*/ 0 w 64"/>
                  <a:gd name="T9" fmla="*/ 64 h 65"/>
                  <a:gd name="T10" fmla="*/ 10 w 64"/>
                  <a:gd name="T11" fmla="*/ 65 h 65"/>
                  <a:gd name="T12" fmla="*/ 15 w 64"/>
                  <a:gd name="T13" fmla="*/ 64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65">
                    <a:moveTo>
                      <a:pt x="15" y="64"/>
                    </a:moveTo>
                    <a:cubicBezTo>
                      <a:pt x="33" y="45"/>
                      <a:pt x="33" y="45"/>
                      <a:pt x="33" y="45"/>
                    </a:cubicBezTo>
                    <a:cubicBezTo>
                      <a:pt x="40" y="36"/>
                      <a:pt x="46" y="26"/>
                      <a:pt x="51" y="21"/>
                    </a:cubicBezTo>
                    <a:cubicBezTo>
                      <a:pt x="56" y="16"/>
                      <a:pt x="62" y="8"/>
                      <a:pt x="64" y="0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3" y="65"/>
                      <a:pt x="6" y="65"/>
                      <a:pt x="10" y="65"/>
                    </a:cubicBezTo>
                    <a:cubicBezTo>
                      <a:pt x="11" y="65"/>
                      <a:pt x="13" y="65"/>
                      <a:pt x="15" y="6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30" name="Freeform 295"/>
              <p:cNvSpPr/>
              <p:nvPr/>
            </p:nvSpPr>
            <p:spPr bwMode="auto">
              <a:xfrm>
                <a:off x="2111" y="1868"/>
                <a:ext cx="10" cy="15"/>
              </a:xfrm>
              <a:custGeom>
                <a:avLst/>
                <a:gdLst>
                  <a:gd name="T0" fmla="*/ 5 w 10"/>
                  <a:gd name="T1" fmla="*/ 15 h 15"/>
                  <a:gd name="T2" fmla="*/ 10 w 10"/>
                  <a:gd name="T3" fmla="*/ 10 h 15"/>
                  <a:gd name="T4" fmla="*/ 9 w 10"/>
                  <a:gd name="T5" fmla="*/ 7 h 15"/>
                  <a:gd name="T6" fmla="*/ 9 w 10"/>
                  <a:gd name="T7" fmla="*/ 7 h 15"/>
                  <a:gd name="T8" fmla="*/ 5 w 10"/>
                  <a:gd name="T9" fmla="*/ 0 h 15"/>
                  <a:gd name="T10" fmla="*/ 0 w 10"/>
                  <a:gd name="T11" fmla="*/ 5 h 15"/>
                  <a:gd name="T12" fmla="*/ 5 w 10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5">
                    <a:moveTo>
                      <a:pt x="5" y="15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8"/>
                      <a:pt x="9" y="7"/>
                      <a:pt x="9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2"/>
                      <a:pt x="7" y="1"/>
                      <a:pt x="5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" y="6"/>
                      <a:pt x="4" y="11"/>
                      <a:pt x="5" y="1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31" name="Freeform 296"/>
              <p:cNvSpPr/>
              <p:nvPr/>
            </p:nvSpPr>
            <p:spPr bwMode="auto">
              <a:xfrm>
                <a:off x="2140" y="1805"/>
                <a:ext cx="46" cy="47"/>
              </a:xfrm>
              <a:custGeom>
                <a:avLst/>
                <a:gdLst>
                  <a:gd name="T0" fmla="*/ 43 w 46"/>
                  <a:gd name="T1" fmla="*/ 5 h 47"/>
                  <a:gd name="T2" fmla="*/ 38 w 46"/>
                  <a:gd name="T3" fmla="*/ 0 h 47"/>
                  <a:gd name="T4" fmla="*/ 0 w 46"/>
                  <a:gd name="T5" fmla="*/ 39 h 47"/>
                  <a:gd name="T6" fmla="*/ 1 w 46"/>
                  <a:gd name="T7" fmla="*/ 40 h 47"/>
                  <a:gd name="T8" fmla="*/ 6 w 46"/>
                  <a:gd name="T9" fmla="*/ 47 h 47"/>
                  <a:gd name="T10" fmla="*/ 46 w 46"/>
                  <a:gd name="T11" fmla="*/ 7 h 47"/>
                  <a:gd name="T12" fmla="*/ 43 w 46"/>
                  <a:gd name="T13" fmla="*/ 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47">
                    <a:moveTo>
                      <a:pt x="43" y="5"/>
                    </a:moveTo>
                    <a:cubicBezTo>
                      <a:pt x="41" y="3"/>
                      <a:pt x="40" y="2"/>
                      <a:pt x="38" y="0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39"/>
                      <a:pt x="1" y="40"/>
                      <a:pt x="1" y="40"/>
                    </a:cubicBezTo>
                    <a:cubicBezTo>
                      <a:pt x="4" y="43"/>
                      <a:pt x="2" y="47"/>
                      <a:pt x="6" y="47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5" y="6"/>
                      <a:pt x="44" y="5"/>
                      <a:pt x="43" y="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32" name="Freeform 297"/>
              <p:cNvSpPr/>
              <p:nvPr/>
            </p:nvSpPr>
            <p:spPr bwMode="auto">
              <a:xfrm>
                <a:off x="2221" y="1691"/>
                <a:ext cx="72" cy="72"/>
              </a:xfrm>
              <a:custGeom>
                <a:avLst/>
                <a:gdLst>
                  <a:gd name="T0" fmla="*/ 67 w 71"/>
                  <a:gd name="T1" fmla="*/ 17 h 71"/>
                  <a:gd name="T2" fmla="*/ 71 w 71"/>
                  <a:gd name="T3" fmla="*/ 0 h 71"/>
                  <a:gd name="T4" fmla="*/ 71 w 71"/>
                  <a:gd name="T5" fmla="*/ 0 h 71"/>
                  <a:gd name="T6" fmla="*/ 0 w 71"/>
                  <a:gd name="T7" fmla="*/ 71 h 71"/>
                  <a:gd name="T8" fmla="*/ 5 w 71"/>
                  <a:gd name="T9" fmla="*/ 68 h 71"/>
                  <a:gd name="T10" fmla="*/ 8 w 71"/>
                  <a:gd name="T11" fmla="*/ 63 h 71"/>
                  <a:gd name="T12" fmla="*/ 15 w 71"/>
                  <a:gd name="T13" fmla="*/ 65 h 71"/>
                  <a:gd name="T14" fmla="*/ 21 w 71"/>
                  <a:gd name="T15" fmla="*/ 65 h 71"/>
                  <a:gd name="T16" fmla="*/ 55 w 71"/>
                  <a:gd name="T17" fmla="*/ 31 h 71"/>
                  <a:gd name="T18" fmla="*/ 67 w 71"/>
                  <a:gd name="T19" fmla="*/ 1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" h="71">
                    <a:moveTo>
                      <a:pt x="67" y="17"/>
                    </a:moveTo>
                    <a:cubicBezTo>
                      <a:pt x="67" y="11"/>
                      <a:pt x="71" y="9"/>
                      <a:pt x="71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2" y="70"/>
                      <a:pt x="3" y="70"/>
                      <a:pt x="5" y="68"/>
                    </a:cubicBezTo>
                    <a:cubicBezTo>
                      <a:pt x="5" y="68"/>
                      <a:pt x="8" y="63"/>
                      <a:pt x="8" y="63"/>
                    </a:cubicBezTo>
                    <a:cubicBezTo>
                      <a:pt x="11" y="63"/>
                      <a:pt x="12" y="65"/>
                      <a:pt x="15" y="65"/>
                    </a:cubicBezTo>
                    <a:cubicBezTo>
                      <a:pt x="17" y="65"/>
                      <a:pt x="19" y="65"/>
                      <a:pt x="21" y="65"/>
                    </a:cubicBezTo>
                    <a:cubicBezTo>
                      <a:pt x="55" y="31"/>
                      <a:pt x="55" y="31"/>
                      <a:pt x="55" y="31"/>
                    </a:cubicBezTo>
                    <a:cubicBezTo>
                      <a:pt x="58" y="26"/>
                      <a:pt x="64" y="18"/>
                      <a:pt x="67" y="1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33" name="Freeform 298"/>
              <p:cNvSpPr/>
              <p:nvPr/>
            </p:nvSpPr>
            <p:spPr bwMode="auto">
              <a:xfrm>
                <a:off x="2329" y="1631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5 w 24"/>
                  <a:gd name="T3" fmla="*/ 24 h 24"/>
                  <a:gd name="T4" fmla="*/ 10 w 24"/>
                  <a:gd name="T5" fmla="*/ 21 h 24"/>
                  <a:gd name="T6" fmla="*/ 19 w 24"/>
                  <a:gd name="T7" fmla="*/ 17 h 24"/>
                  <a:gd name="T8" fmla="*/ 24 w 24"/>
                  <a:gd name="T9" fmla="*/ 7 h 24"/>
                  <a:gd name="T10" fmla="*/ 24 w 24"/>
                  <a:gd name="T11" fmla="*/ 0 h 24"/>
                  <a:gd name="T12" fmla="*/ 1 w 24"/>
                  <a:gd name="T13" fmla="*/ 23 h 24"/>
                  <a:gd name="T14" fmla="*/ 0 w 24"/>
                  <a:gd name="T1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cubicBezTo>
                      <a:pt x="5" y="24"/>
                      <a:pt x="5" y="24"/>
                      <a:pt x="5" y="24"/>
                    </a:cubicBezTo>
                    <a:cubicBezTo>
                      <a:pt x="6" y="24"/>
                      <a:pt x="7" y="22"/>
                      <a:pt x="10" y="21"/>
                    </a:cubicBezTo>
                    <a:cubicBezTo>
                      <a:pt x="10" y="19"/>
                      <a:pt x="17" y="18"/>
                      <a:pt x="19" y="17"/>
                    </a:cubicBezTo>
                    <a:cubicBezTo>
                      <a:pt x="23" y="16"/>
                      <a:pt x="24" y="13"/>
                      <a:pt x="24" y="7"/>
                    </a:cubicBezTo>
                    <a:cubicBezTo>
                      <a:pt x="24" y="4"/>
                      <a:pt x="24" y="2"/>
                      <a:pt x="24" y="0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1" y="24"/>
                      <a:pt x="0" y="24"/>
                      <a:pt x="0" y="2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34" name="Freeform 299"/>
              <p:cNvSpPr/>
              <p:nvPr/>
            </p:nvSpPr>
            <p:spPr bwMode="auto">
              <a:xfrm>
                <a:off x="2564" y="1384"/>
                <a:ext cx="51" cy="51"/>
              </a:xfrm>
              <a:custGeom>
                <a:avLst/>
                <a:gdLst>
                  <a:gd name="T0" fmla="*/ 36 w 50"/>
                  <a:gd name="T1" fmla="*/ 7 h 50"/>
                  <a:gd name="T2" fmla="*/ 16 w 50"/>
                  <a:gd name="T3" fmla="*/ 31 h 50"/>
                  <a:gd name="T4" fmla="*/ 0 w 50"/>
                  <a:gd name="T5" fmla="*/ 50 h 50"/>
                  <a:gd name="T6" fmla="*/ 50 w 50"/>
                  <a:gd name="T7" fmla="*/ 0 h 50"/>
                  <a:gd name="T8" fmla="*/ 36 w 50"/>
                  <a:gd name="T9" fmla="*/ 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36" y="7"/>
                    </a:moveTo>
                    <a:cubicBezTo>
                      <a:pt x="30" y="16"/>
                      <a:pt x="25" y="26"/>
                      <a:pt x="16" y="31"/>
                    </a:cubicBezTo>
                    <a:cubicBezTo>
                      <a:pt x="10" y="34"/>
                      <a:pt x="2" y="40"/>
                      <a:pt x="0" y="5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4" y="2"/>
                      <a:pt x="40" y="2"/>
                      <a:pt x="36" y="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35" name="Freeform 300"/>
              <p:cNvSpPr/>
              <p:nvPr/>
            </p:nvSpPr>
            <p:spPr bwMode="auto">
              <a:xfrm>
                <a:off x="2600" y="1264"/>
                <a:ext cx="132" cy="119"/>
              </a:xfrm>
              <a:custGeom>
                <a:avLst/>
                <a:gdLst>
                  <a:gd name="T0" fmla="*/ 23 w 131"/>
                  <a:gd name="T1" fmla="*/ 98 h 119"/>
                  <a:gd name="T2" fmla="*/ 31 w 131"/>
                  <a:gd name="T3" fmla="*/ 103 h 119"/>
                  <a:gd name="T4" fmla="*/ 131 w 131"/>
                  <a:gd name="T5" fmla="*/ 3 h 119"/>
                  <a:gd name="T6" fmla="*/ 119 w 131"/>
                  <a:gd name="T7" fmla="*/ 0 h 119"/>
                  <a:gd name="T8" fmla="*/ 0 w 131"/>
                  <a:gd name="T9" fmla="*/ 119 h 119"/>
                  <a:gd name="T10" fmla="*/ 23 w 131"/>
                  <a:gd name="T11" fmla="*/ 98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1" h="119">
                    <a:moveTo>
                      <a:pt x="23" y="98"/>
                    </a:moveTo>
                    <a:cubicBezTo>
                      <a:pt x="25" y="98"/>
                      <a:pt x="30" y="99"/>
                      <a:pt x="31" y="103"/>
                    </a:cubicBezTo>
                    <a:cubicBezTo>
                      <a:pt x="131" y="3"/>
                      <a:pt x="131" y="3"/>
                      <a:pt x="131" y="3"/>
                    </a:cubicBezTo>
                    <a:cubicBezTo>
                      <a:pt x="127" y="2"/>
                      <a:pt x="123" y="1"/>
                      <a:pt x="119" y="0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4" y="119"/>
                      <a:pt x="11" y="114"/>
                      <a:pt x="23" y="98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36" name="Freeform 301"/>
              <p:cNvSpPr/>
              <p:nvPr/>
            </p:nvSpPr>
            <p:spPr bwMode="auto">
              <a:xfrm>
                <a:off x="2155" y="1821"/>
                <a:ext cx="39" cy="49"/>
              </a:xfrm>
              <a:custGeom>
                <a:avLst/>
                <a:gdLst>
                  <a:gd name="T0" fmla="*/ 2 w 39"/>
                  <a:gd name="T1" fmla="*/ 37 h 48"/>
                  <a:gd name="T2" fmla="*/ 4 w 39"/>
                  <a:gd name="T3" fmla="*/ 41 h 48"/>
                  <a:gd name="T4" fmla="*/ 3 w 39"/>
                  <a:gd name="T5" fmla="*/ 45 h 48"/>
                  <a:gd name="T6" fmla="*/ 4 w 39"/>
                  <a:gd name="T7" fmla="*/ 48 h 48"/>
                  <a:gd name="T8" fmla="*/ 39 w 39"/>
                  <a:gd name="T9" fmla="*/ 12 h 48"/>
                  <a:gd name="T10" fmla="*/ 37 w 39"/>
                  <a:gd name="T11" fmla="*/ 0 h 48"/>
                  <a:gd name="T12" fmla="*/ 0 w 39"/>
                  <a:gd name="T13" fmla="*/ 37 h 48"/>
                  <a:gd name="T14" fmla="*/ 2 w 39"/>
                  <a:gd name="T15" fmla="*/ 3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48">
                    <a:moveTo>
                      <a:pt x="2" y="37"/>
                    </a:moveTo>
                    <a:cubicBezTo>
                      <a:pt x="3" y="39"/>
                      <a:pt x="3" y="41"/>
                      <a:pt x="4" y="41"/>
                    </a:cubicBezTo>
                    <a:cubicBezTo>
                      <a:pt x="3" y="42"/>
                      <a:pt x="3" y="43"/>
                      <a:pt x="3" y="45"/>
                    </a:cubicBezTo>
                    <a:cubicBezTo>
                      <a:pt x="3" y="46"/>
                      <a:pt x="3" y="47"/>
                      <a:pt x="4" y="48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8"/>
                      <a:pt x="38" y="4"/>
                      <a:pt x="37" y="0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1" y="37"/>
                      <a:pt x="2" y="37"/>
                      <a:pt x="2" y="3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37" name="Freeform 302"/>
              <p:cNvSpPr/>
              <p:nvPr/>
            </p:nvSpPr>
            <p:spPr bwMode="auto">
              <a:xfrm>
                <a:off x="2564" y="1270"/>
                <a:ext cx="189" cy="192"/>
              </a:xfrm>
              <a:custGeom>
                <a:avLst/>
                <a:gdLst>
                  <a:gd name="T0" fmla="*/ 0 w 188"/>
                  <a:gd name="T1" fmla="*/ 177 h 191"/>
                  <a:gd name="T2" fmla="*/ 2 w 188"/>
                  <a:gd name="T3" fmla="*/ 191 h 191"/>
                  <a:gd name="T4" fmla="*/ 60 w 188"/>
                  <a:gd name="T5" fmla="*/ 133 h 191"/>
                  <a:gd name="T6" fmla="*/ 73 w 188"/>
                  <a:gd name="T7" fmla="*/ 120 h 191"/>
                  <a:gd name="T8" fmla="*/ 188 w 188"/>
                  <a:gd name="T9" fmla="*/ 5 h 191"/>
                  <a:gd name="T10" fmla="*/ 177 w 188"/>
                  <a:gd name="T11" fmla="*/ 0 h 191"/>
                  <a:gd name="T12" fmla="*/ 0 w 188"/>
                  <a:gd name="T13" fmla="*/ 177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8" h="191">
                    <a:moveTo>
                      <a:pt x="0" y="177"/>
                    </a:moveTo>
                    <a:cubicBezTo>
                      <a:pt x="1" y="181"/>
                      <a:pt x="1" y="186"/>
                      <a:pt x="2" y="191"/>
                    </a:cubicBezTo>
                    <a:cubicBezTo>
                      <a:pt x="60" y="133"/>
                      <a:pt x="60" y="133"/>
                      <a:pt x="60" y="133"/>
                    </a:cubicBezTo>
                    <a:cubicBezTo>
                      <a:pt x="65" y="126"/>
                      <a:pt x="69" y="122"/>
                      <a:pt x="73" y="120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5" y="3"/>
                      <a:pt x="181" y="2"/>
                      <a:pt x="177" y="0"/>
                    </a:cubicBezTo>
                    <a:lnTo>
                      <a:pt x="0" y="177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38" name="Freeform 303"/>
              <p:cNvSpPr/>
              <p:nvPr/>
            </p:nvSpPr>
            <p:spPr bwMode="auto">
              <a:xfrm>
                <a:off x="2120" y="1886"/>
                <a:ext cx="18" cy="18"/>
              </a:xfrm>
              <a:custGeom>
                <a:avLst/>
                <a:gdLst>
                  <a:gd name="T0" fmla="*/ 7 w 17"/>
                  <a:gd name="T1" fmla="*/ 0 h 18"/>
                  <a:gd name="T2" fmla="*/ 0 w 17"/>
                  <a:gd name="T3" fmla="*/ 7 h 18"/>
                  <a:gd name="T4" fmla="*/ 3 w 17"/>
                  <a:gd name="T5" fmla="*/ 18 h 18"/>
                  <a:gd name="T6" fmla="*/ 17 w 17"/>
                  <a:gd name="T7" fmla="*/ 5 h 18"/>
                  <a:gd name="T8" fmla="*/ 7 w 17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8">
                    <a:moveTo>
                      <a:pt x="7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" y="10"/>
                      <a:pt x="2" y="14"/>
                      <a:pt x="3" y="18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3" y="3"/>
                      <a:pt x="10" y="2"/>
                      <a:pt x="7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39" name="Freeform 304"/>
              <p:cNvSpPr/>
              <p:nvPr/>
            </p:nvSpPr>
            <p:spPr bwMode="auto">
              <a:xfrm>
                <a:off x="2127" y="1897"/>
                <a:ext cx="21" cy="25"/>
              </a:xfrm>
              <a:custGeom>
                <a:avLst/>
                <a:gdLst>
                  <a:gd name="T0" fmla="*/ 19 w 20"/>
                  <a:gd name="T1" fmla="*/ 13 h 25"/>
                  <a:gd name="T2" fmla="*/ 20 w 20"/>
                  <a:gd name="T3" fmla="*/ 8 h 25"/>
                  <a:gd name="T4" fmla="*/ 18 w 20"/>
                  <a:gd name="T5" fmla="*/ 0 h 25"/>
                  <a:gd name="T6" fmla="*/ 0 w 20"/>
                  <a:gd name="T7" fmla="*/ 17 h 25"/>
                  <a:gd name="T8" fmla="*/ 7 w 20"/>
                  <a:gd name="T9" fmla="*/ 25 h 25"/>
                  <a:gd name="T10" fmla="*/ 19 w 20"/>
                  <a:gd name="T11" fmla="*/ 14 h 25"/>
                  <a:gd name="T12" fmla="*/ 19 w 20"/>
                  <a:gd name="T13" fmla="*/ 1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25">
                    <a:moveTo>
                      <a:pt x="19" y="13"/>
                    </a:moveTo>
                    <a:cubicBezTo>
                      <a:pt x="19" y="11"/>
                      <a:pt x="20" y="11"/>
                      <a:pt x="20" y="8"/>
                    </a:cubicBezTo>
                    <a:cubicBezTo>
                      <a:pt x="20" y="5"/>
                      <a:pt x="19" y="2"/>
                      <a:pt x="18" y="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20"/>
                      <a:pt x="5" y="23"/>
                      <a:pt x="7" y="25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13"/>
                      <a:pt x="19" y="13"/>
                      <a:pt x="19" y="1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40" name="Freeform 305"/>
              <p:cNvSpPr/>
              <p:nvPr/>
            </p:nvSpPr>
            <p:spPr bwMode="auto">
              <a:xfrm>
                <a:off x="2568" y="1426"/>
                <a:ext cx="49" cy="58"/>
              </a:xfrm>
              <a:custGeom>
                <a:avLst/>
                <a:gdLst>
                  <a:gd name="T0" fmla="*/ 14 w 48"/>
                  <a:gd name="T1" fmla="*/ 48 h 58"/>
                  <a:gd name="T2" fmla="*/ 27 w 48"/>
                  <a:gd name="T3" fmla="*/ 36 h 58"/>
                  <a:gd name="T4" fmla="*/ 28 w 48"/>
                  <a:gd name="T5" fmla="*/ 35 h 58"/>
                  <a:gd name="T6" fmla="*/ 39 w 48"/>
                  <a:gd name="T7" fmla="*/ 20 h 58"/>
                  <a:gd name="T8" fmla="*/ 48 w 48"/>
                  <a:gd name="T9" fmla="*/ 4 h 58"/>
                  <a:gd name="T10" fmla="*/ 48 w 48"/>
                  <a:gd name="T11" fmla="*/ 0 h 58"/>
                  <a:gd name="T12" fmla="*/ 0 w 48"/>
                  <a:gd name="T13" fmla="*/ 47 h 58"/>
                  <a:gd name="T14" fmla="*/ 4 w 48"/>
                  <a:gd name="T15" fmla="*/ 58 h 58"/>
                  <a:gd name="T16" fmla="*/ 14 w 48"/>
                  <a:gd name="T17" fmla="*/ 4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58">
                    <a:moveTo>
                      <a:pt x="14" y="48"/>
                    </a:moveTo>
                    <a:cubicBezTo>
                      <a:pt x="17" y="43"/>
                      <a:pt x="21" y="38"/>
                      <a:pt x="27" y="36"/>
                    </a:cubicBezTo>
                    <a:cubicBezTo>
                      <a:pt x="28" y="35"/>
                      <a:pt x="28" y="35"/>
                      <a:pt x="28" y="35"/>
                    </a:cubicBezTo>
                    <a:cubicBezTo>
                      <a:pt x="27" y="28"/>
                      <a:pt x="39" y="26"/>
                      <a:pt x="39" y="20"/>
                    </a:cubicBezTo>
                    <a:cubicBezTo>
                      <a:pt x="39" y="11"/>
                      <a:pt x="48" y="9"/>
                      <a:pt x="48" y="4"/>
                    </a:cubicBezTo>
                    <a:cubicBezTo>
                      <a:pt x="48" y="2"/>
                      <a:pt x="48" y="1"/>
                      <a:pt x="48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" y="52"/>
                      <a:pt x="3" y="56"/>
                      <a:pt x="4" y="58"/>
                    </a:cubicBezTo>
                    <a:lnTo>
                      <a:pt x="14" y="48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41" name="Freeform 306"/>
              <p:cNvSpPr/>
              <p:nvPr/>
            </p:nvSpPr>
            <p:spPr bwMode="auto">
              <a:xfrm>
                <a:off x="2654" y="1279"/>
                <a:ext cx="119" cy="113"/>
              </a:xfrm>
              <a:custGeom>
                <a:avLst/>
                <a:gdLst>
                  <a:gd name="T0" fmla="*/ 10 w 118"/>
                  <a:gd name="T1" fmla="*/ 113 h 113"/>
                  <a:gd name="T2" fmla="*/ 118 w 118"/>
                  <a:gd name="T3" fmla="*/ 5 h 113"/>
                  <a:gd name="T4" fmla="*/ 108 w 118"/>
                  <a:gd name="T5" fmla="*/ 0 h 113"/>
                  <a:gd name="T6" fmla="*/ 0 w 118"/>
                  <a:gd name="T7" fmla="*/ 109 h 113"/>
                  <a:gd name="T8" fmla="*/ 10 w 118"/>
                  <a:gd name="T9" fmla="*/ 11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113">
                    <a:moveTo>
                      <a:pt x="10" y="113"/>
                    </a:moveTo>
                    <a:cubicBezTo>
                      <a:pt x="118" y="5"/>
                      <a:pt x="118" y="5"/>
                      <a:pt x="118" y="5"/>
                    </a:cubicBezTo>
                    <a:cubicBezTo>
                      <a:pt x="115" y="4"/>
                      <a:pt x="112" y="2"/>
                      <a:pt x="108" y="0"/>
                    </a:cubicBezTo>
                    <a:cubicBezTo>
                      <a:pt x="0" y="109"/>
                      <a:pt x="0" y="109"/>
                      <a:pt x="0" y="109"/>
                    </a:cubicBezTo>
                    <a:cubicBezTo>
                      <a:pt x="4" y="110"/>
                      <a:pt x="7" y="112"/>
                      <a:pt x="10" y="11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42" name="Freeform 307"/>
              <p:cNvSpPr/>
              <p:nvPr/>
            </p:nvSpPr>
            <p:spPr bwMode="auto">
              <a:xfrm>
                <a:off x="2678" y="1289"/>
                <a:ext cx="115" cy="104"/>
              </a:xfrm>
              <a:custGeom>
                <a:avLst/>
                <a:gdLst>
                  <a:gd name="T0" fmla="*/ 42 w 114"/>
                  <a:gd name="T1" fmla="*/ 77 h 104"/>
                  <a:gd name="T2" fmla="*/ 64 w 114"/>
                  <a:gd name="T3" fmla="*/ 54 h 104"/>
                  <a:gd name="T4" fmla="*/ 63 w 114"/>
                  <a:gd name="T5" fmla="*/ 52 h 104"/>
                  <a:gd name="T6" fmla="*/ 82 w 114"/>
                  <a:gd name="T7" fmla="*/ 36 h 104"/>
                  <a:gd name="T8" fmla="*/ 87 w 114"/>
                  <a:gd name="T9" fmla="*/ 26 h 104"/>
                  <a:gd name="T10" fmla="*/ 92 w 114"/>
                  <a:gd name="T11" fmla="*/ 27 h 104"/>
                  <a:gd name="T12" fmla="*/ 114 w 114"/>
                  <a:gd name="T13" fmla="*/ 5 h 104"/>
                  <a:gd name="T14" fmla="*/ 103 w 114"/>
                  <a:gd name="T15" fmla="*/ 0 h 104"/>
                  <a:gd name="T16" fmla="*/ 0 w 114"/>
                  <a:gd name="T17" fmla="*/ 104 h 104"/>
                  <a:gd name="T18" fmla="*/ 42 w 114"/>
                  <a:gd name="T19" fmla="*/ 77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04">
                    <a:moveTo>
                      <a:pt x="42" y="77"/>
                    </a:moveTo>
                    <a:cubicBezTo>
                      <a:pt x="64" y="54"/>
                      <a:pt x="64" y="54"/>
                      <a:pt x="64" y="54"/>
                    </a:cubicBezTo>
                    <a:cubicBezTo>
                      <a:pt x="63" y="53"/>
                      <a:pt x="63" y="53"/>
                      <a:pt x="63" y="52"/>
                    </a:cubicBezTo>
                    <a:cubicBezTo>
                      <a:pt x="63" y="40"/>
                      <a:pt x="79" y="42"/>
                      <a:pt x="82" y="36"/>
                    </a:cubicBezTo>
                    <a:cubicBezTo>
                      <a:pt x="84" y="33"/>
                      <a:pt x="81" y="26"/>
                      <a:pt x="87" y="26"/>
                    </a:cubicBezTo>
                    <a:cubicBezTo>
                      <a:pt x="88" y="26"/>
                      <a:pt x="90" y="26"/>
                      <a:pt x="92" y="27"/>
                    </a:cubicBezTo>
                    <a:cubicBezTo>
                      <a:pt x="114" y="5"/>
                      <a:pt x="114" y="5"/>
                      <a:pt x="114" y="5"/>
                    </a:cubicBezTo>
                    <a:cubicBezTo>
                      <a:pt x="110" y="3"/>
                      <a:pt x="106" y="2"/>
                      <a:pt x="103" y="0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15" y="99"/>
                      <a:pt x="28" y="84"/>
                      <a:pt x="42" y="7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43" name="Freeform 308"/>
              <p:cNvSpPr/>
              <p:nvPr/>
            </p:nvSpPr>
            <p:spPr bwMode="auto">
              <a:xfrm>
                <a:off x="2780" y="1298"/>
                <a:ext cx="33" cy="28"/>
              </a:xfrm>
              <a:custGeom>
                <a:avLst/>
                <a:gdLst>
                  <a:gd name="T0" fmla="*/ 9 w 33"/>
                  <a:gd name="T1" fmla="*/ 28 h 28"/>
                  <a:gd name="T2" fmla="*/ 33 w 33"/>
                  <a:gd name="T3" fmla="*/ 4 h 28"/>
                  <a:gd name="T4" fmla="*/ 23 w 33"/>
                  <a:gd name="T5" fmla="*/ 0 h 28"/>
                  <a:gd name="T6" fmla="*/ 0 w 33"/>
                  <a:gd name="T7" fmla="*/ 22 h 28"/>
                  <a:gd name="T8" fmla="*/ 9 w 33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28">
                    <a:moveTo>
                      <a:pt x="9" y="28"/>
                    </a:moveTo>
                    <a:cubicBezTo>
                      <a:pt x="33" y="4"/>
                      <a:pt x="33" y="4"/>
                      <a:pt x="33" y="4"/>
                    </a:cubicBezTo>
                    <a:cubicBezTo>
                      <a:pt x="30" y="3"/>
                      <a:pt x="26" y="1"/>
                      <a:pt x="23" y="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3" y="24"/>
                      <a:pt x="6" y="26"/>
                      <a:pt x="9" y="28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44" name="Freeform 309"/>
              <p:cNvSpPr/>
              <p:nvPr/>
            </p:nvSpPr>
            <p:spPr bwMode="auto">
              <a:xfrm>
                <a:off x="2738" y="1350"/>
                <a:ext cx="19" cy="12"/>
              </a:xfrm>
              <a:custGeom>
                <a:avLst/>
                <a:gdLst>
                  <a:gd name="T0" fmla="*/ 12 w 19"/>
                  <a:gd name="T1" fmla="*/ 0 h 12"/>
                  <a:gd name="T2" fmla="*/ 0 w 19"/>
                  <a:gd name="T3" fmla="*/ 12 h 12"/>
                  <a:gd name="T4" fmla="*/ 12 w 19"/>
                  <a:gd name="T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2">
                    <a:moveTo>
                      <a:pt x="12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19" y="11"/>
                      <a:pt x="17" y="5"/>
                      <a:pt x="12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45" name="Freeform 310"/>
              <p:cNvSpPr/>
              <p:nvPr/>
            </p:nvSpPr>
            <p:spPr bwMode="auto">
              <a:xfrm>
                <a:off x="2797" y="1307"/>
                <a:ext cx="35" cy="31"/>
              </a:xfrm>
              <a:custGeom>
                <a:avLst/>
                <a:gdLst>
                  <a:gd name="T0" fmla="*/ 9 w 35"/>
                  <a:gd name="T1" fmla="*/ 31 h 31"/>
                  <a:gd name="T2" fmla="*/ 23 w 35"/>
                  <a:gd name="T3" fmla="*/ 17 h 31"/>
                  <a:gd name="T4" fmla="*/ 25 w 35"/>
                  <a:gd name="T5" fmla="*/ 16 h 31"/>
                  <a:gd name="T6" fmla="*/ 35 w 35"/>
                  <a:gd name="T7" fmla="*/ 6 h 31"/>
                  <a:gd name="T8" fmla="*/ 26 w 35"/>
                  <a:gd name="T9" fmla="*/ 0 h 31"/>
                  <a:gd name="T10" fmla="*/ 0 w 35"/>
                  <a:gd name="T11" fmla="*/ 25 h 31"/>
                  <a:gd name="T12" fmla="*/ 9 w 35"/>
                  <a:gd name="T1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31">
                    <a:moveTo>
                      <a:pt x="9" y="31"/>
                    </a:moveTo>
                    <a:cubicBezTo>
                      <a:pt x="23" y="17"/>
                      <a:pt x="23" y="17"/>
                      <a:pt x="23" y="17"/>
                    </a:cubicBezTo>
                    <a:cubicBezTo>
                      <a:pt x="24" y="17"/>
                      <a:pt x="24" y="16"/>
                      <a:pt x="25" y="16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2" y="3"/>
                      <a:pt x="29" y="2"/>
                      <a:pt x="26" y="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3" y="28"/>
                      <a:pt x="6" y="30"/>
                      <a:pt x="9" y="3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46" name="Freeform 311"/>
              <p:cNvSpPr/>
              <p:nvPr/>
            </p:nvSpPr>
            <p:spPr bwMode="auto">
              <a:xfrm>
                <a:off x="1598" y="1686"/>
                <a:ext cx="5" cy="11"/>
              </a:xfrm>
              <a:custGeom>
                <a:avLst/>
                <a:gdLst>
                  <a:gd name="T0" fmla="*/ 5 w 5"/>
                  <a:gd name="T1" fmla="*/ 11 h 11"/>
                  <a:gd name="T2" fmla="*/ 5 w 5"/>
                  <a:gd name="T3" fmla="*/ 11 h 11"/>
                  <a:gd name="T4" fmla="*/ 1 w 5"/>
                  <a:gd name="T5" fmla="*/ 0 h 11"/>
                  <a:gd name="T6" fmla="*/ 0 w 5"/>
                  <a:gd name="T7" fmla="*/ 1 h 11"/>
                  <a:gd name="T8" fmla="*/ 5 w 5"/>
                  <a:gd name="T9" fmla="*/ 11 h 11"/>
                  <a:gd name="T10" fmla="*/ 5 w 5"/>
                  <a:gd name="T11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1">
                    <a:moveTo>
                      <a:pt x="5" y="11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5" y="7"/>
                      <a:pt x="3" y="4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47" name="Freeform 312"/>
              <p:cNvSpPr/>
              <p:nvPr/>
            </p:nvSpPr>
            <p:spPr bwMode="auto">
              <a:xfrm>
                <a:off x="2745" y="1237"/>
                <a:ext cx="16" cy="13"/>
              </a:xfrm>
              <a:custGeom>
                <a:avLst/>
                <a:gdLst>
                  <a:gd name="T0" fmla="*/ 0 w 16"/>
                  <a:gd name="T1" fmla="*/ 9 h 12"/>
                  <a:gd name="T2" fmla="*/ 2 w 16"/>
                  <a:gd name="T3" fmla="*/ 12 h 12"/>
                  <a:gd name="T4" fmla="*/ 4 w 16"/>
                  <a:gd name="T5" fmla="*/ 12 h 12"/>
                  <a:gd name="T6" fmla="*/ 16 w 16"/>
                  <a:gd name="T7" fmla="*/ 0 h 12"/>
                  <a:gd name="T8" fmla="*/ 13 w 16"/>
                  <a:gd name="T9" fmla="*/ 0 h 12"/>
                  <a:gd name="T10" fmla="*/ 0 w 16"/>
                  <a:gd name="T11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2">
                    <a:moveTo>
                      <a:pt x="0" y="9"/>
                    </a:moveTo>
                    <a:cubicBezTo>
                      <a:pt x="0" y="10"/>
                      <a:pt x="1" y="12"/>
                      <a:pt x="2" y="12"/>
                    </a:cubicBezTo>
                    <a:cubicBezTo>
                      <a:pt x="3" y="12"/>
                      <a:pt x="3" y="12"/>
                      <a:pt x="4" y="12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4" y="0"/>
                      <a:pt x="13" y="0"/>
                      <a:pt x="13" y="0"/>
                    </a:cubicBezTo>
                    <a:cubicBezTo>
                      <a:pt x="8" y="0"/>
                      <a:pt x="0" y="5"/>
                      <a:pt x="0" y="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48" name="Freeform 313"/>
              <p:cNvSpPr/>
              <p:nvPr/>
            </p:nvSpPr>
            <p:spPr bwMode="auto">
              <a:xfrm>
                <a:off x="2766" y="1242"/>
                <a:ext cx="7" cy="6"/>
              </a:xfrm>
              <a:custGeom>
                <a:avLst/>
                <a:gdLst>
                  <a:gd name="T0" fmla="*/ 7 w 7"/>
                  <a:gd name="T1" fmla="*/ 3 h 6"/>
                  <a:gd name="T2" fmla="*/ 6 w 7"/>
                  <a:gd name="T3" fmla="*/ 0 h 6"/>
                  <a:gd name="T4" fmla="*/ 0 w 7"/>
                  <a:gd name="T5" fmla="*/ 6 h 6"/>
                  <a:gd name="T6" fmla="*/ 7 w 7"/>
                  <a:gd name="T7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7" y="3"/>
                    </a:moveTo>
                    <a:cubicBezTo>
                      <a:pt x="7" y="2"/>
                      <a:pt x="7" y="1"/>
                      <a:pt x="6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4" y="5"/>
                      <a:pt x="7" y="4"/>
                      <a:pt x="7" y="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49" name="Freeform 314"/>
              <p:cNvSpPr/>
              <p:nvPr/>
            </p:nvSpPr>
            <p:spPr bwMode="auto">
              <a:xfrm>
                <a:off x="2662" y="1261"/>
                <a:ext cx="10" cy="6"/>
              </a:xfrm>
              <a:custGeom>
                <a:avLst/>
                <a:gdLst>
                  <a:gd name="T0" fmla="*/ 7 w 10"/>
                  <a:gd name="T1" fmla="*/ 6 h 6"/>
                  <a:gd name="T2" fmla="*/ 10 w 10"/>
                  <a:gd name="T3" fmla="*/ 4 h 6"/>
                  <a:gd name="T4" fmla="*/ 8 w 10"/>
                  <a:gd name="T5" fmla="*/ 0 h 6"/>
                  <a:gd name="T6" fmla="*/ 3 w 10"/>
                  <a:gd name="T7" fmla="*/ 0 h 6"/>
                  <a:gd name="T8" fmla="*/ 0 w 10"/>
                  <a:gd name="T9" fmla="*/ 3 h 6"/>
                  <a:gd name="T10" fmla="*/ 7 w 10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6">
                    <a:moveTo>
                      <a:pt x="7" y="6"/>
                    </a:moveTo>
                    <a:cubicBezTo>
                      <a:pt x="8" y="6"/>
                      <a:pt x="10" y="5"/>
                      <a:pt x="10" y="4"/>
                    </a:cubicBezTo>
                    <a:cubicBezTo>
                      <a:pt x="10" y="2"/>
                      <a:pt x="8" y="0"/>
                      <a:pt x="8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" y="5"/>
                      <a:pt x="4" y="6"/>
                      <a:pt x="7" y="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50" name="Freeform 315"/>
              <p:cNvSpPr/>
              <p:nvPr/>
            </p:nvSpPr>
            <p:spPr bwMode="auto">
              <a:xfrm>
                <a:off x="2400" y="1172"/>
                <a:ext cx="5" cy="6"/>
              </a:xfrm>
              <a:custGeom>
                <a:avLst/>
                <a:gdLst>
                  <a:gd name="T0" fmla="*/ 3 w 5"/>
                  <a:gd name="T1" fmla="*/ 6 h 6"/>
                  <a:gd name="T2" fmla="*/ 5 w 5"/>
                  <a:gd name="T3" fmla="*/ 2 h 6"/>
                  <a:gd name="T4" fmla="*/ 5 w 5"/>
                  <a:gd name="T5" fmla="*/ 2 h 6"/>
                  <a:gd name="T6" fmla="*/ 5 w 5"/>
                  <a:gd name="T7" fmla="*/ 2 h 6"/>
                  <a:gd name="T8" fmla="*/ 5 w 5"/>
                  <a:gd name="T9" fmla="*/ 2 h 6"/>
                  <a:gd name="T10" fmla="*/ 5 w 5"/>
                  <a:gd name="T11" fmla="*/ 2 h 6"/>
                  <a:gd name="T12" fmla="*/ 4 w 5"/>
                  <a:gd name="T13" fmla="*/ 0 h 6"/>
                  <a:gd name="T14" fmla="*/ 0 w 5"/>
                  <a:gd name="T15" fmla="*/ 4 h 6"/>
                  <a:gd name="T16" fmla="*/ 0 w 5"/>
                  <a:gd name="T17" fmla="*/ 4 h 6"/>
                  <a:gd name="T18" fmla="*/ 3 w 5"/>
                  <a:gd name="T1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6">
                    <a:moveTo>
                      <a:pt x="3" y="6"/>
                    </a:moveTo>
                    <a:cubicBezTo>
                      <a:pt x="5" y="6"/>
                      <a:pt x="5" y="4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1" y="6"/>
                      <a:pt x="3" y="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51" name="Freeform 316"/>
              <p:cNvSpPr/>
              <p:nvPr/>
            </p:nvSpPr>
            <p:spPr bwMode="auto">
              <a:xfrm>
                <a:off x="2213" y="1192"/>
                <a:ext cx="11" cy="7"/>
              </a:xfrm>
              <a:custGeom>
                <a:avLst/>
                <a:gdLst>
                  <a:gd name="T0" fmla="*/ 0 w 11"/>
                  <a:gd name="T1" fmla="*/ 4 h 7"/>
                  <a:gd name="T2" fmla="*/ 4 w 11"/>
                  <a:gd name="T3" fmla="*/ 7 h 7"/>
                  <a:gd name="T4" fmla="*/ 11 w 11"/>
                  <a:gd name="T5" fmla="*/ 1 h 7"/>
                  <a:gd name="T6" fmla="*/ 6 w 11"/>
                  <a:gd name="T7" fmla="*/ 0 h 7"/>
                  <a:gd name="T8" fmla="*/ 0 w 11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7">
                    <a:moveTo>
                      <a:pt x="0" y="4"/>
                    </a:moveTo>
                    <a:cubicBezTo>
                      <a:pt x="0" y="6"/>
                      <a:pt x="2" y="7"/>
                      <a:pt x="4" y="7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0"/>
                      <a:pt x="8" y="0"/>
                      <a:pt x="6" y="0"/>
                    </a:cubicBezTo>
                    <a:cubicBezTo>
                      <a:pt x="3" y="0"/>
                      <a:pt x="0" y="1"/>
                      <a:pt x="0" y="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52" name="Freeform 317"/>
              <p:cNvSpPr/>
              <p:nvPr/>
            </p:nvSpPr>
            <p:spPr bwMode="auto">
              <a:xfrm>
                <a:off x="2118" y="1113"/>
                <a:ext cx="37" cy="25"/>
              </a:xfrm>
              <a:custGeom>
                <a:avLst/>
                <a:gdLst>
                  <a:gd name="T0" fmla="*/ 15 w 36"/>
                  <a:gd name="T1" fmla="*/ 21 h 25"/>
                  <a:gd name="T2" fmla="*/ 20 w 36"/>
                  <a:gd name="T3" fmla="*/ 20 h 25"/>
                  <a:gd name="T4" fmla="*/ 36 w 36"/>
                  <a:gd name="T5" fmla="*/ 4 h 25"/>
                  <a:gd name="T6" fmla="*/ 29 w 36"/>
                  <a:gd name="T7" fmla="*/ 2 h 25"/>
                  <a:gd name="T8" fmla="*/ 24 w 36"/>
                  <a:gd name="T9" fmla="*/ 4 h 25"/>
                  <a:gd name="T10" fmla="*/ 25 w 36"/>
                  <a:gd name="T11" fmla="*/ 0 h 25"/>
                  <a:gd name="T12" fmla="*/ 0 w 36"/>
                  <a:gd name="T13" fmla="*/ 25 h 25"/>
                  <a:gd name="T14" fmla="*/ 0 w 36"/>
                  <a:gd name="T15" fmla="*/ 25 h 25"/>
                  <a:gd name="T16" fmla="*/ 15 w 36"/>
                  <a:gd name="T17" fmla="*/ 2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25">
                    <a:moveTo>
                      <a:pt x="15" y="21"/>
                    </a:moveTo>
                    <a:cubicBezTo>
                      <a:pt x="15" y="21"/>
                      <a:pt x="17" y="21"/>
                      <a:pt x="20" y="20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3" y="3"/>
                      <a:pt x="30" y="2"/>
                      <a:pt x="29" y="2"/>
                    </a:cubicBezTo>
                    <a:cubicBezTo>
                      <a:pt x="27" y="2"/>
                      <a:pt x="26" y="4"/>
                      <a:pt x="24" y="4"/>
                    </a:cubicBezTo>
                    <a:cubicBezTo>
                      <a:pt x="25" y="3"/>
                      <a:pt x="25" y="2"/>
                      <a:pt x="25" y="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5"/>
                      <a:pt x="0" y="25"/>
                      <a:pt x="0" y="25"/>
                    </a:cubicBezTo>
                    <a:lnTo>
                      <a:pt x="15" y="21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53" name="Freeform 318"/>
              <p:cNvSpPr/>
              <p:nvPr/>
            </p:nvSpPr>
            <p:spPr bwMode="auto">
              <a:xfrm>
                <a:off x="2154" y="1124"/>
                <a:ext cx="9" cy="8"/>
              </a:xfrm>
              <a:custGeom>
                <a:avLst/>
                <a:gdLst>
                  <a:gd name="T0" fmla="*/ 9 w 9"/>
                  <a:gd name="T1" fmla="*/ 2 h 8"/>
                  <a:gd name="T2" fmla="*/ 8 w 9"/>
                  <a:gd name="T3" fmla="*/ 0 h 8"/>
                  <a:gd name="T4" fmla="*/ 0 w 9"/>
                  <a:gd name="T5" fmla="*/ 8 h 8"/>
                  <a:gd name="T6" fmla="*/ 9 w 9"/>
                  <a:gd name="T7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8">
                    <a:moveTo>
                      <a:pt x="9" y="2"/>
                    </a:moveTo>
                    <a:cubicBezTo>
                      <a:pt x="9" y="1"/>
                      <a:pt x="9" y="0"/>
                      <a:pt x="8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5" y="7"/>
                      <a:pt x="9" y="5"/>
                      <a:pt x="9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54" name="Freeform 319"/>
              <p:cNvSpPr/>
              <p:nvPr/>
            </p:nvSpPr>
            <p:spPr bwMode="auto">
              <a:xfrm>
                <a:off x="2047" y="1098"/>
                <a:ext cx="10" cy="8"/>
              </a:xfrm>
              <a:custGeom>
                <a:avLst/>
                <a:gdLst>
                  <a:gd name="T0" fmla="*/ 7 w 10"/>
                  <a:gd name="T1" fmla="*/ 0 h 8"/>
                  <a:gd name="T2" fmla="*/ 0 w 10"/>
                  <a:gd name="T3" fmla="*/ 3 h 8"/>
                  <a:gd name="T4" fmla="*/ 3 w 10"/>
                  <a:gd name="T5" fmla="*/ 8 h 8"/>
                  <a:gd name="T6" fmla="*/ 10 w 10"/>
                  <a:gd name="T7" fmla="*/ 1 h 8"/>
                  <a:gd name="T8" fmla="*/ 7 w 10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8">
                    <a:moveTo>
                      <a:pt x="7" y="0"/>
                    </a:moveTo>
                    <a:cubicBezTo>
                      <a:pt x="6" y="0"/>
                      <a:pt x="0" y="0"/>
                      <a:pt x="0" y="3"/>
                    </a:cubicBezTo>
                    <a:cubicBezTo>
                      <a:pt x="0" y="4"/>
                      <a:pt x="1" y="6"/>
                      <a:pt x="3" y="8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9" y="0"/>
                      <a:pt x="8" y="0"/>
                      <a:pt x="7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55" name="Freeform 320"/>
              <p:cNvSpPr/>
              <p:nvPr/>
            </p:nvSpPr>
            <p:spPr bwMode="auto">
              <a:xfrm>
                <a:off x="2053" y="1077"/>
                <a:ext cx="25" cy="19"/>
              </a:xfrm>
              <a:custGeom>
                <a:avLst/>
                <a:gdLst>
                  <a:gd name="T0" fmla="*/ 6 w 25"/>
                  <a:gd name="T1" fmla="*/ 18 h 18"/>
                  <a:gd name="T2" fmla="*/ 25 w 25"/>
                  <a:gd name="T3" fmla="*/ 0 h 18"/>
                  <a:gd name="T4" fmla="*/ 0 w 25"/>
                  <a:gd name="T5" fmla="*/ 16 h 18"/>
                  <a:gd name="T6" fmla="*/ 6 w 25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18">
                    <a:moveTo>
                      <a:pt x="6" y="18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5" y="2"/>
                      <a:pt x="10" y="13"/>
                      <a:pt x="0" y="16"/>
                    </a:cubicBezTo>
                    <a:cubicBezTo>
                      <a:pt x="2" y="17"/>
                      <a:pt x="4" y="18"/>
                      <a:pt x="6" y="18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56" name="Freeform 321"/>
              <p:cNvSpPr/>
              <p:nvPr/>
            </p:nvSpPr>
            <p:spPr bwMode="auto">
              <a:xfrm>
                <a:off x="2064" y="1100"/>
                <a:ext cx="20" cy="14"/>
              </a:xfrm>
              <a:custGeom>
                <a:avLst/>
                <a:gdLst>
                  <a:gd name="T0" fmla="*/ 7 w 20"/>
                  <a:gd name="T1" fmla="*/ 14 h 14"/>
                  <a:gd name="T2" fmla="*/ 20 w 20"/>
                  <a:gd name="T3" fmla="*/ 0 h 14"/>
                  <a:gd name="T4" fmla="*/ 0 w 20"/>
                  <a:gd name="T5" fmla="*/ 9 h 14"/>
                  <a:gd name="T6" fmla="*/ 7 w 20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4">
                    <a:moveTo>
                      <a:pt x="7" y="14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12" y="3"/>
                      <a:pt x="9" y="6"/>
                      <a:pt x="0" y="9"/>
                    </a:cubicBezTo>
                    <a:cubicBezTo>
                      <a:pt x="2" y="10"/>
                      <a:pt x="4" y="12"/>
                      <a:pt x="7" y="1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57" name="Freeform 322"/>
              <p:cNvSpPr/>
              <p:nvPr/>
            </p:nvSpPr>
            <p:spPr bwMode="auto">
              <a:xfrm>
                <a:off x="2070" y="1079"/>
                <a:ext cx="27" cy="21"/>
              </a:xfrm>
              <a:custGeom>
                <a:avLst/>
                <a:gdLst>
                  <a:gd name="T0" fmla="*/ 3 w 27"/>
                  <a:gd name="T1" fmla="*/ 19 h 20"/>
                  <a:gd name="T2" fmla="*/ 14 w 27"/>
                  <a:gd name="T3" fmla="*/ 20 h 20"/>
                  <a:gd name="T4" fmla="*/ 25 w 27"/>
                  <a:gd name="T5" fmla="*/ 9 h 20"/>
                  <a:gd name="T6" fmla="*/ 25 w 27"/>
                  <a:gd name="T7" fmla="*/ 8 h 20"/>
                  <a:gd name="T8" fmla="*/ 26 w 27"/>
                  <a:gd name="T9" fmla="*/ 8 h 20"/>
                  <a:gd name="T10" fmla="*/ 27 w 27"/>
                  <a:gd name="T11" fmla="*/ 7 h 20"/>
                  <a:gd name="T12" fmla="*/ 20 w 27"/>
                  <a:gd name="T13" fmla="*/ 0 h 20"/>
                  <a:gd name="T14" fmla="*/ 0 w 27"/>
                  <a:gd name="T15" fmla="*/ 19 h 20"/>
                  <a:gd name="T16" fmla="*/ 3 w 27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0">
                    <a:moveTo>
                      <a:pt x="3" y="19"/>
                    </a:moveTo>
                    <a:cubicBezTo>
                      <a:pt x="5" y="19"/>
                      <a:pt x="11" y="20"/>
                      <a:pt x="14" y="20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5" y="9"/>
                      <a:pt x="25" y="9"/>
                      <a:pt x="25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5" y="5"/>
                      <a:pt x="23" y="2"/>
                      <a:pt x="20" y="0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9"/>
                      <a:pt x="2" y="19"/>
                      <a:pt x="3" y="1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58" name="Freeform 323"/>
              <p:cNvSpPr/>
              <p:nvPr/>
            </p:nvSpPr>
            <p:spPr bwMode="auto">
              <a:xfrm>
                <a:off x="2079" y="1100"/>
                <a:ext cx="31" cy="21"/>
              </a:xfrm>
              <a:custGeom>
                <a:avLst/>
                <a:gdLst>
                  <a:gd name="T0" fmla="*/ 13 w 31"/>
                  <a:gd name="T1" fmla="*/ 21 h 21"/>
                  <a:gd name="T2" fmla="*/ 31 w 31"/>
                  <a:gd name="T3" fmla="*/ 3 h 21"/>
                  <a:gd name="T4" fmla="*/ 31 w 31"/>
                  <a:gd name="T5" fmla="*/ 3 h 21"/>
                  <a:gd name="T6" fmla="*/ 25 w 31"/>
                  <a:gd name="T7" fmla="*/ 3 h 21"/>
                  <a:gd name="T8" fmla="*/ 19 w 31"/>
                  <a:gd name="T9" fmla="*/ 0 h 21"/>
                  <a:gd name="T10" fmla="*/ 0 w 31"/>
                  <a:gd name="T11" fmla="*/ 19 h 21"/>
                  <a:gd name="T12" fmla="*/ 13 w 31"/>
                  <a:gd name="T1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21">
                    <a:moveTo>
                      <a:pt x="13" y="21"/>
                    </a:moveTo>
                    <a:cubicBezTo>
                      <a:pt x="31" y="3"/>
                      <a:pt x="31" y="3"/>
                      <a:pt x="31" y="3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29" y="3"/>
                      <a:pt x="27" y="3"/>
                      <a:pt x="25" y="3"/>
                    </a:cubicBezTo>
                    <a:cubicBezTo>
                      <a:pt x="23" y="3"/>
                      <a:pt x="21" y="1"/>
                      <a:pt x="19" y="0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5" y="19"/>
                      <a:pt x="9" y="20"/>
                      <a:pt x="13" y="2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59" name="Freeform 324"/>
              <p:cNvSpPr/>
              <p:nvPr/>
            </p:nvSpPr>
            <p:spPr bwMode="auto">
              <a:xfrm>
                <a:off x="2104" y="1110"/>
                <a:ext cx="13" cy="14"/>
              </a:xfrm>
              <a:custGeom>
                <a:avLst/>
                <a:gdLst>
                  <a:gd name="T0" fmla="*/ 6 w 13"/>
                  <a:gd name="T1" fmla="*/ 14 h 14"/>
                  <a:gd name="T2" fmla="*/ 11 w 13"/>
                  <a:gd name="T3" fmla="*/ 10 h 14"/>
                  <a:gd name="T4" fmla="*/ 7 w 13"/>
                  <a:gd name="T5" fmla="*/ 6 h 14"/>
                  <a:gd name="T6" fmla="*/ 13 w 13"/>
                  <a:gd name="T7" fmla="*/ 3 h 14"/>
                  <a:gd name="T8" fmla="*/ 13 w 13"/>
                  <a:gd name="T9" fmla="*/ 0 h 14"/>
                  <a:gd name="T10" fmla="*/ 0 w 13"/>
                  <a:gd name="T11" fmla="*/ 13 h 14"/>
                  <a:gd name="T12" fmla="*/ 6 w 13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14">
                    <a:moveTo>
                      <a:pt x="6" y="14"/>
                    </a:moveTo>
                    <a:cubicBezTo>
                      <a:pt x="8" y="14"/>
                      <a:pt x="11" y="12"/>
                      <a:pt x="11" y="10"/>
                    </a:cubicBezTo>
                    <a:cubicBezTo>
                      <a:pt x="11" y="8"/>
                      <a:pt x="9" y="7"/>
                      <a:pt x="7" y="6"/>
                    </a:cubicBezTo>
                    <a:cubicBezTo>
                      <a:pt x="9" y="6"/>
                      <a:pt x="13" y="5"/>
                      <a:pt x="13" y="3"/>
                    </a:cubicBezTo>
                    <a:cubicBezTo>
                      <a:pt x="13" y="2"/>
                      <a:pt x="13" y="1"/>
                      <a:pt x="13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2" y="14"/>
                      <a:pt x="4" y="14"/>
                      <a:pt x="6" y="1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60" name="Freeform 325"/>
              <p:cNvSpPr/>
              <p:nvPr/>
            </p:nvSpPr>
            <p:spPr bwMode="auto">
              <a:xfrm>
                <a:off x="2082" y="1153"/>
                <a:ext cx="7" cy="4"/>
              </a:xfrm>
              <a:custGeom>
                <a:avLst/>
                <a:gdLst>
                  <a:gd name="T0" fmla="*/ 0 w 7"/>
                  <a:gd name="T1" fmla="*/ 2 h 4"/>
                  <a:gd name="T2" fmla="*/ 2 w 7"/>
                  <a:gd name="T3" fmla="*/ 4 h 4"/>
                  <a:gd name="T4" fmla="*/ 3 w 7"/>
                  <a:gd name="T5" fmla="*/ 4 h 4"/>
                  <a:gd name="T6" fmla="*/ 7 w 7"/>
                  <a:gd name="T7" fmla="*/ 0 h 4"/>
                  <a:gd name="T8" fmla="*/ 4 w 7"/>
                  <a:gd name="T9" fmla="*/ 0 h 4"/>
                  <a:gd name="T10" fmla="*/ 0 w 7"/>
                  <a:gd name="T1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4">
                    <a:moveTo>
                      <a:pt x="0" y="2"/>
                    </a:moveTo>
                    <a:cubicBezTo>
                      <a:pt x="0" y="3"/>
                      <a:pt x="1" y="4"/>
                      <a:pt x="2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61" name="Freeform 326"/>
              <p:cNvSpPr/>
              <p:nvPr/>
            </p:nvSpPr>
            <p:spPr bwMode="auto">
              <a:xfrm>
                <a:off x="2040" y="1078"/>
                <a:ext cx="7" cy="4"/>
              </a:xfrm>
              <a:custGeom>
                <a:avLst/>
                <a:gdLst>
                  <a:gd name="T0" fmla="*/ 4 w 7"/>
                  <a:gd name="T1" fmla="*/ 3 h 3"/>
                  <a:gd name="T2" fmla="*/ 7 w 7"/>
                  <a:gd name="T3" fmla="*/ 0 h 3"/>
                  <a:gd name="T4" fmla="*/ 0 w 7"/>
                  <a:gd name="T5" fmla="*/ 0 h 3"/>
                  <a:gd name="T6" fmla="*/ 4 w 7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3">
                    <a:moveTo>
                      <a:pt x="4" y="3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2" y="3"/>
                      <a:pt x="4" y="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62" name="Freeform 327"/>
              <p:cNvSpPr/>
              <p:nvPr/>
            </p:nvSpPr>
            <p:spPr bwMode="auto">
              <a:xfrm>
                <a:off x="1676" y="1086"/>
                <a:ext cx="16" cy="6"/>
              </a:xfrm>
              <a:custGeom>
                <a:avLst/>
                <a:gdLst>
                  <a:gd name="T0" fmla="*/ 0 w 16"/>
                  <a:gd name="T1" fmla="*/ 5 h 6"/>
                  <a:gd name="T2" fmla="*/ 6 w 16"/>
                  <a:gd name="T3" fmla="*/ 6 h 6"/>
                  <a:gd name="T4" fmla="*/ 11 w 16"/>
                  <a:gd name="T5" fmla="*/ 5 h 6"/>
                  <a:gd name="T6" fmla="*/ 16 w 16"/>
                  <a:gd name="T7" fmla="*/ 0 h 6"/>
                  <a:gd name="T8" fmla="*/ 0 w 16"/>
                  <a:gd name="T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6">
                    <a:moveTo>
                      <a:pt x="0" y="5"/>
                    </a:moveTo>
                    <a:cubicBezTo>
                      <a:pt x="2" y="5"/>
                      <a:pt x="4" y="6"/>
                      <a:pt x="6" y="6"/>
                    </a:cubicBezTo>
                    <a:cubicBezTo>
                      <a:pt x="7" y="6"/>
                      <a:pt x="9" y="5"/>
                      <a:pt x="11" y="5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0" y="0"/>
                      <a:pt x="2" y="1"/>
                      <a:pt x="0" y="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63" name="Freeform 328"/>
              <p:cNvSpPr/>
              <p:nvPr/>
            </p:nvSpPr>
            <p:spPr bwMode="auto">
              <a:xfrm>
                <a:off x="1696" y="1086"/>
                <a:ext cx="24" cy="16"/>
              </a:xfrm>
              <a:custGeom>
                <a:avLst/>
                <a:gdLst>
                  <a:gd name="T0" fmla="*/ 5 w 24"/>
                  <a:gd name="T1" fmla="*/ 4 h 16"/>
                  <a:gd name="T2" fmla="*/ 5 w 24"/>
                  <a:gd name="T3" fmla="*/ 4 h 16"/>
                  <a:gd name="T4" fmla="*/ 2 w 24"/>
                  <a:gd name="T5" fmla="*/ 7 h 16"/>
                  <a:gd name="T6" fmla="*/ 6 w 24"/>
                  <a:gd name="T7" fmla="*/ 8 h 16"/>
                  <a:gd name="T8" fmla="*/ 0 w 24"/>
                  <a:gd name="T9" fmla="*/ 10 h 16"/>
                  <a:gd name="T10" fmla="*/ 8 w 24"/>
                  <a:gd name="T11" fmla="*/ 14 h 16"/>
                  <a:gd name="T12" fmla="*/ 7 w 24"/>
                  <a:gd name="T13" fmla="*/ 14 h 16"/>
                  <a:gd name="T14" fmla="*/ 9 w 24"/>
                  <a:gd name="T15" fmla="*/ 16 h 16"/>
                  <a:gd name="T16" fmla="*/ 24 w 24"/>
                  <a:gd name="T17" fmla="*/ 1 h 16"/>
                  <a:gd name="T18" fmla="*/ 17 w 24"/>
                  <a:gd name="T19" fmla="*/ 3 h 16"/>
                  <a:gd name="T20" fmla="*/ 9 w 24"/>
                  <a:gd name="T21" fmla="*/ 0 h 16"/>
                  <a:gd name="T22" fmla="*/ 5 w 24"/>
                  <a:gd name="T23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16">
                    <a:moveTo>
                      <a:pt x="5" y="4"/>
                    </a:moveTo>
                    <a:cubicBezTo>
                      <a:pt x="5" y="4"/>
                      <a:pt x="5" y="4"/>
                      <a:pt x="5" y="4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7"/>
                      <a:pt x="4" y="8"/>
                      <a:pt x="6" y="8"/>
                    </a:cubicBezTo>
                    <a:cubicBezTo>
                      <a:pt x="3" y="8"/>
                      <a:pt x="2" y="9"/>
                      <a:pt x="0" y="10"/>
                    </a:cubicBezTo>
                    <a:cubicBezTo>
                      <a:pt x="1" y="13"/>
                      <a:pt x="3" y="14"/>
                      <a:pt x="8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8" y="14"/>
                      <a:pt x="8" y="15"/>
                      <a:pt x="9" y="16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2" y="2"/>
                      <a:pt x="20" y="3"/>
                      <a:pt x="17" y="3"/>
                    </a:cubicBezTo>
                    <a:cubicBezTo>
                      <a:pt x="14" y="3"/>
                      <a:pt x="12" y="1"/>
                      <a:pt x="9" y="0"/>
                    </a:cubicBezTo>
                    <a:cubicBezTo>
                      <a:pt x="5" y="4"/>
                      <a:pt x="5" y="4"/>
                      <a:pt x="5" y="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64" name="Freeform 329"/>
              <p:cNvSpPr/>
              <p:nvPr/>
            </p:nvSpPr>
            <p:spPr bwMode="auto">
              <a:xfrm>
                <a:off x="1729" y="1089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3 h 3"/>
                  <a:gd name="T4" fmla="*/ 3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3" y="2"/>
                      <a:pt x="3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65" name="Freeform 330"/>
              <p:cNvSpPr/>
              <p:nvPr/>
            </p:nvSpPr>
            <p:spPr bwMode="auto">
              <a:xfrm>
                <a:off x="1823" y="1073"/>
                <a:ext cx="18" cy="14"/>
              </a:xfrm>
              <a:custGeom>
                <a:avLst/>
                <a:gdLst>
                  <a:gd name="T0" fmla="*/ 4 w 18"/>
                  <a:gd name="T1" fmla="*/ 13 h 13"/>
                  <a:gd name="T2" fmla="*/ 15 w 18"/>
                  <a:gd name="T3" fmla="*/ 11 h 13"/>
                  <a:gd name="T4" fmla="*/ 18 w 18"/>
                  <a:gd name="T5" fmla="*/ 8 h 13"/>
                  <a:gd name="T6" fmla="*/ 15 w 18"/>
                  <a:gd name="T7" fmla="*/ 0 h 13"/>
                  <a:gd name="T8" fmla="*/ 10 w 18"/>
                  <a:gd name="T9" fmla="*/ 2 h 13"/>
                  <a:gd name="T10" fmla="*/ 0 w 18"/>
                  <a:gd name="T11" fmla="*/ 11 h 13"/>
                  <a:gd name="T12" fmla="*/ 4 w 18"/>
                  <a:gd name="T1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3">
                    <a:moveTo>
                      <a:pt x="4" y="13"/>
                    </a:moveTo>
                    <a:cubicBezTo>
                      <a:pt x="6" y="13"/>
                      <a:pt x="11" y="12"/>
                      <a:pt x="15" y="11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4" y="0"/>
                      <a:pt x="12" y="1"/>
                      <a:pt x="10" y="2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2"/>
                      <a:pt x="2" y="13"/>
                      <a:pt x="4" y="1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66" name="Freeform 331"/>
              <p:cNvSpPr/>
              <p:nvPr/>
            </p:nvSpPr>
            <p:spPr bwMode="auto">
              <a:xfrm>
                <a:off x="1796" y="1084"/>
                <a:ext cx="13" cy="11"/>
              </a:xfrm>
              <a:custGeom>
                <a:avLst/>
                <a:gdLst>
                  <a:gd name="T0" fmla="*/ 5 w 13"/>
                  <a:gd name="T1" fmla="*/ 3 h 11"/>
                  <a:gd name="T2" fmla="*/ 0 w 13"/>
                  <a:gd name="T3" fmla="*/ 10 h 11"/>
                  <a:gd name="T4" fmla="*/ 2 w 13"/>
                  <a:gd name="T5" fmla="*/ 11 h 11"/>
                  <a:gd name="T6" fmla="*/ 13 w 13"/>
                  <a:gd name="T7" fmla="*/ 0 h 11"/>
                  <a:gd name="T8" fmla="*/ 5 w 13"/>
                  <a:gd name="T9" fmla="*/ 0 h 11"/>
                  <a:gd name="T10" fmla="*/ 5 w 13"/>
                  <a:gd name="T11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1">
                    <a:moveTo>
                      <a:pt x="5" y="3"/>
                    </a:moveTo>
                    <a:cubicBezTo>
                      <a:pt x="2" y="4"/>
                      <a:pt x="0" y="6"/>
                      <a:pt x="0" y="10"/>
                    </a:cubicBezTo>
                    <a:cubicBezTo>
                      <a:pt x="0" y="11"/>
                      <a:pt x="1" y="11"/>
                      <a:pt x="2" y="11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1"/>
                      <a:pt x="5" y="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67" name="Freeform 332"/>
              <p:cNvSpPr/>
              <p:nvPr/>
            </p:nvSpPr>
            <p:spPr bwMode="auto">
              <a:xfrm>
                <a:off x="1778" y="1094"/>
                <a:ext cx="12" cy="7"/>
              </a:xfrm>
              <a:custGeom>
                <a:avLst/>
                <a:gdLst>
                  <a:gd name="T0" fmla="*/ 12 w 12"/>
                  <a:gd name="T1" fmla="*/ 3 h 7"/>
                  <a:gd name="T2" fmla="*/ 7 w 12"/>
                  <a:gd name="T3" fmla="*/ 0 h 7"/>
                  <a:gd name="T4" fmla="*/ 0 w 12"/>
                  <a:gd name="T5" fmla="*/ 6 h 7"/>
                  <a:gd name="T6" fmla="*/ 2 w 12"/>
                  <a:gd name="T7" fmla="*/ 7 h 7"/>
                  <a:gd name="T8" fmla="*/ 12 w 12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7">
                    <a:moveTo>
                      <a:pt x="12" y="3"/>
                    </a:moveTo>
                    <a:cubicBezTo>
                      <a:pt x="11" y="1"/>
                      <a:pt x="9" y="0"/>
                      <a:pt x="7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2" y="7"/>
                      <a:pt x="2" y="7"/>
                    </a:cubicBezTo>
                    <a:cubicBezTo>
                      <a:pt x="6" y="7"/>
                      <a:pt x="6" y="3"/>
                      <a:pt x="12" y="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68" name="Freeform 333"/>
              <p:cNvSpPr/>
              <p:nvPr/>
            </p:nvSpPr>
            <p:spPr bwMode="auto">
              <a:xfrm>
                <a:off x="1761" y="1067"/>
                <a:ext cx="27" cy="24"/>
              </a:xfrm>
              <a:custGeom>
                <a:avLst/>
                <a:gdLst>
                  <a:gd name="T0" fmla="*/ 13 w 27"/>
                  <a:gd name="T1" fmla="*/ 22 h 23"/>
                  <a:gd name="T2" fmla="*/ 19 w 27"/>
                  <a:gd name="T3" fmla="*/ 16 h 23"/>
                  <a:gd name="T4" fmla="*/ 12 w 27"/>
                  <a:gd name="T5" fmla="*/ 14 h 23"/>
                  <a:gd name="T6" fmla="*/ 25 w 27"/>
                  <a:gd name="T7" fmla="*/ 7 h 23"/>
                  <a:gd name="T8" fmla="*/ 27 w 27"/>
                  <a:gd name="T9" fmla="*/ 4 h 23"/>
                  <a:gd name="T10" fmla="*/ 26 w 27"/>
                  <a:gd name="T11" fmla="*/ 0 h 23"/>
                  <a:gd name="T12" fmla="*/ 22 w 27"/>
                  <a:gd name="T13" fmla="*/ 5 h 23"/>
                  <a:gd name="T14" fmla="*/ 11 w 27"/>
                  <a:gd name="T15" fmla="*/ 10 h 23"/>
                  <a:gd name="T16" fmla="*/ 7 w 27"/>
                  <a:gd name="T17" fmla="*/ 14 h 23"/>
                  <a:gd name="T18" fmla="*/ 10 w 27"/>
                  <a:gd name="T19" fmla="*/ 16 h 23"/>
                  <a:gd name="T20" fmla="*/ 4 w 27"/>
                  <a:gd name="T21" fmla="*/ 16 h 23"/>
                  <a:gd name="T22" fmla="*/ 0 w 27"/>
                  <a:gd name="T23" fmla="*/ 21 h 23"/>
                  <a:gd name="T24" fmla="*/ 8 w 27"/>
                  <a:gd name="T25" fmla="*/ 23 h 23"/>
                  <a:gd name="T26" fmla="*/ 13 w 27"/>
                  <a:gd name="T2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7" h="23">
                    <a:moveTo>
                      <a:pt x="13" y="22"/>
                    </a:moveTo>
                    <a:cubicBezTo>
                      <a:pt x="19" y="16"/>
                      <a:pt x="19" y="16"/>
                      <a:pt x="19" y="16"/>
                    </a:cubicBezTo>
                    <a:cubicBezTo>
                      <a:pt x="17" y="15"/>
                      <a:pt x="15" y="15"/>
                      <a:pt x="12" y="14"/>
                    </a:cubicBezTo>
                    <a:cubicBezTo>
                      <a:pt x="15" y="12"/>
                      <a:pt x="20" y="10"/>
                      <a:pt x="25" y="7"/>
                    </a:cubicBezTo>
                    <a:cubicBezTo>
                      <a:pt x="25" y="6"/>
                      <a:pt x="26" y="4"/>
                      <a:pt x="27" y="4"/>
                    </a:cubicBezTo>
                    <a:cubicBezTo>
                      <a:pt x="27" y="3"/>
                      <a:pt x="27" y="0"/>
                      <a:pt x="26" y="0"/>
                    </a:cubicBezTo>
                    <a:cubicBezTo>
                      <a:pt x="24" y="0"/>
                      <a:pt x="22" y="3"/>
                      <a:pt x="22" y="5"/>
                    </a:cubicBezTo>
                    <a:cubicBezTo>
                      <a:pt x="16" y="5"/>
                      <a:pt x="14" y="8"/>
                      <a:pt x="11" y="10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8" y="13"/>
                      <a:pt x="7" y="14"/>
                      <a:pt x="10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3" y="22"/>
                      <a:pt x="7" y="23"/>
                      <a:pt x="8" y="23"/>
                    </a:cubicBezTo>
                    <a:cubicBezTo>
                      <a:pt x="10" y="23"/>
                      <a:pt x="12" y="23"/>
                      <a:pt x="13" y="2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69" name="Freeform 334"/>
              <p:cNvSpPr/>
              <p:nvPr/>
            </p:nvSpPr>
            <p:spPr bwMode="auto">
              <a:xfrm>
                <a:off x="2415" y="1166"/>
                <a:ext cx="10" cy="10"/>
              </a:xfrm>
              <a:custGeom>
                <a:avLst/>
                <a:gdLst>
                  <a:gd name="T0" fmla="*/ 0 w 10"/>
                  <a:gd name="T1" fmla="*/ 10 h 10"/>
                  <a:gd name="T2" fmla="*/ 10 w 10"/>
                  <a:gd name="T3" fmla="*/ 0 h 10"/>
                  <a:gd name="T4" fmla="*/ 0 w 10"/>
                  <a:gd name="T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10">
                    <a:moveTo>
                      <a:pt x="0" y="1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5" y="1"/>
                      <a:pt x="1" y="5"/>
                      <a:pt x="0" y="1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70" name="Freeform 335"/>
              <p:cNvSpPr/>
              <p:nvPr/>
            </p:nvSpPr>
            <p:spPr bwMode="auto">
              <a:xfrm>
                <a:off x="2420" y="1167"/>
                <a:ext cx="33" cy="22"/>
              </a:xfrm>
              <a:custGeom>
                <a:avLst/>
                <a:gdLst>
                  <a:gd name="T0" fmla="*/ 9 w 32"/>
                  <a:gd name="T1" fmla="*/ 22 h 22"/>
                  <a:gd name="T2" fmla="*/ 12 w 32"/>
                  <a:gd name="T3" fmla="*/ 21 h 22"/>
                  <a:gd name="T4" fmla="*/ 32 w 32"/>
                  <a:gd name="T5" fmla="*/ 0 h 22"/>
                  <a:gd name="T6" fmla="*/ 29 w 32"/>
                  <a:gd name="T7" fmla="*/ 0 h 22"/>
                  <a:gd name="T8" fmla="*/ 24 w 32"/>
                  <a:gd name="T9" fmla="*/ 7 h 22"/>
                  <a:gd name="T10" fmla="*/ 16 w 32"/>
                  <a:gd name="T11" fmla="*/ 2 h 22"/>
                  <a:gd name="T12" fmla="*/ 0 w 32"/>
                  <a:gd name="T13" fmla="*/ 18 h 22"/>
                  <a:gd name="T14" fmla="*/ 9 w 32"/>
                  <a:gd name="T1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22">
                    <a:moveTo>
                      <a:pt x="9" y="22"/>
                    </a:moveTo>
                    <a:cubicBezTo>
                      <a:pt x="10" y="22"/>
                      <a:pt x="11" y="22"/>
                      <a:pt x="12" y="21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1" y="0"/>
                      <a:pt x="30" y="0"/>
                      <a:pt x="29" y="0"/>
                    </a:cubicBezTo>
                    <a:cubicBezTo>
                      <a:pt x="26" y="0"/>
                      <a:pt x="24" y="3"/>
                      <a:pt x="24" y="7"/>
                    </a:cubicBezTo>
                    <a:cubicBezTo>
                      <a:pt x="20" y="7"/>
                      <a:pt x="18" y="5"/>
                      <a:pt x="16" y="2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2" y="21"/>
                      <a:pt x="6" y="22"/>
                      <a:pt x="9" y="2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71" name="Freeform 336"/>
              <p:cNvSpPr/>
              <p:nvPr/>
            </p:nvSpPr>
            <p:spPr bwMode="auto">
              <a:xfrm>
                <a:off x="2451" y="1171"/>
                <a:ext cx="25" cy="16"/>
              </a:xfrm>
              <a:custGeom>
                <a:avLst/>
                <a:gdLst>
                  <a:gd name="T0" fmla="*/ 2 w 25"/>
                  <a:gd name="T1" fmla="*/ 12 h 16"/>
                  <a:gd name="T2" fmla="*/ 7 w 25"/>
                  <a:gd name="T3" fmla="*/ 16 h 16"/>
                  <a:gd name="T4" fmla="*/ 14 w 25"/>
                  <a:gd name="T5" fmla="*/ 13 h 16"/>
                  <a:gd name="T6" fmla="*/ 15 w 25"/>
                  <a:gd name="T7" fmla="*/ 13 h 16"/>
                  <a:gd name="T8" fmla="*/ 25 w 25"/>
                  <a:gd name="T9" fmla="*/ 3 h 16"/>
                  <a:gd name="T10" fmla="*/ 13 w 25"/>
                  <a:gd name="T11" fmla="*/ 0 h 16"/>
                  <a:gd name="T12" fmla="*/ 0 w 25"/>
                  <a:gd name="T13" fmla="*/ 13 h 16"/>
                  <a:gd name="T14" fmla="*/ 2 w 25"/>
                  <a:gd name="T15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16">
                    <a:moveTo>
                      <a:pt x="2" y="12"/>
                    </a:moveTo>
                    <a:cubicBezTo>
                      <a:pt x="4" y="12"/>
                      <a:pt x="5" y="16"/>
                      <a:pt x="7" y="16"/>
                    </a:cubicBezTo>
                    <a:cubicBezTo>
                      <a:pt x="10" y="16"/>
                      <a:pt x="12" y="13"/>
                      <a:pt x="14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2" y="2"/>
                      <a:pt x="18" y="1"/>
                      <a:pt x="13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" y="13"/>
                      <a:pt x="1" y="12"/>
                      <a:pt x="2" y="1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72" name="Freeform 337"/>
              <p:cNvSpPr/>
              <p:nvPr/>
            </p:nvSpPr>
            <p:spPr bwMode="auto">
              <a:xfrm>
                <a:off x="1583" y="1645"/>
                <a:ext cx="14" cy="8"/>
              </a:xfrm>
              <a:custGeom>
                <a:avLst/>
                <a:gdLst>
                  <a:gd name="T0" fmla="*/ 1 w 14"/>
                  <a:gd name="T1" fmla="*/ 7 h 8"/>
                  <a:gd name="T2" fmla="*/ 3 w 14"/>
                  <a:gd name="T3" fmla="*/ 8 h 8"/>
                  <a:gd name="T4" fmla="*/ 6 w 14"/>
                  <a:gd name="T5" fmla="*/ 8 h 8"/>
                  <a:gd name="T6" fmla="*/ 14 w 14"/>
                  <a:gd name="T7" fmla="*/ 0 h 8"/>
                  <a:gd name="T8" fmla="*/ 0 w 14"/>
                  <a:gd name="T9" fmla="*/ 5 h 8"/>
                  <a:gd name="T10" fmla="*/ 1 w 14"/>
                  <a:gd name="T11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8">
                    <a:moveTo>
                      <a:pt x="1" y="7"/>
                    </a:moveTo>
                    <a:cubicBezTo>
                      <a:pt x="1" y="8"/>
                      <a:pt x="2" y="8"/>
                      <a:pt x="3" y="8"/>
                    </a:cubicBezTo>
                    <a:cubicBezTo>
                      <a:pt x="4" y="8"/>
                      <a:pt x="5" y="8"/>
                      <a:pt x="6" y="8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9" y="1"/>
                      <a:pt x="3" y="4"/>
                      <a:pt x="0" y="5"/>
                    </a:cubicBezTo>
                    <a:cubicBezTo>
                      <a:pt x="0" y="6"/>
                      <a:pt x="1" y="7"/>
                      <a:pt x="1" y="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73" name="Freeform 338"/>
              <p:cNvSpPr/>
              <p:nvPr/>
            </p:nvSpPr>
            <p:spPr bwMode="auto">
              <a:xfrm>
                <a:off x="1714" y="1274"/>
                <a:ext cx="9" cy="8"/>
              </a:xfrm>
              <a:custGeom>
                <a:avLst/>
                <a:gdLst>
                  <a:gd name="T0" fmla="*/ 9 w 9"/>
                  <a:gd name="T1" fmla="*/ 0 h 8"/>
                  <a:gd name="T2" fmla="*/ 8 w 9"/>
                  <a:gd name="T3" fmla="*/ 0 h 8"/>
                  <a:gd name="T4" fmla="*/ 0 w 9"/>
                  <a:gd name="T5" fmla="*/ 8 h 8"/>
                  <a:gd name="T6" fmla="*/ 9 w 9"/>
                  <a:gd name="T7" fmla="*/ 3 h 8"/>
                  <a:gd name="T8" fmla="*/ 9 w 9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9" y="0"/>
                    </a:moveTo>
                    <a:cubicBezTo>
                      <a:pt x="7" y="0"/>
                      <a:pt x="8" y="0"/>
                      <a:pt x="8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4" y="7"/>
                      <a:pt x="7" y="5"/>
                      <a:pt x="9" y="3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74" name="Freeform 339"/>
              <p:cNvSpPr/>
              <p:nvPr/>
            </p:nvSpPr>
            <p:spPr bwMode="auto">
              <a:xfrm>
                <a:off x="1790" y="1259"/>
                <a:ext cx="12" cy="9"/>
              </a:xfrm>
              <a:custGeom>
                <a:avLst/>
                <a:gdLst>
                  <a:gd name="T0" fmla="*/ 8 w 12"/>
                  <a:gd name="T1" fmla="*/ 9 h 9"/>
                  <a:gd name="T2" fmla="*/ 10 w 12"/>
                  <a:gd name="T3" fmla="*/ 9 h 9"/>
                  <a:gd name="T4" fmla="*/ 12 w 12"/>
                  <a:gd name="T5" fmla="*/ 7 h 9"/>
                  <a:gd name="T6" fmla="*/ 4 w 12"/>
                  <a:gd name="T7" fmla="*/ 0 h 9"/>
                  <a:gd name="T8" fmla="*/ 0 w 12"/>
                  <a:gd name="T9" fmla="*/ 4 h 9"/>
                  <a:gd name="T10" fmla="*/ 8 w 12"/>
                  <a:gd name="T11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9">
                    <a:moveTo>
                      <a:pt x="8" y="9"/>
                    </a:moveTo>
                    <a:cubicBezTo>
                      <a:pt x="8" y="9"/>
                      <a:pt x="9" y="9"/>
                      <a:pt x="10" y="9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1" y="4"/>
                      <a:pt x="7" y="1"/>
                      <a:pt x="4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7"/>
                      <a:pt x="6" y="9"/>
                      <a:pt x="8" y="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75" name="Freeform 340"/>
              <p:cNvSpPr/>
              <p:nvPr/>
            </p:nvSpPr>
            <p:spPr bwMode="auto">
              <a:xfrm>
                <a:off x="1882" y="1210"/>
                <a:ext cx="5" cy="6"/>
              </a:xfrm>
              <a:custGeom>
                <a:avLst/>
                <a:gdLst>
                  <a:gd name="T0" fmla="*/ 0 w 5"/>
                  <a:gd name="T1" fmla="*/ 5 h 6"/>
                  <a:gd name="T2" fmla="*/ 0 w 5"/>
                  <a:gd name="T3" fmla="*/ 6 h 6"/>
                  <a:gd name="T4" fmla="*/ 5 w 5"/>
                  <a:gd name="T5" fmla="*/ 0 h 6"/>
                  <a:gd name="T6" fmla="*/ 4 w 5"/>
                  <a:gd name="T7" fmla="*/ 0 h 6"/>
                  <a:gd name="T8" fmla="*/ 0 w 5"/>
                  <a:gd name="T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6">
                    <a:moveTo>
                      <a:pt x="0" y="5"/>
                    </a:moveTo>
                    <a:cubicBezTo>
                      <a:pt x="0" y="5"/>
                      <a:pt x="0" y="6"/>
                      <a:pt x="0" y="6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1" y="0"/>
                      <a:pt x="0" y="3"/>
                      <a:pt x="0" y="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76" name="Freeform 341"/>
              <p:cNvSpPr/>
              <p:nvPr/>
            </p:nvSpPr>
            <p:spPr bwMode="auto">
              <a:xfrm>
                <a:off x="2441" y="1205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0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77" name="Freeform 342"/>
              <p:cNvSpPr/>
              <p:nvPr/>
            </p:nvSpPr>
            <p:spPr bwMode="auto">
              <a:xfrm>
                <a:off x="2453" y="1203"/>
                <a:ext cx="14" cy="10"/>
              </a:xfrm>
              <a:custGeom>
                <a:avLst/>
                <a:gdLst>
                  <a:gd name="T0" fmla="*/ 5 w 14"/>
                  <a:gd name="T1" fmla="*/ 10 h 10"/>
                  <a:gd name="T2" fmla="*/ 13 w 14"/>
                  <a:gd name="T3" fmla="*/ 10 h 10"/>
                  <a:gd name="T4" fmla="*/ 14 w 14"/>
                  <a:gd name="T5" fmla="*/ 9 h 10"/>
                  <a:gd name="T6" fmla="*/ 8 w 14"/>
                  <a:gd name="T7" fmla="*/ 0 h 10"/>
                  <a:gd name="T8" fmla="*/ 0 w 14"/>
                  <a:gd name="T9" fmla="*/ 8 h 10"/>
                  <a:gd name="T10" fmla="*/ 5 w 14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0">
                    <a:moveTo>
                      <a:pt x="5" y="10"/>
                    </a:moveTo>
                    <a:cubicBezTo>
                      <a:pt x="13" y="10"/>
                      <a:pt x="13" y="10"/>
                      <a:pt x="13" y="10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3" y="5"/>
                      <a:pt x="11" y="2"/>
                      <a:pt x="8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2" y="9"/>
                      <a:pt x="4" y="9"/>
                      <a:pt x="5" y="1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78" name="Freeform 343"/>
              <p:cNvSpPr/>
              <p:nvPr/>
            </p:nvSpPr>
            <p:spPr bwMode="auto">
              <a:xfrm>
                <a:off x="2490" y="1176"/>
                <a:ext cx="11" cy="7"/>
              </a:xfrm>
              <a:custGeom>
                <a:avLst/>
                <a:gdLst>
                  <a:gd name="T0" fmla="*/ 3 w 11"/>
                  <a:gd name="T1" fmla="*/ 2 h 7"/>
                  <a:gd name="T2" fmla="*/ 6 w 11"/>
                  <a:gd name="T3" fmla="*/ 7 h 7"/>
                  <a:gd name="T4" fmla="*/ 11 w 11"/>
                  <a:gd name="T5" fmla="*/ 2 h 7"/>
                  <a:gd name="T6" fmla="*/ 0 w 11"/>
                  <a:gd name="T7" fmla="*/ 0 h 7"/>
                  <a:gd name="T8" fmla="*/ 3 w 11"/>
                  <a:gd name="T9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7">
                    <a:moveTo>
                      <a:pt x="3" y="2"/>
                    </a:moveTo>
                    <a:cubicBezTo>
                      <a:pt x="3" y="4"/>
                      <a:pt x="4" y="6"/>
                      <a:pt x="6" y="7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5" y="1"/>
                      <a:pt x="1" y="0"/>
                      <a:pt x="0" y="0"/>
                    </a:cubicBez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79" name="Freeform 344"/>
              <p:cNvSpPr/>
              <p:nvPr/>
            </p:nvSpPr>
            <p:spPr bwMode="auto">
              <a:xfrm>
                <a:off x="2506" y="1180"/>
                <a:ext cx="19" cy="8"/>
              </a:xfrm>
              <a:custGeom>
                <a:avLst/>
                <a:gdLst>
                  <a:gd name="T0" fmla="*/ 17 w 19"/>
                  <a:gd name="T1" fmla="*/ 1 h 8"/>
                  <a:gd name="T2" fmla="*/ 7 w 19"/>
                  <a:gd name="T3" fmla="*/ 0 h 8"/>
                  <a:gd name="T4" fmla="*/ 0 w 19"/>
                  <a:gd name="T5" fmla="*/ 7 h 8"/>
                  <a:gd name="T6" fmla="*/ 7 w 19"/>
                  <a:gd name="T7" fmla="*/ 8 h 8"/>
                  <a:gd name="T8" fmla="*/ 14 w 19"/>
                  <a:gd name="T9" fmla="*/ 7 h 8"/>
                  <a:gd name="T10" fmla="*/ 19 w 19"/>
                  <a:gd name="T11" fmla="*/ 2 h 8"/>
                  <a:gd name="T12" fmla="*/ 17 w 19"/>
                  <a:gd name="T13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8">
                    <a:moveTo>
                      <a:pt x="17" y="1"/>
                    </a:moveTo>
                    <a:cubicBezTo>
                      <a:pt x="17" y="1"/>
                      <a:pt x="12" y="1"/>
                      <a:pt x="7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8"/>
                      <a:pt x="5" y="8"/>
                      <a:pt x="7" y="8"/>
                    </a:cubicBezTo>
                    <a:cubicBezTo>
                      <a:pt x="9" y="8"/>
                      <a:pt x="12" y="8"/>
                      <a:pt x="14" y="7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2"/>
                      <a:pt x="18" y="1"/>
                      <a:pt x="17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80" name="Freeform 345"/>
              <p:cNvSpPr/>
              <p:nvPr/>
            </p:nvSpPr>
            <p:spPr bwMode="auto">
              <a:xfrm>
                <a:off x="2439" y="1195"/>
                <a:ext cx="8" cy="9"/>
              </a:xfrm>
              <a:custGeom>
                <a:avLst/>
                <a:gdLst>
                  <a:gd name="T0" fmla="*/ 0 w 7"/>
                  <a:gd name="T1" fmla="*/ 5 h 9"/>
                  <a:gd name="T2" fmla="*/ 3 w 7"/>
                  <a:gd name="T3" fmla="*/ 9 h 9"/>
                  <a:gd name="T4" fmla="*/ 7 w 7"/>
                  <a:gd name="T5" fmla="*/ 5 h 9"/>
                  <a:gd name="T6" fmla="*/ 0 w 7"/>
                  <a:gd name="T7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9">
                    <a:moveTo>
                      <a:pt x="0" y="5"/>
                    </a:moveTo>
                    <a:cubicBezTo>
                      <a:pt x="0" y="8"/>
                      <a:pt x="0" y="9"/>
                      <a:pt x="3" y="9"/>
                    </a:cubicBezTo>
                    <a:cubicBezTo>
                      <a:pt x="5" y="9"/>
                      <a:pt x="7" y="8"/>
                      <a:pt x="7" y="5"/>
                    </a:cubicBezTo>
                    <a:cubicBezTo>
                      <a:pt x="7" y="0"/>
                      <a:pt x="0" y="0"/>
                      <a:pt x="0" y="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81" name="Freeform 346"/>
              <p:cNvSpPr/>
              <p:nvPr/>
            </p:nvSpPr>
            <p:spPr bwMode="auto">
              <a:xfrm>
                <a:off x="829" y="186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82" name="Freeform 347"/>
              <p:cNvSpPr/>
              <p:nvPr/>
            </p:nvSpPr>
            <p:spPr bwMode="auto">
              <a:xfrm>
                <a:off x="740" y="2336"/>
                <a:ext cx="6" cy="10"/>
              </a:xfrm>
              <a:custGeom>
                <a:avLst/>
                <a:gdLst>
                  <a:gd name="T0" fmla="*/ 4 w 6"/>
                  <a:gd name="T1" fmla="*/ 9 h 9"/>
                  <a:gd name="T2" fmla="*/ 6 w 6"/>
                  <a:gd name="T3" fmla="*/ 0 h 9"/>
                  <a:gd name="T4" fmla="*/ 0 w 6"/>
                  <a:gd name="T5" fmla="*/ 6 h 9"/>
                  <a:gd name="T6" fmla="*/ 4 w 6"/>
                  <a:gd name="T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9">
                    <a:moveTo>
                      <a:pt x="4" y="9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7"/>
                      <a:pt x="1" y="9"/>
                      <a:pt x="4" y="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83" name="Freeform 348"/>
              <p:cNvSpPr/>
              <p:nvPr/>
            </p:nvSpPr>
            <p:spPr bwMode="auto">
              <a:xfrm>
                <a:off x="812" y="2293"/>
                <a:ext cx="18" cy="14"/>
              </a:xfrm>
              <a:custGeom>
                <a:avLst/>
                <a:gdLst>
                  <a:gd name="T0" fmla="*/ 15 w 18"/>
                  <a:gd name="T1" fmla="*/ 4 h 14"/>
                  <a:gd name="T2" fmla="*/ 5 w 18"/>
                  <a:gd name="T3" fmla="*/ 0 h 14"/>
                  <a:gd name="T4" fmla="*/ 0 w 18"/>
                  <a:gd name="T5" fmla="*/ 6 h 14"/>
                  <a:gd name="T6" fmla="*/ 5 w 18"/>
                  <a:gd name="T7" fmla="*/ 14 h 14"/>
                  <a:gd name="T8" fmla="*/ 7 w 18"/>
                  <a:gd name="T9" fmla="*/ 14 h 14"/>
                  <a:gd name="T10" fmla="*/ 18 w 18"/>
                  <a:gd name="T11" fmla="*/ 3 h 14"/>
                  <a:gd name="T12" fmla="*/ 15 w 18"/>
                  <a:gd name="T13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4">
                    <a:moveTo>
                      <a:pt x="15" y="4"/>
                    </a:moveTo>
                    <a:cubicBezTo>
                      <a:pt x="10" y="4"/>
                      <a:pt x="9" y="1"/>
                      <a:pt x="5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9"/>
                      <a:pt x="3" y="14"/>
                      <a:pt x="5" y="14"/>
                    </a:cubicBezTo>
                    <a:cubicBezTo>
                      <a:pt x="6" y="14"/>
                      <a:pt x="6" y="14"/>
                      <a:pt x="7" y="14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7" y="3"/>
                      <a:pt x="16" y="4"/>
                      <a:pt x="15" y="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84" name="Freeform 349"/>
              <p:cNvSpPr/>
              <p:nvPr/>
            </p:nvSpPr>
            <p:spPr bwMode="auto">
              <a:xfrm>
                <a:off x="814" y="2309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1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85" name="Freeform 350"/>
              <p:cNvSpPr/>
              <p:nvPr/>
            </p:nvSpPr>
            <p:spPr bwMode="auto">
              <a:xfrm>
                <a:off x="833" y="2272"/>
                <a:ext cx="19" cy="20"/>
              </a:xfrm>
              <a:custGeom>
                <a:avLst/>
                <a:gdLst>
                  <a:gd name="T0" fmla="*/ 3 w 19"/>
                  <a:gd name="T1" fmla="*/ 3 h 20"/>
                  <a:gd name="T2" fmla="*/ 1 w 19"/>
                  <a:gd name="T3" fmla="*/ 18 h 20"/>
                  <a:gd name="T4" fmla="*/ 1 w 19"/>
                  <a:gd name="T5" fmla="*/ 20 h 20"/>
                  <a:gd name="T6" fmla="*/ 19 w 19"/>
                  <a:gd name="T7" fmla="*/ 2 h 20"/>
                  <a:gd name="T8" fmla="*/ 3 w 19"/>
                  <a:gd name="T9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3" y="3"/>
                    </a:moveTo>
                    <a:cubicBezTo>
                      <a:pt x="0" y="6"/>
                      <a:pt x="4" y="15"/>
                      <a:pt x="1" y="18"/>
                    </a:cubicBezTo>
                    <a:cubicBezTo>
                      <a:pt x="1" y="19"/>
                      <a:pt x="1" y="20"/>
                      <a:pt x="1" y="20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5" y="3"/>
                      <a:pt x="6" y="0"/>
                      <a:pt x="3" y="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86" name="Freeform 351"/>
              <p:cNvSpPr/>
              <p:nvPr/>
            </p:nvSpPr>
            <p:spPr bwMode="auto">
              <a:xfrm>
                <a:off x="872" y="2235"/>
                <a:ext cx="17" cy="15"/>
              </a:xfrm>
              <a:custGeom>
                <a:avLst/>
                <a:gdLst>
                  <a:gd name="T0" fmla="*/ 5 w 17"/>
                  <a:gd name="T1" fmla="*/ 15 h 15"/>
                  <a:gd name="T2" fmla="*/ 17 w 17"/>
                  <a:gd name="T3" fmla="*/ 3 h 15"/>
                  <a:gd name="T4" fmla="*/ 7 w 17"/>
                  <a:gd name="T5" fmla="*/ 0 h 15"/>
                  <a:gd name="T6" fmla="*/ 5 w 17"/>
                  <a:gd name="T7" fmla="*/ 0 h 15"/>
                  <a:gd name="T8" fmla="*/ 0 w 17"/>
                  <a:gd name="T9" fmla="*/ 5 h 15"/>
                  <a:gd name="T10" fmla="*/ 2 w 17"/>
                  <a:gd name="T11" fmla="*/ 11 h 15"/>
                  <a:gd name="T12" fmla="*/ 5 w 17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5">
                    <a:moveTo>
                      <a:pt x="5" y="15"/>
                    </a:moveTo>
                    <a:cubicBezTo>
                      <a:pt x="17" y="3"/>
                      <a:pt x="17" y="3"/>
                      <a:pt x="17" y="3"/>
                    </a:cubicBezTo>
                    <a:cubicBezTo>
                      <a:pt x="13" y="2"/>
                      <a:pt x="9" y="0"/>
                      <a:pt x="7" y="0"/>
                    </a:cubicBezTo>
                    <a:cubicBezTo>
                      <a:pt x="6" y="0"/>
                      <a:pt x="6" y="0"/>
                      <a:pt x="5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7"/>
                      <a:pt x="1" y="9"/>
                      <a:pt x="2" y="11"/>
                    </a:cubicBezTo>
                    <a:cubicBezTo>
                      <a:pt x="2" y="13"/>
                      <a:pt x="4" y="14"/>
                      <a:pt x="5" y="1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87" name="Freeform 352"/>
              <p:cNvSpPr/>
              <p:nvPr/>
            </p:nvSpPr>
            <p:spPr bwMode="auto">
              <a:xfrm>
                <a:off x="708" y="1851"/>
                <a:ext cx="43" cy="41"/>
              </a:xfrm>
              <a:custGeom>
                <a:avLst/>
                <a:gdLst>
                  <a:gd name="T0" fmla="*/ 26 w 43"/>
                  <a:gd name="T1" fmla="*/ 5 h 40"/>
                  <a:gd name="T2" fmla="*/ 19 w 43"/>
                  <a:gd name="T3" fmla="*/ 12 h 40"/>
                  <a:gd name="T4" fmla="*/ 16 w 43"/>
                  <a:gd name="T5" fmla="*/ 19 h 40"/>
                  <a:gd name="T6" fmla="*/ 12 w 43"/>
                  <a:gd name="T7" fmla="*/ 24 h 40"/>
                  <a:gd name="T8" fmla="*/ 11 w 43"/>
                  <a:gd name="T9" fmla="*/ 25 h 40"/>
                  <a:gd name="T10" fmla="*/ 11 w 43"/>
                  <a:gd name="T11" fmla="*/ 27 h 40"/>
                  <a:gd name="T12" fmla="*/ 7 w 43"/>
                  <a:gd name="T13" fmla="*/ 27 h 40"/>
                  <a:gd name="T14" fmla="*/ 5 w 43"/>
                  <a:gd name="T15" fmla="*/ 28 h 40"/>
                  <a:gd name="T16" fmla="*/ 0 w 43"/>
                  <a:gd name="T17" fmla="*/ 33 h 40"/>
                  <a:gd name="T18" fmla="*/ 0 w 43"/>
                  <a:gd name="T19" fmla="*/ 34 h 40"/>
                  <a:gd name="T20" fmla="*/ 3 w 43"/>
                  <a:gd name="T21" fmla="*/ 40 h 40"/>
                  <a:gd name="T22" fmla="*/ 43 w 43"/>
                  <a:gd name="T23" fmla="*/ 0 h 40"/>
                  <a:gd name="T24" fmla="*/ 26 w 43"/>
                  <a:gd name="T25" fmla="*/ 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3" h="40">
                    <a:moveTo>
                      <a:pt x="26" y="5"/>
                    </a:moveTo>
                    <a:cubicBezTo>
                      <a:pt x="23" y="7"/>
                      <a:pt x="20" y="7"/>
                      <a:pt x="19" y="12"/>
                    </a:cubicBezTo>
                    <a:cubicBezTo>
                      <a:pt x="18" y="14"/>
                      <a:pt x="18" y="18"/>
                      <a:pt x="16" y="19"/>
                    </a:cubicBezTo>
                    <a:cubicBezTo>
                      <a:pt x="14" y="20"/>
                      <a:pt x="12" y="21"/>
                      <a:pt x="12" y="24"/>
                    </a:cubicBezTo>
                    <a:cubicBezTo>
                      <a:pt x="11" y="24"/>
                      <a:pt x="11" y="24"/>
                      <a:pt x="11" y="25"/>
                    </a:cubicBezTo>
                    <a:cubicBezTo>
                      <a:pt x="11" y="25"/>
                      <a:pt x="11" y="26"/>
                      <a:pt x="11" y="27"/>
                    </a:cubicBezTo>
                    <a:cubicBezTo>
                      <a:pt x="8" y="27"/>
                      <a:pt x="9" y="27"/>
                      <a:pt x="7" y="27"/>
                    </a:cubicBezTo>
                    <a:cubicBezTo>
                      <a:pt x="7" y="27"/>
                      <a:pt x="6" y="28"/>
                      <a:pt x="5" y="28"/>
                    </a:cubicBezTo>
                    <a:cubicBezTo>
                      <a:pt x="3" y="30"/>
                      <a:pt x="1" y="32"/>
                      <a:pt x="0" y="33"/>
                    </a:cubicBezTo>
                    <a:cubicBezTo>
                      <a:pt x="0" y="33"/>
                      <a:pt x="0" y="34"/>
                      <a:pt x="0" y="34"/>
                    </a:cubicBezTo>
                    <a:cubicBezTo>
                      <a:pt x="0" y="37"/>
                      <a:pt x="2" y="38"/>
                      <a:pt x="3" y="4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37" y="2"/>
                      <a:pt x="32" y="3"/>
                      <a:pt x="26" y="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88" name="Freeform 353"/>
              <p:cNvSpPr/>
              <p:nvPr/>
            </p:nvSpPr>
            <p:spPr bwMode="auto">
              <a:xfrm>
                <a:off x="712" y="1857"/>
                <a:ext cx="48" cy="61"/>
              </a:xfrm>
              <a:custGeom>
                <a:avLst/>
                <a:gdLst>
                  <a:gd name="T0" fmla="*/ 1 w 48"/>
                  <a:gd name="T1" fmla="*/ 53 h 60"/>
                  <a:gd name="T2" fmla="*/ 1 w 48"/>
                  <a:gd name="T3" fmla="*/ 53 h 60"/>
                  <a:gd name="T4" fmla="*/ 1 w 48"/>
                  <a:gd name="T5" fmla="*/ 53 h 60"/>
                  <a:gd name="T6" fmla="*/ 0 w 48"/>
                  <a:gd name="T7" fmla="*/ 55 h 60"/>
                  <a:gd name="T8" fmla="*/ 3 w 48"/>
                  <a:gd name="T9" fmla="*/ 58 h 60"/>
                  <a:gd name="T10" fmla="*/ 2 w 48"/>
                  <a:gd name="T11" fmla="*/ 60 h 60"/>
                  <a:gd name="T12" fmla="*/ 48 w 48"/>
                  <a:gd name="T13" fmla="*/ 14 h 60"/>
                  <a:gd name="T14" fmla="*/ 45 w 48"/>
                  <a:gd name="T15" fmla="*/ 7 h 60"/>
                  <a:gd name="T16" fmla="*/ 47 w 48"/>
                  <a:gd name="T17" fmla="*/ 0 h 60"/>
                  <a:gd name="T18" fmla="*/ 0 w 48"/>
                  <a:gd name="T19" fmla="*/ 47 h 60"/>
                  <a:gd name="T20" fmla="*/ 1 w 48"/>
                  <a:gd name="T21" fmla="*/ 52 h 60"/>
                  <a:gd name="T22" fmla="*/ 1 w 48"/>
                  <a:gd name="T23" fmla="*/ 5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8" h="60">
                    <a:moveTo>
                      <a:pt x="1" y="53"/>
                    </a:moveTo>
                    <a:cubicBezTo>
                      <a:pt x="1" y="53"/>
                      <a:pt x="1" y="53"/>
                      <a:pt x="1" y="53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6"/>
                      <a:pt x="1" y="57"/>
                      <a:pt x="3" y="58"/>
                    </a:cubicBezTo>
                    <a:cubicBezTo>
                      <a:pt x="3" y="59"/>
                      <a:pt x="2" y="59"/>
                      <a:pt x="2" y="60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6" y="12"/>
                      <a:pt x="45" y="9"/>
                      <a:pt x="45" y="7"/>
                    </a:cubicBezTo>
                    <a:cubicBezTo>
                      <a:pt x="45" y="5"/>
                      <a:pt x="46" y="3"/>
                      <a:pt x="47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9"/>
                      <a:pt x="1" y="50"/>
                      <a:pt x="1" y="52"/>
                    </a:cubicBezTo>
                    <a:cubicBezTo>
                      <a:pt x="1" y="52"/>
                      <a:pt x="1" y="53"/>
                      <a:pt x="1" y="5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89" name="Freeform 354"/>
              <p:cNvSpPr/>
              <p:nvPr/>
            </p:nvSpPr>
            <p:spPr bwMode="auto">
              <a:xfrm>
                <a:off x="701" y="1922"/>
                <a:ext cx="9" cy="8"/>
              </a:xfrm>
              <a:custGeom>
                <a:avLst/>
                <a:gdLst>
                  <a:gd name="T0" fmla="*/ 1 w 8"/>
                  <a:gd name="T1" fmla="*/ 6 h 8"/>
                  <a:gd name="T2" fmla="*/ 0 w 8"/>
                  <a:gd name="T3" fmla="*/ 8 h 8"/>
                  <a:gd name="T4" fmla="*/ 8 w 8"/>
                  <a:gd name="T5" fmla="*/ 0 h 8"/>
                  <a:gd name="T6" fmla="*/ 1 w 8"/>
                  <a:gd name="T7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1" y="6"/>
                    </a:moveTo>
                    <a:cubicBezTo>
                      <a:pt x="0" y="7"/>
                      <a:pt x="0" y="7"/>
                      <a:pt x="0" y="8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5" y="1"/>
                      <a:pt x="2" y="2"/>
                      <a:pt x="1" y="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90" name="Freeform 355"/>
              <p:cNvSpPr/>
              <p:nvPr/>
            </p:nvSpPr>
            <p:spPr bwMode="auto">
              <a:xfrm>
                <a:off x="761" y="1848"/>
                <a:ext cx="17" cy="19"/>
              </a:xfrm>
              <a:custGeom>
                <a:avLst/>
                <a:gdLst>
                  <a:gd name="T0" fmla="*/ 14 w 17"/>
                  <a:gd name="T1" fmla="*/ 1 h 18"/>
                  <a:gd name="T2" fmla="*/ 9 w 17"/>
                  <a:gd name="T3" fmla="*/ 0 h 18"/>
                  <a:gd name="T4" fmla="*/ 14 w 17"/>
                  <a:gd name="T5" fmla="*/ 5 h 18"/>
                  <a:gd name="T6" fmla="*/ 7 w 17"/>
                  <a:gd name="T7" fmla="*/ 5 h 18"/>
                  <a:gd name="T8" fmla="*/ 0 w 17"/>
                  <a:gd name="T9" fmla="*/ 11 h 18"/>
                  <a:gd name="T10" fmla="*/ 4 w 17"/>
                  <a:gd name="T11" fmla="*/ 18 h 18"/>
                  <a:gd name="T12" fmla="*/ 17 w 17"/>
                  <a:gd name="T13" fmla="*/ 5 h 18"/>
                  <a:gd name="T14" fmla="*/ 14 w 17"/>
                  <a:gd name="T15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18">
                    <a:moveTo>
                      <a:pt x="14" y="1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3"/>
                      <a:pt x="13" y="3"/>
                      <a:pt x="14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5" y="8"/>
                      <a:pt x="0" y="7"/>
                      <a:pt x="0" y="11"/>
                    </a:cubicBezTo>
                    <a:cubicBezTo>
                      <a:pt x="0" y="14"/>
                      <a:pt x="3" y="16"/>
                      <a:pt x="4" y="18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5" y="4"/>
                      <a:pt x="14" y="2"/>
                      <a:pt x="14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91" name="Freeform 356"/>
              <p:cNvSpPr/>
              <p:nvPr/>
            </p:nvSpPr>
            <p:spPr bwMode="auto">
              <a:xfrm>
                <a:off x="684" y="1859"/>
                <a:ext cx="116" cy="108"/>
              </a:xfrm>
              <a:custGeom>
                <a:avLst/>
                <a:gdLst>
                  <a:gd name="T0" fmla="*/ 104 w 115"/>
                  <a:gd name="T1" fmla="*/ 2 h 107"/>
                  <a:gd name="T2" fmla="*/ 102 w 115"/>
                  <a:gd name="T3" fmla="*/ 0 h 107"/>
                  <a:gd name="T4" fmla="*/ 0 w 115"/>
                  <a:gd name="T5" fmla="*/ 101 h 107"/>
                  <a:gd name="T6" fmla="*/ 5 w 115"/>
                  <a:gd name="T7" fmla="*/ 107 h 107"/>
                  <a:gd name="T8" fmla="*/ 9 w 115"/>
                  <a:gd name="T9" fmla="*/ 107 h 107"/>
                  <a:gd name="T10" fmla="*/ 9 w 115"/>
                  <a:gd name="T11" fmla="*/ 107 h 107"/>
                  <a:gd name="T12" fmla="*/ 115 w 115"/>
                  <a:gd name="T13" fmla="*/ 2 h 107"/>
                  <a:gd name="T14" fmla="*/ 104 w 115"/>
                  <a:gd name="T15" fmla="*/ 2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5" h="107">
                    <a:moveTo>
                      <a:pt x="104" y="2"/>
                    </a:moveTo>
                    <a:cubicBezTo>
                      <a:pt x="103" y="2"/>
                      <a:pt x="102" y="1"/>
                      <a:pt x="102" y="0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" y="104"/>
                      <a:pt x="2" y="107"/>
                      <a:pt x="5" y="107"/>
                    </a:cubicBezTo>
                    <a:cubicBezTo>
                      <a:pt x="7" y="107"/>
                      <a:pt x="6" y="105"/>
                      <a:pt x="9" y="107"/>
                    </a:cubicBezTo>
                    <a:cubicBezTo>
                      <a:pt x="9" y="107"/>
                      <a:pt x="9" y="107"/>
                      <a:pt x="9" y="107"/>
                    </a:cubicBezTo>
                    <a:cubicBezTo>
                      <a:pt x="115" y="2"/>
                      <a:pt x="115" y="2"/>
                      <a:pt x="115" y="2"/>
                    </a:cubicBezTo>
                    <a:cubicBezTo>
                      <a:pt x="111" y="2"/>
                      <a:pt x="107" y="2"/>
                      <a:pt x="104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92" name="Freeform 357"/>
              <p:cNvSpPr/>
              <p:nvPr/>
            </p:nvSpPr>
            <p:spPr bwMode="auto">
              <a:xfrm>
                <a:off x="683" y="1858"/>
                <a:ext cx="147" cy="141"/>
              </a:xfrm>
              <a:custGeom>
                <a:avLst/>
                <a:gdLst>
                  <a:gd name="T0" fmla="*/ 145 w 146"/>
                  <a:gd name="T1" fmla="*/ 2 h 140"/>
                  <a:gd name="T2" fmla="*/ 145 w 146"/>
                  <a:gd name="T3" fmla="*/ 2 h 140"/>
                  <a:gd name="T4" fmla="*/ 146 w 146"/>
                  <a:gd name="T5" fmla="*/ 1 h 140"/>
                  <a:gd name="T6" fmla="*/ 141 w 146"/>
                  <a:gd name="T7" fmla="*/ 0 h 140"/>
                  <a:gd name="T8" fmla="*/ 134 w 146"/>
                  <a:gd name="T9" fmla="*/ 2 h 140"/>
                  <a:gd name="T10" fmla="*/ 127 w 146"/>
                  <a:gd name="T11" fmla="*/ 5 h 140"/>
                  <a:gd name="T12" fmla="*/ 0 w 146"/>
                  <a:gd name="T13" fmla="*/ 132 h 140"/>
                  <a:gd name="T14" fmla="*/ 5 w 146"/>
                  <a:gd name="T15" fmla="*/ 139 h 140"/>
                  <a:gd name="T16" fmla="*/ 7 w 146"/>
                  <a:gd name="T17" fmla="*/ 140 h 140"/>
                  <a:gd name="T18" fmla="*/ 145 w 146"/>
                  <a:gd name="T19" fmla="*/ 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6" h="140">
                    <a:moveTo>
                      <a:pt x="145" y="2"/>
                    </a:moveTo>
                    <a:cubicBezTo>
                      <a:pt x="145" y="2"/>
                      <a:pt x="145" y="2"/>
                      <a:pt x="145" y="2"/>
                    </a:cubicBezTo>
                    <a:cubicBezTo>
                      <a:pt x="146" y="1"/>
                      <a:pt x="146" y="1"/>
                      <a:pt x="146" y="1"/>
                    </a:cubicBezTo>
                    <a:cubicBezTo>
                      <a:pt x="145" y="0"/>
                      <a:pt x="143" y="0"/>
                      <a:pt x="141" y="0"/>
                    </a:cubicBezTo>
                    <a:cubicBezTo>
                      <a:pt x="141" y="1"/>
                      <a:pt x="135" y="1"/>
                      <a:pt x="134" y="2"/>
                    </a:cubicBezTo>
                    <a:cubicBezTo>
                      <a:pt x="133" y="5"/>
                      <a:pt x="130" y="5"/>
                      <a:pt x="127" y="5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1" y="135"/>
                      <a:pt x="3" y="138"/>
                      <a:pt x="5" y="139"/>
                    </a:cubicBezTo>
                    <a:cubicBezTo>
                      <a:pt x="6" y="140"/>
                      <a:pt x="6" y="140"/>
                      <a:pt x="7" y="140"/>
                    </a:cubicBezTo>
                    <a:cubicBezTo>
                      <a:pt x="145" y="2"/>
                      <a:pt x="145" y="2"/>
                      <a:pt x="145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93" name="Freeform 358"/>
              <p:cNvSpPr/>
              <p:nvPr/>
            </p:nvSpPr>
            <p:spPr bwMode="auto">
              <a:xfrm>
                <a:off x="695" y="1867"/>
                <a:ext cx="149" cy="149"/>
              </a:xfrm>
              <a:custGeom>
                <a:avLst/>
                <a:gdLst>
                  <a:gd name="T0" fmla="*/ 145 w 148"/>
                  <a:gd name="T1" fmla="*/ 2 h 149"/>
                  <a:gd name="T2" fmla="*/ 140 w 148"/>
                  <a:gd name="T3" fmla="*/ 0 h 149"/>
                  <a:gd name="T4" fmla="*/ 0 w 148"/>
                  <a:gd name="T5" fmla="*/ 141 h 149"/>
                  <a:gd name="T6" fmla="*/ 1 w 148"/>
                  <a:gd name="T7" fmla="*/ 141 h 149"/>
                  <a:gd name="T8" fmla="*/ 4 w 148"/>
                  <a:gd name="T9" fmla="*/ 143 h 149"/>
                  <a:gd name="T10" fmla="*/ 7 w 148"/>
                  <a:gd name="T11" fmla="*/ 149 h 149"/>
                  <a:gd name="T12" fmla="*/ 148 w 148"/>
                  <a:gd name="T13" fmla="*/ 7 h 149"/>
                  <a:gd name="T14" fmla="*/ 145 w 148"/>
                  <a:gd name="T15" fmla="*/ 2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8" h="149">
                    <a:moveTo>
                      <a:pt x="145" y="2"/>
                    </a:moveTo>
                    <a:cubicBezTo>
                      <a:pt x="144" y="1"/>
                      <a:pt x="142" y="1"/>
                      <a:pt x="140" y="0"/>
                    </a:cubicBezTo>
                    <a:cubicBezTo>
                      <a:pt x="0" y="141"/>
                      <a:pt x="0" y="141"/>
                      <a:pt x="0" y="141"/>
                    </a:cubicBezTo>
                    <a:cubicBezTo>
                      <a:pt x="0" y="141"/>
                      <a:pt x="0" y="141"/>
                      <a:pt x="1" y="141"/>
                    </a:cubicBezTo>
                    <a:cubicBezTo>
                      <a:pt x="1" y="142"/>
                      <a:pt x="3" y="142"/>
                      <a:pt x="4" y="143"/>
                    </a:cubicBezTo>
                    <a:cubicBezTo>
                      <a:pt x="5" y="145"/>
                      <a:pt x="6" y="147"/>
                      <a:pt x="7" y="149"/>
                    </a:cubicBezTo>
                    <a:cubicBezTo>
                      <a:pt x="148" y="7"/>
                      <a:pt x="148" y="7"/>
                      <a:pt x="148" y="7"/>
                    </a:cubicBezTo>
                    <a:cubicBezTo>
                      <a:pt x="148" y="5"/>
                      <a:pt x="147" y="3"/>
                      <a:pt x="145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94" name="Freeform 359"/>
              <p:cNvSpPr/>
              <p:nvPr/>
            </p:nvSpPr>
            <p:spPr bwMode="auto">
              <a:xfrm>
                <a:off x="707" y="1879"/>
                <a:ext cx="155" cy="158"/>
              </a:xfrm>
              <a:custGeom>
                <a:avLst/>
                <a:gdLst>
                  <a:gd name="T0" fmla="*/ 147 w 155"/>
                  <a:gd name="T1" fmla="*/ 0 h 157"/>
                  <a:gd name="T2" fmla="*/ 0 w 155"/>
                  <a:gd name="T3" fmla="*/ 147 h 157"/>
                  <a:gd name="T4" fmla="*/ 5 w 155"/>
                  <a:gd name="T5" fmla="*/ 157 h 157"/>
                  <a:gd name="T6" fmla="*/ 155 w 155"/>
                  <a:gd name="T7" fmla="*/ 7 h 157"/>
                  <a:gd name="T8" fmla="*/ 147 w 155"/>
                  <a:gd name="T9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5" h="157">
                    <a:moveTo>
                      <a:pt x="147" y="0"/>
                    </a:moveTo>
                    <a:cubicBezTo>
                      <a:pt x="0" y="147"/>
                      <a:pt x="0" y="147"/>
                      <a:pt x="0" y="147"/>
                    </a:cubicBezTo>
                    <a:cubicBezTo>
                      <a:pt x="1" y="150"/>
                      <a:pt x="3" y="153"/>
                      <a:pt x="5" y="157"/>
                    </a:cubicBezTo>
                    <a:cubicBezTo>
                      <a:pt x="155" y="7"/>
                      <a:pt x="155" y="7"/>
                      <a:pt x="155" y="7"/>
                    </a:cubicBezTo>
                    <a:cubicBezTo>
                      <a:pt x="153" y="4"/>
                      <a:pt x="150" y="3"/>
                      <a:pt x="147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95" name="Freeform 360"/>
              <p:cNvSpPr/>
              <p:nvPr/>
            </p:nvSpPr>
            <p:spPr bwMode="auto">
              <a:xfrm>
                <a:off x="717" y="1893"/>
                <a:ext cx="163" cy="163"/>
              </a:xfrm>
              <a:custGeom>
                <a:avLst/>
                <a:gdLst>
                  <a:gd name="T0" fmla="*/ 152 w 162"/>
                  <a:gd name="T1" fmla="*/ 0 h 162"/>
                  <a:gd name="T2" fmla="*/ 0 w 162"/>
                  <a:gd name="T3" fmla="*/ 152 h 162"/>
                  <a:gd name="T4" fmla="*/ 4 w 162"/>
                  <a:gd name="T5" fmla="*/ 161 h 162"/>
                  <a:gd name="T6" fmla="*/ 4 w 162"/>
                  <a:gd name="T7" fmla="*/ 162 h 162"/>
                  <a:gd name="T8" fmla="*/ 162 w 162"/>
                  <a:gd name="T9" fmla="*/ 5 h 162"/>
                  <a:gd name="T10" fmla="*/ 152 w 162"/>
                  <a:gd name="T11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2" h="162">
                    <a:moveTo>
                      <a:pt x="152" y="0"/>
                    </a:moveTo>
                    <a:cubicBezTo>
                      <a:pt x="0" y="152"/>
                      <a:pt x="0" y="152"/>
                      <a:pt x="0" y="152"/>
                    </a:cubicBezTo>
                    <a:cubicBezTo>
                      <a:pt x="1" y="155"/>
                      <a:pt x="4" y="157"/>
                      <a:pt x="4" y="161"/>
                    </a:cubicBezTo>
                    <a:cubicBezTo>
                      <a:pt x="4" y="161"/>
                      <a:pt x="4" y="162"/>
                      <a:pt x="4" y="162"/>
                    </a:cubicBezTo>
                    <a:cubicBezTo>
                      <a:pt x="162" y="5"/>
                      <a:pt x="162" y="5"/>
                      <a:pt x="162" y="5"/>
                    </a:cubicBezTo>
                    <a:cubicBezTo>
                      <a:pt x="157" y="4"/>
                      <a:pt x="154" y="3"/>
                      <a:pt x="152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96" name="Freeform 361"/>
              <p:cNvSpPr/>
              <p:nvPr/>
            </p:nvSpPr>
            <p:spPr bwMode="auto">
              <a:xfrm>
                <a:off x="725" y="1899"/>
                <a:ext cx="180" cy="174"/>
              </a:xfrm>
              <a:custGeom>
                <a:avLst/>
                <a:gdLst>
                  <a:gd name="T0" fmla="*/ 171 w 179"/>
                  <a:gd name="T1" fmla="*/ 0 h 173"/>
                  <a:gd name="T2" fmla="*/ 166 w 179"/>
                  <a:gd name="T3" fmla="*/ 0 h 173"/>
                  <a:gd name="T4" fmla="*/ 0 w 179"/>
                  <a:gd name="T5" fmla="*/ 166 h 173"/>
                  <a:gd name="T6" fmla="*/ 9 w 179"/>
                  <a:gd name="T7" fmla="*/ 173 h 173"/>
                  <a:gd name="T8" fmla="*/ 179 w 179"/>
                  <a:gd name="T9" fmla="*/ 3 h 173"/>
                  <a:gd name="T10" fmla="*/ 171 w 179"/>
                  <a:gd name="T11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9" h="173">
                    <a:moveTo>
                      <a:pt x="171" y="0"/>
                    </a:moveTo>
                    <a:cubicBezTo>
                      <a:pt x="166" y="0"/>
                      <a:pt x="166" y="0"/>
                      <a:pt x="166" y="0"/>
                    </a:cubicBezTo>
                    <a:cubicBezTo>
                      <a:pt x="0" y="166"/>
                      <a:pt x="0" y="166"/>
                      <a:pt x="0" y="166"/>
                    </a:cubicBezTo>
                    <a:cubicBezTo>
                      <a:pt x="3" y="169"/>
                      <a:pt x="5" y="171"/>
                      <a:pt x="9" y="173"/>
                    </a:cubicBezTo>
                    <a:cubicBezTo>
                      <a:pt x="179" y="3"/>
                      <a:pt x="179" y="3"/>
                      <a:pt x="179" y="3"/>
                    </a:cubicBezTo>
                    <a:cubicBezTo>
                      <a:pt x="176" y="2"/>
                      <a:pt x="173" y="0"/>
                      <a:pt x="171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97" name="Freeform 362"/>
              <p:cNvSpPr/>
              <p:nvPr/>
            </p:nvSpPr>
            <p:spPr bwMode="auto">
              <a:xfrm>
                <a:off x="744" y="1906"/>
                <a:ext cx="178" cy="177"/>
              </a:xfrm>
              <a:custGeom>
                <a:avLst/>
                <a:gdLst>
                  <a:gd name="T0" fmla="*/ 169 w 177"/>
                  <a:gd name="T1" fmla="*/ 0 h 176"/>
                  <a:gd name="T2" fmla="*/ 0 w 177"/>
                  <a:gd name="T3" fmla="*/ 170 h 176"/>
                  <a:gd name="T4" fmla="*/ 4 w 177"/>
                  <a:gd name="T5" fmla="*/ 173 h 176"/>
                  <a:gd name="T6" fmla="*/ 8 w 177"/>
                  <a:gd name="T7" fmla="*/ 176 h 176"/>
                  <a:gd name="T8" fmla="*/ 177 w 177"/>
                  <a:gd name="T9" fmla="*/ 7 h 176"/>
                  <a:gd name="T10" fmla="*/ 169 w 177"/>
                  <a:gd name="T11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7" h="176">
                    <a:moveTo>
                      <a:pt x="169" y="0"/>
                    </a:moveTo>
                    <a:cubicBezTo>
                      <a:pt x="0" y="170"/>
                      <a:pt x="0" y="170"/>
                      <a:pt x="0" y="170"/>
                    </a:cubicBezTo>
                    <a:cubicBezTo>
                      <a:pt x="1" y="171"/>
                      <a:pt x="2" y="172"/>
                      <a:pt x="4" y="173"/>
                    </a:cubicBezTo>
                    <a:cubicBezTo>
                      <a:pt x="5" y="175"/>
                      <a:pt x="7" y="176"/>
                      <a:pt x="8" y="176"/>
                    </a:cubicBezTo>
                    <a:cubicBezTo>
                      <a:pt x="177" y="7"/>
                      <a:pt x="177" y="7"/>
                      <a:pt x="177" y="7"/>
                    </a:cubicBezTo>
                    <a:cubicBezTo>
                      <a:pt x="175" y="6"/>
                      <a:pt x="172" y="3"/>
                      <a:pt x="169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98" name="Freeform 363"/>
              <p:cNvSpPr/>
              <p:nvPr/>
            </p:nvSpPr>
            <p:spPr bwMode="auto">
              <a:xfrm>
                <a:off x="762" y="1923"/>
                <a:ext cx="170" cy="172"/>
              </a:xfrm>
              <a:custGeom>
                <a:avLst/>
                <a:gdLst>
                  <a:gd name="T0" fmla="*/ 165 w 169"/>
                  <a:gd name="T1" fmla="*/ 5 h 171"/>
                  <a:gd name="T2" fmla="*/ 163 w 169"/>
                  <a:gd name="T3" fmla="*/ 0 h 171"/>
                  <a:gd name="T4" fmla="*/ 0 w 169"/>
                  <a:gd name="T5" fmla="*/ 163 h 171"/>
                  <a:gd name="T6" fmla="*/ 7 w 169"/>
                  <a:gd name="T7" fmla="*/ 171 h 171"/>
                  <a:gd name="T8" fmla="*/ 169 w 169"/>
                  <a:gd name="T9" fmla="*/ 9 h 171"/>
                  <a:gd name="T10" fmla="*/ 165 w 169"/>
                  <a:gd name="T11" fmla="*/ 5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9" h="171">
                    <a:moveTo>
                      <a:pt x="165" y="5"/>
                    </a:moveTo>
                    <a:cubicBezTo>
                      <a:pt x="164" y="4"/>
                      <a:pt x="164" y="2"/>
                      <a:pt x="163" y="0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3" y="165"/>
                      <a:pt x="5" y="168"/>
                      <a:pt x="7" y="171"/>
                    </a:cubicBezTo>
                    <a:cubicBezTo>
                      <a:pt x="169" y="9"/>
                      <a:pt x="169" y="9"/>
                      <a:pt x="169" y="9"/>
                    </a:cubicBezTo>
                    <a:cubicBezTo>
                      <a:pt x="168" y="8"/>
                      <a:pt x="166" y="7"/>
                      <a:pt x="165" y="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99" name="Freeform 364"/>
              <p:cNvSpPr/>
              <p:nvPr/>
            </p:nvSpPr>
            <p:spPr bwMode="auto">
              <a:xfrm>
                <a:off x="771" y="1953"/>
                <a:ext cx="162" cy="167"/>
              </a:xfrm>
              <a:custGeom>
                <a:avLst/>
                <a:gdLst>
                  <a:gd name="T0" fmla="*/ 157 w 161"/>
                  <a:gd name="T1" fmla="*/ 6 h 166"/>
                  <a:gd name="T2" fmla="*/ 153 w 161"/>
                  <a:gd name="T3" fmla="*/ 0 h 166"/>
                  <a:gd name="T4" fmla="*/ 0 w 161"/>
                  <a:gd name="T5" fmla="*/ 153 h 166"/>
                  <a:gd name="T6" fmla="*/ 1 w 161"/>
                  <a:gd name="T7" fmla="*/ 166 h 166"/>
                  <a:gd name="T8" fmla="*/ 1 w 161"/>
                  <a:gd name="T9" fmla="*/ 166 h 166"/>
                  <a:gd name="T10" fmla="*/ 161 w 161"/>
                  <a:gd name="T11" fmla="*/ 6 h 166"/>
                  <a:gd name="T12" fmla="*/ 157 w 161"/>
                  <a:gd name="T13" fmla="*/ 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1" h="166">
                    <a:moveTo>
                      <a:pt x="157" y="6"/>
                    </a:moveTo>
                    <a:cubicBezTo>
                      <a:pt x="157" y="4"/>
                      <a:pt x="155" y="2"/>
                      <a:pt x="153" y="0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1" y="158"/>
                      <a:pt x="1" y="165"/>
                      <a:pt x="1" y="166"/>
                    </a:cubicBezTo>
                    <a:cubicBezTo>
                      <a:pt x="1" y="166"/>
                      <a:pt x="1" y="166"/>
                      <a:pt x="1" y="166"/>
                    </a:cubicBezTo>
                    <a:cubicBezTo>
                      <a:pt x="161" y="6"/>
                      <a:pt x="161" y="6"/>
                      <a:pt x="161" y="6"/>
                    </a:cubicBezTo>
                    <a:lnTo>
                      <a:pt x="157" y="6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00" name="Freeform 365"/>
              <p:cNvSpPr/>
              <p:nvPr/>
            </p:nvSpPr>
            <p:spPr bwMode="auto">
              <a:xfrm>
                <a:off x="769" y="1951"/>
                <a:ext cx="198" cy="202"/>
              </a:xfrm>
              <a:custGeom>
                <a:avLst/>
                <a:gdLst>
                  <a:gd name="T0" fmla="*/ 187 w 197"/>
                  <a:gd name="T1" fmla="*/ 0 h 201"/>
                  <a:gd name="T2" fmla="*/ 2 w 197"/>
                  <a:gd name="T3" fmla="*/ 185 h 201"/>
                  <a:gd name="T4" fmla="*/ 2 w 197"/>
                  <a:gd name="T5" fmla="*/ 196 h 201"/>
                  <a:gd name="T6" fmla="*/ 0 w 197"/>
                  <a:gd name="T7" fmla="*/ 201 h 201"/>
                  <a:gd name="T8" fmla="*/ 197 w 197"/>
                  <a:gd name="T9" fmla="*/ 4 h 201"/>
                  <a:gd name="T10" fmla="*/ 187 w 197"/>
                  <a:gd name="T11" fmla="*/ 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7" h="201">
                    <a:moveTo>
                      <a:pt x="187" y="0"/>
                    </a:moveTo>
                    <a:cubicBezTo>
                      <a:pt x="2" y="185"/>
                      <a:pt x="2" y="185"/>
                      <a:pt x="2" y="185"/>
                    </a:cubicBezTo>
                    <a:cubicBezTo>
                      <a:pt x="2" y="188"/>
                      <a:pt x="2" y="189"/>
                      <a:pt x="2" y="196"/>
                    </a:cubicBezTo>
                    <a:cubicBezTo>
                      <a:pt x="2" y="198"/>
                      <a:pt x="1" y="200"/>
                      <a:pt x="0" y="201"/>
                    </a:cubicBezTo>
                    <a:cubicBezTo>
                      <a:pt x="197" y="4"/>
                      <a:pt x="197" y="4"/>
                      <a:pt x="197" y="4"/>
                    </a:cubicBezTo>
                    <a:cubicBezTo>
                      <a:pt x="195" y="3"/>
                      <a:pt x="191" y="1"/>
                      <a:pt x="187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01" name="Freeform 366"/>
              <p:cNvSpPr/>
              <p:nvPr/>
            </p:nvSpPr>
            <p:spPr bwMode="auto">
              <a:xfrm>
                <a:off x="761" y="1961"/>
                <a:ext cx="226" cy="230"/>
              </a:xfrm>
              <a:custGeom>
                <a:avLst/>
                <a:gdLst>
                  <a:gd name="T0" fmla="*/ 221 w 225"/>
                  <a:gd name="T1" fmla="*/ 3 h 228"/>
                  <a:gd name="T2" fmla="*/ 215 w 225"/>
                  <a:gd name="T3" fmla="*/ 6 h 228"/>
                  <a:gd name="T4" fmla="*/ 213 w 225"/>
                  <a:gd name="T5" fmla="*/ 6 h 228"/>
                  <a:gd name="T6" fmla="*/ 213 w 225"/>
                  <a:gd name="T7" fmla="*/ 0 h 228"/>
                  <a:gd name="T8" fmla="*/ 5 w 225"/>
                  <a:gd name="T9" fmla="*/ 208 h 228"/>
                  <a:gd name="T10" fmla="*/ 1 w 225"/>
                  <a:gd name="T11" fmla="*/ 226 h 228"/>
                  <a:gd name="T12" fmla="*/ 0 w 225"/>
                  <a:gd name="T13" fmla="*/ 228 h 228"/>
                  <a:gd name="T14" fmla="*/ 225 w 225"/>
                  <a:gd name="T15" fmla="*/ 3 h 228"/>
                  <a:gd name="T16" fmla="*/ 221 w 225"/>
                  <a:gd name="T17" fmla="*/ 3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5" h="228">
                    <a:moveTo>
                      <a:pt x="221" y="3"/>
                    </a:moveTo>
                    <a:cubicBezTo>
                      <a:pt x="219" y="3"/>
                      <a:pt x="218" y="4"/>
                      <a:pt x="215" y="6"/>
                    </a:cubicBezTo>
                    <a:cubicBezTo>
                      <a:pt x="213" y="6"/>
                      <a:pt x="213" y="6"/>
                      <a:pt x="213" y="6"/>
                    </a:cubicBezTo>
                    <a:cubicBezTo>
                      <a:pt x="213" y="4"/>
                      <a:pt x="213" y="2"/>
                      <a:pt x="213" y="0"/>
                    </a:cubicBezTo>
                    <a:cubicBezTo>
                      <a:pt x="5" y="208"/>
                      <a:pt x="5" y="208"/>
                      <a:pt x="5" y="208"/>
                    </a:cubicBezTo>
                    <a:cubicBezTo>
                      <a:pt x="3" y="214"/>
                      <a:pt x="1" y="219"/>
                      <a:pt x="1" y="226"/>
                    </a:cubicBezTo>
                    <a:cubicBezTo>
                      <a:pt x="1" y="226"/>
                      <a:pt x="1" y="227"/>
                      <a:pt x="0" y="228"/>
                    </a:cubicBezTo>
                    <a:cubicBezTo>
                      <a:pt x="225" y="3"/>
                      <a:pt x="225" y="3"/>
                      <a:pt x="225" y="3"/>
                    </a:cubicBezTo>
                    <a:cubicBezTo>
                      <a:pt x="224" y="3"/>
                      <a:pt x="223" y="3"/>
                      <a:pt x="221" y="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02" name="Freeform 367"/>
              <p:cNvSpPr/>
              <p:nvPr/>
            </p:nvSpPr>
            <p:spPr bwMode="auto">
              <a:xfrm>
                <a:off x="760" y="1967"/>
                <a:ext cx="252" cy="253"/>
              </a:xfrm>
              <a:custGeom>
                <a:avLst/>
                <a:gdLst>
                  <a:gd name="T0" fmla="*/ 245 w 251"/>
                  <a:gd name="T1" fmla="*/ 0 h 251"/>
                  <a:gd name="T2" fmla="*/ 236 w 251"/>
                  <a:gd name="T3" fmla="*/ 1 h 251"/>
                  <a:gd name="T4" fmla="*/ 0 w 251"/>
                  <a:gd name="T5" fmla="*/ 237 h 251"/>
                  <a:gd name="T6" fmla="*/ 0 w 251"/>
                  <a:gd name="T7" fmla="*/ 251 h 251"/>
                  <a:gd name="T8" fmla="*/ 251 w 251"/>
                  <a:gd name="T9" fmla="*/ 1 h 251"/>
                  <a:gd name="T10" fmla="*/ 245 w 251"/>
                  <a:gd name="T11" fmla="*/ 0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1" h="251">
                    <a:moveTo>
                      <a:pt x="245" y="0"/>
                    </a:moveTo>
                    <a:cubicBezTo>
                      <a:pt x="236" y="1"/>
                      <a:pt x="236" y="1"/>
                      <a:pt x="236" y="1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51"/>
                      <a:pt x="0" y="251"/>
                      <a:pt x="0" y="251"/>
                    </a:cubicBezTo>
                    <a:cubicBezTo>
                      <a:pt x="251" y="1"/>
                      <a:pt x="251" y="1"/>
                      <a:pt x="251" y="1"/>
                    </a:cubicBezTo>
                    <a:cubicBezTo>
                      <a:pt x="249" y="1"/>
                      <a:pt x="247" y="0"/>
                      <a:pt x="245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03" name="Freeform 368"/>
              <p:cNvSpPr/>
              <p:nvPr/>
            </p:nvSpPr>
            <p:spPr bwMode="auto">
              <a:xfrm>
                <a:off x="745" y="1973"/>
                <a:ext cx="284" cy="292"/>
              </a:xfrm>
              <a:custGeom>
                <a:avLst/>
                <a:gdLst>
                  <a:gd name="T0" fmla="*/ 275 w 282"/>
                  <a:gd name="T1" fmla="*/ 0 h 290"/>
                  <a:gd name="T2" fmla="*/ 13 w 282"/>
                  <a:gd name="T3" fmla="*/ 262 h 290"/>
                  <a:gd name="T4" fmla="*/ 12 w 282"/>
                  <a:gd name="T5" fmla="*/ 265 h 290"/>
                  <a:gd name="T6" fmla="*/ 9 w 282"/>
                  <a:gd name="T7" fmla="*/ 267 h 290"/>
                  <a:gd name="T8" fmla="*/ 6 w 282"/>
                  <a:gd name="T9" fmla="*/ 275 h 290"/>
                  <a:gd name="T10" fmla="*/ 0 w 282"/>
                  <a:gd name="T11" fmla="*/ 290 h 290"/>
                  <a:gd name="T12" fmla="*/ 282 w 282"/>
                  <a:gd name="T13" fmla="*/ 8 h 290"/>
                  <a:gd name="T14" fmla="*/ 275 w 282"/>
                  <a:gd name="T15" fmla="*/ 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2" h="290">
                    <a:moveTo>
                      <a:pt x="275" y="0"/>
                    </a:moveTo>
                    <a:cubicBezTo>
                      <a:pt x="13" y="262"/>
                      <a:pt x="13" y="262"/>
                      <a:pt x="13" y="262"/>
                    </a:cubicBezTo>
                    <a:cubicBezTo>
                      <a:pt x="13" y="263"/>
                      <a:pt x="12" y="264"/>
                      <a:pt x="12" y="265"/>
                    </a:cubicBezTo>
                    <a:cubicBezTo>
                      <a:pt x="12" y="267"/>
                      <a:pt x="10" y="266"/>
                      <a:pt x="9" y="267"/>
                    </a:cubicBezTo>
                    <a:cubicBezTo>
                      <a:pt x="8" y="269"/>
                      <a:pt x="7" y="273"/>
                      <a:pt x="6" y="275"/>
                    </a:cubicBezTo>
                    <a:cubicBezTo>
                      <a:pt x="4" y="279"/>
                      <a:pt x="1" y="284"/>
                      <a:pt x="0" y="290"/>
                    </a:cubicBezTo>
                    <a:cubicBezTo>
                      <a:pt x="282" y="8"/>
                      <a:pt x="282" y="8"/>
                      <a:pt x="282" y="8"/>
                    </a:cubicBezTo>
                    <a:cubicBezTo>
                      <a:pt x="279" y="5"/>
                      <a:pt x="277" y="3"/>
                      <a:pt x="275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04" name="Freeform 369"/>
              <p:cNvSpPr/>
              <p:nvPr/>
            </p:nvSpPr>
            <p:spPr bwMode="auto">
              <a:xfrm>
                <a:off x="742" y="1984"/>
                <a:ext cx="308" cy="312"/>
              </a:xfrm>
              <a:custGeom>
                <a:avLst/>
                <a:gdLst>
                  <a:gd name="T0" fmla="*/ 302 w 306"/>
                  <a:gd name="T1" fmla="*/ 1 h 310"/>
                  <a:gd name="T2" fmla="*/ 295 w 306"/>
                  <a:gd name="T3" fmla="*/ 1 h 310"/>
                  <a:gd name="T4" fmla="*/ 5 w 306"/>
                  <a:gd name="T5" fmla="*/ 291 h 310"/>
                  <a:gd name="T6" fmla="*/ 6 w 306"/>
                  <a:gd name="T7" fmla="*/ 294 h 310"/>
                  <a:gd name="T8" fmla="*/ 3 w 306"/>
                  <a:gd name="T9" fmla="*/ 295 h 310"/>
                  <a:gd name="T10" fmla="*/ 0 w 306"/>
                  <a:gd name="T11" fmla="*/ 308 h 310"/>
                  <a:gd name="T12" fmla="*/ 1 w 306"/>
                  <a:gd name="T13" fmla="*/ 310 h 310"/>
                  <a:gd name="T14" fmla="*/ 306 w 306"/>
                  <a:gd name="T15" fmla="*/ 4 h 310"/>
                  <a:gd name="T16" fmla="*/ 302 w 306"/>
                  <a:gd name="T17" fmla="*/ 1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6" h="310">
                    <a:moveTo>
                      <a:pt x="302" y="1"/>
                    </a:moveTo>
                    <a:cubicBezTo>
                      <a:pt x="299" y="0"/>
                      <a:pt x="297" y="1"/>
                      <a:pt x="295" y="1"/>
                    </a:cubicBezTo>
                    <a:cubicBezTo>
                      <a:pt x="5" y="291"/>
                      <a:pt x="5" y="291"/>
                      <a:pt x="5" y="291"/>
                    </a:cubicBezTo>
                    <a:cubicBezTo>
                      <a:pt x="5" y="292"/>
                      <a:pt x="6" y="293"/>
                      <a:pt x="6" y="294"/>
                    </a:cubicBezTo>
                    <a:cubicBezTo>
                      <a:pt x="6" y="294"/>
                      <a:pt x="5" y="295"/>
                      <a:pt x="3" y="295"/>
                    </a:cubicBezTo>
                    <a:cubicBezTo>
                      <a:pt x="2" y="300"/>
                      <a:pt x="0" y="302"/>
                      <a:pt x="0" y="308"/>
                    </a:cubicBezTo>
                    <a:cubicBezTo>
                      <a:pt x="0" y="308"/>
                      <a:pt x="1" y="309"/>
                      <a:pt x="1" y="310"/>
                    </a:cubicBezTo>
                    <a:cubicBezTo>
                      <a:pt x="306" y="4"/>
                      <a:pt x="306" y="4"/>
                      <a:pt x="306" y="4"/>
                    </a:cubicBezTo>
                    <a:cubicBezTo>
                      <a:pt x="305" y="3"/>
                      <a:pt x="304" y="2"/>
                      <a:pt x="302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05" name="Freeform 370"/>
              <p:cNvSpPr/>
              <p:nvPr/>
            </p:nvSpPr>
            <p:spPr bwMode="auto">
              <a:xfrm>
                <a:off x="751" y="2000"/>
                <a:ext cx="302" cy="318"/>
              </a:xfrm>
              <a:custGeom>
                <a:avLst/>
                <a:gdLst>
                  <a:gd name="T0" fmla="*/ 300 w 300"/>
                  <a:gd name="T1" fmla="*/ 0 h 316"/>
                  <a:gd name="T2" fmla="*/ 3 w 300"/>
                  <a:gd name="T3" fmla="*/ 298 h 316"/>
                  <a:gd name="T4" fmla="*/ 4 w 300"/>
                  <a:gd name="T5" fmla="*/ 298 h 316"/>
                  <a:gd name="T6" fmla="*/ 4 w 300"/>
                  <a:gd name="T7" fmla="*/ 302 h 316"/>
                  <a:gd name="T8" fmla="*/ 0 w 300"/>
                  <a:gd name="T9" fmla="*/ 316 h 316"/>
                  <a:gd name="T10" fmla="*/ 292 w 300"/>
                  <a:gd name="T11" fmla="*/ 23 h 316"/>
                  <a:gd name="T12" fmla="*/ 300 w 300"/>
                  <a:gd name="T13" fmla="*/ 0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0" h="316">
                    <a:moveTo>
                      <a:pt x="300" y="0"/>
                    </a:moveTo>
                    <a:cubicBezTo>
                      <a:pt x="3" y="298"/>
                      <a:pt x="3" y="298"/>
                      <a:pt x="3" y="298"/>
                    </a:cubicBezTo>
                    <a:cubicBezTo>
                      <a:pt x="3" y="298"/>
                      <a:pt x="2" y="298"/>
                      <a:pt x="4" y="298"/>
                    </a:cubicBezTo>
                    <a:cubicBezTo>
                      <a:pt x="4" y="302"/>
                      <a:pt x="4" y="302"/>
                      <a:pt x="4" y="302"/>
                    </a:cubicBezTo>
                    <a:cubicBezTo>
                      <a:pt x="0" y="316"/>
                      <a:pt x="0" y="316"/>
                      <a:pt x="0" y="316"/>
                    </a:cubicBezTo>
                    <a:cubicBezTo>
                      <a:pt x="292" y="23"/>
                      <a:pt x="292" y="23"/>
                      <a:pt x="292" y="23"/>
                    </a:cubicBezTo>
                    <a:cubicBezTo>
                      <a:pt x="297" y="17"/>
                      <a:pt x="300" y="11"/>
                      <a:pt x="30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06" name="Freeform 371"/>
              <p:cNvSpPr/>
              <p:nvPr/>
            </p:nvSpPr>
            <p:spPr bwMode="auto">
              <a:xfrm>
                <a:off x="732" y="2063"/>
                <a:ext cx="288" cy="302"/>
              </a:xfrm>
              <a:custGeom>
                <a:avLst/>
                <a:gdLst>
                  <a:gd name="T0" fmla="*/ 287 w 287"/>
                  <a:gd name="T1" fmla="*/ 7 h 300"/>
                  <a:gd name="T2" fmla="*/ 286 w 287"/>
                  <a:gd name="T3" fmla="*/ 0 h 300"/>
                  <a:gd name="T4" fmla="*/ 14 w 287"/>
                  <a:gd name="T5" fmla="*/ 272 h 300"/>
                  <a:gd name="T6" fmla="*/ 12 w 287"/>
                  <a:gd name="T7" fmla="*/ 281 h 300"/>
                  <a:gd name="T8" fmla="*/ 8 w 287"/>
                  <a:gd name="T9" fmla="*/ 278 h 300"/>
                  <a:gd name="T10" fmla="*/ 2 w 287"/>
                  <a:gd name="T11" fmla="*/ 283 h 300"/>
                  <a:gd name="T12" fmla="*/ 6 w 287"/>
                  <a:gd name="T13" fmla="*/ 292 h 300"/>
                  <a:gd name="T14" fmla="*/ 0 w 287"/>
                  <a:gd name="T15" fmla="*/ 300 h 300"/>
                  <a:gd name="T16" fmla="*/ 286 w 287"/>
                  <a:gd name="T17" fmla="*/ 15 h 300"/>
                  <a:gd name="T18" fmla="*/ 287 w 287"/>
                  <a:gd name="T19" fmla="*/ 7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7" h="300">
                    <a:moveTo>
                      <a:pt x="287" y="7"/>
                    </a:moveTo>
                    <a:cubicBezTo>
                      <a:pt x="287" y="5"/>
                      <a:pt x="287" y="2"/>
                      <a:pt x="286" y="0"/>
                    </a:cubicBezTo>
                    <a:cubicBezTo>
                      <a:pt x="14" y="272"/>
                      <a:pt x="14" y="272"/>
                      <a:pt x="14" y="272"/>
                    </a:cubicBezTo>
                    <a:cubicBezTo>
                      <a:pt x="12" y="281"/>
                      <a:pt x="12" y="281"/>
                      <a:pt x="12" y="281"/>
                    </a:cubicBezTo>
                    <a:cubicBezTo>
                      <a:pt x="9" y="281"/>
                      <a:pt x="9" y="279"/>
                      <a:pt x="8" y="278"/>
                    </a:cubicBezTo>
                    <a:cubicBezTo>
                      <a:pt x="2" y="283"/>
                      <a:pt x="2" y="283"/>
                      <a:pt x="2" y="283"/>
                    </a:cubicBezTo>
                    <a:cubicBezTo>
                      <a:pt x="3" y="286"/>
                      <a:pt x="6" y="290"/>
                      <a:pt x="6" y="292"/>
                    </a:cubicBezTo>
                    <a:cubicBezTo>
                      <a:pt x="6" y="295"/>
                      <a:pt x="2" y="297"/>
                      <a:pt x="0" y="300"/>
                    </a:cubicBezTo>
                    <a:cubicBezTo>
                      <a:pt x="286" y="15"/>
                      <a:pt x="286" y="15"/>
                      <a:pt x="286" y="15"/>
                    </a:cubicBezTo>
                    <a:cubicBezTo>
                      <a:pt x="286" y="12"/>
                      <a:pt x="287" y="9"/>
                      <a:pt x="287" y="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07" name="Freeform 372"/>
              <p:cNvSpPr/>
              <p:nvPr/>
            </p:nvSpPr>
            <p:spPr bwMode="auto">
              <a:xfrm>
                <a:off x="980" y="2098"/>
                <a:ext cx="33" cy="32"/>
              </a:xfrm>
              <a:custGeom>
                <a:avLst/>
                <a:gdLst>
                  <a:gd name="T0" fmla="*/ 8 w 33"/>
                  <a:gd name="T1" fmla="*/ 32 h 32"/>
                  <a:gd name="T2" fmla="*/ 21 w 33"/>
                  <a:gd name="T3" fmla="*/ 25 h 32"/>
                  <a:gd name="T4" fmla="*/ 22 w 33"/>
                  <a:gd name="T5" fmla="*/ 19 h 32"/>
                  <a:gd name="T6" fmla="*/ 32 w 33"/>
                  <a:gd name="T7" fmla="*/ 4 h 32"/>
                  <a:gd name="T8" fmla="*/ 33 w 33"/>
                  <a:gd name="T9" fmla="*/ 0 h 32"/>
                  <a:gd name="T10" fmla="*/ 0 w 33"/>
                  <a:gd name="T11" fmla="*/ 32 h 32"/>
                  <a:gd name="T12" fmla="*/ 8 w 33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32">
                    <a:moveTo>
                      <a:pt x="8" y="32"/>
                    </a:moveTo>
                    <a:cubicBezTo>
                      <a:pt x="13" y="32"/>
                      <a:pt x="19" y="28"/>
                      <a:pt x="21" y="25"/>
                    </a:cubicBezTo>
                    <a:cubicBezTo>
                      <a:pt x="21" y="24"/>
                      <a:pt x="21" y="20"/>
                      <a:pt x="22" y="19"/>
                    </a:cubicBezTo>
                    <a:cubicBezTo>
                      <a:pt x="26" y="13"/>
                      <a:pt x="28" y="10"/>
                      <a:pt x="32" y="4"/>
                    </a:cubicBezTo>
                    <a:cubicBezTo>
                      <a:pt x="32" y="4"/>
                      <a:pt x="32" y="2"/>
                      <a:pt x="33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3" y="32"/>
                      <a:pt x="5" y="32"/>
                      <a:pt x="8" y="3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08" name="Freeform 373"/>
              <p:cNvSpPr/>
              <p:nvPr/>
            </p:nvSpPr>
            <p:spPr bwMode="auto">
              <a:xfrm>
                <a:off x="877" y="2168"/>
                <a:ext cx="66" cy="70"/>
              </a:xfrm>
              <a:custGeom>
                <a:avLst/>
                <a:gdLst>
                  <a:gd name="T0" fmla="*/ 12 w 66"/>
                  <a:gd name="T1" fmla="*/ 69 h 69"/>
                  <a:gd name="T2" fmla="*/ 52 w 66"/>
                  <a:gd name="T3" fmla="*/ 29 h 69"/>
                  <a:gd name="T4" fmla="*/ 55 w 66"/>
                  <a:gd name="T5" fmla="*/ 22 h 69"/>
                  <a:gd name="T6" fmla="*/ 55 w 66"/>
                  <a:gd name="T7" fmla="*/ 22 h 69"/>
                  <a:gd name="T8" fmla="*/ 66 w 66"/>
                  <a:gd name="T9" fmla="*/ 9 h 69"/>
                  <a:gd name="T10" fmla="*/ 66 w 66"/>
                  <a:gd name="T11" fmla="*/ 0 h 69"/>
                  <a:gd name="T12" fmla="*/ 0 w 66"/>
                  <a:gd name="T13" fmla="*/ 66 h 69"/>
                  <a:gd name="T14" fmla="*/ 2 w 66"/>
                  <a:gd name="T15" fmla="*/ 66 h 69"/>
                  <a:gd name="T16" fmla="*/ 12 w 66"/>
                  <a:gd name="T17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69">
                    <a:moveTo>
                      <a:pt x="12" y="69"/>
                    </a:moveTo>
                    <a:cubicBezTo>
                      <a:pt x="52" y="29"/>
                      <a:pt x="52" y="29"/>
                      <a:pt x="52" y="29"/>
                    </a:cubicBezTo>
                    <a:cubicBezTo>
                      <a:pt x="53" y="26"/>
                      <a:pt x="53" y="25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8" y="17"/>
                      <a:pt x="61" y="12"/>
                      <a:pt x="66" y="9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1" y="66"/>
                      <a:pt x="2" y="66"/>
                      <a:pt x="2" y="66"/>
                    </a:cubicBezTo>
                    <a:cubicBezTo>
                      <a:pt x="4" y="66"/>
                      <a:pt x="8" y="68"/>
                      <a:pt x="12" y="6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09" name="Freeform 374"/>
              <p:cNvSpPr/>
              <p:nvPr/>
            </p:nvSpPr>
            <p:spPr bwMode="auto">
              <a:xfrm>
                <a:off x="817" y="2240"/>
                <a:ext cx="60" cy="57"/>
              </a:xfrm>
              <a:custGeom>
                <a:avLst/>
                <a:gdLst>
                  <a:gd name="T0" fmla="*/ 13 w 59"/>
                  <a:gd name="T1" fmla="*/ 56 h 57"/>
                  <a:gd name="T2" fmla="*/ 17 w 59"/>
                  <a:gd name="T3" fmla="*/ 52 h 57"/>
                  <a:gd name="T4" fmla="*/ 17 w 59"/>
                  <a:gd name="T5" fmla="*/ 50 h 57"/>
                  <a:gd name="T6" fmla="*/ 17 w 59"/>
                  <a:gd name="T7" fmla="*/ 50 h 57"/>
                  <a:gd name="T8" fmla="*/ 17 w 59"/>
                  <a:gd name="T9" fmla="*/ 50 h 57"/>
                  <a:gd name="T10" fmla="*/ 19 w 59"/>
                  <a:gd name="T11" fmla="*/ 35 h 57"/>
                  <a:gd name="T12" fmla="*/ 35 w 59"/>
                  <a:gd name="T13" fmla="*/ 34 h 57"/>
                  <a:gd name="T14" fmla="*/ 59 w 59"/>
                  <a:gd name="T15" fmla="*/ 10 h 57"/>
                  <a:gd name="T16" fmla="*/ 56 w 59"/>
                  <a:gd name="T17" fmla="*/ 6 h 57"/>
                  <a:gd name="T18" fmla="*/ 54 w 59"/>
                  <a:gd name="T19" fmla="*/ 0 h 57"/>
                  <a:gd name="T20" fmla="*/ 0 w 59"/>
                  <a:gd name="T21" fmla="*/ 53 h 57"/>
                  <a:gd name="T22" fmla="*/ 10 w 59"/>
                  <a:gd name="T23" fmla="*/ 57 h 57"/>
                  <a:gd name="T24" fmla="*/ 13 w 59"/>
                  <a:gd name="T25" fmla="*/ 56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9" h="57">
                    <a:moveTo>
                      <a:pt x="13" y="56"/>
                    </a:move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1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20" y="47"/>
                      <a:pt x="16" y="38"/>
                      <a:pt x="19" y="35"/>
                    </a:cubicBezTo>
                    <a:cubicBezTo>
                      <a:pt x="22" y="32"/>
                      <a:pt x="30" y="35"/>
                      <a:pt x="35" y="34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58" y="9"/>
                      <a:pt x="56" y="8"/>
                      <a:pt x="56" y="6"/>
                    </a:cubicBezTo>
                    <a:cubicBezTo>
                      <a:pt x="55" y="4"/>
                      <a:pt x="55" y="2"/>
                      <a:pt x="54" y="0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4" y="54"/>
                      <a:pt x="6" y="57"/>
                      <a:pt x="10" y="57"/>
                    </a:cubicBezTo>
                    <a:cubicBezTo>
                      <a:pt x="11" y="57"/>
                      <a:pt x="12" y="56"/>
                      <a:pt x="13" y="5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10" name="Freeform 375"/>
              <p:cNvSpPr/>
              <p:nvPr/>
            </p:nvSpPr>
            <p:spPr bwMode="auto">
              <a:xfrm>
                <a:off x="734" y="2299"/>
                <a:ext cx="85" cy="92"/>
              </a:xfrm>
              <a:custGeom>
                <a:avLst/>
                <a:gdLst>
                  <a:gd name="T0" fmla="*/ 80 w 85"/>
                  <a:gd name="T1" fmla="*/ 10 h 91"/>
                  <a:gd name="T2" fmla="*/ 82 w 85"/>
                  <a:gd name="T3" fmla="*/ 11 h 91"/>
                  <a:gd name="T4" fmla="*/ 85 w 85"/>
                  <a:gd name="T5" fmla="*/ 8 h 91"/>
                  <a:gd name="T6" fmla="*/ 83 w 85"/>
                  <a:gd name="T7" fmla="*/ 8 h 91"/>
                  <a:gd name="T8" fmla="*/ 78 w 85"/>
                  <a:gd name="T9" fmla="*/ 0 h 91"/>
                  <a:gd name="T10" fmla="*/ 0 w 85"/>
                  <a:gd name="T11" fmla="*/ 78 h 91"/>
                  <a:gd name="T12" fmla="*/ 3 w 85"/>
                  <a:gd name="T13" fmla="*/ 89 h 91"/>
                  <a:gd name="T14" fmla="*/ 3 w 85"/>
                  <a:gd name="T15" fmla="*/ 91 h 91"/>
                  <a:gd name="T16" fmla="*/ 81 w 85"/>
                  <a:gd name="T17" fmla="*/ 12 h 91"/>
                  <a:gd name="T18" fmla="*/ 80 w 85"/>
                  <a:gd name="T19" fmla="*/ 1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5" h="91">
                    <a:moveTo>
                      <a:pt x="80" y="10"/>
                    </a:moveTo>
                    <a:cubicBezTo>
                      <a:pt x="81" y="10"/>
                      <a:pt x="81" y="10"/>
                      <a:pt x="82" y="11"/>
                    </a:cubicBezTo>
                    <a:cubicBezTo>
                      <a:pt x="85" y="8"/>
                      <a:pt x="85" y="8"/>
                      <a:pt x="85" y="8"/>
                    </a:cubicBezTo>
                    <a:cubicBezTo>
                      <a:pt x="84" y="8"/>
                      <a:pt x="84" y="8"/>
                      <a:pt x="83" y="8"/>
                    </a:cubicBezTo>
                    <a:cubicBezTo>
                      <a:pt x="81" y="8"/>
                      <a:pt x="79" y="3"/>
                      <a:pt x="78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" y="82"/>
                      <a:pt x="3" y="86"/>
                      <a:pt x="3" y="89"/>
                    </a:cubicBezTo>
                    <a:cubicBezTo>
                      <a:pt x="3" y="90"/>
                      <a:pt x="3" y="90"/>
                      <a:pt x="3" y="91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1" y="12"/>
                      <a:pt x="80" y="11"/>
                      <a:pt x="80" y="1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11" name="Freeform 376"/>
              <p:cNvSpPr/>
              <p:nvPr/>
            </p:nvSpPr>
            <p:spPr bwMode="auto">
              <a:xfrm>
                <a:off x="806" y="2329"/>
                <a:ext cx="4" cy="4"/>
              </a:xfrm>
              <a:custGeom>
                <a:avLst/>
                <a:gdLst>
                  <a:gd name="T0" fmla="*/ 4 w 4"/>
                  <a:gd name="T1" fmla="*/ 1 h 4"/>
                  <a:gd name="T2" fmla="*/ 4 w 4"/>
                  <a:gd name="T3" fmla="*/ 0 h 4"/>
                  <a:gd name="T4" fmla="*/ 0 w 4"/>
                  <a:gd name="T5" fmla="*/ 4 h 4"/>
                  <a:gd name="T6" fmla="*/ 4 w 4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4" y="1"/>
                    </a:moveTo>
                    <a:cubicBezTo>
                      <a:pt x="4" y="1"/>
                      <a:pt x="4" y="0"/>
                      <a:pt x="4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4"/>
                      <a:pt x="4" y="3"/>
                      <a:pt x="4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12" name="Freeform 377"/>
              <p:cNvSpPr/>
              <p:nvPr/>
            </p:nvSpPr>
            <p:spPr bwMode="auto">
              <a:xfrm>
                <a:off x="738" y="2346"/>
                <a:ext cx="64" cy="70"/>
              </a:xfrm>
              <a:custGeom>
                <a:avLst/>
                <a:gdLst>
                  <a:gd name="T0" fmla="*/ 56 w 64"/>
                  <a:gd name="T1" fmla="*/ 0 h 70"/>
                  <a:gd name="T2" fmla="*/ 3 w 64"/>
                  <a:gd name="T3" fmla="*/ 53 h 70"/>
                  <a:gd name="T4" fmla="*/ 5 w 64"/>
                  <a:gd name="T5" fmla="*/ 58 h 70"/>
                  <a:gd name="T6" fmla="*/ 3 w 64"/>
                  <a:gd name="T7" fmla="*/ 63 h 70"/>
                  <a:gd name="T8" fmla="*/ 5 w 64"/>
                  <a:gd name="T9" fmla="*/ 64 h 70"/>
                  <a:gd name="T10" fmla="*/ 0 w 64"/>
                  <a:gd name="T11" fmla="*/ 69 h 70"/>
                  <a:gd name="T12" fmla="*/ 1 w 64"/>
                  <a:gd name="T13" fmla="*/ 70 h 70"/>
                  <a:gd name="T14" fmla="*/ 64 w 64"/>
                  <a:gd name="T15" fmla="*/ 8 h 70"/>
                  <a:gd name="T16" fmla="*/ 56 w 64"/>
                  <a:gd name="T17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70">
                    <a:moveTo>
                      <a:pt x="56" y="0"/>
                    </a:moveTo>
                    <a:cubicBezTo>
                      <a:pt x="3" y="53"/>
                      <a:pt x="3" y="53"/>
                      <a:pt x="3" y="53"/>
                    </a:cubicBezTo>
                    <a:cubicBezTo>
                      <a:pt x="4" y="54"/>
                      <a:pt x="5" y="56"/>
                      <a:pt x="5" y="58"/>
                    </a:cubicBezTo>
                    <a:cubicBezTo>
                      <a:pt x="5" y="60"/>
                      <a:pt x="4" y="61"/>
                      <a:pt x="3" y="63"/>
                    </a:cubicBezTo>
                    <a:cubicBezTo>
                      <a:pt x="4" y="63"/>
                      <a:pt x="4" y="64"/>
                      <a:pt x="5" y="64"/>
                    </a:cubicBezTo>
                    <a:cubicBezTo>
                      <a:pt x="5" y="67"/>
                      <a:pt x="0" y="66"/>
                      <a:pt x="0" y="69"/>
                    </a:cubicBezTo>
                    <a:cubicBezTo>
                      <a:pt x="0" y="69"/>
                      <a:pt x="0" y="70"/>
                      <a:pt x="1" y="70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61" y="6"/>
                      <a:pt x="57" y="5"/>
                      <a:pt x="56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13" name="Freeform 378"/>
              <p:cNvSpPr/>
              <p:nvPr/>
            </p:nvSpPr>
            <p:spPr bwMode="auto">
              <a:xfrm>
                <a:off x="746" y="2375"/>
                <a:ext cx="49" cy="53"/>
              </a:xfrm>
              <a:custGeom>
                <a:avLst/>
                <a:gdLst>
                  <a:gd name="T0" fmla="*/ 33 w 49"/>
                  <a:gd name="T1" fmla="*/ 24 h 53"/>
                  <a:gd name="T2" fmla="*/ 38 w 49"/>
                  <a:gd name="T3" fmla="*/ 12 h 53"/>
                  <a:gd name="T4" fmla="*/ 47 w 49"/>
                  <a:gd name="T5" fmla="*/ 7 h 53"/>
                  <a:gd name="T6" fmla="*/ 49 w 49"/>
                  <a:gd name="T7" fmla="*/ 0 h 53"/>
                  <a:gd name="T8" fmla="*/ 0 w 49"/>
                  <a:gd name="T9" fmla="*/ 48 h 53"/>
                  <a:gd name="T10" fmla="*/ 8 w 49"/>
                  <a:gd name="T11" fmla="*/ 50 h 53"/>
                  <a:gd name="T12" fmla="*/ 10 w 49"/>
                  <a:gd name="T13" fmla="*/ 53 h 53"/>
                  <a:gd name="T14" fmla="*/ 35 w 49"/>
                  <a:gd name="T15" fmla="*/ 28 h 53"/>
                  <a:gd name="T16" fmla="*/ 33 w 49"/>
                  <a:gd name="T17" fmla="*/ 24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" h="53">
                    <a:moveTo>
                      <a:pt x="33" y="24"/>
                    </a:moveTo>
                    <a:cubicBezTo>
                      <a:pt x="33" y="19"/>
                      <a:pt x="35" y="15"/>
                      <a:pt x="38" y="12"/>
                    </a:cubicBezTo>
                    <a:cubicBezTo>
                      <a:pt x="41" y="9"/>
                      <a:pt x="45" y="11"/>
                      <a:pt x="47" y="7"/>
                    </a:cubicBezTo>
                    <a:cubicBezTo>
                      <a:pt x="48" y="4"/>
                      <a:pt x="48" y="2"/>
                      <a:pt x="49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9"/>
                      <a:pt x="5" y="50"/>
                      <a:pt x="8" y="50"/>
                    </a:cubicBezTo>
                    <a:cubicBezTo>
                      <a:pt x="8" y="51"/>
                      <a:pt x="9" y="53"/>
                      <a:pt x="10" y="53"/>
                    </a:cubicBezTo>
                    <a:cubicBezTo>
                      <a:pt x="35" y="28"/>
                      <a:pt x="35" y="28"/>
                      <a:pt x="35" y="28"/>
                    </a:cubicBezTo>
                    <a:cubicBezTo>
                      <a:pt x="34" y="27"/>
                      <a:pt x="33" y="26"/>
                      <a:pt x="33" y="2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14" name="Freeform 379"/>
              <p:cNvSpPr/>
              <p:nvPr/>
            </p:nvSpPr>
            <p:spPr bwMode="auto">
              <a:xfrm>
                <a:off x="800" y="2363"/>
                <a:ext cx="6" cy="7"/>
              </a:xfrm>
              <a:custGeom>
                <a:avLst/>
                <a:gdLst>
                  <a:gd name="T0" fmla="*/ 6 w 6"/>
                  <a:gd name="T1" fmla="*/ 0 h 7"/>
                  <a:gd name="T2" fmla="*/ 0 w 6"/>
                  <a:gd name="T3" fmla="*/ 7 h 7"/>
                  <a:gd name="T4" fmla="*/ 6 w 6"/>
                  <a:gd name="T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7">
                    <a:moveTo>
                      <a:pt x="6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2" y="5"/>
                      <a:pt x="5" y="3"/>
                      <a:pt x="6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15" name="Freeform 380"/>
              <p:cNvSpPr/>
              <p:nvPr/>
            </p:nvSpPr>
            <p:spPr bwMode="auto">
              <a:xfrm>
                <a:off x="765" y="2411"/>
                <a:ext cx="26" cy="27"/>
              </a:xfrm>
              <a:custGeom>
                <a:avLst/>
                <a:gdLst>
                  <a:gd name="T0" fmla="*/ 22 w 26"/>
                  <a:gd name="T1" fmla="*/ 0 h 27"/>
                  <a:gd name="T2" fmla="*/ 0 w 26"/>
                  <a:gd name="T3" fmla="*/ 22 h 27"/>
                  <a:gd name="T4" fmla="*/ 8 w 26"/>
                  <a:gd name="T5" fmla="*/ 24 h 27"/>
                  <a:gd name="T6" fmla="*/ 10 w 26"/>
                  <a:gd name="T7" fmla="*/ 27 h 27"/>
                  <a:gd name="T8" fmla="*/ 26 w 26"/>
                  <a:gd name="T9" fmla="*/ 12 h 27"/>
                  <a:gd name="T10" fmla="*/ 22 w 26"/>
                  <a:gd name="T1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7">
                    <a:moveTo>
                      <a:pt x="22" y="0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2" y="23"/>
                      <a:pt x="5" y="23"/>
                      <a:pt x="8" y="24"/>
                    </a:cubicBezTo>
                    <a:cubicBezTo>
                      <a:pt x="9" y="25"/>
                      <a:pt x="10" y="26"/>
                      <a:pt x="10" y="27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4" y="9"/>
                      <a:pt x="23" y="4"/>
                      <a:pt x="22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16" name="Freeform 381"/>
              <p:cNvSpPr/>
              <p:nvPr/>
            </p:nvSpPr>
            <p:spPr bwMode="auto">
              <a:xfrm>
                <a:off x="783" y="2429"/>
                <a:ext cx="25" cy="14"/>
              </a:xfrm>
              <a:custGeom>
                <a:avLst/>
                <a:gdLst>
                  <a:gd name="T0" fmla="*/ 0 w 25"/>
                  <a:gd name="T1" fmla="*/ 14 h 14"/>
                  <a:gd name="T2" fmla="*/ 6 w 25"/>
                  <a:gd name="T3" fmla="*/ 14 h 14"/>
                  <a:gd name="T4" fmla="*/ 9 w 25"/>
                  <a:gd name="T5" fmla="*/ 14 h 14"/>
                  <a:gd name="T6" fmla="*/ 12 w 25"/>
                  <a:gd name="T7" fmla="*/ 14 h 14"/>
                  <a:gd name="T8" fmla="*/ 19 w 25"/>
                  <a:gd name="T9" fmla="*/ 11 h 14"/>
                  <a:gd name="T10" fmla="*/ 25 w 25"/>
                  <a:gd name="T11" fmla="*/ 5 h 14"/>
                  <a:gd name="T12" fmla="*/ 15 w 25"/>
                  <a:gd name="T13" fmla="*/ 0 h 14"/>
                  <a:gd name="T14" fmla="*/ 0 w 25"/>
                  <a:gd name="T1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14">
                    <a:moveTo>
                      <a:pt x="0" y="14"/>
                    </a:moveTo>
                    <a:cubicBezTo>
                      <a:pt x="2" y="14"/>
                      <a:pt x="4" y="14"/>
                      <a:pt x="6" y="14"/>
                    </a:cubicBezTo>
                    <a:cubicBezTo>
                      <a:pt x="7" y="14"/>
                      <a:pt x="8" y="14"/>
                      <a:pt x="9" y="14"/>
                    </a:cubicBezTo>
                    <a:cubicBezTo>
                      <a:pt x="10" y="14"/>
                      <a:pt x="10" y="14"/>
                      <a:pt x="12" y="14"/>
                    </a:cubicBezTo>
                    <a:cubicBezTo>
                      <a:pt x="13" y="14"/>
                      <a:pt x="16" y="12"/>
                      <a:pt x="19" y="11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1" y="4"/>
                      <a:pt x="18" y="2"/>
                      <a:pt x="15" y="0"/>
                    </a:cubicBez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17" name="Freeform 382"/>
              <p:cNvSpPr/>
              <p:nvPr/>
            </p:nvSpPr>
            <p:spPr bwMode="auto">
              <a:xfrm>
                <a:off x="677" y="1869"/>
                <a:ext cx="26" cy="20"/>
              </a:xfrm>
              <a:custGeom>
                <a:avLst/>
                <a:gdLst>
                  <a:gd name="T0" fmla="*/ 21 w 26"/>
                  <a:gd name="T1" fmla="*/ 0 h 20"/>
                  <a:gd name="T2" fmla="*/ 7 w 26"/>
                  <a:gd name="T3" fmla="*/ 5 h 20"/>
                  <a:gd name="T4" fmla="*/ 0 w 26"/>
                  <a:gd name="T5" fmla="*/ 12 h 20"/>
                  <a:gd name="T6" fmla="*/ 0 w 26"/>
                  <a:gd name="T7" fmla="*/ 12 h 20"/>
                  <a:gd name="T8" fmla="*/ 8 w 26"/>
                  <a:gd name="T9" fmla="*/ 20 h 20"/>
                  <a:gd name="T10" fmla="*/ 12 w 26"/>
                  <a:gd name="T11" fmla="*/ 15 h 20"/>
                  <a:gd name="T12" fmla="*/ 11 w 26"/>
                  <a:gd name="T13" fmla="*/ 13 h 20"/>
                  <a:gd name="T14" fmla="*/ 21 w 26"/>
                  <a:gd name="T15" fmla="*/ 6 h 20"/>
                  <a:gd name="T16" fmla="*/ 21 w 26"/>
                  <a:gd name="T17" fmla="*/ 6 h 20"/>
                  <a:gd name="T18" fmla="*/ 26 w 26"/>
                  <a:gd name="T19" fmla="*/ 1 h 20"/>
                  <a:gd name="T20" fmla="*/ 21 w 26"/>
                  <a:gd name="T21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" h="20">
                    <a:moveTo>
                      <a:pt x="21" y="0"/>
                    </a:moveTo>
                    <a:cubicBezTo>
                      <a:pt x="15" y="0"/>
                      <a:pt x="12" y="4"/>
                      <a:pt x="7" y="5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" y="14"/>
                      <a:pt x="4" y="18"/>
                      <a:pt x="8" y="20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4"/>
                      <a:pt x="11" y="14"/>
                      <a:pt x="11" y="13"/>
                    </a:cubicBezTo>
                    <a:cubicBezTo>
                      <a:pt x="11" y="12"/>
                      <a:pt x="19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4" y="1"/>
                      <a:pt x="23" y="0"/>
                      <a:pt x="21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18" name="Freeform 383"/>
              <p:cNvSpPr/>
              <p:nvPr/>
            </p:nvSpPr>
            <p:spPr bwMode="auto">
              <a:xfrm>
                <a:off x="704" y="1876"/>
                <a:ext cx="10" cy="9"/>
              </a:xfrm>
              <a:custGeom>
                <a:avLst/>
                <a:gdLst>
                  <a:gd name="T0" fmla="*/ 3 w 9"/>
                  <a:gd name="T1" fmla="*/ 9 h 9"/>
                  <a:gd name="T2" fmla="*/ 8 w 9"/>
                  <a:gd name="T3" fmla="*/ 4 h 9"/>
                  <a:gd name="T4" fmla="*/ 9 w 9"/>
                  <a:gd name="T5" fmla="*/ 2 h 9"/>
                  <a:gd name="T6" fmla="*/ 7 w 9"/>
                  <a:gd name="T7" fmla="*/ 0 h 9"/>
                  <a:gd name="T8" fmla="*/ 0 w 9"/>
                  <a:gd name="T9" fmla="*/ 7 h 9"/>
                  <a:gd name="T10" fmla="*/ 3 w 9"/>
                  <a:gd name="T11" fmla="*/ 9 h 9"/>
                  <a:gd name="T12" fmla="*/ 3 w 9"/>
                  <a:gd name="T13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9">
                    <a:moveTo>
                      <a:pt x="3" y="9"/>
                    </a:moveTo>
                    <a:cubicBezTo>
                      <a:pt x="4" y="7"/>
                      <a:pt x="6" y="6"/>
                      <a:pt x="8" y="4"/>
                    </a:cubicBezTo>
                    <a:cubicBezTo>
                      <a:pt x="9" y="3"/>
                      <a:pt x="9" y="3"/>
                      <a:pt x="9" y="2"/>
                    </a:cubicBezTo>
                    <a:cubicBezTo>
                      <a:pt x="9" y="2"/>
                      <a:pt x="8" y="1"/>
                      <a:pt x="7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8"/>
                      <a:pt x="2" y="8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19" name="Freeform 384"/>
              <p:cNvSpPr/>
              <p:nvPr/>
            </p:nvSpPr>
            <p:spPr bwMode="auto">
              <a:xfrm>
                <a:off x="708" y="1880"/>
                <a:ext cx="5" cy="5"/>
              </a:xfrm>
              <a:custGeom>
                <a:avLst/>
                <a:gdLst>
                  <a:gd name="T0" fmla="*/ 0 w 5"/>
                  <a:gd name="T1" fmla="*/ 5 h 5"/>
                  <a:gd name="T2" fmla="*/ 5 w 5"/>
                  <a:gd name="T3" fmla="*/ 0 h 5"/>
                  <a:gd name="T4" fmla="*/ 0 w 5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5">
                    <a:moveTo>
                      <a:pt x="0" y="5"/>
                    </a:moveTo>
                    <a:cubicBezTo>
                      <a:pt x="1" y="4"/>
                      <a:pt x="3" y="2"/>
                      <a:pt x="5" y="0"/>
                    </a:cubicBezTo>
                    <a:cubicBezTo>
                      <a:pt x="3" y="2"/>
                      <a:pt x="1" y="3"/>
                      <a:pt x="0" y="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20" name="Freeform 385"/>
              <p:cNvSpPr/>
              <p:nvPr/>
            </p:nvSpPr>
            <p:spPr bwMode="auto">
              <a:xfrm>
                <a:off x="1447" y="1109"/>
                <a:ext cx="5" cy="9"/>
              </a:xfrm>
              <a:custGeom>
                <a:avLst/>
                <a:gdLst>
                  <a:gd name="T0" fmla="*/ 5 w 5"/>
                  <a:gd name="T1" fmla="*/ 9 h 9"/>
                  <a:gd name="T2" fmla="*/ 2 w 5"/>
                  <a:gd name="T3" fmla="*/ 0 h 9"/>
                  <a:gd name="T4" fmla="*/ 0 w 5"/>
                  <a:gd name="T5" fmla="*/ 3 h 9"/>
                  <a:gd name="T6" fmla="*/ 5 w 5"/>
                  <a:gd name="T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9">
                    <a:moveTo>
                      <a:pt x="5" y="9"/>
                    </a:moveTo>
                    <a:cubicBezTo>
                      <a:pt x="4" y="6"/>
                      <a:pt x="3" y="3"/>
                      <a:pt x="2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5"/>
                      <a:pt x="2" y="8"/>
                      <a:pt x="5" y="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21" name="Freeform 386"/>
              <p:cNvSpPr/>
              <p:nvPr/>
            </p:nvSpPr>
            <p:spPr bwMode="auto">
              <a:xfrm>
                <a:off x="1442" y="1142"/>
                <a:ext cx="14" cy="3"/>
              </a:xfrm>
              <a:custGeom>
                <a:avLst/>
                <a:gdLst>
                  <a:gd name="T0" fmla="*/ 14 w 14"/>
                  <a:gd name="T1" fmla="*/ 1 h 3"/>
                  <a:gd name="T2" fmla="*/ 3 w 14"/>
                  <a:gd name="T3" fmla="*/ 0 h 3"/>
                  <a:gd name="T4" fmla="*/ 0 w 14"/>
                  <a:gd name="T5" fmla="*/ 3 h 3"/>
                  <a:gd name="T6" fmla="*/ 5 w 14"/>
                  <a:gd name="T7" fmla="*/ 3 h 3"/>
                  <a:gd name="T8" fmla="*/ 14 w 1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3">
                    <a:moveTo>
                      <a:pt x="14" y="1"/>
                    </a:moveTo>
                    <a:cubicBezTo>
                      <a:pt x="13" y="0"/>
                      <a:pt x="7" y="0"/>
                      <a:pt x="3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3" y="3"/>
                      <a:pt x="5" y="3"/>
                      <a:pt x="5" y="3"/>
                    </a:cubicBezTo>
                    <a:cubicBezTo>
                      <a:pt x="8" y="1"/>
                      <a:pt x="11" y="2"/>
                      <a:pt x="14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22" name="Freeform 387"/>
              <p:cNvSpPr/>
              <p:nvPr/>
            </p:nvSpPr>
            <p:spPr bwMode="auto">
              <a:xfrm>
                <a:off x="1278" y="1423"/>
                <a:ext cx="4" cy="4"/>
              </a:xfrm>
              <a:custGeom>
                <a:avLst/>
                <a:gdLst>
                  <a:gd name="T0" fmla="*/ 3 w 4"/>
                  <a:gd name="T1" fmla="*/ 4 h 4"/>
                  <a:gd name="T2" fmla="*/ 4 w 4"/>
                  <a:gd name="T3" fmla="*/ 1 h 4"/>
                  <a:gd name="T4" fmla="*/ 3 w 4"/>
                  <a:gd name="T5" fmla="*/ 0 h 4"/>
                  <a:gd name="T6" fmla="*/ 0 w 4"/>
                  <a:gd name="T7" fmla="*/ 2 h 4"/>
                  <a:gd name="T8" fmla="*/ 1 w 4"/>
                  <a:gd name="T9" fmla="*/ 2 h 4"/>
                  <a:gd name="T10" fmla="*/ 3 w 4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3" y="4"/>
                    </a:moveTo>
                    <a:cubicBezTo>
                      <a:pt x="4" y="4"/>
                      <a:pt x="4" y="2"/>
                      <a:pt x="4" y="1"/>
                    </a:cubicBezTo>
                    <a:cubicBezTo>
                      <a:pt x="4" y="1"/>
                      <a:pt x="3" y="0"/>
                      <a:pt x="3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4"/>
                      <a:pt x="3" y="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23" name="Freeform 388"/>
              <p:cNvSpPr/>
              <p:nvPr/>
            </p:nvSpPr>
            <p:spPr bwMode="auto">
              <a:xfrm>
                <a:off x="1284" y="141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24" name="Freeform 389"/>
              <p:cNvSpPr/>
              <p:nvPr/>
            </p:nvSpPr>
            <p:spPr bwMode="auto">
              <a:xfrm>
                <a:off x="1279" y="1444"/>
                <a:ext cx="13" cy="26"/>
              </a:xfrm>
              <a:custGeom>
                <a:avLst/>
                <a:gdLst>
                  <a:gd name="T0" fmla="*/ 4 w 13"/>
                  <a:gd name="T1" fmla="*/ 15 h 26"/>
                  <a:gd name="T2" fmla="*/ 0 w 13"/>
                  <a:gd name="T3" fmla="*/ 21 h 26"/>
                  <a:gd name="T4" fmla="*/ 0 w 13"/>
                  <a:gd name="T5" fmla="*/ 26 h 26"/>
                  <a:gd name="T6" fmla="*/ 13 w 13"/>
                  <a:gd name="T7" fmla="*/ 12 h 26"/>
                  <a:gd name="T8" fmla="*/ 12 w 13"/>
                  <a:gd name="T9" fmla="*/ 12 h 26"/>
                  <a:gd name="T10" fmla="*/ 7 w 13"/>
                  <a:gd name="T11" fmla="*/ 10 h 26"/>
                  <a:gd name="T12" fmla="*/ 10 w 13"/>
                  <a:gd name="T13" fmla="*/ 4 h 26"/>
                  <a:gd name="T14" fmla="*/ 10 w 13"/>
                  <a:gd name="T15" fmla="*/ 0 h 26"/>
                  <a:gd name="T16" fmla="*/ 2 w 13"/>
                  <a:gd name="T17" fmla="*/ 8 h 26"/>
                  <a:gd name="T18" fmla="*/ 4 w 13"/>
                  <a:gd name="T19" fmla="*/ 1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26">
                    <a:moveTo>
                      <a:pt x="4" y="15"/>
                    </a:moveTo>
                    <a:cubicBezTo>
                      <a:pt x="4" y="18"/>
                      <a:pt x="0" y="19"/>
                      <a:pt x="0" y="21"/>
                    </a:cubicBezTo>
                    <a:cubicBezTo>
                      <a:pt x="0" y="22"/>
                      <a:pt x="0" y="24"/>
                      <a:pt x="0" y="26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2"/>
                      <a:pt x="12" y="12"/>
                      <a:pt x="12" y="12"/>
                    </a:cubicBezTo>
                    <a:cubicBezTo>
                      <a:pt x="9" y="12"/>
                      <a:pt x="7" y="12"/>
                      <a:pt x="7" y="10"/>
                    </a:cubicBezTo>
                    <a:cubicBezTo>
                      <a:pt x="7" y="7"/>
                      <a:pt x="10" y="6"/>
                      <a:pt x="10" y="4"/>
                    </a:cubicBezTo>
                    <a:cubicBezTo>
                      <a:pt x="10" y="2"/>
                      <a:pt x="10" y="1"/>
                      <a:pt x="10" y="0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11"/>
                      <a:pt x="4" y="13"/>
                      <a:pt x="4" y="1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25" name="Freeform 390"/>
              <p:cNvSpPr/>
              <p:nvPr/>
            </p:nvSpPr>
            <p:spPr bwMode="auto">
              <a:xfrm>
                <a:off x="1498" y="126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26" name="Freeform 391"/>
              <p:cNvSpPr/>
              <p:nvPr/>
            </p:nvSpPr>
            <p:spPr bwMode="auto">
              <a:xfrm>
                <a:off x="1503" y="1257"/>
                <a:ext cx="6" cy="3"/>
              </a:xfrm>
              <a:custGeom>
                <a:avLst/>
                <a:gdLst>
                  <a:gd name="T0" fmla="*/ 3 w 6"/>
                  <a:gd name="T1" fmla="*/ 0 h 3"/>
                  <a:gd name="T2" fmla="*/ 0 w 6"/>
                  <a:gd name="T3" fmla="*/ 3 h 3"/>
                  <a:gd name="T4" fmla="*/ 6 w 6"/>
                  <a:gd name="T5" fmla="*/ 1 h 3"/>
                  <a:gd name="T6" fmla="*/ 3 w 6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">
                    <a:moveTo>
                      <a:pt x="3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2" y="2"/>
                      <a:pt x="4" y="2"/>
                      <a:pt x="6" y="1"/>
                    </a:cubicBezTo>
                    <a:cubicBezTo>
                      <a:pt x="5" y="0"/>
                      <a:pt x="4" y="0"/>
                      <a:pt x="3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27" name="Freeform 392"/>
              <p:cNvSpPr/>
              <p:nvPr/>
            </p:nvSpPr>
            <p:spPr bwMode="auto">
              <a:xfrm>
                <a:off x="1297" y="1488"/>
                <a:ext cx="7" cy="6"/>
              </a:xfrm>
              <a:custGeom>
                <a:avLst/>
                <a:gdLst>
                  <a:gd name="T0" fmla="*/ 7 w 7"/>
                  <a:gd name="T1" fmla="*/ 2 h 6"/>
                  <a:gd name="T2" fmla="*/ 6 w 7"/>
                  <a:gd name="T3" fmla="*/ 0 h 6"/>
                  <a:gd name="T4" fmla="*/ 2 w 7"/>
                  <a:gd name="T5" fmla="*/ 3 h 6"/>
                  <a:gd name="T6" fmla="*/ 0 w 7"/>
                  <a:gd name="T7" fmla="*/ 6 h 6"/>
                  <a:gd name="T8" fmla="*/ 7 w 7"/>
                  <a:gd name="T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6">
                    <a:moveTo>
                      <a:pt x="7" y="2"/>
                    </a:moveTo>
                    <a:cubicBezTo>
                      <a:pt x="7" y="2"/>
                      <a:pt x="6" y="1"/>
                      <a:pt x="6" y="0"/>
                    </a:cubicBezTo>
                    <a:cubicBezTo>
                      <a:pt x="5" y="2"/>
                      <a:pt x="4" y="3"/>
                      <a:pt x="2" y="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3" y="5"/>
                      <a:pt x="7" y="5"/>
                      <a:pt x="7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28" name="Freeform 393"/>
              <p:cNvSpPr/>
              <p:nvPr/>
            </p:nvSpPr>
            <p:spPr bwMode="auto">
              <a:xfrm>
                <a:off x="1330" y="1474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29" name="Freeform 394"/>
              <p:cNvSpPr/>
              <p:nvPr/>
            </p:nvSpPr>
            <p:spPr bwMode="auto">
              <a:xfrm>
                <a:off x="1409" y="139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30" name="Freeform 395"/>
              <p:cNvSpPr/>
              <p:nvPr/>
            </p:nvSpPr>
            <p:spPr bwMode="auto">
              <a:xfrm>
                <a:off x="1460" y="1373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31" name="Freeform 396"/>
              <p:cNvSpPr/>
              <p:nvPr/>
            </p:nvSpPr>
            <p:spPr bwMode="auto">
              <a:xfrm>
                <a:off x="1358" y="1488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3 h 3"/>
                  <a:gd name="T4" fmla="*/ 2 w 3"/>
                  <a:gd name="T5" fmla="*/ 2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3" y="1"/>
                      <a:pt x="3" y="1"/>
                      <a:pt x="3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32" name="Freeform 397"/>
              <p:cNvSpPr/>
              <p:nvPr/>
            </p:nvSpPr>
            <p:spPr bwMode="auto">
              <a:xfrm>
                <a:off x="1479" y="1454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3 h 3"/>
                  <a:gd name="T4" fmla="*/ 3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2" y="3"/>
                      <a:pt x="3" y="3"/>
                    </a:cubicBezTo>
                    <a:cubicBezTo>
                      <a:pt x="3" y="2"/>
                      <a:pt x="3" y="1"/>
                      <a:pt x="3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33" name="Freeform 398"/>
              <p:cNvSpPr/>
              <p:nvPr/>
            </p:nvSpPr>
            <p:spPr bwMode="auto">
              <a:xfrm>
                <a:off x="1605" y="1316"/>
                <a:ext cx="28" cy="23"/>
              </a:xfrm>
              <a:custGeom>
                <a:avLst/>
                <a:gdLst>
                  <a:gd name="T0" fmla="*/ 7 w 28"/>
                  <a:gd name="T1" fmla="*/ 23 h 23"/>
                  <a:gd name="T2" fmla="*/ 15 w 28"/>
                  <a:gd name="T3" fmla="*/ 16 h 23"/>
                  <a:gd name="T4" fmla="*/ 15 w 28"/>
                  <a:gd name="T5" fmla="*/ 14 h 23"/>
                  <a:gd name="T6" fmla="*/ 16 w 28"/>
                  <a:gd name="T7" fmla="*/ 15 h 23"/>
                  <a:gd name="T8" fmla="*/ 28 w 28"/>
                  <a:gd name="T9" fmla="*/ 2 h 23"/>
                  <a:gd name="T10" fmla="*/ 23 w 28"/>
                  <a:gd name="T11" fmla="*/ 2 h 23"/>
                  <a:gd name="T12" fmla="*/ 15 w 28"/>
                  <a:gd name="T13" fmla="*/ 0 h 23"/>
                  <a:gd name="T14" fmla="*/ 0 w 28"/>
                  <a:gd name="T15" fmla="*/ 15 h 23"/>
                  <a:gd name="T16" fmla="*/ 7 w 28"/>
                  <a:gd name="T17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23">
                    <a:moveTo>
                      <a:pt x="7" y="23"/>
                    </a:move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5"/>
                      <a:pt x="16" y="15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6" y="2"/>
                      <a:pt x="25" y="2"/>
                      <a:pt x="23" y="2"/>
                    </a:cubicBezTo>
                    <a:cubicBezTo>
                      <a:pt x="20" y="1"/>
                      <a:pt x="18" y="0"/>
                      <a:pt x="15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2" y="18"/>
                      <a:pt x="4" y="21"/>
                      <a:pt x="7" y="2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34" name="Freeform 399"/>
              <p:cNvSpPr/>
              <p:nvPr/>
            </p:nvSpPr>
            <p:spPr bwMode="auto">
              <a:xfrm>
                <a:off x="1492" y="1456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0 w 3"/>
                  <a:gd name="T4" fmla="*/ 0 w 3"/>
                  <a:gd name="T5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2" y="0"/>
                      <a:pt x="3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35" name="Freeform 400"/>
              <p:cNvSpPr/>
              <p:nvPr/>
            </p:nvSpPr>
            <p:spPr bwMode="auto">
              <a:xfrm>
                <a:off x="1489" y="1456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36" name="Freeform 401"/>
              <p:cNvSpPr/>
              <p:nvPr/>
            </p:nvSpPr>
            <p:spPr bwMode="auto">
              <a:xfrm>
                <a:off x="1512" y="1418"/>
                <a:ext cx="8" cy="7"/>
              </a:xfrm>
              <a:custGeom>
                <a:avLst/>
                <a:gdLst>
                  <a:gd name="T0" fmla="*/ 2 w 8"/>
                  <a:gd name="T1" fmla="*/ 7 h 7"/>
                  <a:gd name="T2" fmla="*/ 7 w 8"/>
                  <a:gd name="T3" fmla="*/ 0 h 7"/>
                  <a:gd name="T4" fmla="*/ 0 w 8"/>
                  <a:gd name="T5" fmla="*/ 7 h 7"/>
                  <a:gd name="T6" fmla="*/ 2 w 8"/>
                  <a:gd name="T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7">
                    <a:moveTo>
                      <a:pt x="2" y="7"/>
                    </a:moveTo>
                    <a:cubicBezTo>
                      <a:pt x="5" y="7"/>
                      <a:pt x="8" y="5"/>
                      <a:pt x="7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7"/>
                      <a:pt x="2" y="7"/>
                      <a:pt x="2" y="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37" name="Freeform 402"/>
              <p:cNvSpPr/>
              <p:nvPr/>
            </p:nvSpPr>
            <p:spPr bwMode="auto">
              <a:xfrm>
                <a:off x="1423" y="1550"/>
                <a:ext cx="7" cy="7"/>
              </a:xfrm>
              <a:custGeom>
                <a:avLst/>
                <a:gdLst>
                  <a:gd name="T0" fmla="*/ 0 w 7"/>
                  <a:gd name="T1" fmla="*/ 3 h 6"/>
                  <a:gd name="T2" fmla="*/ 1 w 7"/>
                  <a:gd name="T3" fmla="*/ 5 h 6"/>
                  <a:gd name="T4" fmla="*/ 1 w 7"/>
                  <a:gd name="T5" fmla="*/ 6 h 6"/>
                  <a:gd name="T6" fmla="*/ 7 w 7"/>
                  <a:gd name="T7" fmla="*/ 0 h 6"/>
                  <a:gd name="T8" fmla="*/ 0 w 7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6">
                    <a:moveTo>
                      <a:pt x="0" y="3"/>
                    </a:moveTo>
                    <a:cubicBezTo>
                      <a:pt x="0" y="4"/>
                      <a:pt x="1" y="5"/>
                      <a:pt x="1" y="5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4" y="1"/>
                      <a:pt x="0" y="1"/>
                      <a:pt x="0" y="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38" name="Freeform 403"/>
              <p:cNvSpPr/>
              <p:nvPr/>
            </p:nvSpPr>
            <p:spPr bwMode="auto">
              <a:xfrm>
                <a:off x="1427" y="1558"/>
                <a:ext cx="19" cy="17"/>
              </a:xfrm>
              <a:custGeom>
                <a:avLst/>
                <a:gdLst>
                  <a:gd name="T0" fmla="*/ 2 w 19"/>
                  <a:gd name="T1" fmla="*/ 10 h 17"/>
                  <a:gd name="T2" fmla="*/ 8 w 19"/>
                  <a:gd name="T3" fmla="*/ 17 h 17"/>
                  <a:gd name="T4" fmla="*/ 19 w 19"/>
                  <a:gd name="T5" fmla="*/ 6 h 17"/>
                  <a:gd name="T6" fmla="*/ 17 w 19"/>
                  <a:gd name="T7" fmla="*/ 0 h 17"/>
                  <a:gd name="T8" fmla="*/ 10 w 19"/>
                  <a:gd name="T9" fmla="*/ 0 h 17"/>
                  <a:gd name="T10" fmla="*/ 0 w 19"/>
                  <a:gd name="T11" fmla="*/ 9 h 17"/>
                  <a:gd name="T12" fmla="*/ 2 w 19"/>
                  <a:gd name="T13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7">
                    <a:moveTo>
                      <a:pt x="2" y="10"/>
                    </a:moveTo>
                    <a:cubicBezTo>
                      <a:pt x="5" y="11"/>
                      <a:pt x="7" y="14"/>
                      <a:pt x="8" y="17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8" y="4"/>
                      <a:pt x="17" y="2"/>
                      <a:pt x="17" y="0"/>
                    </a:cubicBezTo>
                    <a:cubicBezTo>
                      <a:pt x="14" y="0"/>
                      <a:pt x="12" y="0"/>
                      <a:pt x="10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10"/>
                      <a:pt x="1" y="10"/>
                      <a:pt x="2" y="1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39" name="Freeform 404"/>
              <p:cNvSpPr/>
              <p:nvPr/>
            </p:nvSpPr>
            <p:spPr bwMode="auto">
              <a:xfrm>
                <a:off x="1513" y="1525"/>
                <a:ext cx="1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40" name="Freeform 405"/>
              <p:cNvSpPr/>
              <p:nvPr/>
            </p:nvSpPr>
            <p:spPr bwMode="auto">
              <a:xfrm>
                <a:off x="1439" y="1570"/>
                <a:ext cx="24" cy="18"/>
              </a:xfrm>
              <a:custGeom>
                <a:avLst/>
                <a:gdLst>
                  <a:gd name="T0" fmla="*/ 2 w 24"/>
                  <a:gd name="T1" fmla="*/ 16 h 18"/>
                  <a:gd name="T2" fmla="*/ 13 w 24"/>
                  <a:gd name="T3" fmla="*/ 17 h 18"/>
                  <a:gd name="T4" fmla="*/ 24 w 24"/>
                  <a:gd name="T5" fmla="*/ 5 h 18"/>
                  <a:gd name="T6" fmla="*/ 22 w 24"/>
                  <a:gd name="T7" fmla="*/ 1 h 18"/>
                  <a:gd name="T8" fmla="*/ 18 w 24"/>
                  <a:gd name="T9" fmla="*/ 1 h 18"/>
                  <a:gd name="T10" fmla="*/ 15 w 24"/>
                  <a:gd name="T11" fmla="*/ 0 h 18"/>
                  <a:gd name="T12" fmla="*/ 0 w 24"/>
                  <a:gd name="T13" fmla="*/ 14 h 18"/>
                  <a:gd name="T14" fmla="*/ 2 w 24"/>
                  <a:gd name="T15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18">
                    <a:moveTo>
                      <a:pt x="2" y="16"/>
                    </a:moveTo>
                    <a:cubicBezTo>
                      <a:pt x="6" y="18"/>
                      <a:pt x="9" y="17"/>
                      <a:pt x="13" y="17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3" y="5"/>
                      <a:pt x="22" y="3"/>
                      <a:pt x="22" y="1"/>
                    </a:cubicBezTo>
                    <a:cubicBezTo>
                      <a:pt x="20" y="1"/>
                      <a:pt x="19" y="1"/>
                      <a:pt x="18" y="1"/>
                    </a:cubicBezTo>
                    <a:cubicBezTo>
                      <a:pt x="17" y="1"/>
                      <a:pt x="16" y="1"/>
                      <a:pt x="15" y="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1" y="15"/>
                      <a:pt x="2" y="16"/>
                      <a:pt x="2" y="1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grpSp>
          <p:nvGrpSpPr>
            <p:cNvPr id="10" name="Group 607"/>
            <p:cNvGrpSpPr/>
            <p:nvPr/>
          </p:nvGrpSpPr>
          <p:grpSpPr bwMode="auto">
            <a:xfrm>
              <a:off x="3175" y="1679575"/>
              <a:ext cx="2676525" cy="1401762"/>
              <a:chOff x="2" y="1058"/>
              <a:chExt cx="1686" cy="883"/>
            </a:xfrm>
          </p:grpSpPr>
          <p:sp>
            <p:nvSpPr>
              <p:cNvPr id="341" name="Freeform 407"/>
              <p:cNvSpPr/>
              <p:nvPr/>
            </p:nvSpPr>
            <p:spPr bwMode="auto">
              <a:xfrm>
                <a:off x="1459" y="1580"/>
                <a:ext cx="21" cy="19"/>
              </a:xfrm>
              <a:custGeom>
                <a:avLst/>
                <a:gdLst>
                  <a:gd name="T0" fmla="*/ 0 w 21"/>
                  <a:gd name="T1" fmla="*/ 14 h 19"/>
                  <a:gd name="T2" fmla="*/ 9 w 21"/>
                  <a:gd name="T3" fmla="*/ 19 h 19"/>
                  <a:gd name="T4" fmla="*/ 21 w 21"/>
                  <a:gd name="T5" fmla="*/ 8 h 19"/>
                  <a:gd name="T6" fmla="*/ 14 w 21"/>
                  <a:gd name="T7" fmla="*/ 0 h 19"/>
                  <a:gd name="T8" fmla="*/ 0 w 21"/>
                  <a:gd name="T9" fmla="*/ 14 h 19"/>
                  <a:gd name="T10" fmla="*/ 0 w 21"/>
                  <a:gd name="T11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9">
                    <a:moveTo>
                      <a:pt x="0" y="14"/>
                    </a:moveTo>
                    <a:cubicBezTo>
                      <a:pt x="3" y="16"/>
                      <a:pt x="7" y="17"/>
                      <a:pt x="9" y="19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0" y="5"/>
                      <a:pt x="17" y="2"/>
                      <a:pt x="14" y="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42" name="Freeform 408"/>
              <p:cNvSpPr/>
              <p:nvPr/>
            </p:nvSpPr>
            <p:spPr bwMode="auto">
              <a:xfrm>
                <a:off x="1455" y="1601"/>
                <a:ext cx="10" cy="9"/>
              </a:xfrm>
              <a:custGeom>
                <a:avLst/>
                <a:gdLst>
                  <a:gd name="T0" fmla="*/ 0 w 10"/>
                  <a:gd name="T1" fmla="*/ 4 h 9"/>
                  <a:gd name="T2" fmla="*/ 3 w 10"/>
                  <a:gd name="T3" fmla="*/ 9 h 9"/>
                  <a:gd name="T4" fmla="*/ 10 w 10"/>
                  <a:gd name="T5" fmla="*/ 1 h 9"/>
                  <a:gd name="T6" fmla="*/ 7 w 10"/>
                  <a:gd name="T7" fmla="*/ 0 h 9"/>
                  <a:gd name="T8" fmla="*/ 0 w 10"/>
                  <a:gd name="T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9">
                    <a:moveTo>
                      <a:pt x="0" y="4"/>
                    </a:moveTo>
                    <a:cubicBezTo>
                      <a:pt x="0" y="6"/>
                      <a:pt x="2" y="7"/>
                      <a:pt x="3" y="9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9" y="1"/>
                      <a:pt x="8" y="0"/>
                      <a:pt x="7" y="0"/>
                    </a:cubicBezTo>
                    <a:cubicBezTo>
                      <a:pt x="3" y="0"/>
                      <a:pt x="0" y="2"/>
                      <a:pt x="0" y="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43" name="Freeform 409"/>
              <p:cNvSpPr/>
              <p:nvPr/>
            </p:nvSpPr>
            <p:spPr bwMode="auto">
              <a:xfrm>
                <a:off x="1530" y="1521"/>
                <a:ext cx="9" cy="2"/>
              </a:xfrm>
              <a:custGeom>
                <a:avLst/>
                <a:gdLst>
                  <a:gd name="T0" fmla="*/ 9 w 9"/>
                  <a:gd name="T1" fmla="*/ 0 h 2"/>
                  <a:gd name="T2" fmla="*/ 0 w 9"/>
                  <a:gd name="T3" fmla="*/ 2 h 2"/>
                  <a:gd name="T4" fmla="*/ 0 w 9"/>
                  <a:gd name="T5" fmla="*/ 2 h 2"/>
                  <a:gd name="T6" fmla="*/ 9 w 9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2">
                    <a:moveTo>
                      <a:pt x="9" y="0"/>
                    </a:moveTo>
                    <a:cubicBezTo>
                      <a:pt x="6" y="0"/>
                      <a:pt x="3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3" y="1"/>
                      <a:pt x="6" y="0"/>
                      <a:pt x="9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44" name="Freeform 410"/>
              <p:cNvSpPr/>
              <p:nvPr/>
            </p:nvSpPr>
            <p:spPr bwMode="auto">
              <a:xfrm>
                <a:off x="1293" y="1518"/>
                <a:ext cx="21" cy="13"/>
              </a:xfrm>
              <a:custGeom>
                <a:avLst/>
                <a:gdLst>
                  <a:gd name="T0" fmla="*/ 17 w 21"/>
                  <a:gd name="T1" fmla="*/ 3 h 13"/>
                  <a:gd name="T2" fmla="*/ 9 w 21"/>
                  <a:gd name="T3" fmla="*/ 0 h 13"/>
                  <a:gd name="T4" fmla="*/ 8 w 21"/>
                  <a:gd name="T5" fmla="*/ 0 h 13"/>
                  <a:gd name="T6" fmla="*/ 0 w 21"/>
                  <a:gd name="T7" fmla="*/ 9 h 13"/>
                  <a:gd name="T8" fmla="*/ 10 w 21"/>
                  <a:gd name="T9" fmla="*/ 13 h 13"/>
                  <a:gd name="T10" fmla="*/ 21 w 21"/>
                  <a:gd name="T11" fmla="*/ 2 h 13"/>
                  <a:gd name="T12" fmla="*/ 17 w 21"/>
                  <a:gd name="T13" fmla="*/ 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13">
                    <a:moveTo>
                      <a:pt x="17" y="3"/>
                    </a:moveTo>
                    <a:cubicBezTo>
                      <a:pt x="14" y="3"/>
                      <a:pt x="9" y="2"/>
                      <a:pt x="9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2" y="11"/>
                      <a:pt x="7" y="12"/>
                      <a:pt x="10" y="13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20" y="2"/>
                      <a:pt x="18" y="3"/>
                      <a:pt x="17" y="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45" name="Freeform 411"/>
              <p:cNvSpPr/>
              <p:nvPr/>
            </p:nvSpPr>
            <p:spPr bwMode="auto">
              <a:xfrm>
                <a:off x="1315" y="1510"/>
                <a:ext cx="7" cy="8"/>
              </a:xfrm>
              <a:custGeom>
                <a:avLst/>
                <a:gdLst>
                  <a:gd name="T0" fmla="*/ 1 w 7"/>
                  <a:gd name="T1" fmla="*/ 0 h 8"/>
                  <a:gd name="T2" fmla="*/ 1 w 7"/>
                  <a:gd name="T3" fmla="*/ 2 h 8"/>
                  <a:gd name="T4" fmla="*/ 2 w 7"/>
                  <a:gd name="T5" fmla="*/ 8 h 8"/>
                  <a:gd name="T6" fmla="*/ 7 w 7"/>
                  <a:gd name="T7" fmla="*/ 3 h 8"/>
                  <a:gd name="T8" fmla="*/ 1 w 7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1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0" y="7"/>
                      <a:pt x="2" y="8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5" y="2"/>
                      <a:pt x="3" y="1"/>
                      <a:pt x="1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46" name="Freeform 412"/>
              <p:cNvSpPr/>
              <p:nvPr/>
            </p:nvSpPr>
            <p:spPr bwMode="auto">
              <a:xfrm>
                <a:off x="1255" y="1570"/>
                <a:ext cx="10" cy="10"/>
              </a:xfrm>
              <a:custGeom>
                <a:avLst/>
                <a:gdLst>
                  <a:gd name="T0" fmla="*/ 0 w 10"/>
                  <a:gd name="T1" fmla="*/ 7 h 10"/>
                  <a:gd name="T2" fmla="*/ 1 w 10"/>
                  <a:gd name="T3" fmla="*/ 10 h 10"/>
                  <a:gd name="T4" fmla="*/ 10 w 10"/>
                  <a:gd name="T5" fmla="*/ 0 h 10"/>
                  <a:gd name="T6" fmla="*/ 0 w 10"/>
                  <a:gd name="T7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0">
                    <a:moveTo>
                      <a:pt x="0" y="7"/>
                    </a:moveTo>
                    <a:cubicBezTo>
                      <a:pt x="0" y="8"/>
                      <a:pt x="0" y="9"/>
                      <a:pt x="1" y="1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7" y="2"/>
                      <a:pt x="0" y="6"/>
                      <a:pt x="0" y="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47" name="Freeform 413"/>
              <p:cNvSpPr/>
              <p:nvPr/>
            </p:nvSpPr>
            <p:spPr bwMode="auto">
              <a:xfrm>
                <a:off x="1390" y="1422"/>
                <a:ext cx="18" cy="22"/>
              </a:xfrm>
              <a:custGeom>
                <a:avLst/>
                <a:gdLst>
                  <a:gd name="T0" fmla="*/ 18 w 18"/>
                  <a:gd name="T1" fmla="*/ 3 h 22"/>
                  <a:gd name="T2" fmla="*/ 18 w 18"/>
                  <a:gd name="T3" fmla="*/ 0 h 22"/>
                  <a:gd name="T4" fmla="*/ 0 w 18"/>
                  <a:gd name="T5" fmla="*/ 17 h 22"/>
                  <a:gd name="T6" fmla="*/ 1 w 18"/>
                  <a:gd name="T7" fmla="*/ 22 h 22"/>
                  <a:gd name="T8" fmla="*/ 18 w 18"/>
                  <a:gd name="T9" fmla="*/ 6 h 22"/>
                  <a:gd name="T10" fmla="*/ 18 w 18"/>
                  <a:gd name="T11" fmla="*/ 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2">
                    <a:moveTo>
                      <a:pt x="18" y="3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1" y="5"/>
                      <a:pt x="0" y="6"/>
                      <a:pt x="0" y="17"/>
                    </a:cubicBezTo>
                    <a:cubicBezTo>
                      <a:pt x="0" y="19"/>
                      <a:pt x="1" y="21"/>
                      <a:pt x="1" y="22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5"/>
                      <a:pt x="18" y="4"/>
                      <a:pt x="18" y="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48" name="Freeform 414"/>
              <p:cNvSpPr/>
              <p:nvPr/>
            </p:nvSpPr>
            <p:spPr bwMode="auto">
              <a:xfrm>
                <a:off x="1409" y="1437"/>
                <a:ext cx="4" cy="3"/>
              </a:xfrm>
              <a:custGeom>
                <a:avLst/>
                <a:gdLst>
                  <a:gd name="T0" fmla="*/ 4 w 4"/>
                  <a:gd name="T1" fmla="*/ 1 h 3"/>
                  <a:gd name="T2" fmla="*/ 4 w 4"/>
                  <a:gd name="T3" fmla="*/ 0 h 3"/>
                  <a:gd name="T4" fmla="*/ 0 w 4"/>
                  <a:gd name="T5" fmla="*/ 3 h 3"/>
                  <a:gd name="T6" fmla="*/ 4 w 4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4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4" y="2"/>
                      <a:pt x="4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49" name="Freeform 415"/>
              <p:cNvSpPr/>
              <p:nvPr/>
            </p:nvSpPr>
            <p:spPr bwMode="auto">
              <a:xfrm>
                <a:off x="1311" y="1445"/>
                <a:ext cx="94" cy="100"/>
              </a:xfrm>
              <a:custGeom>
                <a:avLst/>
                <a:gdLst>
                  <a:gd name="T0" fmla="*/ 7 w 93"/>
                  <a:gd name="T1" fmla="*/ 98 h 100"/>
                  <a:gd name="T2" fmla="*/ 7 w 93"/>
                  <a:gd name="T3" fmla="*/ 100 h 100"/>
                  <a:gd name="T4" fmla="*/ 93 w 93"/>
                  <a:gd name="T5" fmla="*/ 14 h 100"/>
                  <a:gd name="T6" fmla="*/ 93 w 93"/>
                  <a:gd name="T7" fmla="*/ 14 h 100"/>
                  <a:gd name="T8" fmla="*/ 93 w 93"/>
                  <a:gd name="T9" fmla="*/ 11 h 100"/>
                  <a:gd name="T10" fmla="*/ 90 w 93"/>
                  <a:gd name="T11" fmla="*/ 6 h 100"/>
                  <a:gd name="T12" fmla="*/ 92 w 93"/>
                  <a:gd name="T13" fmla="*/ 0 h 100"/>
                  <a:gd name="T14" fmla="*/ 83 w 93"/>
                  <a:gd name="T15" fmla="*/ 9 h 100"/>
                  <a:gd name="T16" fmla="*/ 84 w 93"/>
                  <a:gd name="T17" fmla="*/ 11 h 100"/>
                  <a:gd name="T18" fmla="*/ 86 w 93"/>
                  <a:gd name="T19" fmla="*/ 18 h 100"/>
                  <a:gd name="T20" fmla="*/ 80 w 93"/>
                  <a:gd name="T21" fmla="*/ 22 h 100"/>
                  <a:gd name="T22" fmla="*/ 73 w 93"/>
                  <a:gd name="T23" fmla="*/ 23 h 100"/>
                  <a:gd name="T24" fmla="*/ 70 w 93"/>
                  <a:gd name="T25" fmla="*/ 25 h 100"/>
                  <a:gd name="T26" fmla="*/ 68 w 93"/>
                  <a:gd name="T27" fmla="*/ 25 h 100"/>
                  <a:gd name="T28" fmla="*/ 49 w 93"/>
                  <a:gd name="T29" fmla="*/ 43 h 100"/>
                  <a:gd name="T30" fmla="*/ 48 w 93"/>
                  <a:gd name="T31" fmla="*/ 45 h 100"/>
                  <a:gd name="T32" fmla="*/ 46 w 93"/>
                  <a:gd name="T33" fmla="*/ 46 h 100"/>
                  <a:gd name="T34" fmla="*/ 0 w 93"/>
                  <a:gd name="T35" fmla="*/ 92 h 100"/>
                  <a:gd name="T36" fmla="*/ 7 w 93"/>
                  <a:gd name="T37" fmla="*/ 98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100">
                    <a:moveTo>
                      <a:pt x="7" y="98"/>
                    </a:moveTo>
                    <a:cubicBezTo>
                      <a:pt x="7" y="99"/>
                      <a:pt x="7" y="100"/>
                      <a:pt x="7" y="100"/>
                    </a:cubicBezTo>
                    <a:cubicBezTo>
                      <a:pt x="93" y="14"/>
                      <a:pt x="93" y="14"/>
                      <a:pt x="93" y="14"/>
                    </a:cubicBezTo>
                    <a:cubicBezTo>
                      <a:pt x="93" y="14"/>
                      <a:pt x="93" y="14"/>
                      <a:pt x="93" y="14"/>
                    </a:cubicBezTo>
                    <a:cubicBezTo>
                      <a:pt x="93" y="13"/>
                      <a:pt x="93" y="12"/>
                      <a:pt x="93" y="11"/>
                    </a:cubicBezTo>
                    <a:cubicBezTo>
                      <a:pt x="92" y="10"/>
                      <a:pt x="90" y="9"/>
                      <a:pt x="90" y="6"/>
                    </a:cubicBezTo>
                    <a:cubicBezTo>
                      <a:pt x="90" y="4"/>
                      <a:pt x="91" y="2"/>
                      <a:pt x="92" y="0"/>
                    </a:cubicBezTo>
                    <a:cubicBezTo>
                      <a:pt x="83" y="9"/>
                      <a:pt x="83" y="9"/>
                      <a:pt x="83" y="9"/>
                    </a:cubicBezTo>
                    <a:cubicBezTo>
                      <a:pt x="83" y="10"/>
                      <a:pt x="84" y="10"/>
                      <a:pt x="84" y="11"/>
                    </a:cubicBezTo>
                    <a:cubicBezTo>
                      <a:pt x="84" y="11"/>
                      <a:pt x="86" y="16"/>
                      <a:pt x="86" y="18"/>
                    </a:cubicBezTo>
                    <a:cubicBezTo>
                      <a:pt x="86" y="20"/>
                      <a:pt x="81" y="22"/>
                      <a:pt x="80" y="22"/>
                    </a:cubicBezTo>
                    <a:cubicBezTo>
                      <a:pt x="77" y="22"/>
                      <a:pt x="75" y="21"/>
                      <a:pt x="73" y="23"/>
                    </a:cubicBezTo>
                    <a:cubicBezTo>
                      <a:pt x="72" y="23"/>
                      <a:pt x="71" y="25"/>
                      <a:pt x="70" y="25"/>
                    </a:cubicBezTo>
                    <a:cubicBezTo>
                      <a:pt x="69" y="25"/>
                      <a:pt x="70" y="25"/>
                      <a:pt x="68" y="25"/>
                    </a:cubicBezTo>
                    <a:cubicBezTo>
                      <a:pt x="49" y="43"/>
                      <a:pt x="49" y="43"/>
                      <a:pt x="49" y="43"/>
                    </a:cubicBezTo>
                    <a:cubicBezTo>
                      <a:pt x="49" y="44"/>
                      <a:pt x="49" y="44"/>
                      <a:pt x="48" y="45"/>
                    </a:cubicBezTo>
                    <a:cubicBezTo>
                      <a:pt x="48" y="45"/>
                      <a:pt x="47" y="45"/>
                      <a:pt x="46" y="46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1" y="96"/>
                      <a:pt x="3" y="98"/>
                      <a:pt x="7" y="98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50" name="Freeform 416"/>
              <p:cNvSpPr/>
              <p:nvPr/>
            </p:nvSpPr>
            <p:spPr bwMode="auto">
              <a:xfrm>
                <a:off x="1256" y="1571"/>
                <a:ext cx="37" cy="37"/>
              </a:xfrm>
              <a:custGeom>
                <a:avLst/>
                <a:gdLst>
                  <a:gd name="T0" fmla="*/ 32 w 37"/>
                  <a:gd name="T1" fmla="*/ 0 h 37"/>
                  <a:gd name="T2" fmla="*/ 27 w 37"/>
                  <a:gd name="T3" fmla="*/ 0 h 37"/>
                  <a:gd name="T4" fmla="*/ 22 w 37"/>
                  <a:gd name="T5" fmla="*/ 0 h 37"/>
                  <a:gd name="T6" fmla="*/ 2 w 37"/>
                  <a:gd name="T7" fmla="*/ 20 h 37"/>
                  <a:gd name="T8" fmla="*/ 0 w 37"/>
                  <a:gd name="T9" fmla="*/ 37 h 37"/>
                  <a:gd name="T10" fmla="*/ 37 w 37"/>
                  <a:gd name="T11" fmla="*/ 0 h 37"/>
                  <a:gd name="T12" fmla="*/ 32 w 37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37">
                    <a:moveTo>
                      <a:pt x="32" y="0"/>
                    </a:moveTo>
                    <a:cubicBezTo>
                      <a:pt x="30" y="0"/>
                      <a:pt x="28" y="0"/>
                      <a:pt x="27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2" y="26"/>
                      <a:pt x="0" y="32"/>
                      <a:pt x="0" y="37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51" name="Freeform 417"/>
              <p:cNvSpPr/>
              <p:nvPr/>
            </p:nvSpPr>
            <p:spPr bwMode="auto">
              <a:xfrm>
                <a:off x="1259" y="1457"/>
                <a:ext cx="174" cy="176"/>
              </a:xfrm>
              <a:custGeom>
                <a:avLst/>
                <a:gdLst>
                  <a:gd name="T0" fmla="*/ 171 w 173"/>
                  <a:gd name="T1" fmla="*/ 4 h 175"/>
                  <a:gd name="T2" fmla="*/ 173 w 173"/>
                  <a:gd name="T3" fmla="*/ 1 h 175"/>
                  <a:gd name="T4" fmla="*/ 155 w 173"/>
                  <a:gd name="T5" fmla="*/ 6 h 175"/>
                  <a:gd name="T6" fmla="*/ 60 w 173"/>
                  <a:gd name="T7" fmla="*/ 101 h 175"/>
                  <a:gd name="T8" fmla="*/ 60 w 173"/>
                  <a:gd name="T9" fmla="*/ 102 h 175"/>
                  <a:gd name="T10" fmla="*/ 57 w 173"/>
                  <a:gd name="T11" fmla="*/ 114 h 175"/>
                  <a:gd name="T12" fmla="*/ 50 w 173"/>
                  <a:gd name="T13" fmla="*/ 115 h 175"/>
                  <a:gd name="T14" fmla="*/ 47 w 173"/>
                  <a:gd name="T15" fmla="*/ 114 h 175"/>
                  <a:gd name="T16" fmla="*/ 0 w 173"/>
                  <a:gd name="T17" fmla="*/ 162 h 175"/>
                  <a:gd name="T18" fmla="*/ 1 w 173"/>
                  <a:gd name="T19" fmla="*/ 162 h 175"/>
                  <a:gd name="T20" fmla="*/ 1 w 173"/>
                  <a:gd name="T21" fmla="*/ 173 h 175"/>
                  <a:gd name="T22" fmla="*/ 2 w 173"/>
                  <a:gd name="T23" fmla="*/ 175 h 175"/>
                  <a:gd name="T24" fmla="*/ 172 w 173"/>
                  <a:gd name="T25" fmla="*/ 4 h 175"/>
                  <a:gd name="T26" fmla="*/ 171 w 173"/>
                  <a:gd name="T27" fmla="*/ 4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3" h="175">
                    <a:moveTo>
                      <a:pt x="171" y="4"/>
                    </a:moveTo>
                    <a:cubicBezTo>
                      <a:pt x="171" y="3"/>
                      <a:pt x="173" y="2"/>
                      <a:pt x="173" y="1"/>
                    </a:cubicBezTo>
                    <a:cubicBezTo>
                      <a:pt x="167" y="0"/>
                      <a:pt x="162" y="6"/>
                      <a:pt x="155" y="6"/>
                    </a:cubicBezTo>
                    <a:cubicBezTo>
                      <a:pt x="60" y="101"/>
                      <a:pt x="60" y="101"/>
                      <a:pt x="60" y="101"/>
                    </a:cubicBezTo>
                    <a:cubicBezTo>
                      <a:pt x="60" y="101"/>
                      <a:pt x="60" y="102"/>
                      <a:pt x="60" y="102"/>
                    </a:cubicBezTo>
                    <a:cubicBezTo>
                      <a:pt x="60" y="107"/>
                      <a:pt x="57" y="109"/>
                      <a:pt x="57" y="114"/>
                    </a:cubicBezTo>
                    <a:cubicBezTo>
                      <a:pt x="56" y="114"/>
                      <a:pt x="52" y="115"/>
                      <a:pt x="50" y="115"/>
                    </a:cubicBezTo>
                    <a:cubicBezTo>
                      <a:pt x="49" y="115"/>
                      <a:pt x="48" y="115"/>
                      <a:pt x="47" y="114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0" y="162"/>
                      <a:pt x="1" y="162"/>
                      <a:pt x="1" y="162"/>
                    </a:cubicBezTo>
                    <a:cubicBezTo>
                      <a:pt x="1" y="165"/>
                      <a:pt x="1" y="167"/>
                      <a:pt x="1" y="173"/>
                    </a:cubicBezTo>
                    <a:cubicBezTo>
                      <a:pt x="1" y="174"/>
                      <a:pt x="0" y="175"/>
                      <a:pt x="2" y="175"/>
                    </a:cubicBezTo>
                    <a:cubicBezTo>
                      <a:pt x="172" y="4"/>
                      <a:pt x="172" y="4"/>
                      <a:pt x="172" y="4"/>
                    </a:cubicBezTo>
                    <a:cubicBezTo>
                      <a:pt x="172" y="4"/>
                      <a:pt x="171" y="4"/>
                      <a:pt x="171" y="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52" name="Freeform 418"/>
              <p:cNvSpPr/>
              <p:nvPr/>
            </p:nvSpPr>
            <p:spPr bwMode="auto">
              <a:xfrm>
                <a:off x="1275" y="1454"/>
                <a:ext cx="193" cy="187"/>
              </a:xfrm>
              <a:custGeom>
                <a:avLst/>
                <a:gdLst>
                  <a:gd name="T0" fmla="*/ 187 w 192"/>
                  <a:gd name="T1" fmla="*/ 0 h 186"/>
                  <a:gd name="T2" fmla="*/ 177 w 192"/>
                  <a:gd name="T3" fmla="*/ 5 h 186"/>
                  <a:gd name="T4" fmla="*/ 171 w 192"/>
                  <a:gd name="T5" fmla="*/ 6 h 186"/>
                  <a:gd name="T6" fmla="*/ 0 w 192"/>
                  <a:gd name="T7" fmla="*/ 177 h 186"/>
                  <a:gd name="T8" fmla="*/ 6 w 192"/>
                  <a:gd name="T9" fmla="*/ 186 h 186"/>
                  <a:gd name="T10" fmla="*/ 192 w 192"/>
                  <a:gd name="T11" fmla="*/ 0 h 186"/>
                  <a:gd name="T12" fmla="*/ 187 w 192"/>
                  <a:gd name="T13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186">
                    <a:moveTo>
                      <a:pt x="187" y="0"/>
                    </a:moveTo>
                    <a:cubicBezTo>
                      <a:pt x="184" y="0"/>
                      <a:pt x="180" y="4"/>
                      <a:pt x="177" y="5"/>
                    </a:cubicBezTo>
                    <a:cubicBezTo>
                      <a:pt x="175" y="6"/>
                      <a:pt x="173" y="6"/>
                      <a:pt x="171" y="6"/>
                    </a:cubicBezTo>
                    <a:cubicBezTo>
                      <a:pt x="0" y="177"/>
                      <a:pt x="0" y="177"/>
                      <a:pt x="0" y="177"/>
                    </a:cubicBezTo>
                    <a:cubicBezTo>
                      <a:pt x="3" y="179"/>
                      <a:pt x="4" y="185"/>
                      <a:pt x="6" y="186"/>
                    </a:cubicBezTo>
                    <a:cubicBezTo>
                      <a:pt x="192" y="0"/>
                      <a:pt x="192" y="0"/>
                      <a:pt x="192" y="0"/>
                    </a:cubicBezTo>
                    <a:cubicBezTo>
                      <a:pt x="191" y="0"/>
                      <a:pt x="189" y="0"/>
                      <a:pt x="187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53" name="Freeform 419"/>
              <p:cNvSpPr/>
              <p:nvPr/>
            </p:nvSpPr>
            <p:spPr bwMode="auto">
              <a:xfrm>
                <a:off x="1364" y="1457"/>
                <a:ext cx="131" cy="118"/>
              </a:xfrm>
              <a:custGeom>
                <a:avLst/>
                <a:gdLst>
                  <a:gd name="T0" fmla="*/ 128 w 131"/>
                  <a:gd name="T1" fmla="*/ 0 h 117"/>
                  <a:gd name="T2" fmla="*/ 128 w 131"/>
                  <a:gd name="T3" fmla="*/ 0 h 117"/>
                  <a:gd name="T4" fmla="*/ 126 w 131"/>
                  <a:gd name="T5" fmla="*/ 0 h 117"/>
                  <a:gd name="T6" fmla="*/ 125 w 131"/>
                  <a:gd name="T7" fmla="*/ 0 h 117"/>
                  <a:gd name="T8" fmla="*/ 118 w 131"/>
                  <a:gd name="T9" fmla="*/ 0 h 117"/>
                  <a:gd name="T10" fmla="*/ 118 w 131"/>
                  <a:gd name="T11" fmla="*/ 0 h 117"/>
                  <a:gd name="T12" fmla="*/ 115 w 131"/>
                  <a:gd name="T13" fmla="*/ 0 h 117"/>
                  <a:gd name="T14" fmla="*/ 0 w 131"/>
                  <a:gd name="T15" fmla="*/ 115 h 117"/>
                  <a:gd name="T16" fmla="*/ 11 w 131"/>
                  <a:gd name="T17" fmla="*/ 117 h 117"/>
                  <a:gd name="T18" fmla="*/ 13 w 131"/>
                  <a:gd name="T19" fmla="*/ 117 h 117"/>
                  <a:gd name="T20" fmla="*/ 131 w 131"/>
                  <a:gd name="T21" fmla="*/ 0 h 117"/>
                  <a:gd name="T22" fmla="*/ 128 w 131"/>
                  <a:gd name="T23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1" h="117">
                    <a:moveTo>
                      <a:pt x="128" y="0"/>
                    </a:moveTo>
                    <a:cubicBezTo>
                      <a:pt x="128" y="0"/>
                      <a:pt x="128" y="0"/>
                      <a:pt x="128" y="0"/>
                    </a:cubicBezTo>
                    <a:cubicBezTo>
                      <a:pt x="127" y="0"/>
                      <a:pt x="126" y="0"/>
                      <a:pt x="126" y="0"/>
                    </a:cubicBezTo>
                    <a:cubicBezTo>
                      <a:pt x="125" y="0"/>
                      <a:pt x="125" y="0"/>
                      <a:pt x="125" y="0"/>
                    </a:cubicBezTo>
                    <a:cubicBezTo>
                      <a:pt x="123" y="0"/>
                      <a:pt x="121" y="0"/>
                      <a:pt x="118" y="0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18" y="0"/>
                      <a:pt x="116" y="0"/>
                      <a:pt x="115" y="0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4" y="116"/>
                      <a:pt x="7" y="117"/>
                      <a:pt x="11" y="117"/>
                    </a:cubicBezTo>
                    <a:cubicBezTo>
                      <a:pt x="12" y="117"/>
                      <a:pt x="12" y="117"/>
                      <a:pt x="13" y="117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130" y="0"/>
                      <a:pt x="129" y="0"/>
                      <a:pt x="128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54" name="Freeform 420"/>
              <p:cNvSpPr/>
              <p:nvPr/>
            </p:nvSpPr>
            <p:spPr bwMode="auto">
              <a:xfrm>
                <a:off x="1345" y="1585"/>
                <a:ext cx="7" cy="7"/>
              </a:xfrm>
              <a:custGeom>
                <a:avLst/>
                <a:gdLst>
                  <a:gd name="T0" fmla="*/ 7 w 7"/>
                  <a:gd name="T1" fmla="*/ 0 h 7"/>
                  <a:gd name="T2" fmla="*/ 7 w 7"/>
                  <a:gd name="T3" fmla="*/ 0 h 7"/>
                  <a:gd name="T4" fmla="*/ 0 w 7"/>
                  <a:gd name="T5" fmla="*/ 7 h 7"/>
                  <a:gd name="T6" fmla="*/ 7 w 7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3" y="6"/>
                      <a:pt x="6" y="4"/>
                      <a:pt x="7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55" name="Freeform 421"/>
              <p:cNvSpPr/>
              <p:nvPr/>
            </p:nvSpPr>
            <p:spPr bwMode="auto">
              <a:xfrm>
                <a:off x="1301" y="1611"/>
                <a:ext cx="27" cy="26"/>
              </a:xfrm>
              <a:custGeom>
                <a:avLst/>
                <a:gdLst>
                  <a:gd name="T0" fmla="*/ 7 w 27"/>
                  <a:gd name="T1" fmla="*/ 24 h 26"/>
                  <a:gd name="T2" fmla="*/ 7 w 27"/>
                  <a:gd name="T3" fmla="*/ 24 h 26"/>
                  <a:gd name="T4" fmla="*/ 16 w 27"/>
                  <a:gd name="T5" fmla="*/ 17 h 26"/>
                  <a:gd name="T6" fmla="*/ 27 w 27"/>
                  <a:gd name="T7" fmla="*/ 5 h 26"/>
                  <a:gd name="T8" fmla="*/ 24 w 27"/>
                  <a:gd name="T9" fmla="*/ 2 h 26"/>
                  <a:gd name="T10" fmla="*/ 24 w 27"/>
                  <a:gd name="T11" fmla="*/ 0 h 26"/>
                  <a:gd name="T12" fmla="*/ 0 w 27"/>
                  <a:gd name="T13" fmla="*/ 24 h 26"/>
                  <a:gd name="T14" fmla="*/ 7 w 27"/>
                  <a:gd name="T15" fmla="*/ 2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26">
                    <a:moveTo>
                      <a:pt x="7" y="24"/>
                    </a:moveTo>
                    <a:cubicBezTo>
                      <a:pt x="7" y="24"/>
                      <a:pt x="7" y="24"/>
                      <a:pt x="7" y="24"/>
                    </a:cubicBezTo>
                    <a:cubicBezTo>
                      <a:pt x="15" y="26"/>
                      <a:pt x="12" y="19"/>
                      <a:pt x="16" y="17"/>
                    </a:cubicBezTo>
                    <a:cubicBezTo>
                      <a:pt x="22" y="14"/>
                      <a:pt x="23" y="11"/>
                      <a:pt x="27" y="5"/>
                    </a:cubicBezTo>
                    <a:cubicBezTo>
                      <a:pt x="25" y="5"/>
                      <a:pt x="24" y="4"/>
                      <a:pt x="24" y="2"/>
                    </a:cubicBezTo>
                    <a:cubicBezTo>
                      <a:pt x="24" y="1"/>
                      <a:pt x="24" y="1"/>
                      <a:pt x="24" y="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2" y="24"/>
                      <a:pt x="4" y="24"/>
                      <a:pt x="7" y="2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56" name="Freeform 422"/>
              <p:cNvSpPr/>
              <p:nvPr/>
            </p:nvSpPr>
            <p:spPr bwMode="auto">
              <a:xfrm>
                <a:off x="1402" y="1457"/>
                <a:ext cx="113" cy="114"/>
              </a:xfrm>
              <a:custGeom>
                <a:avLst/>
                <a:gdLst>
                  <a:gd name="T0" fmla="*/ 22 w 112"/>
                  <a:gd name="T1" fmla="*/ 98 h 113"/>
                  <a:gd name="T2" fmla="*/ 21 w 112"/>
                  <a:gd name="T3" fmla="*/ 96 h 113"/>
                  <a:gd name="T4" fmla="*/ 28 w 112"/>
                  <a:gd name="T5" fmla="*/ 93 h 113"/>
                  <a:gd name="T6" fmla="*/ 112 w 112"/>
                  <a:gd name="T7" fmla="*/ 9 h 113"/>
                  <a:gd name="T8" fmla="*/ 106 w 112"/>
                  <a:gd name="T9" fmla="*/ 0 h 113"/>
                  <a:gd name="T10" fmla="*/ 0 w 112"/>
                  <a:gd name="T11" fmla="*/ 106 h 113"/>
                  <a:gd name="T12" fmla="*/ 8 w 112"/>
                  <a:gd name="T13" fmla="*/ 113 h 113"/>
                  <a:gd name="T14" fmla="*/ 22 w 112"/>
                  <a:gd name="T15" fmla="*/ 99 h 113"/>
                  <a:gd name="T16" fmla="*/ 22 w 112"/>
                  <a:gd name="T17" fmla="*/ 98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13">
                    <a:moveTo>
                      <a:pt x="22" y="98"/>
                    </a:moveTo>
                    <a:cubicBezTo>
                      <a:pt x="22" y="98"/>
                      <a:pt x="21" y="97"/>
                      <a:pt x="21" y="96"/>
                    </a:cubicBezTo>
                    <a:cubicBezTo>
                      <a:pt x="21" y="94"/>
                      <a:pt x="25" y="94"/>
                      <a:pt x="28" y="93"/>
                    </a:cubicBezTo>
                    <a:cubicBezTo>
                      <a:pt x="112" y="9"/>
                      <a:pt x="112" y="9"/>
                      <a:pt x="112" y="9"/>
                    </a:cubicBezTo>
                    <a:cubicBezTo>
                      <a:pt x="111" y="5"/>
                      <a:pt x="109" y="1"/>
                      <a:pt x="106" y="0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4" y="107"/>
                      <a:pt x="6" y="110"/>
                      <a:pt x="8" y="113"/>
                    </a:cubicBezTo>
                    <a:cubicBezTo>
                      <a:pt x="22" y="99"/>
                      <a:pt x="22" y="99"/>
                      <a:pt x="22" y="99"/>
                    </a:cubicBezTo>
                    <a:cubicBezTo>
                      <a:pt x="22" y="99"/>
                      <a:pt x="22" y="98"/>
                      <a:pt x="22" y="98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57" name="Freeform 423"/>
              <p:cNvSpPr/>
              <p:nvPr/>
            </p:nvSpPr>
            <p:spPr bwMode="auto">
              <a:xfrm>
                <a:off x="1415" y="1567"/>
                <a:ext cx="20" cy="20"/>
              </a:xfrm>
              <a:custGeom>
                <a:avLst/>
                <a:gdLst>
                  <a:gd name="T0" fmla="*/ 14 w 20"/>
                  <a:gd name="T1" fmla="*/ 1 h 20"/>
                  <a:gd name="T2" fmla="*/ 12 w 20"/>
                  <a:gd name="T3" fmla="*/ 0 h 20"/>
                  <a:gd name="T4" fmla="*/ 0 w 20"/>
                  <a:gd name="T5" fmla="*/ 13 h 20"/>
                  <a:gd name="T6" fmla="*/ 0 w 20"/>
                  <a:gd name="T7" fmla="*/ 14 h 20"/>
                  <a:gd name="T8" fmla="*/ 7 w 20"/>
                  <a:gd name="T9" fmla="*/ 19 h 20"/>
                  <a:gd name="T10" fmla="*/ 8 w 20"/>
                  <a:gd name="T11" fmla="*/ 20 h 20"/>
                  <a:gd name="T12" fmla="*/ 20 w 20"/>
                  <a:gd name="T13" fmla="*/ 8 h 20"/>
                  <a:gd name="T14" fmla="*/ 14 w 20"/>
                  <a:gd name="T15" fmla="*/ 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" h="20">
                    <a:moveTo>
                      <a:pt x="14" y="1"/>
                    </a:moveTo>
                    <a:cubicBezTo>
                      <a:pt x="13" y="1"/>
                      <a:pt x="13" y="1"/>
                      <a:pt x="12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4"/>
                      <a:pt x="0" y="14"/>
                    </a:cubicBezTo>
                    <a:cubicBezTo>
                      <a:pt x="0" y="16"/>
                      <a:pt x="5" y="17"/>
                      <a:pt x="7" y="19"/>
                    </a:cubicBezTo>
                    <a:cubicBezTo>
                      <a:pt x="7" y="19"/>
                      <a:pt x="7" y="20"/>
                      <a:pt x="8" y="20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9" y="5"/>
                      <a:pt x="17" y="2"/>
                      <a:pt x="14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58" name="Freeform 424"/>
              <p:cNvSpPr/>
              <p:nvPr/>
            </p:nvSpPr>
            <p:spPr bwMode="auto">
              <a:xfrm>
                <a:off x="1437" y="1483"/>
                <a:ext cx="79" cy="81"/>
              </a:xfrm>
              <a:custGeom>
                <a:avLst/>
                <a:gdLst>
                  <a:gd name="T0" fmla="*/ 0 w 78"/>
                  <a:gd name="T1" fmla="*/ 74 h 80"/>
                  <a:gd name="T2" fmla="*/ 7 w 78"/>
                  <a:gd name="T3" fmla="*/ 74 h 80"/>
                  <a:gd name="T4" fmla="*/ 9 w 78"/>
                  <a:gd name="T5" fmla="*/ 80 h 80"/>
                  <a:gd name="T6" fmla="*/ 78 w 78"/>
                  <a:gd name="T7" fmla="*/ 10 h 80"/>
                  <a:gd name="T8" fmla="*/ 74 w 78"/>
                  <a:gd name="T9" fmla="*/ 0 h 80"/>
                  <a:gd name="T10" fmla="*/ 0 w 78"/>
                  <a:gd name="T11" fmla="*/ 74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" h="80">
                    <a:moveTo>
                      <a:pt x="0" y="74"/>
                    </a:moveTo>
                    <a:cubicBezTo>
                      <a:pt x="2" y="74"/>
                      <a:pt x="4" y="74"/>
                      <a:pt x="7" y="74"/>
                    </a:cubicBezTo>
                    <a:cubicBezTo>
                      <a:pt x="7" y="76"/>
                      <a:pt x="8" y="78"/>
                      <a:pt x="9" y="80"/>
                    </a:cubicBezTo>
                    <a:cubicBezTo>
                      <a:pt x="78" y="10"/>
                      <a:pt x="78" y="10"/>
                      <a:pt x="78" y="10"/>
                    </a:cubicBezTo>
                    <a:cubicBezTo>
                      <a:pt x="77" y="7"/>
                      <a:pt x="74" y="4"/>
                      <a:pt x="74" y="0"/>
                    </a:cubicBezTo>
                    <a:lnTo>
                      <a:pt x="0" y="74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59" name="Freeform 425"/>
              <p:cNvSpPr/>
              <p:nvPr/>
            </p:nvSpPr>
            <p:spPr bwMode="auto">
              <a:xfrm>
                <a:off x="1431" y="1584"/>
                <a:ext cx="21" cy="14"/>
              </a:xfrm>
              <a:custGeom>
                <a:avLst/>
                <a:gdLst>
                  <a:gd name="T0" fmla="*/ 6 w 21"/>
                  <a:gd name="T1" fmla="*/ 11 h 14"/>
                  <a:gd name="T2" fmla="*/ 10 w 21"/>
                  <a:gd name="T3" fmla="*/ 14 h 14"/>
                  <a:gd name="T4" fmla="*/ 21 w 21"/>
                  <a:gd name="T5" fmla="*/ 3 h 14"/>
                  <a:gd name="T6" fmla="*/ 10 w 21"/>
                  <a:gd name="T7" fmla="*/ 2 h 14"/>
                  <a:gd name="T8" fmla="*/ 8 w 21"/>
                  <a:gd name="T9" fmla="*/ 0 h 14"/>
                  <a:gd name="T10" fmla="*/ 0 w 21"/>
                  <a:gd name="T11" fmla="*/ 9 h 14"/>
                  <a:gd name="T12" fmla="*/ 6 w 21"/>
                  <a:gd name="T13" fmla="*/ 1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14">
                    <a:moveTo>
                      <a:pt x="6" y="11"/>
                    </a:moveTo>
                    <a:cubicBezTo>
                      <a:pt x="6" y="12"/>
                      <a:pt x="8" y="13"/>
                      <a:pt x="10" y="14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17" y="3"/>
                      <a:pt x="14" y="4"/>
                      <a:pt x="10" y="2"/>
                    </a:cubicBezTo>
                    <a:cubicBezTo>
                      <a:pt x="10" y="2"/>
                      <a:pt x="9" y="1"/>
                      <a:pt x="8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10"/>
                      <a:pt x="3" y="10"/>
                      <a:pt x="6" y="1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60" name="Freeform 426"/>
              <p:cNvSpPr/>
              <p:nvPr/>
            </p:nvSpPr>
            <p:spPr bwMode="auto">
              <a:xfrm>
                <a:off x="1454" y="1518"/>
                <a:ext cx="60" cy="57"/>
              </a:xfrm>
              <a:custGeom>
                <a:avLst/>
                <a:gdLst>
                  <a:gd name="T0" fmla="*/ 51 w 59"/>
                  <a:gd name="T1" fmla="*/ 0 h 56"/>
                  <a:gd name="T2" fmla="*/ 51 w 59"/>
                  <a:gd name="T3" fmla="*/ 0 h 56"/>
                  <a:gd name="T4" fmla="*/ 0 w 59"/>
                  <a:gd name="T5" fmla="*/ 51 h 56"/>
                  <a:gd name="T6" fmla="*/ 3 w 59"/>
                  <a:gd name="T7" fmla="*/ 52 h 56"/>
                  <a:gd name="T8" fmla="*/ 7 w 59"/>
                  <a:gd name="T9" fmla="*/ 52 h 56"/>
                  <a:gd name="T10" fmla="*/ 9 w 59"/>
                  <a:gd name="T11" fmla="*/ 56 h 56"/>
                  <a:gd name="T12" fmla="*/ 59 w 59"/>
                  <a:gd name="T13" fmla="*/ 7 h 56"/>
                  <a:gd name="T14" fmla="*/ 58 w 59"/>
                  <a:gd name="T15" fmla="*/ 7 h 56"/>
                  <a:gd name="T16" fmla="*/ 51 w 59"/>
                  <a:gd name="T17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56">
                    <a:moveTo>
                      <a:pt x="51" y="0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1" y="52"/>
                      <a:pt x="2" y="52"/>
                      <a:pt x="3" y="52"/>
                    </a:cubicBezTo>
                    <a:cubicBezTo>
                      <a:pt x="4" y="52"/>
                      <a:pt x="5" y="52"/>
                      <a:pt x="7" y="52"/>
                    </a:cubicBezTo>
                    <a:cubicBezTo>
                      <a:pt x="7" y="54"/>
                      <a:pt x="8" y="56"/>
                      <a:pt x="9" y="56"/>
                    </a:cubicBezTo>
                    <a:cubicBezTo>
                      <a:pt x="59" y="7"/>
                      <a:pt x="59" y="7"/>
                      <a:pt x="59" y="7"/>
                    </a:cubicBezTo>
                    <a:cubicBezTo>
                      <a:pt x="59" y="7"/>
                      <a:pt x="58" y="7"/>
                      <a:pt x="58" y="7"/>
                    </a:cubicBezTo>
                    <a:cubicBezTo>
                      <a:pt x="54" y="7"/>
                      <a:pt x="51" y="6"/>
                      <a:pt x="51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61" name="Freeform 427"/>
              <p:cNvSpPr/>
              <p:nvPr/>
            </p:nvSpPr>
            <p:spPr bwMode="auto">
              <a:xfrm>
                <a:off x="1448" y="1594"/>
                <a:ext cx="20" cy="21"/>
              </a:xfrm>
              <a:custGeom>
                <a:avLst/>
                <a:gdLst>
                  <a:gd name="T0" fmla="*/ 2 w 20"/>
                  <a:gd name="T1" fmla="*/ 12 h 21"/>
                  <a:gd name="T2" fmla="*/ 5 w 20"/>
                  <a:gd name="T3" fmla="*/ 20 h 21"/>
                  <a:gd name="T4" fmla="*/ 5 w 20"/>
                  <a:gd name="T5" fmla="*/ 21 h 21"/>
                  <a:gd name="T6" fmla="*/ 10 w 20"/>
                  <a:gd name="T7" fmla="*/ 16 h 21"/>
                  <a:gd name="T8" fmla="*/ 7 w 20"/>
                  <a:gd name="T9" fmla="*/ 11 h 21"/>
                  <a:gd name="T10" fmla="*/ 14 w 20"/>
                  <a:gd name="T11" fmla="*/ 7 h 21"/>
                  <a:gd name="T12" fmla="*/ 17 w 20"/>
                  <a:gd name="T13" fmla="*/ 8 h 21"/>
                  <a:gd name="T14" fmla="*/ 20 w 20"/>
                  <a:gd name="T15" fmla="*/ 5 h 21"/>
                  <a:gd name="T16" fmla="*/ 11 w 20"/>
                  <a:gd name="T17" fmla="*/ 0 h 21"/>
                  <a:gd name="T18" fmla="*/ 11 w 20"/>
                  <a:gd name="T19" fmla="*/ 0 h 21"/>
                  <a:gd name="T20" fmla="*/ 0 w 20"/>
                  <a:gd name="T21" fmla="*/ 11 h 21"/>
                  <a:gd name="T22" fmla="*/ 2 w 20"/>
                  <a:gd name="T23" fmla="*/ 1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" h="21">
                    <a:moveTo>
                      <a:pt x="2" y="12"/>
                    </a:moveTo>
                    <a:cubicBezTo>
                      <a:pt x="2" y="15"/>
                      <a:pt x="5" y="16"/>
                      <a:pt x="5" y="20"/>
                    </a:cubicBezTo>
                    <a:cubicBezTo>
                      <a:pt x="5" y="20"/>
                      <a:pt x="5" y="21"/>
                      <a:pt x="5" y="21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9" y="14"/>
                      <a:pt x="7" y="13"/>
                      <a:pt x="7" y="11"/>
                    </a:cubicBezTo>
                    <a:cubicBezTo>
                      <a:pt x="7" y="9"/>
                      <a:pt x="10" y="7"/>
                      <a:pt x="14" y="7"/>
                    </a:cubicBezTo>
                    <a:cubicBezTo>
                      <a:pt x="15" y="7"/>
                      <a:pt x="16" y="8"/>
                      <a:pt x="17" y="8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8" y="3"/>
                      <a:pt x="14" y="2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2" y="12"/>
                      <a:pt x="2" y="1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62" name="Freeform 428"/>
              <p:cNvSpPr/>
              <p:nvPr/>
            </p:nvSpPr>
            <p:spPr bwMode="auto">
              <a:xfrm>
                <a:off x="1473" y="1521"/>
                <a:ext cx="71" cy="67"/>
              </a:xfrm>
              <a:custGeom>
                <a:avLst/>
                <a:gdLst>
                  <a:gd name="T0" fmla="*/ 0 w 70"/>
                  <a:gd name="T1" fmla="*/ 58 h 66"/>
                  <a:gd name="T2" fmla="*/ 7 w 70"/>
                  <a:gd name="T3" fmla="*/ 66 h 66"/>
                  <a:gd name="T4" fmla="*/ 70 w 70"/>
                  <a:gd name="T5" fmla="*/ 3 h 66"/>
                  <a:gd name="T6" fmla="*/ 65 w 70"/>
                  <a:gd name="T7" fmla="*/ 0 h 66"/>
                  <a:gd name="T8" fmla="*/ 56 w 70"/>
                  <a:gd name="T9" fmla="*/ 2 h 66"/>
                  <a:gd name="T10" fmla="*/ 0 w 70"/>
                  <a:gd name="T11" fmla="*/ 5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" h="66">
                    <a:moveTo>
                      <a:pt x="0" y="58"/>
                    </a:moveTo>
                    <a:cubicBezTo>
                      <a:pt x="3" y="60"/>
                      <a:pt x="6" y="63"/>
                      <a:pt x="7" y="66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69" y="1"/>
                      <a:pt x="67" y="0"/>
                      <a:pt x="65" y="0"/>
                    </a:cubicBezTo>
                    <a:cubicBezTo>
                      <a:pt x="62" y="0"/>
                      <a:pt x="59" y="1"/>
                      <a:pt x="56" y="2"/>
                    </a:cubicBez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63" name="Freeform 429"/>
              <p:cNvSpPr/>
              <p:nvPr/>
            </p:nvSpPr>
            <p:spPr bwMode="auto">
              <a:xfrm>
                <a:off x="1482" y="1533"/>
                <a:ext cx="72" cy="76"/>
              </a:xfrm>
              <a:custGeom>
                <a:avLst/>
                <a:gdLst>
                  <a:gd name="T0" fmla="*/ 6 w 71"/>
                  <a:gd name="T1" fmla="*/ 75 h 75"/>
                  <a:gd name="T2" fmla="*/ 71 w 71"/>
                  <a:gd name="T3" fmla="*/ 11 h 75"/>
                  <a:gd name="T4" fmla="*/ 71 w 71"/>
                  <a:gd name="T5" fmla="*/ 2 h 75"/>
                  <a:gd name="T6" fmla="*/ 66 w 71"/>
                  <a:gd name="T7" fmla="*/ 0 h 75"/>
                  <a:gd name="T8" fmla="*/ 0 w 71"/>
                  <a:gd name="T9" fmla="*/ 66 h 75"/>
                  <a:gd name="T10" fmla="*/ 6 w 71"/>
                  <a:gd name="T11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1" h="75">
                    <a:moveTo>
                      <a:pt x="6" y="75"/>
                    </a:moveTo>
                    <a:cubicBezTo>
                      <a:pt x="71" y="11"/>
                      <a:pt x="71" y="11"/>
                      <a:pt x="71" y="11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68" y="2"/>
                      <a:pt x="67" y="1"/>
                      <a:pt x="66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1" y="70"/>
                      <a:pt x="3" y="72"/>
                      <a:pt x="6" y="7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64" name="Freeform 430"/>
              <p:cNvSpPr/>
              <p:nvPr/>
            </p:nvSpPr>
            <p:spPr bwMode="auto">
              <a:xfrm>
                <a:off x="1510" y="1550"/>
                <a:ext cx="51" cy="55"/>
              </a:xfrm>
              <a:custGeom>
                <a:avLst/>
                <a:gdLst>
                  <a:gd name="T0" fmla="*/ 5 w 51"/>
                  <a:gd name="T1" fmla="*/ 54 h 54"/>
                  <a:gd name="T2" fmla="*/ 5 w 51"/>
                  <a:gd name="T3" fmla="*/ 48 h 54"/>
                  <a:gd name="T4" fmla="*/ 14 w 51"/>
                  <a:gd name="T5" fmla="*/ 44 h 54"/>
                  <a:gd name="T6" fmla="*/ 19 w 51"/>
                  <a:gd name="T7" fmla="*/ 46 h 54"/>
                  <a:gd name="T8" fmla="*/ 36 w 51"/>
                  <a:gd name="T9" fmla="*/ 30 h 54"/>
                  <a:gd name="T10" fmla="*/ 44 w 51"/>
                  <a:gd name="T11" fmla="*/ 19 h 54"/>
                  <a:gd name="T12" fmla="*/ 44 w 51"/>
                  <a:gd name="T13" fmla="*/ 11 h 54"/>
                  <a:gd name="T14" fmla="*/ 45 w 51"/>
                  <a:gd name="T15" fmla="*/ 8 h 54"/>
                  <a:gd name="T16" fmla="*/ 51 w 51"/>
                  <a:gd name="T17" fmla="*/ 3 h 54"/>
                  <a:gd name="T18" fmla="*/ 50 w 51"/>
                  <a:gd name="T19" fmla="*/ 0 h 54"/>
                  <a:gd name="T20" fmla="*/ 0 w 51"/>
                  <a:gd name="T21" fmla="*/ 51 h 54"/>
                  <a:gd name="T22" fmla="*/ 5 w 51"/>
                  <a:gd name="T23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" h="54">
                    <a:moveTo>
                      <a:pt x="5" y="54"/>
                    </a:moveTo>
                    <a:cubicBezTo>
                      <a:pt x="5" y="52"/>
                      <a:pt x="5" y="50"/>
                      <a:pt x="5" y="48"/>
                    </a:cubicBezTo>
                    <a:cubicBezTo>
                      <a:pt x="8" y="47"/>
                      <a:pt x="9" y="44"/>
                      <a:pt x="14" y="44"/>
                    </a:cubicBezTo>
                    <a:cubicBezTo>
                      <a:pt x="16" y="44"/>
                      <a:pt x="17" y="45"/>
                      <a:pt x="19" y="46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6" y="26"/>
                      <a:pt x="44" y="21"/>
                      <a:pt x="44" y="19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0"/>
                      <a:pt x="44" y="12"/>
                      <a:pt x="45" y="8"/>
                    </a:cubicBezTo>
                    <a:cubicBezTo>
                      <a:pt x="45" y="5"/>
                      <a:pt x="48" y="3"/>
                      <a:pt x="51" y="3"/>
                    </a:cubicBezTo>
                    <a:cubicBezTo>
                      <a:pt x="50" y="2"/>
                      <a:pt x="50" y="1"/>
                      <a:pt x="50" y="0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1" y="52"/>
                      <a:pt x="2" y="54"/>
                      <a:pt x="5" y="5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65" name="Freeform 431"/>
              <p:cNvSpPr/>
              <p:nvPr/>
            </p:nvSpPr>
            <p:spPr bwMode="auto">
              <a:xfrm>
                <a:off x="1493" y="1606"/>
                <a:ext cx="18" cy="23"/>
              </a:xfrm>
              <a:custGeom>
                <a:avLst/>
                <a:gdLst>
                  <a:gd name="T0" fmla="*/ 1 w 17"/>
                  <a:gd name="T1" fmla="*/ 15 h 23"/>
                  <a:gd name="T2" fmla="*/ 6 w 17"/>
                  <a:gd name="T3" fmla="*/ 15 h 23"/>
                  <a:gd name="T4" fmla="*/ 2 w 17"/>
                  <a:gd name="T5" fmla="*/ 19 h 23"/>
                  <a:gd name="T6" fmla="*/ 3 w 17"/>
                  <a:gd name="T7" fmla="*/ 23 h 23"/>
                  <a:gd name="T8" fmla="*/ 17 w 17"/>
                  <a:gd name="T9" fmla="*/ 10 h 23"/>
                  <a:gd name="T10" fmla="*/ 15 w 17"/>
                  <a:gd name="T11" fmla="*/ 8 h 23"/>
                  <a:gd name="T12" fmla="*/ 16 w 17"/>
                  <a:gd name="T13" fmla="*/ 4 h 23"/>
                  <a:gd name="T14" fmla="*/ 12 w 17"/>
                  <a:gd name="T15" fmla="*/ 0 h 23"/>
                  <a:gd name="T16" fmla="*/ 0 w 17"/>
                  <a:gd name="T17" fmla="*/ 12 h 23"/>
                  <a:gd name="T18" fmla="*/ 0 w 17"/>
                  <a:gd name="T19" fmla="*/ 12 h 23"/>
                  <a:gd name="T20" fmla="*/ 1 w 17"/>
                  <a:gd name="T21" fmla="*/ 1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" h="23">
                    <a:moveTo>
                      <a:pt x="1" y="15"/>
                    </a:moveTo>
                    <a:cubicBezTo>
                      <a:pt x="3" y="15"/>
                      <a:pt x="4" y="15"/>
                      <a:pt x="6" y="15"/>
                    </a:cubicBezTo>
                    <a:cubicBezTo>
                      <a:pt x="5" y="18"/>
                      <a:pt x="2" y="17"/>
                      <a:pt x="2" y="19"/>
                    </a:cubicBezTo>
                    <a:cubicBezTo>
                      <a:pt x="2" y="20"/>
                      <a:pt x="3" y="22"/>
                      <a:pt x="3" y="23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5" y="9"/>
                      <a:pt x="15" y="8"/>
                      <a:pt x="15" y="8"/>
                    </a:cubicBezTo>
                    <a:cubicBezTo>
                      <a:pt x="15" y="7"/>
                      <a:pt x="15" y="6"/>
                      <a:pt x="16" y="4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0" y="15"/>
                      <a:pt x="1" y="1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66" name="Freeform 432"/>
              <p:cNvSpPr/>
              <p:nvPr/>
            </p:nvSpPr>
            <p:spPr bwMode="auto">
              <a:xfrm>
                <a:off x="1506" y="1633"/>
                <a:ext cx="3" cy="1"/>
              </a:xfrm>
              <a:custGeom>
                <a:avLst/>
                <a:gdLst>
                  <a:gd name="T0" fmla="*/ 3 w 3"/>
                  <a:gd name="T1" fmla="*/ 1 h 1"/>
                  <a:gd name="T2" fmla="*/ 1 w 3"/>
                  <a:gd name="T3" fmla="*/ 0 h 1"/>
                  <a:gd name="T4" fmla="*/ 0 w 3"/>
                  <a:gd name="T5" fmla="*/ 1 h 1"/>
                  <a:gd name="T6" fmla="*/ 3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2" y="1"/>
                      <a:pt x="1" y="1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3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67" name="Freeform 433"/>
              <p:cNvSpPr/>
              <p:nvPr/>
            </p:nvSpPr>
            <p:spPr bwMode="auto">
              <a:xfrm>
                <a:off x="1516" y="1622"/>
                <a:ext cx="3" cy="3"/>
              </a:xfrm>
              <a:custGeom>
                <a:avLst/>
                <a:gdLst>
                  <a:gd name="T0" fmla="*/ 3 w 3"/>
                  <a:gd name="T1" fmla="*/ 2 h 3"/>
                  <a:gd name="T2" fmla="*/ 2 w 3"/>
                  <a:gd name="T3" fmla="*/ 0 h 3"/>
                  <a:gd name="T4" fmla="*/ 0 w 3"/>
                  <a:gd name="T5" fmla="*/ 3 h 3"/>
                  <a:gd name="T6" fmla="*/ 3 w 3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3" y="2"/>
                      <a:pt x="3" y="1"/>
                      <a:pt x="2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2" y="3"/>
                      <a:pt x="3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68" name="Freeform 434"/>
              <p:cNvSpPr/>
              <p:nvPr/>
            </p:nvSpPr>
            <p:spPr bwMode="auto">
              <a:xfrm>
                <a:off x="1514" y="1626"/>
                <a:ext cx="1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69" name="Freeform 435"/>
              <p:cNvSpPr/>
              <p:nvPr/>
            </p:nvSpPr>
            <p:spPr bwMode="auto">
              <a:xfrm>
                <a:off x="1367" y="1350"/>
                <a:ext cx="30" cy="30"/>
              </a:xfrm>
              <a:custGeom>
                <a:avLst/>
                <a:gdLst>
                  <a:gd name="T0" fmla="*/ 19 w 30"/>
                  <a:gd name="T1" fmla="*/ 7 h 30"/>
                  <a:gd name="T2" fmla="*/ 6 w 30"/>
                  <a:gd name="T3" fmla="*/ 17 h 30"/>
                  <a:gd name="T4" fmla="*/ 0 w 30"/>
                  <a:gd name="T5" fmla="*/ 23 h 30"/>
                  <a:gd name="T6" fmla="*/ 0 w 30"/>
                  <a:gd name="T7" fmla="*/ 30 h 30"/>
                  <a:gd name="T8" fmla="*/ 30 w 30"/>
                  <a:gd name="T9" fmla="*/ 0 h 30"/>
                  <a:gd name="T10" fmla="*/ 19 w 30"/>
                  <a:gd name="T11" fmla="*/ 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19" y="7"/>
                    </a:moveTo>
                    <a:cubicBezTo>
                      <a:pt x="13" y="9"/>
                      <a:pt x="10" y="12"/>
                      <a:pt x="6" y="17"/>
                    </a:cubicBezTo>
                    <a:cubicBezTo>
                      <a:pt x="5" y="19"/>
                      <a:pt x="0" y="19"/>
                      <a:pt x="0" y="23"/>
                    </a:cubicBezTo>
                    <a:cubicBezTo>
                      <a:pt x="0" y="26"/>
                      <a:pt x="0" y="28"/>
                      <a:pt x="0" y="3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4" y="1"/>
                      <a:pt x="23" y="6"/>
                      <a:pt x="19" y="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70" name="Freeform 436"/>
              <p:cNvSpPr/>
              <p:nvPr/>
            </p:nvSpPr>
            <p:spPr bwMode="auto">
              <a:xfrm>
                <a:off x="1395" y="1345"/>
                <a:ext cx="7" cy="4"/>
              </a:xfrm>
              <a:custGeom>
                <a:avLst/>
                <a:gdLst>
                  <a:gd name="T0" fmla="*/ 0 w 7"/>
                  <a:gd name="T1" fmla="*/ 3 h 4"/>
                  <a:gd name="T2" fmla="*/ 4 w 7"/>
                  <a:gd name="T3" fmla="*/ 4 h 4"/>
                  <a:gd name="T4" fmla="*/ 7 w 7"/>
                  <a:gd name="T5" fmla="*/ 0 h 4"/>
                  <a:gd name="T6" fmla="*/ 0 w 7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0" y="3"/>
                    </a:moveTo>
                    <a:cubicBezTo>
                      <a:pt x="2" y="3"/>
                      <a:pt x="2" y="4"/>
                      <a:pt x="4" y="4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5" y="1"/>
                      <a:pt x="3" y="2"/>
                      <a:pt x="0" y="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71" name="Freeform 437"/>
              <p:cNvSpPr/>
              <p:nvPr/>
            </p:nvSpPr>
            <p:spPr bwMode="auto">
              <a:xfrm>
                <a:off x="1423" y="1265"/>
                <a:ext cx="59" cy="60"/>
              </a:xfrm>
              <a:custGeom>
                <a:avLst/>
                <a:gdLst>
                  <a:gd name="T0" fmla="*/ 18 w 59"/>
                  <a:gd name="T1" fmla="*/ 35 h 60"/>
                  <a:gd name="T2" fmla="*/ 5 w 59"/>
                  <a:gd name="T3" fmla="*/ 46 h 60"/>
                  <a:gd name="T4" fmla="*/ 2 w 59"/>
                  <a:gd name="T5" fmla="*/ 53 h 60"/>
                  <a:gd name="T6" fmla="*/ 0 w 59"/>
                  <a:gd name="T7" fmla="*/ 60 h 60"/>
                  <a:gd name="T8" fmla="*/ 59 w 59"/>
                  <a:gd name="T9" fmla="*/ 0 h 60"/>
                  <a:gd name="T10" fmla="*/ 48 w 59"/>
                  <a:gd name="T11" fmla="*/ 3 h 60"/>
                  <a:gd name="T12" fmla="*/ 50 w 59"/>
                  <a:gd name="T13" fmla="*/ 5 h 60"/>
                  <a:gd name="T14" fmla="*/ 44 w 59"/>
                  <a:gd name="T15" fmla="*/ 6 h 60"/>
                  <a:gd name="T16" fmla="*/ 38 w 59"/>
                  <a:gd name="T17" fmla="*/ 10 h 60"/>
                  <a:gd name="T18" fmla="*/ 42 w 59"/>
                  <a:gd name="T19" fmla="*/ 11 h 60"/>
                  <a:gd name="T20" fmla="*/ 37 w 59"/>
                  <a:gd name="T21" fmla="*/ 18 h 60"/>
                  <a:gd name="T22" fmla="*/ 29 w 59"/>
                  <a:gd name="T23" fmla="*/ 15 h 60"/>
                  <a:gd name="T24" fmla="*/ 24 w 59"/>
                  <a:gd name="T25" fmla="*/ 20 h 60"/>
                  <a:gd name="T26" fmla="*/ 33 w 59"/>
                  <a:gd name="T27" fmla="*/ 17 h 60"/>
                  <a:gd name="T28" fmla="*/ 18 w 59"/>
                  <a:gd name="T29" fmla="*/ 35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9" h="60">
                    <a:moveTo>
                      <a:pt x="18" y="35"/>
                    </a:moveTo>
                    <a:cubicBezTo>
                      <a:pt x="12" y="37"/>
                      <a:pt x="9" y="41"/>
                      <a:pt x="5" y="46"/>
                    </a:cubicBezTo>
                    <a:cubicBezTo>
                      <a:pt x="5" y="47"/>
                      <a:pt x="2" y="53"/>
                      <a:pt x="2" y="53"/>
                    </a:cubicBezTo>
                    <a:cubicBezTo>
                      <a:pt x="1" y="53"/>
                      <a:pt x="1" y="57"/>
                      <a:pt x="0" y="6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6" y="1"/>
                      <a:pt x="50" y="1"/>
                      <a:pt x="48" y="3"/>
                    </a:cubicBezTo>
                    <a:cubicBezTo>
                      <a:pt x="49" y="4"/>
                      <a:pt x="49" y="4"/>
                      <a:pt x="50" y="5"/>
                    </a:cubicBezTo>
                    <a:cubicBezTo>
                      <a:pt x="48" y="7"/>
                      <a:pt x="46" y="6"/>
                      <a:pt x="44" y="6"/>
                    </a:cubicBezTo>
                    <a:cubicBezTo>
                      <a:pt x="41" y="6"/>
                      <a:pt x="39" y="8"/>
                      <a:pt x="38" y="10"/>
                    </a:cubicBezTo>
                    <a:cubicBezTo>
                      <a:pt x="40" y="10"/>
                      <a:pt x="40" y="10"/>
                      <a:pt x="42" y="11"/>
                    </a:cubicBezTo>
                    <a:cubicBezTo>
                      <a:pt x="42" y="11"/>
                      <a:pt x="39" y="18"/>
                      <a:pt x="37" y="18"/>
                    </a:cubicBezTo>
                    <a:cubicBezTo>
                      <a:pt x="34" y="18"/>
                      <a:pt x="33" y="16"/>
                      <a:pt x="29" y="15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7" y="19"/>
                      <a:pt x="29" y="18"/>
                      <a:pt x="33" y="17"/>
                    </a:cubicBezTo>
                    <a:cubicBezTo>
                      <a:pt x="32" y="23"/>
                      <a:pt x="24" y="32"/>
                      <a:pt x="18" y="3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72" name="Freeform 438"/>
              <p:cNvSpPr/>
              <p:nvPr/>
            </p:nvSpPr>
            <p:spPr bwMode="auto">
              <a:xfrm>
                <a:off x="1369" y="1250"/>
                <a:ext cx="158" cy="151"/>
              </a:xfrm>
              <a:custGeom>
                <a:avLst/>
                <a:gdLst>
                  <a:gd name="T0" fmla="*/ 3 w 157"/>
                  <a:gd name="T1" fmla="*/ 143 h 150"/>
                  <a:gd name="T2" fmla="*/ 0 w 157"/>
                  <a:gd name="T3" fmla="*/ 150 h 150"/>
                  <a:gd name="T4" fmla="*/ 9 w 157"/>
                  <a:gd name="T5" fmla="*/ 149 h 150"/>
                  <a:gd name="T6" fmla="*/ 157 w 157"/>
                  <a:gd name="T7" fmla="*/ 0 h 150"/>
                  <a:gd name="T8" fmla="*/ 144 w 157"/>
                  <a:gd name="T9" fmla="*/ 4 h 150"/>
                  <a:gd name="T10" fmla="*/ 140 w 157"/>
                  <a:gd name="T11" fmla="*/ 2 h 150"/>
                  <a:gd name="T12" fmla="*/ 136 w 157"/>
                  <a:gd name="T13" fmla="*/ 7 h 150"/>
                  <a:gd name="T14" fmla="*/ 139 w 157"/>
                  <a:gd name="T15" fmla="*/ 8 h 150"/>
                  <a:gd name="T16" fmla="*/ 133 w 157"/>
                  <a:gd name="T17" fmla="*/ 10 h 150"/>
                  <a:gd name="T18" fmla="*/ 128 w 157"/>
                  <a:gd name="T19" fmla="*/ 15 h 150"/>
                  <a:gd name="T20" fmla="*/ 129 w 157"/>
                  <a:gd name="T21" fmla="*/ 15 h 150"/>
                  <a:gd name="T22" fmla="*/ 129 w 157"/>
                  <a:gd name="T23" fmla="*/ 15 h 150"/>
                  <a:gd name="T24" fmla="*/ 2 w 157"/>
                  <a:gd name="T25" fmla="*/ 141 h 150"/>
                  <a:gd name="T26" fmla="*/ 3 w 157"/>
                  <a:gd name="T27" fmla="*/ 143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7" h="150">
                    <a:moveTo>
                      <a:pt x="3" y="143"/>
                    </a:moveTo>
                    <a:cubicBezTo>
                      <a:pt x="2" y="145"/>
                      <a:pt x="0" y="148"/>
                      <a:pt x="0" y="150"/>
                    </a:cubicBezTo>
                    <a:cubicBezTo>
                      <a:pt x="4" y="149"/>
                      <a:pt x="4" y="149"/>
                      <a:pt x="9" y="149"/>
                    </a:cubicBezTo>
                    <a:cubicBezTo>
                      <a:pt x="157" y="0"/>
                      <a:pt x="157" y="0"/>
                      <a:pt x="157" y="0"/>
                    </a:cubicBezTo>
                    <a:cubicBezTo>
                      <a:pt x="154" y="0"/>
                      <a:pt x="148" y="4"/>
                      <a:pt x="144" y="4"/>
                    </a:cubicBezTo>
                    <a:cubicBezTo>
                      <a:pt x="143" y="4"/>
                      <a:pt x="142" y="3"/>
                      <a:pt x="140" y="2"/>
                    </a:cubicBezTo>
                    <a:cubicBezTo>
                      <a:pt x="136" y="7"/>
                      <a:pt x="136" y="7"/>
                      <a:pt x="136" y="7"/>
                    </a:cubicBezTo>
                    <a:cubicBezTo>
                      <a:pt x="137" y="7"/>
                      <a:pt x="138" y="7"/>
                      <a:pt x="139" y="8"/>
                    </a:cubicBezTo>
                    <a:cubicBezTo>
                      <a:pt x="137" y="9"/>
                      <a:pt x="135" y="9"/>
                      <a:pt x="133" y="10"/>
                    </a:cubicBezTo>
                    <a:cubicBezTo>
                      <a:pt x="128" y="15"/>
                      <a:pt x="128" y="15"/>
                      <a:pt x="128" y="15"/>
                    </a:cubicBezTo>
                    <a:cubicBezTo>
                      <a:pt x="128" y="15"/>
                      <a:pt x="129" y="15"/>
                      <a:pt x="129" y="15"/>
                    </a:cubicBezTo>
                    <a:cubicBezTo>
                      <a:pt x="129" y="15"/>
                      <a:pt x="129" y="15"/>
                      <a:pt x="129" y="15"/>
                    </a:cubicBezTo>
                    <a:cubicBezTo>
                      <a:pt x="2" y="141"/>
                      <a:pt x="2" y="141"/>
                      <a:pt x="2" y="141"/>
                    </a:cubicBezTo>
                    <a:cubicBezTo>
                      <a:pt x="3" y="142"/>
                      <a:pt x="2" y="142"/>
                      <a:pt x="3" y="14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73" name="Freeform 439"/>
              <p:cNvSpPr/>
              <p:nvPr/>
            </p:nvSpPr>
            <p:spPr bwMode="auto">
              <a:xfrm>
                <a:off x="1378" y="1249"/>
                <a:ext cx="177" cy="167"/>
              </a:xfrm>
              <a:custGeom>
                <a:avLst/>
                <a:gdLst>
                  <a:gd name="T0" fmla="*/ 15 w 176"/>
                  <a:gd name="T1" fmla="*/ 163 h 166"/>
                  <a:gd name="T2" fmla="*/ 31 w 176"/>
                  <a:gd name="T3" fmla="*/ 148 h 166"/>
                  <a:gd name="T4" fmla="*/ 31 w 176"/>
                  <a:gd name="T5" fmla="*/ 147 h 166"/>
                  <a:gd name="T6" fmla="*/ 31 w 176"/>
                  <a:gd name="T7" fmla="*/ 147 h 166"/>
                  <a:gd name="T8" fmla="*/ 176 w 176"/>
                  <a:gd name="T9" fmla="*/ 2 h 166"/>
                  <a:gd name="T10" fmla="*/ 175 w 176"/>
                  <a:gd name="T11" fmla="*/ 2 h 166"/>
                  <a:gd name="T12" fmla="*/ 171 w 176"/>
                  <a:gd name="T13" fmla="*/ 6 h 166"/>
                  <a:gd name="T14" fmla="*/ 168 w 176"/>
                  <a:gd name="T15" fmla="*/ 0 h 166"/>
                  <a:gd name="T16" fmla="*/ 158 w 176"/>
                  <a:gd name="T17" fmla="*/ 8 h 166"/>
                  <a:gd name="T18" fmla="*/ 157 w 176"/>
                  <a:gd name="T19" fmla="*/ 6 h 166"/>
                  <a:gd name="T20" fmla="*/ 0 w 176"/>
                  <a:gd name="T21" fmla="*/ 163 h 166"/>
                  <a:gd name="T22" fmla="*/ 5 w 176"/>
                  <a:gd name="T23" fmla="*/ 166 h 166"/>
                  <a:gd name="T24" fmla="*/ 15 w 176"/>
                  <a:gd name="T25" fmla="*/ 163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6" h="166">
                    <a:moveTo>
                      <a:pt x="15" y="163"/>
                    </a:moveTo>
                    <a:cubicBezTo>
                      <a:pt x="31" y="148"/>
                      <a:pt x="31" y="148"/>
                      <a:pt x="31" y="148"/>
                    </a:cubicBezTo>
                    <a:cubicBezTo>
                      <a:pt x="31" y="147"/>
                      <a:pt x="31" y="147"/>
                      <a:pt x="31" y="147"/>
                    </a:cubicBezTo>
                    <a:cubicBezTo>
                      <a:pt x="31" y="147"/>
                      <a:pt x="31" y="147"/>
                      <a:pt x="31" y="147"/>
                    </a:cubicBezTo>
                    <a:cubicBezTo>
                      <a:pt x="176" y="2"/>
                      <a:pt x="176" y="2"/>
                      <a:pt x="176" y="2"/>
                    </a:cubicBezTo>
                    <a:cubicBezTo>
                      <a:pt x="176" y="2"/>
                      <a:pt x="175" y="2"/>
                      <a:pt x="175" y="2"/>
                    </a:cubicBezTo>
                    <a:cubicBezTo>
                      <a:pt x="173" y="2"/>
                      <a:pt x="172" y="4"/>
                      <a:pt x="171" y="6"/>
                    </a:cubicBezTo>
                    <a:cubicBezTo>
                      <a:pt x="168" y="6"/>
                      <a:pt x="168" y="3"/>
                      <a:pt x="168" y="0"/>
                    </a:cubicBezTo>
                    <a:cubicBezTo>
                      <a:pt x="164" y="3"/>
                      <a:pt x="162" y="4"/>
                      <a:pt x="158" y="8"/>
                    </a:cubicBezTo>
                    <a:cubicBezTo>
                      <a:pt x="158" y="7"/>
                      <a:pt x="157" y="7"/>
                      <a:pt x="157" y="6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3" y="165"/>
                      <a:pt x="5" y="166"/>
                      <a:pt x="5" y="166"/>
                    </a:cubicBezTo>
                    <a:cubicBezTo>
                      <a:pt x="9" y="166"/>
                      <a:pt x="12" y="165"/>
                      <a:pt x="15" y="16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74" name="Freeform 440"/>
              <p:cNvSpPr/>
              <p:nvPr/>
            </p:nvSpPr>
            <p:spPr bwMode="auto">
              <a:xfrm>
                <a:off x="1413" y="1264"/>
                <a:ext cx="154" cy="153"/>
              </a:xfrm>
              <a:custGeom>
                <a:avLst/>
                <a:gdLst>
                  <a:gd name="T0" fmla="*/ 0 w 153"/>
                  <a:gd name="T1" fmla="*/ 142 h 152"/>
                  <a:gd name="T2" fmla="*/ 6 w 153"/>
                  <a:gd name="T3" fmla="*/ 152 h 152"/>
                  <a:gd name="T4" fmla="*/ 48 w 153"/>
                  <a:gd name="T5" fmla="*/ 110 h 152"/>
                  <a:gd name="T6" fmla="*/ 48 w 153"/>
                  <a:gd name="T7" fmla="*/ 110 h 152"/>
                  <a:gd name="T8" fmla="*/ 49 w 153"/>
                  <a:gd name="T9" fmla="*/ 109 h 152"/>
                  <a:gd name="T10" fmla="*/ 49 w 153"/>
                  <a:gd name="T11" fmla="*/ 109 h 152"/>
                  <a:gd name="T12" fmla="*/ 50 w 153"/>
                  <a:gd name="T13" fmla="*/ 99 h 152"/>
                  <a:gd name="T14" fmla="*/ 63 w 153"/>
                  <a:gd name="T15" fmla="*/ 90 h 152"/>
                  <a:gd name="T16" fmla="*/ 74 w 153"/>
                  <a:gd name="T17" fmla="*/ 83 h 152"/>
                  <a:gd name="T18" fmla="*/ 81 w 153"/>
                  <a:gd name="T19" fmla="*/ 77 h 152"/>
                  <a:gd name="T20" fmla="*/ 81 w 153"/>
                  <a:gd name="T21" fmla="*/ 74 h 152"/>
                  <a:gd name="T22" fmla="*/ 81 w 153"/>
                  <a:gd name="T23" fmla="*/ 68 h 152"/>
                  <a:gd name="T24" fmla="*/ 98 w 153"/>
                  <a:gd name="T25" fmla="*/ 57 h 152"/>
                  <a:gd name="T26" fmla="*/ 100 w 153"/>
                  <a:gd name="T27" fmla="*/ 57 h 152"/>
                  <a:gd name="T28" fmla="*/ 139 w 153"/>
                  <a:gd name="T29" fmla="*/ 19 h 152"/>
                  <a:gd name="T30" fmla="*/ 139 w 153"/>
                  <a:gd name="T31" fmla="*/ 18 h 152"/>
                  <a:gd name="T32" fmla="*/ 153 w 153"/>
                  <a:gd name="T33" fmla="*/ 3 h 152"/>
                  <a:gd name="T34" fmla="*/ 143 w 153"/>
                  <a:gd name="T35" fmla="*/ 2 h 152"/>
                  <a:gd name="T36" fmla="*/ 142 w 153"/>
                  <a:gd name="T37" fmla="*/ 0 h 152"/>
                  <a:gd name="T38" fmla="*/ 0 w 153"/>
                  <a:gd name="T39" fmla="*/ 142 h 152"/>
                  <a:gd name="T40" fmla="*/ 0 w 153"/>
                  <a:gd name="T41" fmla="*/ 14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3" h="152">
                    <a:moveTo>
                      <a:pt x="0" y="142"/>
                    </a:moveTo>
                    <a:cubicBezTo>
                      <a:pt x="0" y="147"/>
                      <a:pt x="4" y="148"/>
                      <a:pt x="6" y="152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8" y="109"/>
                      <a:pt x="49" y="109"/>
                      <a:pt x="49" y="109"/>
                    </a:cubicBezTo>
                    <a:cubicBezTo>
                      <a:pt x="49" y="109"/>
                      <a:pt x="49" y="109"/>
                      <a:pt x="49" y="109"/>
                    </a:cubicBezTo>
                    <a:cubicBezTo>
                      <a:pt x="51" y="106"/>
                      <a:pt x="48" y="102"/>
                      <a:pt x="50" y="99"/>
                    </a:cubicBezTo>
                    <a:cubicBezTo>
                      <a:pt x="53" y="94"/>
                      <a:pt x="58" y="93"/>
                      <a:pt x="63" y="90"/>
                    </a:cubicBezTo>
                    <a:cubicBezTo>
                      <a:pt x="66" y="88"/>
                      <a:pt x="70" y="86"/>
                      <a:pt x="74" y="83"/>
                    </a:cubicBezTo>
                    <a:cubicBezTo>
                      <a:pt x="81" y="77"/>
                      <a:pt x="81" y="77"/>
                      <a:pt x="81" y="77"/>
                    </a:cubicBezTo>
                    <a:cubicBezTo>
                      <a:pt x="81" y="76"/>
                      <a:pt x="81" y="75"/>
                      <a:pt x="81" y="74"/>
                    </a:cubicBezTo>
                    <a:cubicBezTo>
                      <a:pt x="82" y="73"/>
                      <a:pt x="81" y="71"/>
                      <a:pt x="81" y="68"/>
                    </a:cubicBezTo>
                    <a:cubicBezTo>
                      <a:pt x="81" y="60"/>
                      <a:pt x="89" y="57"/>
                      <a:pt x="98" y="57"/>
                    </a:cubicBezTo>
                    <a:cubicBezTo>
                      <a:pt x="99" y="57"/>
                      <a:pt x="99" y="57"/>
                      <a:pt x="100" y="57"/>
                    </a:cubicBezTo>
                    <a:cubicBezTo>
                      <a:pt x="139" y="19"/>
                      <a:pt x="139" y="19"/>
                      <a:pt x="139" y="19"/>
                    </a:cubicBezTo>
                    <a:cubicBezTo>
                      <a:pt x="139" y="18"/>
                      <a:pt x="139" y="18"/>
                      <a:pt x="139" y="18"/>
                    </a:cubicBezTo>
                    <a:cubicBezTo>
                      <a:pt x="139" y="11"/>
                      <a:pt x="149" y="6"/>
                      <a:pt x="153" y="3"/>
                    </a:cubicBezTo>
                    <a:cubicBezTo>
                      <a:pt x="152" y="3"/>
                      <a:pt x="146" y="3"/>
                      <a:pt x="143" y="2"/>
                    </a:cubicBezTo>
                    <a:cubicBezTo>
                      <a:pt x="143" y="1"/>
                      <a:pt x="143" y="1"/>
                      <a:pt x="142" y="0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42"/>
                      <a:pt x="0" y="142"/>
                      <a:pt x="0" y="14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75" name="Freeform 441"/>
              <p:cNvSpPr/>
              <p:nvPr/>
            </p:nvSpPr>
            <p:spPr bwMode="auto">
              <a:xfrm>
                <a:off x="1491" y="1289"/>
                <a:ext cx="71" cy="81"/>
              </a:xfrm>
              <a:custGeom>
                <a:avLst/>
                <a:gdLst>
                  <a:gd name="T0" fmla="*/ 36 w 70"/>
                  <a:gd name="T1" fmla="*/ 40 h 81"/>
                  <a:gd name="T2" fmla="*/ 25 w 70"/>
                  <a:gd name="T3" fmla="*/ 49 h 81"/>
                  <a:gd name="T4" fmla="*/ 0 w 70"/>
                  <a:gd name="T5" fmla="*/ 68 h 81"/>
                  <a:gd name="T6" fmla="*/ 0 w 70"/>
                  <a:gd name="T7" fmla="*/ 68 h 81"/>
                  <a:gd name="T8" fmla="*/ 0 w 70"/>
                  <a:gd name="T9" fmla="*/ 74 h 81"/>
                  <a:gd name="T10" fmla="*/ 2 w 70"/>
                  <a:gd name="T11" fmla="*/ 81 h 81"/>
                  <a:gd name="T12" fmla="*/ 66 w 70"/>
                  <a:gd name="T13" fmla="*/ 17 h 81"/>
                  <a:gd name="T14" fmla="*/ 65 w 70"/>
                  <a:gd name="T15" fmla="*/ 15 h 81"/>
                  <a:gd name="T16" fmla="*/ 70 w 70"/>
                  <a:gd name="T17" fmla="*/ 4 h 81"/>
                  <a:gd name="T18" fmla="*/ 69 w 70"/>
                  <a:gd name="T19" fmla="*/ 0 h 81"/>
                  <a:gd name="T20" fmla="*/ 33 w 70"/>
                  <a:gd name="T21" fmla="*/ 35 h 81"/>
                  <a:gd name="T22" fmla="*/ 36 w 70"/>
                  <a:gd name="T23" fmla="*/ 4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0" h="81">
                    <a:moveTo>
                      <a:pt x="36" y="40"/>
                    </a:moveTo>
                    <a:cubicBezTo>
                      <a:pt x="36" y="45"/>
                      <a:pt x="29" y="46"/>
                      <a:pt x="25" y="49"/>
                    </a:cubicBezTo>
                    <a:cubicBezTo>
                      <a:pt x="18" y="53"/>
                      <a:pt x="12" y="68"/>
                      <a:pt x="0" y="68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1" y="70"/>
                      <a:pt x="0" y="72"/>
                      <a:pt x="0" y="74"/>
                    </a:cubicBezTo>
                    <a:cubicBezTo>
                      <a:pt x="0" y="75"/>
                      <a:pt x="1" y="78"/>
                      <a:pt x="2" y="81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6" y="17"/>
                      <a:pt x="65" y="16"/>
                      <a:pt x="65" y="15"/>
                    </a:cubicBezTo>
                    <a:cubicBezTo>
                      <a:pt x="65" y="11"/>
                      <a:pt x="70" y="8"/>
                      <a:pt x="70" y="4"/>
                    </a:cubicBezTo>
                    <a:cubicBezTo>
                      <a:pt x="70" y="2"/>
                      <a:pt x="70" y="1"/>
                      <a:pt x="69" y="0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5" y="36"/>
                      <a:pt x="36" y="38"/>
                      <a:pt x="36" y="4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76" name="Freeform 442"/>
              <p:cNvSpPr/>
              <p:nvPr/>
            </p:nvSpPr>
            <p:spPr bwMode="auto">
              <a:xfrm>
                <a:off x="1421" y="1385"/>
                <a:ext cx="51" cy="54"/>
              </a:xfrm>
              <a:custGeom>
                <a:avLst/>
                <a:gdLst>
                  <a:gd name="T0" fmla="*/ 3 w 51"/>
                  <a:gd name="T1" fmla="*/ 49 h 53"/>
                  <a:gd name="T2" fmla="*/ 4 w 51"/>
                  <a:gd name="T3" fmla="*/ 53 h 53"/>
                  <a:gd name="T4" fmla="*/ 51 w 51"/>
                  <a:gd name="T5" fmla="*/ 6 h 53"/>
                  <a:gd name="T6" fmla="*/ 43 w 51"/>
                  <a:gd name="T7" fmla="*/ 0 h 53"/>
                  <a:gd name="T8" fmla="*/ 0 w 51"/>
                  <a:gd name="T9" fmla="*/ 42 h 53"/>
                  <a:gd name="T10" fmla="*/ 4 w 51"/>
                  <a:gd name="T11" fmla="*/ 46 h 53"/>
                  <a:gd name="T12" fmla="*/ 3 w 51"/>
                  <a:gd name="T13" fmla="*/ 4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" h="53">
                    <a:moveTo>
                      <a:pt x="3" y="49"/>
                    </a:moveTo>
                    <a:cubicBezTo>
                      <a:pt x="3" y="50"/>
                      <a:pt x="4" y="51"/>
                      <a:pt x="4" y="53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49" y="3"/>
                      <a:pt x="46" y="1"/>
                      <a:pt x="43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3"/>
                      <a:pt x="2" y="45"/>
                      <a:pt x="4" y="46"/>
                    </a:cubicBezTo>
                    <a:cubicBezTo>
                      <a:pt x="4" y="47"/>
                      <a:pt x="3" y="48"/>
                      <a:pt x="3" y="4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77" name="Freeform 443"/>
              <p:cNvSpPr/>
              <p:nvPr/>
            </p:nvSpPr>
            <p:spPr bwMode="auto">
              <a:xfrm>
                <a:off x="1430" y="1423"/>
                <a:ext cx="29" cy="25"/>
              </a:xfrm>
              <a:custGeom>
                <a:avLst/>
                <a:gdLst>
                  <a:gd name="T0" fmla="*/ 14 w 29"/>
                  <a:gd name="T1" fmla="*/ 16 h 25"/>
                  <a:gd name="T2" fmla="*/ 21 w 29"/>
                  <a:gd name="T3" fmla="*/ 16 h 25"/>
                  <a:gd name="T4" fmla="*/ 29 w 29"/>
                  <a:gd name="T5" fmla="*/ 3 h 25"/>
                  <a:gd name="T6" fmla="*/ 25 w 29"/>
                  <a:gd name="T7" fmla="*/ 0 h 25"/>
                  <a:gd name="T8" fmla="*/ 0 w 29"/>
                  <a:gd name="T9" fmla="*/ 25 h 25"/>
                  <a:gd name="T10" fmla="*/ 14 w 29"/>
                  <a:gd name="T11" fmla="*/ 1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25">
                    <a:moveTo>
                      <a:pt x="14" y="16"/>
                    </a:moveTo>
                    <a:cubicBezTo>
                      <a:pt x="16" y="16"/>
                      <a:pt x="17" y="16"/>
                      <a:pt x="21" y="16"/>
                    </a:cubicBezTo>
                    <a:cubicBezTo>
                      <a:pt x="22" y="13"/>
                      <a:pt x="28" y="10"/>
                      <a:pt x="29" y="3"/>
                    </a:cubicBezTo>
                    <a:cubicBezTo>
                      <a:pt x="28" y="2"/>
                      <a:pt x="26" y="2"/>
                      <a:pt x="25" y="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7" y="25"/>
                      <a:pt x="9" y="16"/>
                      <a:pt x="14" y="1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78" name="Freeform 444"/>
              <p:cNvSpPr/>
              <p:nvPr/>
            </p:nvSpPr>
            <p:spPr bwMode="auto">
              <a:xfrm>
                <a:off x="1494" y="1316"/>
                <a:ext cx="69" cy="73"/>
              </a:xfrm>
              <a:custGeom>
                <a:avLst/>
                <a:gdLst>
                  <a:gd name="T0" fmla="*/ 9 w 68"/>
                  <a:gd name="T1" fmla="*/ 73 h 73"/>
                  <a:gd name="T2" fmla="*/ 67 w 68"/>
                  <a:gd name="T3" fmla="*/ 15 h 73"/>
                  <a:gd name="T4" fmla="*/ 65 w 68"/>
                  <a:gd name="T5" fmla="*/ 11 h 73"/>
                  <a:gd name="T6" fmla="*/ 68 w 68"/>
                  <a:gd name="T7" fmla="*/ 2 h 73"/>
                  <a:gd name="T8" fmla="*/ 68 w 68"/>
                  <a:gd name="T9" fmla="*/ 0 h 73"/>
                  <a:gd name="T10" fmla="*/ 0 w 68"/>
                  <a:gd name="T11" fmla="*/ 67 h 73"/>
                  <a:gd name="T12" fmla="*/ 9 w 68"/>
                  <a:gd name="T13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73">
                    <a:moveTo>
                      <a:pt x="9" y="73"/>
                    </a:moveTo>
                    <a:cubicBezTo>
                      <a:pt x="67" y="15"/>
                      <a:pt x="67" y="15"/>
                      <a:pt x="67" y="15"/>
                    </a:cubicBezTo>
                    <a:cubicBezTo>
                      <a:pt x="66" y="14"/>
                      <a:pt x="65" y="12"/>
                      <a:pt x="65" y="11"/>
                    </a:cubicBezTo>
                    <a:cubicBezTo>
                      <a:pt x="65" y="7"/>
                      <a:pt x="68" y="6"/>
                      <a:pt x="68" y="2"/>
                    </a:cubicBezTo>
                    <a:cubicBezTo>
                      <a:pt x="68" y="1"/>
                      <a:pt x="68" y="0"/>
                      <a:pt x="68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2" y="71"/>
                      <a:pt x="5" y="72"/>
                      <a:pt x="9" y="7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79" name="Freeform 445"/>
              <p:cNvSpPr/>
              <p:nvPr/>
            </p:nvSpPr>
            <p:spPr bwMode="auto">
              <a:xfrm>
                <a:off x="1515" y="1339"/>
                <a:ext cx="57" cy="53"/>
              </a:xfrm>
              <a:custGeom>
                <a:avLst/>
                <a:gdLst>
                  <a:gd name="T0" fmla="*/ 0 w 57"/>
                  <a:gd name="T1" fmla="*/ 53 h 53"/>
                  <a:gd name="T2" fmla="*/ 13 w 57"/>
                  <a:gd name="T3" fmla="*/ 49 h 53"/>
                  <a:gd name="T4" fmla="*/ 18 w 57"/>
                  <a:gd name="T5" fmla="*/ 50 h 53"/>
                  <a:gd name="T6" fmla="*/ 57 w 57"/>
                  <a:gd name="T7" fmla="*/ 11 h 53"/>
                  <a:gd name="T8" fmla="*/ 50 w 57"/>
                  <a:gd name="T9" fmla="*/ 5 h 53"/>
                  <a:gd name="T10" fmla="*/ 54 w 57"/>
                  <a:gd name="T11" fmla="*/ 1 h 53"/>
                  <a:gd name="T12" fmla="*/ 53 w 57"/>
                  <a:gd name="T13" fmla="*/ 0 h 53"/>
                  <a:gd name="T14" fmla="*/ 0 w 57"/>
                  <a:gd name="T15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53">
                    <a:moveTo>
                      <a:pt x="0" y="53"/>
                    </a:moveTo>
                    <a:cubicBezTo>
                      <a:pt x="4" y="53"/>
                      <a:pt x="9" y="51"/>
                      <a:pt x="13" y="49"/>
                    </a:cubicBezTo>
                    <a:cubicBezTo>
                      <a:pt x="15" y="50"/>
                      <a:pt x="16" y="50"/>
                      <a:pt x="18" y="50"/>
                    </a:cubicBezTo>
                    <a:cubicBezTo>
                      <a:pt x="57" y="11"/>
                      <a:pt x="57" y="11"/>
                      <a:pt x="57" y="11"/>
                    </a:cubicBezTo>
                    <a:cubicBezTo>
                      <a:pt x="55" y="9"/>
                      <a:pt x="52" y="8"/>
                      <a:pt x="50" y="5"/>
                    </a:cubicBezTo>
                    <a:cubicBezTo>
                      <a:pt x="51" y="4"/>
                      <a:pt x="54" y="3"/>
                      <a:pt x="54" y="1"/>
                    </a:cubicBezTo>
                    <a:cubicBezTo>
                      <a:pt x="54" y="1"/>
                      <a:pt x="53" y="0"/>
                      <a:pt x="53" y="0"/>
                    </a:cubicBez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80" name="Freeform 446"/>
              <p:cNvSpPr/>
              <p:nvPr/>
            </p:nvSpPr>
            <p:spPr bwMode="auto">
              <a:xfrm>
                <a:off x="1436" y="1106"/>
                <a:ext cx="2" cy="3"/>
              </a:xfrm>
              <a:custGeom>
                <a:avLst/>
                <a:gdLst>
                  <a:gd name="T0" fmla="*/ 0 w 2"/>
                  <a:gd name="T1" fmla="*/ 3 h 3"/>
                  <a:gd name="T2" fmla="*/ 2 w 2"/>
                  <a:gd name="T3" fmla="*/ 0 h 3"/>
                  <a:gd name="T4" fmla="*/ 0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81" name="Freeform 447"/>
              <p:cNvSpPr/>
              <p:nvPr/>
            </p:nvSpPr>
            <p:spPr bwMode="auto">
              <a:xfrm>
                <a:off x="1413" y="1105"/>
                <a:ext cx="20" cy="19"/>
              </a:xfrm>
              <a:custGeom>
                <a:avLst/>
                <a:gdLst>
                  <a:gd name="T0" fmla="*/ 3 w 20"/>
                  <a:gd name="T1" fmla="*/ 13 h 19"/>
                  <a:gd name="T2" fmla="*/ 6 w 20"/>
                  <a:gd name="T3" fmla="*/ 14 h 19"/>
                  <a:gd name="T4" fmla="*/ 7 w 20"/>
                  <a:gd name="T5" fmla="*/ 19 h 19"/>
                  <a:gd name="T6" fmla="*/ 20 w 20"/>
                  <a:gd name="T7" fmla="*/ 7 h 19"/>
                  <a:gd name="T8" fmla="*/ 17 w 20"/>
                  <a:gd name="T9" fmla="*/ 5 h 19"/>
                  <a:gd name="T10" fmla="*/ 20 w 20"/>
                  <a:gd name="T11" fmla="*/ 1 h 19"/>
                  <a:gd name="T12" fmla="*/ 11 w 20"/>
                  <a:gd name="T13" fmla="*/ 0 h 19"/>
                  <a:gd name="T14" fmla="*/ 0 w 20"/>
                  <a:gd name="T15" fmla="*/ 11 h 19"/>
                  <a:gd name="T16" fmla="*/ 3 w 20"/>
                  <a:gd name="T17" fmla="*/ 1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19">
                    <a:moveTo>
                      <a:pt x="3" y="13"/>
                    </a:moveTo>
                    <a:cubicBezTo>
                      <a:pt x="4" y="13"/>
                      <a:pt x="5" y="14"/>
                      <a:pt x="6" y="14"/>
                    </a:cubicBezTo>
                    <a:cubicBezTo>
                      <a:pt x="5" y="16"/>
                      <a:pt x="6" y="18"/>
                      <a:pt x="7" y="19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19" y="6"/>
                      <a:pt x="18" y="6"/>
                      <a:pt x="17" y="5"/>
                    </a:cubicBezTo>
                    <a:cubicBezTo>
                      <a:pt x="17" y="4"/>
                      <a:pt x="19" y="3"/>
                      <a:pt x="20" y="1"/>
                    </a:cubicBezTo>
                    <a:cubicBezTo>
                      <a:pt x="16" y="0"/>
                      <a:pt x="14" y="0"/>
                      <a:pt x="11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2"/>
                      <a:pt x="2" y="13"/>
                      <a:pt x="3" y="1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82" name="Freeform 448"/>
              <p:cNvSpPr/>
              <p:nvPr/>
            </p:nvSpPr>
            <p:spPr bwMode="auto">
              <a:xfrm>
                <a:off x="1427" y="1102"/>
                <a:ext cx="39" cy="30"/>
              </a:xfrm>
              <a:custGeom>
                <a:avLst/>
                <a:gdLst>
                  <a:gd name="T0" fmla="*/ 6 w 39"/>
                  <a:gd name="T1" fmla="*/ 30 h 30"/>
                  <a:gd name="T2" fmla="*/ 14 w 39"/>
                  <a:gd name="T3" fmla="*/ 22 h 30"/>
                  <a:gd name="T4" fmla="*/ 17 w 39"/>
                  <a:gd name="T5" fmla="*/ 22 h 30"/>
                  <a:gd name="T6" fmla="*/ 19 w 39"/>
                  <a:gd name="T7" fmla="*/ 25 h 30"/>
                  <a:gd name="T8" fmla="*/ 39 w 39"/>
                  <a:gd name="T9" fmla="*/ 5 h 30"/>
                  <a:gd name="T10" fmla="*/ 39 w 39"/>
                  <a:gd name="T11" fmla="*/ 5 h 30"/>
                  <a:gd name="T12" fmla="*/ 29 w 39"/>
                  <a:gd name="T13" fmla="*/ 0 h 30"/>
                  <a:gd name="T14" fmla="*/ 22 w 39"/>
                  <a:gd name="T15" fmla="*/ 7 h 30"/>
                  <a:gd name="T16" fmla="*/ 25 w 39"/>
                  <a:gd name="T17" fmla="*/ 16 h 30"/>
                  <a:gd name="T18" fmla="*/ 20 w 39"/>
                  <a:gd name="T19" fmla="*/ 10 h 30"/>
                  <a:gd name="T20" fmla="*/ 0 w 39"/>
                  <a:gd name="T21" fmla="*/ 30 h 30"/>
                  <a:gd name="T22" fmla="*/ 6 w 39"/>
                  <a:gd name="T2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9" h="30">
                    <a:moveTo>
                      <a:pt x="6" y="30"/>
                    </a:moveTo>
                    <a:cubicBezTo>
                      <a:pt x="12" y="30"/>
                      <a:pt x="12" y="24"/>
                      <a:pt x="14" y="22"/>
                    </a:cubicBezTo>
                    <a:cubicBezTo>
                      <a:pt x="15" y="22"/>
                      <a:pt x="16" y="22"/>
                      <a:pt x="17" y="22"/>
                    </a:cubicBezTo>
                    <a:cubicBezTo>
                      <a:pt x="17" y="23"/>
                      <a:pt x="18" y="24"/>
                      <a:pt x="19" y="2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3"/>
                      <a:pt x="33" y="0"/>
                      <a:pt x="29" y="0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3" y="10"/>
                      <a:pt x="24" y="13"/>
                      <a:pt x="25" y="16"/>
                    </a:cubicBezTo>
                    <a:cubicBezTo>
                      <a:pt x="22" y="15"/>
                      <a:pt x="21" y="12"/>
                      <a:pt x="20" y="1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1" y="30"/>
                      <a:pt x="3" y="30"/>
                      <a:pt x="6" y="3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83" name="Freeform 449"/>
              <p:cNvSpPr/>
              <p:nvPr/>
            </p:nvSpPr>
            <p:spPr bwMode="auto">
              <a:xfrm>
                <a:off x="1433" y="1136"/>
                <a:ext cx="4" cy="4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4 h 4"/>
                  <a:gd name="T4" fmla="*/ 4 w 4"/>
                  <a:gd name="T5" fmla="*/ 0 h 4"/>
                  <a:gd name="T6" fmla="*/ 0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cubicBezTo>
                      <a:pt x="0" y="3"/>
                      <a:pt x="0" y="4"/>
                      <a:pt x="0" y="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84" name="Freeform 450"/>
              <p:cNvSpPr/>
              <p:nvPr/>
            </p:nvSpPr>
            <p:spPr bwMode="auto">
              <a:xfrm>
                <a:off x="1438" y="1114"/>
                <a:ext cx="46" cy="42"/>
              </a:xfrm>
              <a:custGeom>
                <a:avLst/>
                <a:gdLst>
                  <a:gd name="T0" fmla="*/ 38 w 46"/>
                  <a:gd name="T1" fmla="*/ 2 h 42"/>
                  <a:gd name="T2" fmla="*/ 35 w 46"/>
                  <a:gd name="T3" fmla="*/ 2 h 42"/>
                  <a:gd name="T4" fmla="*/ 36 w 46"/>
                  <a:gd name="T5" fmla="*/ 0 h 42"/>
                  <a:gd name="T6" fmla="*/ 7 w 46"/>
                  <a:gd name="T7" fmla="*/ 28 h 42"/>
                  <a:gd name="T8" fmla="*/ 18 w 46"/>
                  <a:gd name="T9" fmla="*/ 29 h 42"/>
                  <a:gd name="T10" fmla="*/ 9 w 46"/>
                  <a:gd name="T11" fmla="*/ 31 h 42"/>
                  <a:gd name="T12" fmla="*/ 4 w 46"/>
                  <a:gd name="T13" fmla="*/ 31 h 42"/>
                  <a:gd name="T14" fmla="*/ 0 w 46"/>
                  <a:gd name="T15" fmla="*/ 35 h 42"/>
                  <a:gd name="T16" fmla="*/ 8 w 46"/>
                  <a:gd name="T17" fmla="*/ 42 h 42"/>
                  <a:gd name="T18" fmla="*/ 46 w 46"/>
                  <a:gd name="T19" fmla="*/ 4 h 42"/>
                  <a:gd name="T20" fmla="*/ 38 w 46"/>
                  <a:gd name="T21" fmla="*/ 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6" h="42">
                    <a:moveTo>
                      <a:pt x="38" y="2"/>
                    </a:moveTo>
                    <a:cubicBezTo>
                      <a:pt x="37" y="2"/>
                      <a:pt x="36" y="2"/>
                      <a:pt x="35" y="2"/>
                    </a:cubicBezTo>
                    <a:cubicBezTo>
                      <a:pt x="35" y="1"/>
                      <a:pt x="35" y="0"/>
                      <a:pt x="36" y="0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11" y="28"/>
                      <a:pt x="17" y="28"/>
                      <a:pt x="18" y="29"/>
                    </a:cubicBezTo>
                    <a:cubicBezTo>
                      <a:pt x="15" y="30"/>
                      <a:pt x="12" y="29"/>
                      <a:pt x="9" y="31"/>
                    </a:cubicBezTo>
                    <a:cubicBezTo>
                      <a:pt x="9" y="31"/>
                      <a:pt x="7" y="31"/>
                      <a:pt x="4" y="31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1" y="38"/>
                      <a:pt x="4" y="40"/>
                      <a:pt x="8" y="42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2" y="3"/>
                      <a:pt x="40" y="2"/>
                      <a:pt x="38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85" name="Freeform 451"/>
              <p:cNvSpPr/>
              <p:nvPr/>
            </p:nvSpPr>
            <p:spPr bwMode="auto">
              <a:xfrm>
                <a:off x="1488" y="1123"/>
                <a:ext cx="14" cy="15"/>
              </a:xfrm>
              <a:custGeom>
                <a:avLst/>
                <a:gdLst>
                  <a:gd name="T0" fmla="*/ 7 w 13"/>
                  <a:gd name="T1" fmla="*/ 5 h 15"/>
                  <a:gd name="T2" fmla="*/ 10 w 13"/>
                  <a:gd name="T3" fmla="*/ 5 h 15"/>
                  <a:gd name="T4" fmla="*/ 5 w 13"/>
                  <a:gd name="T5" fmla="*/ 0 h 15"/>
                  <a:gd name="T6" fmla="*/ 0 w 13"/>
                  <a:gd name="T7" fmla="*/ 5 h 15"/>
                  <a:gd name="T8" fmla="*/ 4 w 13"/>
                  <a:gd name="T9" fmla="*/ 7 h 15"/>
                  <a:gd name="T10" fmla="*/ 0 w 13"/>
                  <a:gd name="T11" fmla="*/ 7 h 15"/>
                  <a:gd name="T12" fmla="*/ 5 w 13"/>
                  <a:gd name="T13" fmla="*/ 15 h 15"/>
                  <a:gd name="T14" fmla="*/ 13 w 13"/>
                  <a:gd name="T15" fmla="*/ 7 h 15"/>
                  <a:gd name="T16" fmla="*/ 12 w 13"/>
                  <a:gd name="T17" fmla="*/ 5 h 15"/>
                  <a:gd name="T18" fmla="*/ 7 w 13"/>
                  <a:gd name="T19" fmla="*/ 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15">
                    <a:moveTo>
                      <a:pt x="7" y="5"/>
                    </a:moveTo>
                    <a:cubicBezTo>
                      <a:pt x="8" y="5"/>
                      <a:pt x="9" y="5"/>
                      <a:pt x="10" y="5"/>
                    </a:cubicBezTo>
                    <a:cubicBezTo>
                      <a:pt x="9" y="4"/>
                      <a:pt x="7" y="2"/>
                      <a:pt x="5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6"/>
                      <a:pt x="3" y="7"/>
                      <a:pt x="4" y="7"/>
                    </a:cubicBezTo>
                    <a:cubicBezTo>
                      <a:pt x="3" y="7"/>
                      <a:pt x="2" y="7"/>
                      <a:pt x="0" y="7"/>
                    </a:cubicBezTo>
                    <a:cubicBezTo>
                      <a:pt x="1" y="9"/>
                      <a:pt x="3" y="13"/>
                      <a:pt x="5" y="15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6"/>
                      <a:pt x="13" y="5"/>
                      <a:pt x="12" y="5"/>
                    </a:cubicBezTo>
                    <a:cubicBezTo>
                      <a:pt x="10" y="5"/>
                      <a:pt x="10" y="5"/>
                      <a:pt x="7" y="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86" name="Freeform 452"/>
              <p:cNvSpPr/>
              <p:nvPr/>
            </p:nvSpPr>
            <p:spPr bwMode="auto">
              <a:xfrm>
                <a:off x="1455" y="1154"/>
                <a:ext cx="7" cy="9"/>
              </a:xfrm>
              <a:custGeom>
                <a:avLst/>
                <a:gdLst>
                  <a:gd name="T0" fmla="*/ 3 w 7"/>
                  <a:gd name="T1" fmla="*/ 9 h 9"/>
                  <a:gd name="T2" fmla="*/ 7 w 7"/>
                  <a:gd name="T3" fmla="*/ 0 h 9"/>
                  <a:gd name="T4" fmla="*/ 0 w 7"/>
                  <a:gd name="T5" fmla="*/ 7 h 9"/>
                  <a:gd name="T6" fmla="*/ 3 w 7"/>
                  <a:gd name="T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9">
                    <a:moveTo>
                      <a:pt x="3" y="9"/>
                    </a:moveTo>
                    <a:cubicBezTo>
                      <a:pt x="5" y="6"/>
                      <a:pt x="6" y="3"/>
                      <a:pt x="7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7"/>
                      <a:pt x="2" y="8"/>
                      <a:pt x="3" y="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87" name="Freeform 453"/>
              <p:cNvSpPr/>
              <p:nvPr/>
            </p:nvSpPr>
            <p:spPr bwMode="auto">
              <a:xfrm>
                <a:off x="1500" y="1135"/>
                <a:ext cx="20" cy="17"/>
              </a:xfrm>
              <a:custGeom>
                <a:avLst/>
                <a:gdLst>
                  <a:gd name="T0" fmla="*/ 4 w 20"/>
                  <a:gd name="T1" fmla="*/ 12 h 17"/>
                  <a:gd name="T2" fmla="*/ 3 w 20"/>
                  <a:gd name="T3" fmla="*/ 17 h 17"/>
                  <a:gd name="T4" fmla="*/ 18 w 20"/>
                  <a:gd name="T5" fmla="*/ 8 h 17"/>
                  <a:gd name="T6" fmla="*/ 20 w 20"/>
                  <a:gd name="T7" fmla="*/ 6 h 17"/>
                  <a:gd name="T8" fmla="*/ 11 w 20"/>
                  <a:gd name="T9" fmla="*/ 0 h 17"/>
                  <a:gd name="T10" fmla="*/ 0 w 20"/>
                  <a:gd name="T11" fmla="*/ 11 h 17"/>
                  <a:gd name="T12" fmla="*/ 4 w 20"/>
                  <a:gd name="T13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7">
                    <a:moveTo>
                      <a:pt x="4" y="12"/>
                    </a:moveTo>
                    <a:cubicBezTo>
                      <a:pt x="3" y="13"/>
                      <a:pt x="3" y="14"/>
                      <a:pt x="3" y="17"/>
                    </a:cubicBezTo>
                    <a:cubicBezTo>
                      <a:pt x="9" y="15"/>
                      <a:pt x="12" y="11"/>
                      <a:pt x="18" y="8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17" y="4"/>
                      <a:pt x="13" y="4"/>
                      <a:pt x="11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3" y="11"/>
                      <a:pt x="4" y="1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88" name="Freeform 454"/>
              <p:cNvSpPr/>
              <p:nvPr/>
            </p:nvSpPr>
            <p:spPr bwMode="auto">
              <a:xfrm>
                <a:off x="1480" y="1092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89" name="Freeform 455"/>
              <p:cNvSpPr/>
              <p:nvPr/>
            </p:nvSpPr>
            <p:spPr bwMode="auto">
              <a:xfrm>
                <a:off x="1467" y="1098"/>
                <a:ext cx="8" cy="5"/>
              </a:xfrm>
              <a:custGeom>
                <a:avLst/>
                <a:gdLst>
                  <a:gd name="T0" fmla="*/ 4 w 8"/>
                  <a:gd name="T1" fmla="*/ 0 h 5"/>
                  <a:gd name="T2" fmla="*/ 0 w 8"/>
                  <a:gd name="T3" fmla="*/ 0 h 5"/>
                  <a:gd name="T4" fmla="*/ 3 w 8"/>
                  <a:gd name="T5" fmla="*/ 5 h 5"/>
                  <a:gd name="T6" fmla="*/ 8 w 8"/>
                  <a:gd name="T7" fmla="*/ 0 h 5"/>
                  <a:gd name="T8" fmla="*/ 4 w 8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5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2" y="3"/>
                      <a:pt x="3" y="5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5" y="0"/>
                      <a:pt x="4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90" name="Freeform 456"/>
              <p:cNvSpPr/>
              <p:nvPr/>
            </p:nvSpPr>
            <p:spPr bwMode="auto">
              <a:xfrm>
                <a:off x="1481" y="1092"/>
                <a:ext cx="29" cy="19"/>
              </a:xfrm>
              <a:custGeom>
                <a:avLst/>
                <a:gdLst>
                  <a:gd name="T0" fmla="*/ 0 w 28"/>
                  <a:gd name="T1" fmla="*/ 15 h 19"/>
                  <a:gd name="T2" fmla="*/ 13 w 28"/>
                  <a:gd name="T3" fmla="*/ 15 h 19"/>
                  <a:gd name="T4" fmla="*/ 6 w 28"/>
                  <a:gd name="T5" fmla="*/ 17 h 19"/>
                  <a:gd name="T6" fmla="*/ 1 w 28"/>
                  <a:gd name="T7" fmla="*/ 16 h 19"/>
                  <a:gd name="T8" fmla="*/ 4 w 28"/>
                  <a:gd name="T9" fmla="*/ 19 h 19"/>
                  <a:gd name="T10" fmla="*/ 10 w 28"/>
                  <a:gd name="T11" fmla="*/ 19 h 19"/>
                  <a:gd name="T12" fmla="*/ 28 w 28"/>
                  <a:gd name="T13" fmla="*/ 1 h 19"/>
                  <a:gd name="T14" fmla="*/ 28 w 28"/>
                  <a:gd name="T15" fmla="*/ 0 h 19"/>
                  <a:gd name="T16" fmla="*/ 25 w 28"/>
                  <a:gd name="T17" fmla="*/ 0 h 19"/>
                  <a:gd name="T18" fmla="*/ 18 w 28"/>
                  <a:gd name="T19" fmla="*/ 6 h 19"/>
                  <a:gd name="T20" fmla="*/ 11 w 28"/>
                  <a:gd name="T21" fmla="*/ 3 h 19"/>
                  <a:gd name="T22" fmla="*/ 0 w 28"/>
                  <a:gd name="T23" fmla="*/ 15 h 19"/>
                  <a:gd name="T24" fmla="*/ 0 w 28"/>
                  <a:gd name="T25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" h="19">
                    <a:moveTo>
                      <a:pt x="0" y="15"/>
                    </a:moveTo>
                    <a:cubicBezTo>
                      <a:pt x="1" y="15"/>
                      <a:pt x="12" y="15"/>
                      <a:pt x="13" y="15"/>
                    </a:cubicBezTo>
                    <a:cubicBezTo>
                      <a:pt x="12" y="16"/>
                      <a:pt x="9" y="16"/>
                      <a:pt x="6" y="17"/>
                    </a:cubicBezTo>
                    <a:cubicBezTo>
                      <a:pt x="6" y="17"/>
                      <a:pt x="2" y="15"/>
                      <a:pt x="1" y="16"/>
                    </a:cubicBezTo>
                    <a:cubicBezTo>
                      <a:pt x="1" y="18"/>
                      <a:pt x="2" y="19"/>
                      <a:pt x="4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8" y="0"/>
                      <a:pt x="28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4" y="0"/>
                      <a:pt x="21" y="6"/>
                      <a:pt x="18" y="6"/>
                    </a:cubicBezTo>
                    <a:cubicBezTo>
                      <a:pt x="17" y="6"/>
                      <a:pt x="14" y="5"/>
                      <a:pt x="11" y="3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91" name="Freeform 457"/>
              <p:cNvSpPr/>
              <p:nvPr/>
            </p:nvSpPr>
            <p:spPr bwMode="auto">
              <a:xfrm>
                <a:off x="1503" y="1098"/>
                <a:ext cx="30" cy="19"/>
              </a:xfrm>
              <a:custGeom>
                <a:avLst/>
                <a:gdLst>
                  <a:gd name="T0" fmla="*/ 9 w 30"/>
                  <a:gd name="T1" fmla="*/ 19 h 19"/>
                  <a:gd name="T2" fmla="*/ 13 w 30"/>
                  <a:gd name="T3" fmla="*/ 18 h 19"/>
                  <a:gd name="T4" fmla="*/ 30 w 30"/>
                  <a:gd name="T5" fmla="*/ 1 h 19"/>
                  <a:gd name="T6" fmla="*/ 25 w 30"/>
                  <a:gd name="T7" fmla="*/ 0 h 19"/>
                  <a:gd name="T8" fmla="*/ 17 w 30"/>
                  <a:gd name="T9" fmla="*/ 0 h 19"/>
                  <a:gd name="T10" fmla="*/ 0 w 30"/>
                  <a:gd name="T11" fmla="*/ 16 h 19"/>
                  <a:gd name="T12" fmla="*/ 9 w 30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19">
                    <a:moveTo>
                      <a:pt x="9" y="19"/>
                    </a:moveTo>
                    <a:cubicBezTo>
                      <a:pt x="10" y="19"/>
                      <a:pt x="11" y="19"/>
                      <a:pt x="13" y="18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29" y="0"/>
                      <a:pt x="27" y="0"/>
                      <a:pt x="25" y="0"/>
                    </a:cubicBezTo>
                    <a:cubicBezTo>
                      <a:pt x="21" y="0"/>
                      <a:pt x="22" y="0"/>
                      <a:pt x="17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" y="18"/>
                      <a:pt x="5" y="19"/>
                      <a:pt x="9" y="1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92" name="Freeform 458"/>
              <p:cNvSpPr/>
              <p:nvPr/>
            </p:nvSpPr>
            <p:spPr bwMode="auto">
              <a:xfrm>
                <a:off x="1409" y="1122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93" name="Freeform 459"/>
              <p:cNvSpPr/>
              <p:nvPr/>
            </p:nvSpPr>
            <p:spPr bwMode="auto">
              <a:xfrm>
                <a:off x="1410" y="112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94" name="Freeform 460"/>
              <p:cNvSpPr/>
              <p:nvPr/>
            </p:nvSpPr>
            <p:spPr bwMode="auto">
              <a:xfrm>
                <a:off x="1407" y="1122"/>
                <a:ext cx="9" cy="9"/>
              </a:xfrm>
              <a:custGeom>
                <a:avLst/>
                <a:gdLst>
                  <a:gd name="T0" fmla="*/ 3 w 9"/>
                  <a:gd name="T1" fmla="*/ 0 h 9"/>
                  <a:gd name="T2" fmla="*/ 6 w 9"/>
                  <a:gd name="T3" fmla="*/ 9 h 9"/>
                  <a:gd name="T4" fmla="*/ 9 w 9"/>
                  <a:gd name="T5" fmla="*/ 6 h 9"/>
                  <a:gd name="T6" fmla="*/ 3 w 9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9">
                    <a:moveTo>
                      <a:pt x="3" y="0"/>
                    </a:moveTo>
                    <a:cubicBezTo>
                      <a:pt x="0" y="2"/>
                      <a:pt x="3" y="6"/>
                      <a:pt x="6" y="9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4"/>
                      <a:pt x="5" y="3"/>
                      <a:pt x="3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95" name="Freeform 461"/>
              <p:cNvSpPr/>
              <p:nvPr/>
            </p:nvSpPr>
            <p:spPr bwMode="auto">
              <a:xfrm>
                <a:off x="1250" y="1446"/>
                <a:ext cx="22" cy="21"/>
              </a:xfrm>
              <a:custGeom>
                <a:avLst/>
                <a:gdLst>
                  <a:gd name="T0" fmla="*/ 18 w 22"/>
                  <a:gd name="T1" fmla="*/ 0 h 21"/>
                  <a:gd name="T2" fmla="*/ 9 w 22"/>
                  <a:gd name="T3" fmla="*/ 7 h 21"/>
                  <a:gd name="T4" fmla="*/ 11 w 22"/>
                  <a:gd name="T5" fmla="*/ 12 h 21"/>
                  <a:gd name="T6" fmla="*/ 3 w 22"/>
                  <a:gd name="T7" fmla="*/ 15 h 21"/>
                  <a:gd name="T8" fmla="*/ 0 w 22"/>
                  <a:gd name="T9" fmla="*/ 18 h 21"/>
                  <a:gd name="T10" fmla="*/ 1 w 22"/>
                  <a:gd name="T11" fmla="*/ 21 h 21"/>
                  <a:gd name="T12" fmla="*/ 22 w 22"/>
                  <a:gd name="T13" fmla="*/ 0 h 21"/>
                  <a:gd name="T14" fmla="*/ 18 w 22"/>
                  <a:gd name="T1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" h="21">
                    <a:moveTo>
                      <a:pt x="18" y="0"/>
                    </a:moveTo>
                    <a:cubicBezTo>
                      <a:pt x="15" y="0"/>
                      <a:pt x="9" y="5"/>
                      <a:pt x="9" y="7"/>
                    </a:cubicBezTo>
                    <a:cubicBezTo>
                      <a:pt x="9" y="9"/>
                      <a:pt x="10" y="10"/>
                      <a:pt x="11" y="12"/>
                    </a:cubicBezTo>
                    <a:cubicBezTo>
                      <a:pt x="9" y="13"/>
                      <a:pt x="5" y="15"/>
                      <a:pt x="3" y="15"/>
                    </a:cubicBezTo>
                    <a:cubicBezTo>
                      <a:pt x="2" y="15"/>
                      <a:pt x="0" y="15"/>
                      <a:pt x="0" y="18"/>
                    </a:cubicBezTo>
                    <a:cubicBezTo>
                      <a:pt x="0" y="19"/>
                      <a:pt x="0" y="20"/>
                      <a:pt x="1" y="21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1" y="0"/>
                      <a:pt x="19" y="0"/>
                      <a:pt x="18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96" name="Freeform 462"/>
              <p:cNvSpPr/>
              <p:nvPr/>
            </p:nvSpPr>
            <p:spPr bwMode="auto">
              <a:xfrm>
                <a:off x="1247" y="1452"/>
                <a:ext cx="36" cy="39"/>
              </a:xfrm>
              <a:custGeom>
                <a:avLst/>
                <a:gdLst>
                  <a:gd name="T0" fmla="*/ 36 w 36"/>
                  <a:gd name="T1" fmla="*/ 7 h 39"/>
                  <a:gd name="T2" fmla="*/ 34 w 36"/>
                  <a:gd name="T3" fmla="*/ 0 h 39"/>
                  <a:gd name="T4" fmla="*/ 0 w 36"/>
                  <a:gd name="T5" fmla="*/ 33 h 39"/>
                  <a:gd name="T6" fmla="*/ 7 w 36"/>
                  <a:gd name="T7" fmla="*/ 39 h 39"/>
                  <a:gd name="T8" fmla="*/ 11 w 36"/>
                  <a:gd name="T9" fmla="*/ 38 h 39"/>
                  <a:gd name="T10" fmla="*/ 32 w 36"/>
                  <a:gd name="T11" fmla="*/ 18 h 39"/>
                  <a:gd name="T12" fmla="*/ 32 w 36"/>
                  <a:gd name="T13" fmla="*/ 13 h 39"/>
                  <a:gd name="T14" fmla="*/ 36 w 36"/>
                  <a:gd name="T15" fmla="*/ 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39">
                    <a:moveTo>
                      <a:pt x="36" y="7"/>
                    </a:moveTo>
                    <a:cubicBezTo>
                      <a:pt x="36" y="5"/>
                      <a:pt x="35" y="3"/>
                      <a:pt x="34" y="0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1" y="36"/>
                      <a:pt x="4" y="39"/>
                      <a:pt x="7" y="39"/>
                    </a:cubicBezTo>
                    <a:cubicBezTo>
                      <a:pt x="8" y="39"/>
                      <a:pt x="10" y="39"/>
                      <a:pt x="11" y="38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2" y="16"/>
                      <a:pt x="32" y="14"/>
                      <a:pt x="32" y="13"/>
                    </a:cubicBezTo>
                    <a:cubicBezTo>
                      <a:pt x="32" y="11"/>
                      <a:pt x="36" y="10"/>
                      <a:pt x="36" y="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97" name="Freeform 463"/>
              <p:cNvSpPr/>
              <p:nvPr/>
            </p:nvSpPr>
            <p:spPr bwMode="auto">
              <a:xfrm>
                <a:off x="1270" y="1414"/>
                <a:ext cx="5" cy="5"/>
              </a:xfrm>
              <a:custGeom>
                <a:avLst/>
                <a:gdLst>
                  <a:gd name="T0" fmla="*/ 0 w 5"/>
                  <a:gd name="T1" fmla="*/ 3 h 5"/>
                  <a:gd name="T2" fmla="*/ 1 w 5"/>
                  <a:gd name="T3" fmla="*/ 5 h 5"/>
                  <a:gd name="T4" fmla="*/ 5 w 5"/>
                  <a:gd name="T5" fmla="*/ 0 h 5"/>
                  <a:gd name="T6" fmla="*/ 0 w 5"/>
                  <a:gd name="T7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0" y="3"/>
                    </a:moveTo>
                    <a:cubicBezTo>
                      <a:pt x="0" y="4"/>
                      <a:pt x="1" y="4"/>
                      <a:pt x="1" y="5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98" name="Freeform 464"/>
              <p:cNvSpPr/>
              <p:nvPr/>
            </p:nvSpPr>
            <p:spPr bwMode="auto">
              <a:xfrm>
                <a:off x="1277" y="1412"/>
                <a:ext cx="24" cy="24"/>
              </a:xfrm>
              <a:custGeom>
                <a:avLst/>
                <a:gdLst>
                  <a:gd name="T0" fmla="*/ 4 w 24"/>
                  <a:gd name="T1" fmla="*/ 19 h 24"/>
                  <a:gd name="T2" fmla="*/ 2 w 24"/>
                  <a:gd name="T3" fmla="*/ 22 h 24"/>
                  <a:gd name="T4" fmla="*/ 5 w 24"/>
                  <a:gd name="T5" fmla="*/ 24 h 24"/>
                  <a:gd name="T6" fmla="*/ 18 w 24"/>
                  <a:gd name="T7" fmla="*/ 12 h 24"/>
                  <a:gd name="T8" fmla="*/ 17 w 24"/>
                  <a:gd name="T9" fmla="*/ 10 h 24"/>
                  <a:gd name="T10" fmla="*/ 24 w 24"/>
                  <a:gd name="T11" fmla="*/ 3 h 24"/>
                  <a:gd name="T12" fmla="*/ 21 w 24"/>
                  <a:gd name="T13" fmla="*/ 0 h 24"/>
                  <a:gd name="T14" fmla="*/ 15 w 24"/>
                  <a:gd name="T15" fmla="*/ 0 h 24"/>
                  <a:gd name="T16" fmla="*/ 8 w 24"/>
                  <a:gd name="T17" fmla="*/ 7 h 24"/>
                  <a:gd name="T18" fmla="*/ 8 w 24"/>
                  <a:gd name="T19" fmla="*/ 7 h 24"/>
                  <a:gd name="T20" fmla="*/ 7 w 24"/>
                  <a:gd name="T21" fmla="*/ 8 h 24"/>
                  <a:gd name="T22" fmla="*/ 4 w 24"/>
                  <a:gd name="T23" fmla="*/ 11 h 24"/>
                  <a:gd name="T24" fmla="*/ 5 w 24"/>
                  <a:gd name="T25" fmla="*/ 12 h 24"/>
                  <a:gd name="T26" fmla="*/ 4 w 24"/>
                  <a:gd name="T27" fmla="*/ 15 h 24"/>
                  <a:gd name="T28" fmla="*/ 2 w 24"/>
                  <a:gd name="T29" fmla="*/ 13 h 24"/>
                  <a:gd name="T30" fmla="*/ 1 w 24"/>
                  <a:gd name="T31" fmla="*/ 13 h 24"/>
                  <a:gd name="T32" fmla="*/ 0 w 24"/>
                  <a:gd name="T33" fmla="*/ 16 h 24"/>
                  <a:gd name="T34" fmla="*/ 4 w 24"/>
                  <a:gd name="T35" fmla="*/ 17 h 24"/>
                  <a:gd name="T36" fmla="*/ 4 w 24"/>
                  <a:gd name="T37" fmla="*/ 1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" h="24">
                    <a:moveTo>
                      <a:pt x="4" y="19"/>
                    </a:moveTo>
                    <a:cubicBezTo>
                      <a:pt x="4" y="19"/>
                      <a:pt x="2" y="21"/>
                      <a:pt x="2" y="22"/>
                    </a:cubicBezTo>
                    <a:cubicBezTo>
                      <a:pt x="2" y="23"/>
                      <a:pt x="3" y="24"/>
                      <a:pt x="5" y="24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7" y="11"/>
                      <a:pt x="17" y="11"/>
                      <a:pt x="17" y="10"/>
                    </a:cubicBezTo>
                    <a:cubicBezTo>
                      <a:pt x="18" y="6"/>
                      <a:pt x="24" y="7"/>
                      <a:pt x="24" y="3"/>
                    </a:cubicBezTo>
                    <a:cubicBezTo>
                      <a:pt x="24" y="2"/>
                      <a:pt x="22" y="0"/>
                      <a:pt x="21" y="0"/>
                    </a:cubicBezTo>
                    <a:cubicBezTo>
                      <a:pt x="20" y="0"/>
                      <a:pt x="17" y="0"/>
                      <a:pt x="15" y="0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7" y="8"/>
                      <a:pt x="7" y="8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5" y="12"/>
                      <a:pt x="5" y="12"/>
                    </a:cubicBezTo>
                    <a:cubicBezTo>
                      <a:pt x="5" y="13"/>
                      <a:pt x="5" y="15"/>
                      <a:pt x="4" y="15"/>
                    </a:cubicBezTo>
                    <a:cubicBezTo>
                      <a:pt x="3" y="15"/>
                      <a:pt x="2" y="13"/>
                      <a:pt x="2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1" y="16"/>
                      <a:pt x="2" y="16"/>
                      <a:pt x="4" y="17"/>
                    </a:cubicBezTo>
                    <a:lnTo>
                      <a:pt x="4" y="19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99" name="Freeform 465"/>
              <p:cNvSpPr/>
              <p:nvPr/>
            </p:nvSpPr>
            <p:spPr bwMode="auto">
              <a:xfrm>
                <a:off x="1286" y="1425"/>
                <a:ext cx="26" cy="31"/>
              </a:xfrm>
              <a:custGeom>
                <a:avLst/>
                <a:gdLst>
                  <a:gd name="T0" fmla="*/ 3 w 26"/>
                  <a:gd name="T1" fmla="*/ 23 h 31"/>
                  <a:gd name="T2" fmla="*/ 0 w 26"/>
                  <a:gd name="T3" fmla="*/ 29 h 31"/>
                  <a:gd name="T4" fmla="*/ 5 w 26"/>
                  <a:gd name="T5" fmla="*/ 31 h 31"/>
                  <a:gd name="T6" fmla="*/ 6 w 26"/>
                  <a:gd name="T7" fmla="*/ 31 h 31"/>
                  <a:gd name="T8" fmla="*/ 20 w 26"/>
                  <a:gd name="T9" fmla="*/ 17 h 31"/>
                  <a:gd name="T10" fmla="*/ 16 w 26"/>
                  <a:gd name="T11" fmla="*/ 17 h 31"/>
                  <a:gd name="T12" fmla="*/ 18 w 26"/>
                  <a:gd name="T13" fmla="*/ 16 h 31"/>
                  <a:gd name="T14" fmla="*/ 25 w 26"/>
                  <a:gd name="T15" fmla="*/ 0 h 31"/>
                  <a:gd name="T16" fmla="*/ 21 w 26"/>
                  <a:gd name="T17" fmla="*/ 0 h 31"/>
                  <a:gd name="T18" fmla="*/ 3 w 26"/>
                  <a:gd name="T19" fmla="*/ 19 h 31"/>
                  <a:gd name="T20" fmla="*/ 3 w 26"/>
                  <a:gd name="T21" fmla="*/ 2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" h="31">
                    <a:moveTo>
                      <a:pt x="3" y="23"/>
                    </a:moveTo>
                    <a:cubicBezTo>
                      <a:pt x="3" y="25"/>
                      <a:pt x="0" y="26"/>
                      <a:pt x="0" y="29"/>
                    </a:cubicBezTo>
                    <a:cubicBezTo>
                      <a:pt x="0" y="31"/>
                      <a:pt x="2" y="31"/>
                      <a:pt x="5" y="31"/>
                    </a:cubicBezTo>
                    <a:cubicBezTo>
                      <a:pt x="5" y="31"/>
                      <a:pt x="5" y="31"/>
                      <a:pt x="6" y="31"/>
                    </a:cubicBezTo>
                    <a:cubicBezTo>
                      <a:pt x="20" y="17"/>
                      <a:pt x="20" y="17"/>
                      <a:pt x="20" y="17"/>
                    </a:cubicBezTo>
                    <a:cubicBezTo>
                      <a:pt x="18" y="17"/>
                      <a:pt x="17" y="17"/>
                      <a:pt x="16" y="17"/>
                    </a:cubicBezTo>
                    <a:cubicBezTo>
                      <a:pt x="16" y="16"/>
                      <a:pt x="17" y="16"/>
                      <a:pt x="18" y="16"/>
                    </a:cubicBezTo>
                    <a:cubicBezTo>
                      <a:pt x="18" y="10"/>
                      <a:pt x="26" y="8"/>
                      <a:pt x="25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0"/>
                      <a:pt x="3" y="21"/>
                      <a:pt x="3" y="2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00" name="Freeform 466"/>
              <p:cNvSpPr/>
              <p:nvPr/>
            </p:nvSpPr>
            <p:spPr bwMode="auto">
              <a:xfrm>
                <a:off x="1286" y="1449"/>
                <a:ext cx="34" cy="40"/>
              </a:xfrm>
              <a:custGeom>
                <a:avLst/>
                <a:gdLst>
                  <a:gd name="T0" fmla="*/ 30 w 34"/>
                  <a:gd name="T1" fmla="*/ 5 h 40"/>
                  <a:gd name="T2" fmla="*/ 27 w 34"/>
                  <a:gd name="T3" fmla="*/ 0 h 40"/>
                  <a:gd name="T4" fmla="*/ 15 w 34"/>
                  <a:gd name="T5" fmla="*/ 13 h 40"/>
                  <a:gd name="T6" fmla="*/ 19 w 34"/>
                  <a:gd name="T7" fmla="*/ 13 h 40"/>
                  <a:gd name="T8" fmla="*/ 19 w 34"/>
                  <a:gd name="T9" fmla="*/ 17 h 40"/>
                  <a:gd name="T10" fmla="*/ 6 w 34"/>
                  <a:gd name="T11" fmla="*/ 22 h 40"/>
                  <a:gd name="T12" fmla="*/ 8 w 34"/>
                  <a:gd name="T13" fmla="*/ 30 h 40"/>
                  <a:gd name="T14" fmla="*/ 0 w 34"/>
                  <a:gd name="T15" fmla="*/ 39 h 40"/>
                  <a:gd name="T16" fmla="*/ 1 w 34"/>
                  <a:gd name="T17" fmla="*/ 40 h 40"/>
                  <a:gd name="T18" fmla="*/ 34 w 34"/>
                  <a:gd name="T19" fmla="*/ 8 h 40"/>
                  <a:gd name="T20" fmla="*/ 30 w 34"/>
                  <a:gd name="T21" fmla="*/ 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" h="40">
                    <a:moveTo>
                      <a:pt x="30" y="5"/>
                    </a:moveTo>
                    <a:cubicBezTo>
                      <a:pt x="28" y="3"/>
                      <a:pt x="28" y="1"/>
                      <a:pt x="27" y="0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6" y="13"/>
                      <a:pt x="16" y="13"/>
                      <a:pt x="19" y="13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9" y="20"/>
                      <a:pt x="11" y="22"/>
                      <a:pt x="6" y="22"/>
                    </a:cubicBezTo>
                    <a:cubicBezTo>
                      <a:pt x="6" y="25"/>
                      <a:pt x="8" y="27"/>
                      <a:pt x="8" y="30"/>
                    </a:cubicBezTo>
                    <a:cubicBezTo>
                      <a:pt x="8" y="34"/>
                      <a:pt x="0" y="35"/>
                      <a:pt x="0" y="39"/>
                    </a:cubicBezTo>
                    <a:cubicBezTo>
                      <a:pt x="0" y="39"/>
                      <a:pt x="1" y="40"/>
                      <a:pt x="1" y="40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2" y="7"/>
                      <a:pt x="31" y="6"/>
                      <a:pt x="30" y="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01" name="Freeform 467"/>
              <p:cNvSpPr/>
              <p:nvPr/>
            </p:nvSpPr>
            <p:spPr bwMode="auto">
              <a:xfrm>
                <a:off x="1286" y="1464"/>
                <a:ext cx="46" cy="40"/>
              </a:xfrm>
              <a:custGeom>
                <a:avLst/>
                <a:gdLst>
                  <a:gd name="T0" fmla="*/ 45 w 46"/>
                  <a:gd name="T1" fmla="*/ 11 h 40"/>
                  <a:gd name="T2" fmla="*/ 45 w 46"/>
                  <a:gd name="T3" fmla="*/ 10 h 40"/>
                  <a:gd name="T4" fmla="*/ 46 w 46"/>
                  <a:gd name="T5" fmla="*/ 10 h 40"/>
                  <a:gd name="T6" fmla="*/ 45 w 46"/>
                  <a:gd name="T7" fmla="*/ 9 h 40"/>
                  <a:gd name="T8" fmla="*/ 42 w 46"/>
                  <a:gd name="T9" fmla="*/ 3 h 40"/>
                  <a:gd name="T10" fmla="*/ 41 w 46"/>
                  <a:gd name="T11" fmla="*/ 0 h 40"/>
                  <a:gd name="T12" fmla="*/ 14 w 46"/>
                  <a:gd name="T13" fmla="*/ 27 h 40"/>
                  <a:gd name="T14" fmla="*/ 17 w 46"/>
                  <a:gd name="T15" fmla="*/ 24 h 40"/>
                  <a:gd name="T16" fmla="*/ 18 w 46"/>
                  <a:gd name="T17" fmla="*/ 26 h 40"/>
                  <a:gd name="T18" fmla="*/ 11 w 46"/>
                  <a:gd name="T19" fmla="*/ 30 h 40"/>
                  <a:gd name="T20" fmla="*/ 0 w 46"/>
                  <a:gd name="T21" fmla="*/ 40 h 40"/>
                  <a:gd name="T22" fmla="*/ 1 w 46"/>
                  <a:gd name="T23" fmla="*/ 40 h 40"/>
                  <a:gd name="T24" fmla="*/ 4 w 46"/>
                  <a:gd name="T25" fmla="*/ 40 h 40"/>
                  <a:gd name="T26" fmla="*/ 8 w 46"/>
                  <a:gd name="T27" fmla="*/ 40 h 40"/>
                  <a:gd name="T28" fmla="*/ 13 w 46"/>
                  <a:gd name="T29" fmla="*/ 35 h 40"/>
                  <a:gd name="T30" fmla="*/ 18 w 46"/>
                  <a:gd name="T31" fmla="*/ 36 h 40"/>
                  <a:gd name="T32" fmla="*/ 20 w 46"/>
                  <a:gd name="T33" fmla="*/ 36 h 40"/>
                  <a:gd name="T34" fmla="*/ 45 w 46"/>
                  <a:gd name="T35" fmla="*/ 1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6" h="40">
                    <a:moveTo>
                      <a:pt x="45" y="11"/>
                    </a:moveTo>
                    <a:cubicBezTo>
                      <a:pt x="45" y="11"/>
                      <a:pt x="45" y="11"/>
                      <a:pt x="45" y="10"/>
                    </a:cubicBezTo>
                    <a:cubicBezTo>
                      <a:pt x="46" y="10"/>
                      <a:pt x="46" y="10"/>
                      <a:pt x="46" y="10"/>
                    </a:cubicBezTo>
                    <a:cubicBezTo>
                      <a:pt x="46" y="10"/>
                      <a:pt x="45" y="9"/>
                      <a:pt x="45" y="9"/>
                    </a:cubicBezTo>
                    <a:cubicBezTo>
                      <a:pt x="45" y="6"/>
                      <a:pt x="42" y="5"/>
                      <a:pt x="42" y="3"/>
                    </a:cubicBezTo>
                    <a:cubicBezTo>
                      <a:pt x="42" y="2"/>
                      <a:pt x="41" y="1"/>
                      <a:pt x="41" y="0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5" y="27"/>
                      <a:pt x="16" y="26"/>
                      <a:pt x="17" y="24"/>
                    </a:cubicBezTo>
                    <a:cubicBezTo>
                      <a:pt x="17" y="25"/>
                      <a:pt x="18" y="26"/>
                      <a:pt x="18" y="26"/>
                    </a:cubicBezTo>
                    <a:cubicBezTo>
                      <a:pt x="18" y="29"/>
                      <a:pt x="14" y="29"/>
                      <a:pt x="11" y="3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2" y="40"/>
                      <a:pt x="2" y="40"/>
                      <a:pt x="4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8" y="38"/>
                      <a:pt x="10" y="35"/>
                      <a:pt x="13" y="35"/>
                    </a:cubicBezTo>
                    <a:cubicBezTo>
                      <a:pt x="15" y="35"/>
                      <a:pt x="16" y="36"/>
                      <a:pt x="18" y="36"/>
                    </a:cubicBezTo>
                    <a:cubicBezTo>
                      <a:pt x="18" y="36"/>
                      <a:pt x="20" y="36"/>
                      <a:pt x="20" y="36"/>
                    </a:cubicBezTo>
                    <a:cubicBezTo>
                      <a:pt x="45" y="11"/>
                      <a:pt x="45" y="11"/>
                      <a:pt x="45" y="1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02" name="Freeform 468"/>
              <p:cNvSpPr/>
              <p:nvPr/>
            </p:nvSpPr>
            <p:spPr bwMode="auto">
              <a:xfrm>
                <a:off x="1323" y="1479"/>
                <a:ext cx="19" cy="18"/>
              </a:xfrm>
              <a:custGeom>
                <a:avLst/>
                <a:gdLst>
                  <a:gd name="T0" fmla="*/ 16 w 18"/>
                  <a:gd name="T1" fmla="*/ 15 h 18"/>
                  <a:gd name="T2" fmla="*/ 16 w 18"/>
                  <a:gd name="T3" fmla="*/ 13 h 18"/>
                  <a:gd name="T4" fmla="*/ 10 w 18"/>
                  <a:gd name="T5" fmla="*/ 12 h 18"/>
                  <a:gd name="T6" fmla="*/ 18 w 18"/>
                  <a:gd name="T7" fmla="*/ 1 h 18"/>
                  <a:gd name="T8" fmla="*/ 18 w 18"/>
                  <a:gd name="T9" fmla="*/ 0 h 18"/>
                  <a:gd name="T10" fmla="*/ 0 w 18"/>
                  <a:gd name="T11" fmla="*/ 17 h 18"/>
                  <a:gd name="T12" fmla="*/ 6 w 18"/>
                  <a:gd name="T13" fmla="*/ 17 h 18"/>
                  <a:gd name="T14" fmla="*/ 16 w 18"/>
                  <a:gd name="T15" fmla="*/ 1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8">
                    <a:moveTo>
                      <a:pt x="16" y="15"/>
                    </a:moveTo>
                    <a:cubicBezTo>
                      <a:pt x="16" y="13"/>
                      <a:pt x="16" y="13"/>
                      <a:pt x="16" y="13"/>
                    </a:cubicBezTo>
                    <a:cubicBezTo>
                      <a:pt x="14" y="13"/>
                      <a:pt x="12" y="13"/>
                      <a:pt x="10" y="12"/>
                    </a:cubicBezTo>
                    <a:cubicBezTo>
                      <a:pt x="12" y="8"/>
                      <a:pt x="18" y="6"/>
                      <a:pt x="18" y="1"/>
                    </a:cubicBezTo>
                    <a:cubicBezTo>
                      <a:pt x="18" y="1"/>
                      <a:pt x="18" y="0"/>
                      <a:pt x="18" y="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7"/>
                      <a:pt x="5" y="17"/>
                      <a:pt x="6" y="17"/>
                    </a:cubicBezTo>
                    <a:cubicBezTo>
                      <a:pt x="10" y="17"/>
                      <a:pt x="14" y="18"/>
                      <a:pt x="16" y="1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03" name="Freeform 469"/>
              <p:cNvSpPr/>
              <p:nvPr/>
            </p:nvSpPr>
            <p:spPr bwMode="auto">
              <a:xfrm>
                <a:off x="1426" y="1623"/>
                <a:ext cx="19" cy="9"/>
              </a:xfrm>
              <a:custGeom>
                <a:avLst/>
                <a:gdLst>
                  <a:gd name="T0" fmla="*/ 4 w 19"/>
                  <a:gd name="T1" fmla="*/ 0 h 9"/>
                  <a:gd name="T2" fmla="*/ 0 w 19"/>
                  <a:gd name="T3" fmla="*/ 4 h 9"/>
                  <a:gd name="T4" fmla="*/ 3 w 19"/>
                  <a:gd name="T5" fmla="*/ 4 h 9"/>
                  <a:gd name="T6" fmla="*/ 10 w 19"/>
                  <a:gd name="T7" fmla="*/ 9 h 9"/>
                  <a:gd name="T8" fmla="*/ 19 w 19"/>
                  <a:gd name="T9" fmla="*/ 0 h 9"/>
                  <a:gd name="T10" fmla="*/ 11 w 19"/>
                  <a:gd name="T11" fmla="*/ 2 h 9"/>
                  <a:gd name="T12" fmla="*/ 4 w 19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9">
                    <a:moveTo>
                      <a:pt x="4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2" y="4"/>
                      <a:pt x="3" y="4"/>
                    </a:cubicBezTo>
                    <a:cubicBezTo>
                      <a:pt x="6" y="5"/>
                      <a:pt x="8" y="7"/>
                      <a:pt x="10" y="9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6" y="0"/>
                      <a:pt x="15" y="2"/>
                      <a:pt x="11" y="2"/>
                    </a:cubicBezTo>
                    <a:cubicBezTo>
                      <a:pt x="9" y="2"/>
                      <a:pt x="7" y="0"/>
                      <a:pt x="4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04" name="Freeform 470"/>
              <p:cNvSpPr/>
              <p:nvPr/>
            </p:nvSpPr>
            <p:spPr bwMode="auto">
              <a:xfrm>
                <a:off x="1394" y="1578"/>
                <a:ext cx="7" cy="7"/>
              </a:xfrm>
              <a:custGeom>
                <a:avLst/>
                <a:gdLst>
                  <a:gd name="T0" fmla="*/ 2 w 7"/>
                  <a:gd name="T1" fmla="*/ 3 h 7"/>
                  <a:gd name="T2" fmla="*/ 0 w 7"/>
                  <a:gd name="T3" fmla="*/ 3 h 7"/>
                  <a:gd name="T4" fmla="*/ 2 w 7"/>
                  <a:gd name="T5" fmla="*/ 7 h 7"/>
                  <a:gd name="T6" fmla="*/ 7 w 7"/>
                  <a:gd name="T7" fmla="*/ 2 h 7"/>
                  <a:gd name="T8" fmla="*/ 7 w 7"/>
                  <a:gd name="T9" fmla="*/ 0 h 7"/>
                  <a:gd name="T10" fmla="*/ 2 w 7"/>
                  <a:gd name="T11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7">
                    <a:moveTo>
                      <a:pt x="2" y="3"/>
                    </a:moveTo>
                    <a:cubicBezTo>
                      <a:pt x="2" y="3"/>
                      <a:pt x="1" y="3"/>
                      <a:pt x="0" y="3"/>
                    </a:cubicBezTo>
                    <a:cubicBezTo>
                      <a:pt x="1" y="4"/>
                      <a:pt x="1" y="6"/>
                      <a:pt x="2" y="7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1"/>
                      <a:pt x="7" y="1"/>
                      <a:pt x="7" y="0"/>
                    </a:cubicBezTo>
                    <a:cubicBezTo>
                      <a:pt x="5" y="0"/>
                      <a:pt x="4" y="3"/>
                      <a:pt x="2" y="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05" name="Freeform 471"/>
              <p:cNvSpPr/>
              <p:nvPr/>
            </p:nvSpPr>
            <p:spPr bwMode="auto">
              <a:xfrm>
                <a:off x="1394" y="1595"/>
                <a:ext cx="10" cy="20"/>
              </a:xfrm>
              <a:custGeom>
                <a:avLst/>
                <a:gdLst>
                  <a:gd name="T0" fmla="*/ 8 w 10"/>
                  <a:gd name="T1" fmla="*/ 1 h 20"/>
                  <a:gd name="T2" fmla="*/ 6 w 10"/>
                  <a:gd name="T3" fmla="*/ 0 h 20"/>
                  <a:gd name="T4" fmla="*/ 0 w 10"/>
                  <a:gd name="T5" fmla="*/ 6 h 20"/>
                  <a:gd name="T6" fmla="*/ 1 w 10"/>
                  <a:gd name="T7" fmla="*/ 9 h 20"/>
                  <a:gd name="T8" fmla="*/ 0 w 10"/>
                  <a:gd name="T9" fmla="*/ 14 h 20"/>
                  <a:gd name="T10" fmla="*/ 1 w 10"/>
                  <a:gd name="T11" fmla="*/ 20 h 20"/>
                  <a:gd name="T12" fmla="*/ 10 w 10"/>
                  <a:gd name="T13" fmla="*/ 11 h 20"/>
                  <a:gd name="T14" fmla="*/ 8 w 10"/>
                  <a:gd name="T15" fmla="*/ 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20">
                    <a:moveTo>
                      <a:pt x="8" y="1"/>
                    </a:moveTo>
                    <a:cubicBezTo>
                      <a:pt x="7" y="1"/>
                      <a:pt x="7" y="0"/>
                      <a:pt x="6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7"/>
                      <a:pt x="1" y="8"/>
                      <a:pt x="1" y="9"/>
                    </a:cubicBezTo>
                    <a:cubicBezTo>
                      <a:pt x="1" y="10"/>
                      <a:pt x="0" y="12"/>
                      <a:pt x="0" y="14"/>
                    </a:cubicBezTo>
                    <a:cubicBezTo>
                      <a:pt x="0" y="16"/>
                      <a:pt x="0" y="19"/>
                      <a:pt x="1" y="20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7"/>
                      <a:pt x="10" y="5"/>
                      <a:pt x="8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06" name="Freeform 472"/>
              <p:cNvSpPr/>
              <p:nvPr/>
            </p:nvSpPr>
            <p:spPr bwMode="auto">
              <a:xfrm>
                <a:off x="1406" y="1444"/>
                <a:ext cx="7" cy="8"/>
              </a:xfrm>
              <a:custGeom>
                <a:avLst/>
                <a:gdLst>
                  <a:gd name="T0" fmla="*/ 4 w 7"/>
                  <a:gd name="T1" fmla="*/ 0 h 8"/>
                  <a:gd name="T2" fmla="*/ 0 w 7"/>
                  <a:gd name="T3" fmla="*/ 0 h 8"/>
                  <a:gd name="T4" fmla="*/ 0 w 7"/>
                  <a:gd name="T5" fmla="*/ 1 h 8"/>
                  <a:gd name="T6" fmla="*/ 0 w 7"/>
                  <a:gd name="T7" fmla="*/ 5 h 8"/>
                  <a:gd name="T8" fmla="*/ 6 w 7"/>
                  <a:gd name="T9" fmla="*/ 8 h 8"/>
                  <a:gd name="T10" fmla="*/ 7 w 7"/>
                  <a:gd name="T11" fmla="*/ 7 h 8"/>
                  <a:gd name="T12" fmla="*/ 7 w 7"/>
                  <a:gd name="T13" fmla="*/ 6 h 8"/>
                  <a:gd name="T14" fmla="*/ 4 w 7"/>
                  <a:gd name="T1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8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4"/>
                      <a:pt x="0" y="5"/>
                    </a:cubicBezTo>
                    <a:cubicBezTo>
                      <a:pt x="0" y="7"/>
                      <a:pt x="2" y="8"/>
                      <a:pt x="6" y="8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6"/>
                    </a:cubicBezTo>
                    <a:cubicBezTo>
                      <a:pt x="7" y="4"/>
                      <a:pt x="4" y="2"/>
                      <a:pt x="4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07" name="Freeform 473"/>
              <p:cNvSpPr/>
              <p:nvPr/>
            </p:nvSpPr>
            <p:spPr bwMode="auto">
              <a:xfrm>
                <a:off x="1414" y="1438"/>
                <a:ext cx="10" cy="11"/>
              </a:xfrm>
              <a:custGeom>
                <a:avLst/>
                <a:gdLst>
                  <a:gd name="T0" fmla="*/ 5 w 10"/>
                  <a:gd name="T1" fmla="*/ 0 h 11"/>
                  <a:gd name="T2" fmla="*/ 0 w 10"/>
                  <a:gd name="T3" fmla="*/ 8 h 11"/>
                  <a:gd name="T4" fmla="*/ 1 w 10"/>
                  <a:gd name="T5" fmla="*/ 11 h 11"/>
                  <a:gd name="T6" fmla="*/ 10 w 10"/>
                  <a:gd name="T7" fmla="*/ 2 h 11"/>
                  <a:gd name="T8" fmla="*/ 5 w 10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1">
                    <a:moveTo>
                      <a:pt x="5" y="0"/>
                    </a:moveTo>
                    <a:cubicBezTo>
                      <a:pt x="3" y="0"/>
                      <a:pt x="0" y="7"/>
                      <a:pt x="0" y="8"/>
                    </a:cubicBezTo>
                    <a:cubicBezTo>
                      <a:pt x="0" y="9"/>
                      <a:pt x="0" y="10"/>
                      <a:pt x="1" y="11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9" y="1"/>
                      <a:pt x="8" y="0"/>
                      <a:pt x="5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08" name="Freeform 474"/>
              <p:cNvSpPr/>
              <p:nvPr/>
            </p:nvSpPr>
            <p:spPr bwMode="auto">
              <a:xfrm>
                <a:off x="1469" y="141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4"/>
                      <a:pt x="0" y="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09" name="Freeform 475"/>
              <p:cNvSpPr/>
              <p:nvPr/>
            </p:nvSpPr>
            <p:spPr bwMode="auto">
              <a:xfrm>
                <a:off x="1499" y="1404"/>
                <a:ext cx="10" cy="12"/>
              </a:xfrm>
              <a:custGeom>
                <a:avLst/>
                <a:gdLst>
                  <a:gd name="T0" fmla="*/ 3 w 10"/>
                  <a:gd name="T1" fmla="*/ 12 h 12"/>
                  <a:gd name="T2" fmla="*/ 8 w 10"/>
                  <a:gd name="T3" fmla="*/ 10 h 12"/>
                  <a:gd name="T4" fmla="*/ 8 w 10"/>
                  <a:gd name="T5" fmla="*/ 6 h 12"/>
                  <a:gd name="T6" fmla="*/ 10 w 10"/>
                  <a:gd name="T7" fmla="*/ 3 h 12"/>
                  <a:gd name="T8" fmla="*/ 6 w 10"/>
                  <a:gd name="T9" fmla="*/ 0 h 12"/>
                  <a:gd name="T10" fmla="*/ 4 w 10"/>
                  <a:gd name="T11" fmla="*/ 3 h 12"/>
                  <a:gd name="T12" fmla="*/ 6 w 10"/>
                  <a:gd name="T13" fmla="*/ 6 h 12"/>
                  <a:gd name="T14" fmla="*/ 0 w 10"/>
                  <a:gd name="T15" fmla="*/ 8 h 12"/>
                  <a:gd name="T16" fmla="*/ 3 w 10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2">
                    <a:moveTo>
                      <a:pt x="3" y="12"/>
                    </a:moveTo>
                    <a:cubicBezTo>
                      <a:pt x="4" y="12"/>
                      <a:pt x="8" y="10"/>
                      <a:pt x="8" y="10"/>
                    </a:cubicBezTo>
                    <a:cubicBezTo>
                      <a:pt x="8" y="8"/>
                      <a:pt x="8" y="7"/>
                      <a:pt x="8" y="6"/>
                    </a:cubicBezTo>
                    <a:cubicBezTo>
                      <a:pt x="8" y="6"/>
                      <a:pt x="9" y="4"/>
                      <a:pt x="10" y="3"/>
                    </a:cubicBezTo>
                    <a:cubicBezTo>
                      <a:pt x="9" y="2"/>
                      <a:pt x="8" y="2"/>
                      <a:pt x="6" y="0"/>
                    </a:cubicBezTo>
                    <a:cubicBezTo>
                      <a:pt x="6" y="0"/>
                      <a:pt x="4" y="1"/>
                      <a:pt x="4" y="3"/>
                    </a:cubicBezTo>
                    <a:cubicBezTo>
                      <a:pt x="4" y="4"/>
                      <a:pt x="5" y="5"/>
                      <a:pt x="6" y="6"/>
                    </a:cubicBezTo>
                    <a:cubicBezTo>
                      <a:pt x="4" y="6"/>
                      <a:pt x="2" y="8"/>
                      <a:pt x="0" y="8"/>
                    </a:cubicBezTo>
                    <a:cubicBezTo>
                      <a:pt x="0" y="10"/>
                      <a:pt x="0" y="12"/>
                      <a:pt x="3" y="1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10" name="Freeform 476"/>
              <p:cNvSpPr/>
              <p:nvPr/>
            </p:nvSpPr>
            <p:spPr bwMode="auto">
              <a:xfrm>
                <a:off x="1553" y="1267"/>
                <a:ext cx="15" cy="15"/>
              </a:xfrm>
              <a:custGeom>
                <a:avLst/>
                <a:gdLst>
                  <a:gd name="T0" fmla="*/ 0 w 15"/>
                  <a:gd name="T1" fmla="*/ 15 h 15"/>
                  <a:gd name="T2" fmla="*/ 0 w 15"/>
                  <a:gd name="T3" fmla="*/ 15 h 15"/>
                  <a:gd name="T4" fmla="*/ 15 w 15"/>
                  <a:gd name="T5" fmla="*/ 0 h 15"/>
                  <a:gd name="T6" fmla="*/ 14 w 15"/>
                  <a:gd name="T7" fmla="*/ 0 h 15"/>
                  <a:gd name="T8" fmla="*/ 0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0" y="15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4" y="0"/>
                      <a:pt x="14" y="0"/>
                    </a:cubicBezTo>
                    <a:cubicBezTo>
                      <a:pt x="10" y="3"/>
                      <a:pt x="0" y="8"/>
                      <a:pt x="0" y="1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11" name="Freeform 477"/>
              <p:cNvSpPr/>
              <p:nvPr/>
            </p:nvSpPr>
            <p:spPr bwMode="auto">
              <a:xfrm>
                <a:off x="1557" y="1269"/>
                <a:ext cx="34" cy="37"/>
              </a:xfrm>
              <a:custGeom>
                <a:avLst/>
                <a:gdLst>
                  <a:gd name="T0" fmla="*/ 5 w 34"/>
                  <a:gd name="T1" fmla="*/ 24 h 37"/>
                  <a:gd name="T2" fmla="*/ 0 w 34"/>
                  <a:gd name="T3" fmla="*/ 35 h 37"/>
                  <a:gd name="T4" fmla="*/ 1 w 34"/>
                  <a:gd name="T5" fmla="*/ 37 h 37"/>
                  <a:gd name="T6" fmla="*/ 34 w 34"/>
                  <a:gd name="T7" fmla="*/ 4 h 37"/>
                  <a:gd name="T8" fmla="*/ 23 w 34"/>
                  <a:gd name="T9" fmla="*/ 0 h 37"/>
                  <a:gd name="T10" fmla="*/ 4 w 34"/>
                  <a:gd name="T11" fmla="*/ 20 h 37"/>
                  <a:gd name="T12" fmla="*/ 5 w 34"/>
                  <a:gd name="T13" fmla="*/ 2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37">
                    <a:moveTo>
                      <a:pt x="5" y="24"/>
                    </a:moveTo>
                    <a:cubicBezTo>
                      <a:pt x="5" y="28"/>
                      <a:pt x="0" y="31"/>
                      <a:pt x="0" y="35"/>
                    </a:cubicBezTo>
                    <a:cubicBezTo>
                      <a:pt x="0" y="36"/>
                      <a:pt x="1" y="37"/>
                      <a:pt x="1" y="37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0" y="2"/>
                      <a:pt x="27" y="1"/>
                      <a:pt x="23" y="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5" y="21"/>
                      <a:pt x="5" y="22"/>
                      <a:pt x="5" y="2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12" name="Freeform 478"/>
              <p:cNvSpPr/>
              <p:nvPr/>
            </p:nvSpPr>
            <p:spPr bwMode="auto">
              <a:xfrm>
                <a:off x="1560" y="1277"/>
                <a:ext cx="52" cy="54"/>
              </a:xfrm>
              <a:custGeom>
                <a:avLst/>
                <a:gdLst>
                  <a:gd name="T0" fmla="*/ 3 w 52"/>
                  <a:gd name="T1" fmla="*/ 41 h 54"/>
                  <a:gd name="T2" fmla="*/ 0 w 52"/>
                  <a:gd name="T3" fmla="*/ 50 h 54"/>
                  <a:gd name="T4" fmla="*/ 2 w 52"/>
                  <a:gd name="T5" fmla="*/ 54 h 54"/>
                  <a:gd name="T6" fmla="*/ 52 w 52"/>
                  <a:gd name="T7" fmla="*/ 4 h 54"/>
                  <a:gd name="T8" fmla="*/ 41 w 52"/>
                  <a:gd name="T9" fmla="*/ 0 h 54"/>
                  <a:gd name="T10" fmla="*/ 3 w 52"/>
                  <a:gd name="T11" fmla="*/ 39 h 54"/>
                  <a:gd name="T12" fmla="*/ 3 w 52"/>
                  <a:gd name="T13" fmla="*/ 4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54">
                    <a:moveTo>
                      <a:pt x="3" y="41"/>
                    </a:moveTo>
                    <a:cubicBezTo>
                      <a:pt x="3" y="45"/>
                      <a:pt x="0" y="46"/>
                      <a:pt x="0" y="50"/>
                    </a:cubicBezTo>
                    <a:cubicBezTo>
                      <a:pt x="0" y="51"/>
                      <a:pt x="1" y="53"/>
                      <a:pt x="2" y="54"/>
                    </a:cubicBezTo>
                    <a:cubicBezTo>
                      <a:pt x="52" y="4"/>
                      <a:pt x="52" y="4"/>
                      <a:pt x="52" y="4"/>
                    </a:cubicBezTo>
                    <a:cubicBezTo>
                      <a:pt x="49" y="3"/>
                      <a:pt x="45" y="1"/>
                      <a:pt x="41" y="0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3" y="39"/>
                      <a:pt x="3" y="40"/>
                      <a:pt x="3" y="4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13" name="Freeform 479"/>
              <p:cNvSpPr/>
              <p:nvPr/>
            </p:nvSpPr>
            <p:spPr bwMode="auto">
              <a:xfrm>
                <a:off x="1507" y="1398"/>
                <a:ext cx="18" cy="12"/>
              </a:xfrm>
              <a:custGeom>
                <a:avLst/>
                <a:gdLst>
                  <a:gd name="T0" fmla="*/ 4 w 18"/>
                  <a:gd name="T1" fmla="*/ 9 h 12"/>
                  <a:gd name="T2" fmla="*/ 6 w 18"/>
                  <a:gd name="T3" fmla="*/ 12 h 12"/>
                  <a:gd name="T4" fmla="*/ 18 w 18"/>
                  <a:gd name="T5" fmla="*/ 0 h 12"/>
                  <a:gd name="T6" fmla="*/ 4 w 18"/>
                  <a:gd name="T7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4" y="9"/>
                    </a:moveTo>
                    <a:cubicBezTo>
                      <a:pt x="5" y="10"/>
                      <a:pt x="6" y="11"/>
                      <a:pt x="6" y="12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2" y="1"/>
                      <a:pt x="0" y="6"/>
                      <a:pt x="4" y="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14" name="Freeform 480"/>
              <p:cNvSpPr/>
              <p:nvPr/>
            </p:nvSpPr>
            <p:spPr bwMode="auto">
              <a:xfrm>
                <a:off x="1565" y="1285"/>
                <a:ext cx="68" cy="65"/>
              </a:xfrm>
              <a:custGeom>
                <a:avLst/>
                <a:gdLst>
                  <a:gd name="T0" fmla="*/ 4 w 68"/>
                  <a:gd name="T1" fmla="*/ 55 h 65"/>
                  <a:gd name="T2" fmla="*/ 0 w 68"/>
                  <a:gd name="T3" fmla="*/ 59 h 65"/>
                  <a:gd name="T4" fmla="*/ 7 w 68"/>
                  <a:gd name="T5" fmla="*/ 65 h 65"/>
                  <a:gd name="T6" fmla="*/ 36 w 68"/>
                  <a:gd name="T7" fmla="*/ 36 h 65"/>
                  <a:gd name="T8" fmla="*/ 33 w 68"/>
                  <a:gd name="T9" fmla="*/ 30 h 65"/>
                  <a:gd name="T10" fmla="*/ 42 w 68"/>
                  <a:gd name="T11" fmla="*/ 30 h 65"/>
                  <a:gd name="T12" fmla="*/ 68 w 68"/>
                  <a:gd name="T13" fmla="*/ 4 h 65"/>
                  <a:gd name="T14" fmla="*/ 62 w 68"/>
                  <a:gd name="T15" fmla="*/ 2 h 65"/>
                  <a:gd name="T16" fmla="*/ 57 w 68"/>
                  <a:gd name="T17" fmla="*/ 0 h 65"/>
                  <a:gd name="T18" fmla="*/ 3 w 68"/>
                  <a:gd name="T19" fmla="*/ 54 h 65"/>
                  <a:gd name="T20" fmla="*/ 4 w 68"/>
                  <a:gd name="T21" fmla="*/ 5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8" h="65">
                    <a:moveTo>
                      <a:pt x="4" y="55"/>
                    </a:moveTo>
                    <a:cubicBezTo>
                      <a:pt x="4" y="57"/>
                      <a:pt x="1" y="58"/>
                      <a:pt x="0" y="59"/>
                    </a:cubicBezTo>
                    <a:cubicBezTo>
                      <a:pt x="2" y="62"/>
                      <a:pt x="5" y="63"/>
                      <a:pt x="7" y="65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5" y="34"/>
                      <a:pt x="35" y="32"/>
                      <a:pt x="33" y="30"/>
                    </a:cubicBezTo>
                    <a:cubicBezTo>
                      <a:pt x="37" y="30"/>
                      <a:pt x="40" y="30"/>
                      <a:pt x="42" y="30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6" y="4"/>
                      <a:pt x="64" y="3"/>
                      <a:pt x="62" y="2"/>
                    </a:cubicBezTo>
                    <a:cubicBezTo>
                      <a:pt x="60" y="2"/>
                      <a:pt x="59" y="1"/>
                      <a:pt x="57" y="0"/>
                    </a:cubicBezTo>
                    <a:cubicBezTo>
                      <a:pt x="3" y="54"/>
                      <a:pt x="3" y="54"/>
                      <a:pt x="3" y="54"/>
                    </a:cubicBezTo>
                    <a:cubicBezTo>
                      <a:pt x="3" y="54"/>
                      <a:pt x="4" y="55"/>
                      <a:pt x="4" y="5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15" name="Freeform 481"/>
              <p:cNvSpPr/>
              <p:nvPr/>
            </p:nvSpPr>
            <p:spPr bwMode="auto">
              <a:xfrm>
                <a:off x="1494" y="1419"/>
                <a:ext cx="10" cy="9"/>
              </a:xfrm>
              <a:custGeom>
                <a:avLst/>
                <a:gdLst>
                  <a:gd name="T0" fmla="*/ 8 w 9"/>
                  <a:gd name="T1" fmla="*/ 0 h 9"/>
                  <a:gd name="T2" fmla="*/ 0 w 9"/>
                  <a:gd name="T3" fmla="*/ 9 h 9"/>
                  <a:gd name="T4" fmla="*/ 9 w 9"/>
                  <a:gd name="T5" fmla="*/ 0 h 9"/>
                  <a:gd name="T6" fmla="*/ 8 w 9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9">
                    <a:moveTo>
                      <a:pt x="8" y="0"/>
                    </a:moveTo>
                    <a:cubicBezTo>
                      <a:pt x="5" y="0"/>
                      <a:pt x="2" y="4"/>
                      <a:pt x="0" y="9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8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16" name="Freeform 482"/>
              <p:cNvSpPr/>
              <p:nvPr/>
            </p:nvSpPr>
            <p:spPr bwMode="auto">
              <a:xfrm>
                <a:off x="1620" y="1294"/>
                <a:ext cx="31" cy="24"/>
              </a:xfrm>
              <a:custGeom>
                <a:avLst/>
                <a:gdLst>
                  <a:gd name="T0" fmla="*/ 8 w 31"/>
                  <a:gd name="T1" fmla="*/ 24 h 24"/>
                  <a:gd name="T2" fmla="*/ 13 w 31"/>
                  <a:gd name="T3" fmla="*/ 24 h 24"/>
                  <a:gd name="T4" fmla="*/ 31 w 31"/>
                  <a:gd name="T5" fmla="*/ 6 h 24"/>
                  <a:gd name="T6" fmla="*/ 22 w 31"/>
                  <a:gd name="T7" fmla="*/ 0 h 24"/>
                  <a:gd name="T8" fmla="*/ 0 w 31"/>
                  <a:gd name="T9" fmla="*/ 22 h 24"/>
                  <a:gd name="T10" fmla="*/ 8 w 31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24">
                    <a:moveTo>
                      <a:pt x="8" y="24"/>
                    </a:moveTo>
                    <a:cubicBezTo>
                      <a:pt x="10" y="24"/>
                      <a:pt x="11" y="24"/>
                      <a:pt x="13" y="24"/>
                    </a:cubicBezTo>
                    <a:cubicBezTo>
                      <a:pt x="31" y="6"/>
                      <a:pt x="31" y="6"/>
                      <a:pt x="31" y="6"/>
                    </a:cubicBezTo>
                    <a:cubicBezTo>
                      <a:pt x="29" y="4"/>
                      <a:pt x="26" y="2"/>
                      <a:pt x="22" y="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3" y="22"/>
                      <a:pt x="5" y="23"/>
                      <a:pt x="8" y="2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17" name="Freeform 483"/>
              <p:cNvSpPr/>
              <p:nvPr/>
            </p:nvSpPr>
            <p:spPr bwMode="auto">
              <a:xfrm>
                <a:off x="1672" y="1282"/>
                <a:ext cx="16" cy="24"/>
              </a:xfrm>
              <a:custGeom>
                <a:avLst/>
                <a:gdLst>
                  <a:gd name="T0" fmla="*/ 3 w 16"/>
                  <a:gd name="T1" fmla="*/ 24 h 24"/>
                  <a:gd name="T2" fmla="*/ 15 w 16"/>
                  <a:gd name="T3" fmla="*/ 12 h 24"/>
                  <a:gd name="T4" fmla="*/ 12 w 16"/>
                  <a:gd name="T5" fmla="*/ 0 h 24"/>
                  <a:gd name="T6" fmla="*/ 5 w 16"/>
                  <a:gd name="T7" fmla="*/ 7 h 24"/>
                  <a:gd name="T8" fmla="*/ 0 w 16"/>
                  <a:gd name="T9" fmla="*/ 19 h 24"/>
                  <a:gd name="T10" fmla="*/ 3 w 16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24">
                    <a:moveTo>
                      <a:pt x="3" y="24"/>
                    </a:moveTo>
                    <a:cubicBezTo>
                      <a:pt x="15" y="12"/>
                      <a:pt x="15" y="12"/>
                      <a:pt x="15" y="12"/>
                    </a:cubicBezTo>
                    <a:cubicBezTo>
                      <a:pt x="16" y="6"/>
                      <a:pt x="15" y="1"/>
                      <a:pt x="12" y="0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3" y="10"/>
                      <a:pt x="2" y="14"/>
                      <a:pt x="0" y="19"/>
                    </a:cubicBezTo>
                    <a:cubicBezTo>
                      <a:pt x="0" y="21"/>
                      <a:pt x="2" y="22"/>
                      <a:pt x="3" y="2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18" name="Freeform 484"/>
              <p:cNvSpPr/>
              <p:nvPr/>
            </p:nvSpPr>
            <p:spPr bwMode="auto">
              <a:xfrm>
                <a:off x="1482" y="1456"/>
                <a:ext cx="7" cy="1"/>
              </a:xfrm>
              <a:custGeom>
                <a:avLst/>
                <a:gdLst>
                  <a:gd name="T0" fmla="*/ 7 w 7"/>
                  <a:gd name="T1" fmla="*/ 0 h 1"/>
                  <a:gd name="T2" fmla="*/ 0 w 7"/>
                  <a:gd name="T3" fmla="*/ 1 h 1"/>
                  <a:gd name="T4" fmla="*/ 0 w 7"/>
                  <a:gd name="T5" fmla="*/ 1 h 1"/>
                  <a:gd name="T6" fmla="*/ 7 w 7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">
                    <a:moveTo>
                      <a:pt x="7" y="0"/>
                    </a:moveTo>
                    <a:cubicBezTo>
                      <a:pt x="5" y="1"/>
                      <a:pt x="3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1"/>
                      <a:pt x="5" y="1"/>
                      <a:pt x="7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19" name="Freeform 485"/>
              <p:cNvSpPr/>
              <p:nvPr/>
            </p:nvSpPr>
            <p:spPr bwMode="auto">
              <a:xfrm>
                <a:off x="1490" y="1456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20" name="Freeform 486"/>
              <p:cNvSpPr/>
              <p:nvPr/>
            </p:nvSpPr>
            <p:spPr bwMode="auto">
              <a:xfrm>
                <a:off x="1509" y="1457"/>
                <a:ext cx="6" cy="9"/>
              </a:xfrm>
              <a:custGeom>
                <a:avLst/>
                <a:gdLst>
                  <a:gd name="T0" fmla="*/ 6 w 6"/>
                  <a:gd name="T1" fmla="*/ 9 h 9"/>
                  <a:gd name="T2" fmla="*/ 6 w 6"/>
                  <a:gd name="T3" fmla="*/ 9 h 9"/>
                  <a:gd name="T4" fmla="*/ 0 w 6"/>
                  <a:gd name="T5" fmla="*/ 0 h 9"/>
                  <a:gd name="T6" fmla="*/ 0 w 6"/>
                  <a:gd name="T7" fmla="*/ 0 h 9"/>
                  <a:gd name="T8" fmla="*/ 6 w 6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9">
                    <a:moveTo>
                      <a:pt x="6" y="9"/>
                    </a:moveTo>
                    <a:cubicBezTo>
                      <a:pt x="6" y="9"/>
                      <a:pt x="6" y="9"/>
                      <a:pt x="6" y="9"/>
                    </a:cubicBezTo>
                    <a:cubicBezTo>
                      <a:pt x="6" y="5"/>
                      <a:pt x="3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1"/>
                      <a:pt x="6" y="5"/>
                      <a:pt x="6" y="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21" name="Freeform 487"/>
              <p:cNvSpPr/>
              <p:nvPr/>
            </p:nvSpPr>
            <p:spPr bwMode="auto">
              <a:xfrm>
                <a:off x="1512" y="1483"/>
                <a:ext cx="4" cy="10"/>
              </a:xfrm>
              <a:custGeom>
                <a:avLst/>
                <a:gdLst>
                  <a:gd name="T0" fmla="*/ 0 w 4"/>
                  <a:gd name="T1" fmla="*/ 0 h 10"/>
                  <a:gd name="T2" fmla="*/ 4 w 4"/>
                  <a:gd name="T3" fmla="*/ 10 h 10"/>
                  <a:gd name="T4" fmla="*/ 4 w 4"/>
                  <a:gd name="T5" fmla="*/ 10 h 10"/>
                  <a:gd name="T6" fmla="*/ 0 w 4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0">
                    <a:moveTo>
                      <a:pt x="0" y="0"/>
                    </a:moveTo>
                    <a:cubicBezTo>
                      <a:pt x="0" y="4"/>
                      <a:pt x="3" y="7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7"/>
                      <a:pt x="0" y="4"/>
                      <a:pt x="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22" name="Freeform 488"/>
              <p:cNvSpPr/>
              <p:nvPr/>
            </p:nvSpPr>
            <p:spPr bwMode="auto">
              <a:xfrm>
                <a:off x="1506" y="1517"/>
                <a:ext cx="7" cy="8"/>
              </a:xfrm>
              <a:custGeom>
                <a:avLst/>
                <a:gdLst>
                  <a:gd name="T0" fmla="*/ 0 w 7"/>
                  <a:gd name="T1" fmla="*/ 1 h 8"/>
                  <a:gd name="T2" fmla="*/ 7 w 7"/>
                  <a:gd name="T3" fmla="*/ 8 h 8"/>
                  <a:gd name="T4" fmla="*/ 0 w 7"/>
                  <a:gd name="T5" fmla="*/ 1 h 8"/>
                  <a:gd name="T6" fmla="*/ 0 w 7"/>
                  <a:gd name="T7" fmla="*/ 0 h 8"/>
                  <a:gd name="T8" fmla="*/ 0 w 7"/>
                  <a:gd name="T9" fmla="*/ 1 h 8"/>
                  <a:gd name="T10" fmla="*/ 0 w 7"/>
                  <a:gd name="T11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8">
                    <a:moveTo>
                      <a:pt x="0" y="1"/>
                    </a:moveTo>
                    <a:cubicBezTo>
                      <a:pt x="0" y="7"/>
                      <a:pt x="3" y="8"/>
                      <a:pt x="7" y="8"/>
                    </a:cubicBezTo>
                    <a:cubicBezTo>
                      <a:pt x="3" y="8"/>
                      <a:pt x="0" y="7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23" name="Freeform 489"/>
              <p:cNvSpPr/>
              <p:nvPr/>
            </p:nvSpPr>
            <p:spPr bwMode="auto">
              <a:xfrm>
                <a:off x="1215" y="1070"/>
                <a:ext cx="12" cy="12"/>
              </a:xfrm>
              <a:custGeom>
                <a:avLst/>
                <a:gdLst>
                  <a:gd name="T0" fmla="*/ 6 w 12"/>
                  <a:gd name="T1" fmla="*/ 8 h 11"/>
                  <a:gd name="T2" fmla="*/ 12 w 12"/>
                  <a:gd name="T3" fmla="*/ 2 h 11"/>
                  <a:gd name="T4" fmla="*/ 11 w 12"/>
                  <a:gd name="T5" fmla="*/ 0 h 11"/>
                  <a:gd name="T6" fmla="*/ 0 w 12"/>
                  <a:gd name="T7" fmla="*/ 11 h 11"/>
                  <a:gd name="T8" fmla="*/ 6 w 12"/>
                  <a:gd name="T9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6" y="8"/>
                    </a:moveTo>
                    <a:cubicBezTo>
                      <a:pt x="7" y="8"/>
                      <a:pt x="12" y="5"/>
                      <a:pt x="12" y="2"/>
                    </a:cubicBezTo>
                    <a:cubicBezTo>
                      <a:pt x="12" y="1"/>
                      <a:pt x="12" y="0"/>
                      <a:pt x="11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" y="10"/>
                      <a:pt x="4" y="9"/>
                      <a:pt x="6" y="8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24" name="Freeform 490"/>
              <p:cNvSpPr/>
              <p:nvPr/>
            </p:nvSpPr>
            <p:spPr bwMode="auto">
              <a:xfrm>
                <a:off x="18" y="1309"/>
                <a:ext cx="19" cy="14"/>
              </a:xfrm>
              <a:custGeom>
                <a:avLst/>
                <a:gdLst>
                  <a:gd name="T0" fmla="*/ 7 w 19"/>
                  <a:gd name="T1" fmla="*/ 8 h 14"/>
                  <a:gd name="T2" fmla="*/ 9 w 19"/>
                  <a:gd name="T3" fmla="*/ 14 h 14"/>
                  <a:gd name="T4" fmla="*/ 19 w 19"/>
                  <a:gd name="T5" fmla="*/ 5 h 14"/>
                  <a:gd name="T6" fmla="*/ 9 w 19"/>
                  <a:gd name="T7" fmla="*/ 0 h 14"/>
                  <a:gd name="T8" fmla="*/ 0 w 19"/>
                  <a:gd name="T9" fmla="*/ 9 h 14"/>
                  <a:gd name="T10" fmla="*/ 2 w 19"/>
                  <a:gd name="T11" fmla="*/ 8 h 14"/>
                  <a:gd name="T12" fmla="*/ 7 w 19"/>
                  <a:gd name="T13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4">
                    <a:moveTo>
                      <a:pt x="7" y="8"/>
                    </a:moveTo>
                    <a:cubicBezTo>
                      <a:pt x="7" y="13"/>
                      <a:pt x="8" y="14"/>
                      <a:pt x="9" y="14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7" y="3"/>
                      <a:pt x="13" y="2"/>
                      <a:pt x="9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8"/>
                      <a:pt x="1" y="8"/>
                      <a:pt x="2" y="8"/>
                    </a:cubicBez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25" name="Freeform 491"/>
              <p:cNvSpPr/>
              <p:nvPr/>
            </p:nvSpPr>
            <p:spPr bwMode="auto">
              <a:xfrm>
                <a:off x="50" y="134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26" name="Freeform 492"/>
              <p:cNvSpPr/>
              <p:nvPr/>
            </p:nvSpPr>
            <p:spPr bwMode="auto">
              <a:xfrm>
                <a:off x="34" y="1347"/>
                <a:ext cx="15" cy="13"/>
              </a:xfrm>
              <a:custGeom>
                <a:avLst/>
                <a:gdLst>
                  <a:gd name="T0" fmla="*/ 15 w 15"/>
                  <a:gd name="T1" fmla="*/ 4 h 13"/>
                  <a:gd name="T2" fmla="*/ 13 w 15"/>
                  <a:gd name="T3" fmla="*/ 0 h 13"/>
                  <a:gd name="T4" fmla="*/ 0 w 15"/>
                  <a:gd name="T5" fmla="*/ 13 h 13"/>
                  <a:gd name="T6" fmla="*/ 15 w 15"/>
                  <a:gd name="T7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3">
                    <a:moveTo>
                      <a:pt x="15" y="4"/>
                    </a:moveTo>
                    <a:cubicBezTo>
                      <a:pt x="15" y="3"/>
                      <a:pt x="14" y="1"/>
                      <a:pt x="13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6" y="11"/>
                      <a:pt x="15" y="6"/>
                      <a:pt x="15" y="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27" name="Freeform 493"/>
              <p:cNvSpPr/>
              <p:nvPr/>
            </p:nvSpPr>
            <p:spPr bwMode="auto">
              <a:xfrm>
                <a:off x="399" y="1155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28" name="Freeform 494"/>
              <p:cNvSpPr/>
              <p:nvPr/>
            </p:nvSpPr>
            <p:spPr bwMode="auto">
              <a:xfrm>
                <a:off x="401" y="1173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29" name="Freeform 495"/>
              <p:cNvSpPr/>
              <p:nvPr/>
            </p:nvSpPr>
            <p:spPr bwMode="auto">
              <a:xfrm>
                <a:off x="408" y="1174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30" name="Freeform 496"/>
              <p:cNvSpPr/>
              <p:nvPr/>
            </p:nvSpPr>
            <p:spPr bwMode="auto">
              <a:xfrm>
                <a:off x="300" y="1266"/>
                <a:ext cx="4" cy="3"/>
              </a:xfrm>
              <a:custGeom>
                <a:avLst/>
                <a:gdLst>
                  <a:gd name="T0" fmla="*/ 4 w 4"/>
                  <a:gd name="T1" fmla="*/ 0 h 3"/>
                  <a:gd name="T2" fmla="*/ 0 w 4"/>
                  <a:gd name="T3" fmla="*/ 3 h 3"/>
                  <a:gd name="T4" fmla="*/ 4 w 4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2" y="2"/>
                      <a:pt x="3" y="1"/>
                      <a:pt x="4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31" name="Freeform 497"/>
              <p:cNvSpPr/>
              <p:nvPr/>
            </p:nvSpPr>
            <p:spPr bwMode="auto">
              <a:xfrm>
                <a:off x="430" y="1137"/>
                <a:ext cx="18" cy="2"/>
              </a:xfrm>
              <a:custGeom>
                <a:avLst/>
                <a:gdLst>
                  <a:gd name="T0" fmla="*/ 16 w 18"/>
                  <a:gd name="T1" fmla="*/ 1 h 2"/>
                  <a:gd name="T2" fmla="*/ 18 w 18"/>
                  <a:gd name="T3" fmla="*/ 0 h 2"/>
                  <a:gd name="T4" fmla="*/ 16 w 18"/>
                  <a:gd name="T5" fmla="*/ 0 h 2"/>
                  <a:gd name="T6" fmla="*/ 4 w 18"/>
                  <a:gd name="T7" fmla="*/ 0 h 2"/>
                  <a:gd name="T8" fmla="*/ 2 w 18"/>
                  <a:gd name="T9" fmla="*/ 0 h 2"/>
                  <a:gd name="T10" fmla="*/ 0 w 18"/>
                  <a:gd name="T11" fmla="*/ 2 h 2"/>
                  <a:gd name="T12" fmla="*/ 15 w 18"/>
                  <a:gd name="T13" fmla="*/ 1 h 2"/>
                  <a:gd name="T14" fmla="*/ 16 w 18"/>
                  <a:gd name="T1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2">
                    <a:moveTo>
                      <a:pt x="16" y="1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7" y="0"/>
                      <a:pt x="16" y="0"/>
                      <a:pt x="16" y="0"/>
                    </a:cubicBezTo>
                    <a:cubicBezTo>
                      <a:pt x="8" y="0"/>
                      <a:pt x="10" y="0"/>
                      <a:pt x="4" y="0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6" y="1"/>
                      <a:pt x="12" y="1"/>
                      <a:pt x="15" y="1"/>
                    </a:cubicBezTo>
                    <a:cubicBezTo>
                      <a:pt x="15" y="1"/>
                      <a:pt x="16" y="1"/>
                      <a:pt x="16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32" name="Freeform 498"/>
              <p:cNvSpPr/>
              <p:nvPr/>
            </p:nvSpPr>
            <p:spPr bwMode="auto">
              <a:xfrm>
                <a:off x="438" y="1145"/>
                <a:ext cx="1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33" name="Freeform 499"/>
              <p:cNvSpPr/>
              <p:nvPr/>
            </p:nvSpPr>
            <p:spPr bwMode="auto">
              <a:xfrm>
                <a:off x="448" y="1172"/>
                <a:ext cx="8" cy="8"/>
              </a:xfrm>
              <a:custGeom>
                <a:avLst/>
                <a:gdLst>
                  <a:gd name="T0" fmla="*/ 8 w 8"/>
                  <a:gd name="T1" fmla="*/ 5 h 8"/>
                  <a:gd name="T2" fmla="*/ 4 w 8"/>
                  <a:gd name="T3" fmla="*/ 4 h 8"/>
                  <a:gd name="T4" fmla="*/ 8 w 8"/>
                  <a:gd name="T5" fmla="*/ 3 h 8"/>
                  <a:gd name="T6" fmla="*/ 8 w 8"/>
                  <a:gd name="T7" fmla="*/ 0 h 8"/>
                  <a:gd name="T8" fmla="*/ 0 w 8"/>
                  <a:gd name="T9" fmla="*/ 8 h 8"/>
                  <a:gd name="T10" fmla="*/ 2 w 8"/>
                  <a:gd name="T11" fmla="*/ 8 h 8"/>
                  <a:gd name="T12" fmla="*/ 8 w 8"/>
                  <a:gd name="T1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8">
                    <a:moveTo>
                      <a:pt x="8" y="5"/>
                    </a:moveTo>
                    <a:cubicBezTo>
                      <a:pt x="5" y="5"/>
                      <a:pt x="5" y="5"/>
                      <a:pt x="4" y="4"/>
                    </a:cubicBezTo>
                    <a:cubicBezTo>
                      <a:pt x="4" y="4"/>
                      <a:pt x="6" y="3"/>
                      <a:pt x="8" y="3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" y="8"/>
                      <a:pt x="1" y="8"/>
                      <a:pt x="2" y="8"/>
                    </a:cubicBezTo>
                    <a:cubicBezTo>
                      <a:pt x="6" y="8"/>
                      <a:pt x="7" y="8"/>
                      <a:pt x="8" y="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34" name="Freeform 500"/>
              <p:cNvSpPr/>
              <p:nvPr/>
            </p:nvSpPr>
            <p:spPr bwMode="auto">
              <a:xfrm>
                <a:off x="408" y="12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35" name="Freeform 501"/>
              <p:cNvSpPr/>
              <p:nvPr/>
            </p:nvSpPr>
            <p:spPr bwMode="auto">
              <a:xfrm>
                <a:off x="425" y="1260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0 h 1"/>
                  <a:gd name="T4" fmla="*/ 0 w 2"/>
                  <a:gd name="T5" fmla="*/ 1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1"/>
                      <a:pt x="1" y="1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36" name="Freeform 502"/>
              <p:cNvSpPr/>
              <p:nvPr/>
            </p:nvSpPr>
            <p:spPr bwMode="auto">
              <a:xfrm>
                <a:off x="459" y="1222"/>
                <a:ext cx="8" cy="17"/>
              </a:xfrm>
              <a:custGeom>
                <a:avLst/>
                <a:gdLst>
                  <a:gd name="T0" fmla="*/ 0 w 8"/>
                  <a:gd name="T1" fmla="*/ 4 h 16"/>
                  <a:gd name="T2" fmla="*/ 2 w 8"/>
                  <a:gd name="T3" fmla="*/ 8 h 16"/>
                  <a:gd name="T4" fmla="*/ 3 w 8"/>
                  <a:gd name="T5" fmla="*/ 16 h 16"/>
                  <a:gd name="T6" fmla="*/ 8 w 8"/>
                  <a:gd name="T7" fmla="*/ 11 h 16"/>
                  <a:gd name="T8" fmla="*/ 4 w 8"/>
                  <a:gd name="T9" fmla="*/ 0 h 16"/>
                  <a:gd name="T10" fmla="*/ 0 w 8"/>
                  <a:gd name="T11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6">
                    <a:moveTo>
                      <a:pt x="0" y="4"/>
                    </a:moveTo>
                    <a:cubicBezTo>
                      <a:pt x="1" y="6"/>
                      <a:pt x="1" y="7"/>
                      <a:pt x="2" y="8"/>
                    </a:cubicBezTo>
                    <a:cubicBezTo>
                      <a:pt x="3" y="10"/>
                      <a:pt x="2" y="13"/>
                      <a:pt x="3" y="16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6" y="7"/>
                      <a:pt x="5" y="3"/>
                      <a:pt x="4" y="0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37" name="Freeform 503"/>
              <p:cNvSpPr/>
              <p:nvPr/>
            </p:nvSpPr>
            <p:spPr bwMode="auto">
              <a:xfrm>
                <a:off x="518" y="1165"/>
                <a:ext cx="12" cy="8"/>
              </a:xfrm>
              <a:custGeom>
                <a:avLst/>
                <a:gdLst>
                  <a:gd name="T0" fmla="*/ 12 w 12"/>
                  <a:gd name="T1" fmla="*/ 6 h 8"/>
                  <a:gd name="T2" fmla="*/ 12 w 12"/>
                  <a:gd name="T3" fmla="*/ 2 h 8"/>
                  <a:gd name="T4" fmla="*/ 2 w 12"/>
                  <a:gd name="T5" fmla="*/ 0 h 8"/>
                  <a:gd name="T6" fmla="*/ 0 w 12"/>
                  <a:gd name="T7" fmla="*/ 3 h 8"/>
                  <a:gd name="T8" fmla="*/ 10 w 12"/>
                  <a:gd name="T9" fmla="*/ 8 h 8"/>
                  <a:gd name="T10" fmla="*/ 12 w 12"/>
                  <a:gd name="T11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8">
                    <a:moveTo>
                      <a:pt x="12" y="6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7" y="2"/>
                      <a:pt x="4" y="2"/>
                      <a:pt x="2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" y="4"/>
                      <a:pt x="5" y="7"/>
                      <a:pt x="10" y="8"/>
                    </a:cubicBezTo>
                    <a:lnTo>
                      <a:pt x="12" y="6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38" name="Freeform 504"/>
              <p:cNvSpPr/>
              <p:nvPr/>
            </p:nvSpPr>
            <p:spPr bwMode="auto">
              <a:xfrm>
                <a:off x="610" y="1073"/>
                <a:ext cx="4" cy="2"/>
              </a:xfrm>
              <a:custGeom>
                <a:avLst/>
                <a:gdLst>
                  <a:gd name="T0" fmla="*/ 4 w 4"/>
                  <a:gd name="T1" fmla="*/ 0 h 2"/>
                  <a:gd name="T2" fmla="*/ 2 w 4"/>
                  <a:gd name="T3" fmla="*/ 0 h 2"/>
                  <a:gd name="T4" fmla="*/ 0 w 4"/>
                  <a:gd name="T5" fmla="*/ 2 h 2"/>
                  <a:gd name="T6" fmla="*/ 4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2" y="1"/>
                      <a:pt x="4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39" name="Freeform 505"/>
              <p:cNvSpPr/>
              <p:nvPr/>
            </p:nvSpPr>
            <p:spPr bwMode="auto">
              <a:xfrm>
                <a:off x="513" y="1169"/>
                <a:ext cx="7" cy="7"/>
              </a:xfrm>
              <a:custGeom>
                <a:avLst/>
                <a:gdLst>
                  <a:gd name="T0" fmla="*/ 7 w 7"/>
                  <a:gd name="T1" fmla="*/ 6 h 7"/>
                  <a:gd name="T2" fmla="*/ 4 w 7"/>
                  <a:gd name="T3" fmla="*/ 1 h 7"/>
                  <a:gd name="T4" fmla="*/ 4 w 7"/>
                  <a:gd name="T5" fmla="*/ 0 h 7"/>
                  <a:gd name="T6" fmla="*/ 0 w 7"/>
                  <a:gd name="T7" fmla="*/ 4 h 7"/>
                  <a:gd name="T8" fmla="*/ 7 w 7"/>
                  <a:gd name="T9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7" y="6"/>
                    </a:moveTo>
                    <a:cubicBezTo>
                      <a:pt x="5" y="5"/>
                      <a:pt x="4" y="3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6"/>
                      <a:pt x="4" y="7"/>
                      <a:pt x="7" y="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40" name="Freeform 506"/>
              <p:cNvSpPr/>
              <p:nvPr/>
            </p:nvSpPr>
            <p:spPr bwMode="auto">
              <a:xfrm>
                <a:off x="596" y="1117"/>
                <a:ext cx="8" cy="2"/>
              </a:xfrm>
              <a:custGeom>
                <a:avLst/>
                <a:gdLst>
                  <a:gd name="T0" fmla="*/ 8 w 8"/>
                  <a:gd name="T1" fmla="*/ 1 h 2"/>
                  <a:gd name="T2" fmla="*/ 2 w 8"/>
                  <a:gd name="T3" fmla="*/ 0 h 2"/>
                  <a:gd name="T4" fmla="*/ 0 w 8"/>
                  <a:gd name="T5" fmla="*/ 2 h 2"/>
                  <a:gd name="T6" fmla="*/ 8 w 8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2">
                    <a:moveTo>
                      <a:pt x="8" y="1"/>
                    </a:moveTo>
                    <a:cubicBezTo>
                      <a:pt x="6" y="1"/>
                      <a:pt x="4" y="0"/>
                      <a:pt x="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3" y="2"/>
                      <a:pt x="6" y="2"/>
                      <a:pt x="8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41" name="Freeform 507"/>
              <p:cNvSpPr/>
              <p:nvPr/>
            </p:nvSpPr>
            <p:spPr bwMode="auto">
              <a:xfrm>
                <a:off x="520" y="1218"/>
                <a:ext cx="10" cy="6"/>
              </a:xfrm>
              <a:custGeom>
                <a:avLst/>
                <a:gdLst>
                  <a:gd name="T0" fmla="*/ 10 w 10"/>
                  <a:gd name="T1" fmla="*/ 6 h 6"/>
                  <a:gd name="T2" fmla="*/ 10 w 10"/>
                  <a:gd name="T3" fmla="*/ 0 h 6"/>
                  <a:gd name="T4" fmla="*/ 6 w 10"/>
                  <a:gd name="T5" fmla="*/ 0 h 6"/>
                  <a:gd name="T6" fmla="*/ 0 w 10"/>
                  <a:gd name="T7" fmla="*/ 5 h 6"/>
                  <a:gd name="T8" fmla="*/ 4 w 10"/>
                  <a:gd name="T9" fmla="*/ 6 h 6"/>
                  <a:gd name="T10" fmla="*/ 10 w 10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6">
                    <a:moveTo>
                      <a:pt x="10" y="6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7" y="0"/>
                      <a:pt x="7" y="0"/>
                      <a:pt x="6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6"/>
                      <a:pt x="2" y="6"/>
                      <a:pt x="4" y="6"/>
                    </a:cubicBezTo>
                    <a:cubicBezTo>
                      <a:pt x="7" y="6"/>
                      <a:pt x="7" y="6"/>
                      <a:pt x="10" y="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42" name="Freeform 508"/>
              <p:cNvSpPr/>
              <p:nvPr/>
            </p:nvSpPr>
            <p:spPr bwMode="auto">
              <a:xfrm>
                <a:off x="508" y="1270"/>
                <a:ext cx="10" cy="5"/>
              </a:xfrm>
              <a:custGeom>
                <a:avLst/>
                <a:gdLst>
                  <a:gd name="T0" fmla="*/ 4 w 10"/>
                  <a:gd name="T1" fmla="*/ 0 h 5"/>
                  <a:gd name="T2" fmla="*/ 0 w 10"/>
                  <a:gd name="T3" fmla="*/ 2 h 5"/>
                  <a:gd name="T4" fmla="*/ 5 w 10"/>
                  <a:gd name="T5" fmla="*/ 5 h 5"/>
                  <a:gd name="T6" fmla="*/ 5 w 10"/>
                  <a:gd name="T7" fmla="*/ 5 h 5"/>
                  <a:gd name="T8" fmla="*/ 10 w 10"/>
                  <a:gd name="T9" fmla="*/ 0 h 5"/>
                  <a:gd name="T10" fmla="*/ 4 w 10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5">
                    <a:moveTo>
                      <a:pt x="4" y="0"/>
                    </a:moveTo>
                    <a:cubicBezTo>
                      <a:pt x="2" y="0"/>
                      <a:pt x="0" y="0"/>
                      <a:pt x="0" y="2"/>
                    </a:cubicBezTo>
                    <a:cubicBezTo>
                      <a:pt x="0" y="5"/>
                      <a:pt x="4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7" y="0"/>
                      <a:pt x="4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43" name="Freeform 509"/>
              <p:cNvSpPr/>
              <p:nvPr/>
            </p:nvSpPr>
            <p:spPr bwMode="auto">
              <a:xfrm>
                <a:off x="466" y="1305"/>
                <a:ext cx="2" cy="2"/>
              </a:xfrm>
              <a:custGeom>
                <a:avLst/>
                <a:gdLst>
                  <a:gd name="T0" fmla="*/ 1 w 2"/>
                  <a:gd name="T1" fmla="*/ 2 h 2"/>
                  <a:gd name="T2" fmla="*/ 1 w 2"/>
                  <a:gd name="T3" fmla="*/ 0 h 2"/>
                  <a:gd name="T4" fmla="*/ 0 w 2"/>
                  <a:gd name="T5" fmla="*/ 1 h 2"/>
                  <a:gd name="T6" fmla="*/ 1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1" y="2"/>
                      <a:pt x="2" y="1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44" name="Freeform 510"/>
              <p:cNvSpPr/>
              <p:nvPr/>
            </p:nvSpPr>
            <p:spPr bwMode="auto">
              <a:xfrm>
                <a:off x="675" y="1090"/>
                <a:ext cx="17" cy="8"/>
              </a:xfrm>
              <a:custGeom>
                <a:avLst/>
                <a:gdLst>
                  <a:gd name="T0" fmla="*/ 4 w 17"/>
                  <a:gd name="T1" fmla="*/ 8 h 8"/>
                  <a:gd name="T2" fmla="*/ 17 w 17"/>
                  <a:gd name="T3" fmla="*/ 0 h 8"/>
                  <a:gd name="T4" fmla="*/ 13 w 17"/>
                  <a:gd name="T5" fmla="*/ 0 h 8"/>
                  <a:gd name="T6" fmla="*/ 4 w 17"/>
                  <a:gd name="T7" fmla="*/ 4 h 8"/>
                  <a:gd name="T8" fmla="*/ 0 w 17"/>
                  <a:gd name="T9" fmla="*/ 8 h 8"/>
                  <a:gd name="T10" fmla="*/ 4 w 17"/>
                  <a:gd name="T11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8">
                    <a:moveTo>
                      <a:pt x="4" y="8"/>
                    </a:moveTo>
                    <a:cubicBezTo>
                      <a:pt x="9" y="5"/>
                      <a:pt x="14" y="2"/>
                      <a:pt x="17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0" y="1"/>
                      <a:pt x="7" y="2"/>
                      <a:pt x="4" y="4"/>
                    </a:cubicBezTo>
                    <a:cubicBezTo>
                      <a:pt x="0" y="8"/>
                      <a:pt x="0" y="8"/>
                      <a:pt x="0" y="8"/>
                    </a:cubicBez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45" name="Freeform 511"/>
              <p:cNvSpPr/>
              <p:nvPr/>
            </p:nvSpPr>
            <p:spPr bwMode="auto">
              <a:xfrm>
                <a:off x="649" y="1120"/>
                <a:ext cx="4" cy="4"/>
              </a:xfrm>
              <a:custGeom>
                <a:avLst/>
                <a:gdLst>
                  <a:gd name="T0" fmla="*/ 4 w 4"/>
                  <a:gd name="T1" fmla="*/ 0 h 4"/>
                  <a:gd name="T2" fmla="*/ 0 w 4"/>
                  <a:gd name="T3" fmla="*/ 4 h 4"/>
                  <a:gd name="T4" fmla="*/ 4 w 4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2" y="3"/>
                      <a:pt x="4" y="2"/>
                      <a:pt x="4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46" name="Freeform 512"/>
              <p:cNvSpPr/>
              <p:nvPr/>
            </p:nvSpPr>
            <p:spPr bwMode="auto">
              <a:xfrm>
                <a:off x="666" y="1105"/>
                <a:ext cx="7" cy="4"/>
              </a:xfrm>
              <a:custGeom>
                <a:avLst/>
                <a:gdLst>
                  <a:gd name="T0" fmla="*/ 7 w 7"/>
                  <a:gd name="T1" fmla="*/ 4 h 4"/>
                  <a:gd name="T2" fmla="*/ 2 w 7"/>
                  <a:gd name="T3" fmla="*/ 0 h 4"/>
                  <a:gd name="T4" fmla="*/ 0 w 7"/>
                  <a:gd name="T5" fmla="*/ 2 h 4"/>
                  <a:gd name="T6" fmla="*/ 7 w 7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7" y="4"/>
                    </a:moveTo>
                    <a:cubicBezTo>
                      <a:pt x="7" y="3"/>
                      <a:pt x="4" y="2"/>
                      <a:pt x="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3"/>
                      <a:pt x="4" y="4"/>
                      <a:pt x="7" y="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47" name="Freeform 513"/>
              <p:cNvSpPr/>
              <p:nvPr/>
            </p:nvSpPr>
            <p:spPr bwMode="auto">
              <a:xfrm>
                <a:off x="652" y="1149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48" name="Freeform 514"/>
              <p:cNvSpPr/>
              <p:nvPr/>
            </p:nvSpPr>
            <p:spPr bwMode="auto">
              <a:xfrm>
                <a:off x="724" y="1113"/>
                <a:ext cx="10" cy="3"/>
              </a:xfrm>
              <a:custGeom>
                <a:avLst/>
                <a:gdLst>
                  <a:gd name="T0" fmla="*/ 0 w 10"/>
                  <a:gd name="T1" fmla="*/ 3 h 3"/>
                  <a:gd name="T2" fmla="*/ 6 w 10"/>
                  <a:gd name="T3" fmla="*/ 3 h 3"/>
                  <a:gd name="T4" fmla="*/ 10 w 10"/>
                  <a:gd name="T5" fmla="*/ 0 h 3"/>
                  <a:gd name="T6" fmla="*/ 0 w 10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3">
                    <a:moveTo>
                      <a:pt x="0" y="3"/>
                    </a:moveTo>
                    <a:cubicBezTo>
                      <a:pt x="6" y="3"/>
                      <a:pt x="6" y="3"/>
                      <a:pt x="6" y="3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6" y="1"/>
                      <a:pt x="3" y="1"/>
                      <a:pt x="0" y="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49" name="Freeform 515"/>
              <p:cNvSpPr/>
              <p:nvPr/>
            </p:nvSpPr>
            <p:spPr bwMode="auto">
              <a:xfrm>
                <a:off x="724" y="1122"/>
                <a:ext cx="1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50" name="Freeform 516"/>
              <p:cNvSpPr/>
              <p:nvPr/>
            </p:nvSpPr>
            <p:spPr bwMode="auto">
              <a:xfrm>
                <a:off x="765" y="1146"/>
                <a:ext cx="21" cy="8"/>
              </a:xfrm>
              <a:custGeom>
                <a:avLst/>
                <a:gdLst>
                  <a:gd name="T0" fmla="*/ 4 w 21"/>
                  <a:gd name="T1" fmla="*/ 7 h 8"/>
                  <a:gd name="T2" fmla="*/ 10 w 21"/>
                  <a:gd name="T3" fmla="*/ 7 h 8"/>
                  <a:gd name="T4" fmla="*/ 15 w 21"/>
                  <a:gd name="T5" fmla="*/ 7 h 8"/>
                  <a:gd name="T6" fmla="*/ 21 w 21"/>
                  <a:gd name="T7" fmla="*/ 1 h 8"/>
                  <a:gd name="T8" fmla="*/ 11 w 21"/>
                  <a:gd name="T9" fmla="*/ 1 h 8"/>
                  <a:gd name="T10" fmla="*/ 7 w 21"/>
                  <a:gd name="T11" fmla="*/ 0 h 8"/>
                  <a:gd name="T12" fmla="*/ 0 w 21"/>
                  <a:gd name="T13" fmla="*/ 8 h 8"/>
                  <a:gd name="T14" fmla="*/ 4 w 21"/>
                  <a:gd name="T15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8">
                    <a:moveTo>
                      <a:pt x="4" y="7"/>
                    </a:moveTo>
                    <a:cubicBezTo>
                      <a:pt x="7" y="7"/>
                      <a:pt x="9" y="7"/>
                      <a:pt x="10" y="7"/>
                    </a:cubicBezTo>
                    <a:cubicBezTo>
                      <a:pt x="13" y="7"/>
                      <a:pt x="14" y="7"/>
                      <a:pt x="15" y="7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17" y="1"/>
                      <a:pt x="15" y="1"/>
                      <a:pt x="11" y="1"/>
                    </a:cubicBezTo>
                    <a:cubicBezTo>
                      <a:pt x="11" y="1"/>
                      <a:pt x="9" y="1"/>
                      <a:pt x="7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" y="7"/>
                      <a:pt x="3" y="7"/>
                      <a:pt x="4" y="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51" name="Freeform 517"/>
              <p:cNvSpPr/>
              <p:nvPr/>
            </p:nvSpPr>
            <p:spPr bwMode="auto">
              <a:xfrm>
                <a:off x="687" y="1222"/>
                <a:ext cx="23" cy="10"/>
              </a:xfrm>
              <a:custGeom>
                <a:avLst/>
                <a:gdLst>
                  <a:gd name="T0" fmla="*/ 9 w 22"/>
                  <a:gd name="T1" fmla="*/ 3 h 10"/>
                  <a:gd name="T2" fmla="*/ 5 w 22"/>
                  <a:gd name="T3" fmla="*/ 3 h 10"/>
                  <a:gd name="T4" fmla="*/ 0 w 22"/>
                  <a:gd name="T5" fmla="*/ 8 h 10"/>
                  <a:gd name="T6" fmla="*/ 2 w 22"/>
                  <a:gd name="T7" fmla="*/ 8 h 10"/>
                  <a:gd name="T8" fmla="*/ 9 w 22"/>
                  <a:gd name="T9" fmla="*/ 10 h 10"/>
                  <a:gd name="T10" fmla="*/ 20 w 22"/>
                  <a:gd name="T11" fmla="*/ 3 h 10"/>
                  <a:gd name="T12" fmla="*/ 22 w 22"/>
                  <a:gd name="T13" fmla="*/ 1 h 10"/>
                  <a:gd name="T14" fmla="*/ 19 w 22"/>
                  <a:gd name="T15" fmla="*/ 0 h 10"/>
                  <a:gd name="T16" fmla="*/ 9 w 22"/>
                  <a:gd name="T17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10">
                    <a:moveTo>
                      <a:pt x="9" y="3"/>
                    </a:moveTo>
                    <a:cubicBezTo>
                      <a:pt x="8" y="3"/>
                      <a:pt x="7" y="3"/>
                      <a:pt x="5" y="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" y="8"/>
                      <a:pt x="1" y="8"/>
                      <a:pt x="2" y="8"/>
                    </a:cubicBezTo>
                    <a:cubicBezTo>
                      <a:pt x="5" y="8"/>
                      <a:pt x="7" y="10"/>
                      <a:pt x="9" y="10"/>
                    </a:cubicBezTo>
                    <a:cubicBezTo>
                      <a:pt x="14" y="10"/>
                      <a:pt x="15" y="4"/>
                      <a:pt x="20" y="3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1" y="1"/>
                      <a:pt x="21" y="0"/>
                      <a:pt x="19" y="0"/>
                    </a:cubicBezTo>
                    <a:cubicBezTo>
                      <a:pt x="16" y="0"/>
                      <a:pt x="14" y="3"/>
                      <a:pt x="9" y="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52" name="Freeform 518"/>
              <p:cNvSpPr/>
              <p:nvPr/>
            </p:nvSpPr>
            <p:spPr bwMode="auto">
              <a:xfrm>
                <a:off x="619" y="1327"/>
                <a:ext cx="4" cy="2"/>
              </a:xfrm>
              <a:custGeom>
                <a:avLst/>
                <a:gdLst>
                  <a:gd name="T0" fmla="*/ 1 w 4"/>
                  <a:gd name="T1" fmla="*/ 0 h 2"/>
                  <a:gd name="T2" fmla="*/ 0 w 4"/>
                  <a:gd name="T3" fmla="*/ 1 h 2"/>
                  <a:gd name="T4" fmla="*/ 4 w 4"/>
                  <a:gd name="T5" fmla="*/ 2 h 2"/>
                  <a:gd name="T6" fmla="*/ 1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3" y="1"/>
                      <a:pt x="4" y="2"/>
                    </a:cubicBezTo>
                    <a:cubicBezTo>
                      <a:pt x="3" y="1"/>
                      <a:pt x="2" y="1"/>
                      <a:pt x="1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53" name="Freeform 519"/>
              <p:cNvSpPr/>
              <p:nvPr/>
            </p:nvSpPr>
            <p:spPr bwMode="auto">
              <a:xfrm>
                <a:off x="794" y="1148"/>
                <a:ext cx="5" cy="5"/>
              </a:xfrm>
              <a:custGeom>
                <a:avLst/>
                <a:gdLst>
                  <a:gd name="T0" fmla="*/ 2 w 5"/>
                  <a:gd name="T1" fmla="*/ 5 h 5"/>
                  <a:gd name="T2" fmla="*/ 5 w 5"/>
                  <a:gd name="T3" fmla="*/ 0 h 5"/>
                  <a:gd name="T4" fmla="*/ 0 w 5"/>
                  <a:gd name="T5" fmla="*/ 5 h 5"/>
                  <a:gd name="T6" fmla="*/ 2 w 5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2" y="5"/>
                    </a:moveTo>
                    <a:cubicBezTo>
                      <a:pt x="4" y="3"/>
                      <a:pt x="5" y="2"/>
                      <a:pt x="5" y="0"/>
                    </a:cubicBezTo>
                    <a:cubicBezTo>
                      <a:pt x="0" y="5"/>
                      <a:pt x="0" y="5"/>
                      <a:pt x="0" y="5"/>
                    </a:cubicBez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54" name="Freeform 520"/>
              <p:cNvSpPr/>
              <p:nvPr/>
            </p:nvSpPr>
            <p:spPr bwMode="auto">
              <a:xfrm>
                <a:off x="627" y="1327"/>
                <a:ext cx="8" cy="4"/>
              </a:xfrm>
              <a:custGeom>
                <a:avLst/>
                <a:gdLst>
                  <a:gd name="T0" fmla="*/ 0 w 8"/>
                  <a:gd name="T1" fmla="*/ 3 h 4"/>
                  <a:gd name="T2" fmla="*/ 4 w 8"/>
                  <a:gd name="T3" fmla="*/ 4 h 4"/>
                  <a:gd name="T4" fmla="*/ 8 w 8"/>
                  <a:gd name="T5" fmla="*/ 0 h 4"/>
                  <a:gd name="T6" fmla="*/ 1 w 8"/>
                  <a:gd name="T7" fmla="*/ 3 h 4"/>
                  <a:gd name="T8" fmla="*/ 0 w 8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">
                    <a:moveTo>
                      <a:pt x="0" y="3"/>
                    </a:moveTo>
                    <a:cubicBezTo>
                      <a:pt x="1" y="3"/>
                      <a:pt x="3" y="3"/>
                      <a:pt x="4" y="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6" y="2"/>
                      <a:pt x="3" y="3"/>
                      <a:pt x="1" y="3"/>
                    </a:cubicBezTo>
                    <a:cubicBezTo>
                      <a:pt x="1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55" name="Freeform 521"/>
              <p:cNvSpPr/>
              <p:nvPr/>
            </p:nvSpPr>
            <p:spPr bwMode="auto">
              <a:xfrm>
                <a:off x="673" y="1286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0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56" name="Freeform 522"/>
              <p:cNvSpPr/>
              <p:nvPr/>
            </p:nvSpPr>
            <p:spPr bwMode="auto">
              <a:xfrm>
                <a:off x="912" y="1060"/>
                <a:ext cx="5" cy="5"/>
              </a:xfrm>
              <a:custGeom>
                <a:avLst/>
                <a:gdLst>
                  <a:gd name="T0" fmla="*/ 5 w 5"/>
                  <a:gd name="T1" fmla="*/ 5 h 5"/>
                  <a:gd name="T2" fmla="*/ 4 w 5"/>
                  <a:gd name="T3" fmla="*/ 0 h 5"/>
                  <a:gd name="T4" fmla="*/ 0 w 5"/>
                  <a:gd name="T5" fmla="*/ 4 h 5"/>
                  <a:gd name="T6" fmla="*/ 1 w 5"/>
                  <a:gd name="T7" fmla="*/ 5 h 5"/>
                  <a:gd name="T8" fmla="*/ 5 w 5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cubicBezTo>
                      <a:pt x="5" y="3"/>
                      <a:pt x="4" y="2"/>
                      <a:pt x="4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1" y="5"/>
                      <a:pt x="1" y="5"/>
                    </a:cubicBezTo>
                    <a:cubicBezTo>
                      <a:pt x="3" y="5"/>
                      <a:pt x="5" y="5"/>
                      <a:pt x="5" y="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57" name="Freeform 523"/>
              <p:cNvSpPr/>
              <p:nvPr/>
            </p:nvSpPr>
            <p:spPr bwMode="auto">
              <a:xfrm>
                <a:off x="943" y="1058"/>
                <a:ext cx="13" cy="7"/>
              </a:xfrm>
              <a:custGeom>
                <a:avLst/>
                <a:gdLst>
                  <a:gd name="T0" fmla="*/ 12 w 13"/>
                  <a:gd name="T1" fmla="*/ 7 h 7"/>
                  <a:gd name="T2" fmla="*/ 13 w 13"/>
                  <a:gd name="T3" fmla="*/ 5 h 7"/>
                  <a:gd name="T4" fmla="*/ 4 w 13"/>
                  <a:gd name="T5" fmla="*/ 0 h 7"/>
                  <a:gd name="T6" fmla="*/ 0 w 13"/>
                  <a:gd name="T7" fmla="*/ 4 h 7"/>
                  <a:gd name="T8" fmla="*/ 4 w 13"/>
                  <a:gd name="T9" fmla="*/ 7 h 7"/>
                  <a:gd name="T10" fmla="*/ 12 w 13"/>
                  <a:gd name="T1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7">
                    <a:moveTo>
                      <a:pt x="12" y="7"/>
                    </a:moveTo>
                    <a:cubicBezTo>
                      <a:pt x="13" y="5"/>
                      <a:pt x="13" y="5"/>
                      <a:pt x="13" y="5"/>
                    </a:cubicBezTo>
                    <a:cubicBezTo>
                      <a:pt x="10" y="4"/>
                      <a:pt x="7" y="2"/>
                      <a:pt x="4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5"/>
                      <a:pt x="3" y="6"/>
                      <a:pt x="4" y="7"/>
                    </a:cubicBezTo>
                    <a:lnTo>
                      <a:pt x="12" y="7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58" name="Freeform 524"/>
              <p:cNvSpPr/>
              <p:nvPr/>
            </p:nvSpPr>
            <p:spPr bwMode="auto">
              <a:xfrm>
                <a:off x="739" y="1324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59" name="Freeform 525"/>
              <p:cNvSpPr/>
              <p:nvPr/>
            </p:nvSpPr>
            <p:spPr bwMode="auto">
              <a:xfrm>
                <a:off x="413" y="1682"/>
                <a:ext cx="8" cy="11"/>
              </a:xfrm>
              <a:custGeom>
                <a:avLst/>
                <a:gdLst>
                  <a:gd name="T0" fmla="*/ 1 w 8"/>
                  <a:gd name="T1" fmla="*/ 0 h 11"/>
                  <a:gd name="T2" fmla="*/ 0 w 8"/>
                  <a:gd name="T3" fmla="*/ 4 h 11"/>
                  <a:gd name="T4" fmla="*/ 2 w 8"/>
                  <a:gd name="T5" fmla="*/ 11 h 11"/>
                  <a:gd name="T6" fmla="*/ 8 w 8"/>
                  <a:gd name="T7" fmla="*/ 4 h 11"/>
                  <a:gd name="T8" fmla="*/ 1 w 8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1">
                    <a:moveTo>
                      <a:pt x="1" y="0"/>
                    </a:moveTo>
                    <a:cubicBezTo>
                      <a:pt x="0" y="1"/>
                      <a:pt x="0" y="3"/>
                      <a:pt x="0" y="4"/>
                    </a:cubicBezTo>
                    <a:cubicBezTo>
                      <a:pt x="0" y="7"/>
                      <a:pt x="1" y="9"/>
                      <a:pt x="2" y="11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6" y="3"/>
                      <a:pt x="3" y="3"/>
                      <a:pt x="1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60" name="Freeform 526"/>
              <p:cNvSpPr/>
              <p:nvPr/>
            </p:nvSpPr>
            <p:spPr bwMode="auto">
              <a:xfrm>
                <a:off x="419" y="1693"/>
                <a:ext cx="14" cy="17"/>
              </a:xfrm>
              <a:custGeom>
                <a:avLst/>
                <a:gdLst>
                  <a:gd name="T0" fmla="*/ 11 w 14"/>
                  <a:gd name="T1" fmla="*/ 5 h 16"/>
                  <a:gd name="T2" fmla="*/ 10 w 14"/>
                  <a:gd name="T3" fmla="*/ 0 h 16"/>
                  <a:gd name="T4" fmla="*/ 0 w 14"/>
                  <a:gd name="T5" fmla="*/ 9 h 16"/>
                  <a:gd name="T6" fmla="*/ 7 w 14"/>
                  <a:gd name="T7" fmla="*/ 14 h 16"/>
                  <a:gd name="T8" fmla="*/ 9 w 14"/>
                  <a:gd name="T9" fmla="*/ 16 h 16"/>
                  <a:gd name="T10" fmla="*/ 14 w 14"/>
                  <a:gd name="T11" fmla="*/ 11 h 16"/>
                  <a:gd name="T12" fmla="*/ 11 w 14"/>
                  <a:gd name="T13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6">
                    <a:moveTo>
                      <a:pt x="11" y="5"/>
                    </a:moveTo>
                    <a:cubicBezTo>
                      <a:pt x="10" y="4"/>
                      <a:pt x="10" y="2"/>
                      <a:pt x="10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2" y="11"/>
                      <a:pt x="5" y="12"/>
                      <a:pt x="7" y="14"/>
                    </a:cubicBezTo>
                    <a:cubicBezTo>
                      <a:pt x="8" y="15"/>
                      <a:pt x="8" y="15"/>
                      <a:pt x="9" y="1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3" y="8"/>
                      <a:pt x="13" y="6"/>
                      <a:pt x="11" y="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61" name="Freeform 527"/>
              <p:cNvSpPr/>
              <p:nvPr/>
            </p:nvSpPr>
            <p:spPr bwMode="auto">
              <a:xfrm>
                <a:off x="607" y="1521"/>
                <a:ext cx="34" cy="23"/>
              </a:xfrm>
              <a:custGeom>
                <a:avLst/>
                <a:gdLst>
                  <a:gd name="T0" fmla="*/ 30 w 34"/>
                  <a:gd name="T1" fmla="*/ 2 h 23"/>
                  <a:gd name="T2" fmla="*/ 27 w 34"/>
                  <a:gd name="T3" fmla="*/ 2 h 23"/>
                  <a:gd name="T4" fmla="*/ 27 w 34"/>
                  <a:gd name="T5" fmla="*/ 5 h 23"/>
                  <a:gd name="T6" fmla="*/ 23 w 34"/>
                  <a:gd name="T7" fmla="*/ 0 h 23"/>
                  <a:gd name="T8" fmla="*/ 0 w 34"/>
                  <a:gd name="T9" fmla="*/ 23 h 23"/>
                  <a:gd name="T10" fmla="*/ 0 w 34"/>
                  <a:gd name="T11" fmla="*/ 23 h 23"/>
                  <a:gd name="T12" fmla="*/ 8 w 34"/>
                  <a:gd name="T13" fmla="*/ 20 h 23"/>
                  <a:gd name="T14" fmla="*/ 20 w 34"/>
                  <a:gd name="T15" fmla="*/ 14 h 23"/>
                  <a:gd name="T16" fmla="*/ 19 w 34"/>
                  <a:gd name="T17" fmla="*/ 18 h 23"/>
                  <a:gd name="T18" fmla="*/ 34 w 34"/>
                  <a:gd name="T19" fmla="*/ 4 h 23"/>
                  <a:gd name="T20" fmla="*/ 30 w 34"/>
                  <a:gd name="T21" fmla="*/ 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" h="23">
                    <a:moveTo>
                      <a:pt x="30" y="2"/>
                    </a:moveTo>
                    <a:cubicBezTo>
                      <a:pt x="29" y="2"/>
                      <a:pt x="28" y="2"/>
                      <a:pt x="27" y="2"/>
                    </a:cubicBezTo>
                    <a:cubicBezTo>
                      <a:pt x="27" y="2"/>
                      <a:pt x="28" y="4"/>
                      <a:pt x="27" y="5"/>
                    </a:cubicBezTo>
                    <a:cubicBezTo>
                      <a:pt x="26" y="4"/>
                      <a:pt x="25" y="1"/>
                      <a:pt x="23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5" y="23"/>
                      <a:pt x="5" y="20"/>
                      <a:pt x="8" y="20"/>
                    </a:cubicBezTo>
                    <a:cubicBezTo>
                      <a:pt x="11" y="20"/>
                      <a:pt x="16" y="15"/>
                      <a:pt x="20" y="14"/>
                    </a:cubicBezTo>
                    <a:cubicBezTo>
                      <a:pt x="20" y="16"/>
                      <a:pt x="20" y="17"/>
                      <a:pt x="19" y="18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2" y="3"/>
                      <a:pt x="30" y="2"/>
                      <a:pt x="30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62" name="Freeform 528"/>
              <p:cNvSpPr/>
              <p:nvPr/>
            </p:nvSpPr>
            <p:spPr bwMode="auto">
              <a:xfrm>
                <a:off x="898" y="1243"/>
                <a:ext cx="17" cy="14"/>
              </a:xfrm>
              <a:custGeom>
                <a:avLst/>
                <a:gdLst>
                  <a:gd name="T0" fmla="*/ 3 w 17"/>
                  <a:gd name="T1" fmla="*/ 11 h 14"/>
                  <a:gd name="T2" fmla="*/ 12 w 17"/>
                  <a:gd name="T3" fmla="*/ 14 h 14"/>
                  <a:gd name="T4" fmla="*/ 17 w 17"/>
                  <a:gd name="T5" fmla="*/ 8 h 14"/>
                  <a:gd name="T6" fmla="*/ 10 w 17"/>
                  <a:gd name="T7" fmla="*/ 0 h 14"/>
                  <a:gd name="T8" fmla="*/ 0 w 17"/>
                  <a:gd name="T9" fmla="*/ 11 h 14"/>
                  <a:gd name="T10" fmla="*/ 3 w 17"/>
                  <a:gd name="T11" fmla="*/ 1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14">
                    <a:moveTo>
                      <a:pt x="3" y="11"/>
                    </a:moveTo>
                    <a:cubicBezTo>
                      <a:pt x="6" y="11"/>
                      <a:pt x="9" y="13"/>
                      <a:pt x="12" y="14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5" y="6"/>
                      <a:pt x="13" y="3"/>
                      <a:pt x="10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1" y="11"/>
                      <a:pt x="3" y="1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63" name="Freeform 529"/>
              <p:cNvSpPr/>
              <p:nvPr/>
            </p:nvSpPr>
            <p:spPr bwMode="auto">
              <a:xfrm>
                <a:off x="432" y="1713"/>
                <a:ext cx="15" cy="16"/>
              </a:xfrm>
              <a:custGeom>
                <a:avLst/>
                <a:gdLst>
                  <a:gd name="T0" fmla="*/ 15 w 15"/>
                  <a:gd name="T1" fmla="*/ 5 h 16"/>
                  <a:gd name="T2" fmla="*/ 12 w 15"/>
                  <a:gd name="T3" fmla="*/ 5 h 16"/>
                  <a:gd name="T4" fmla="*/ 7 w 15"/>
                  <a:gd name="T5" fmla="*/ 0 h 16"/>
                  <a:gd name="T6" fmla="*/ 0 w 15"/>
                  <a:gd name="T7" fmla="*/ 6 h 16"/>
                  <a:gd name="T8" fmla="*/ 0 w 15"/>
                  <a:gd name="T9" fmla="*/ 6 h 16"/>
                  <a:gd name="T10" fmla="*/ 6 w 15"/>
                  <a:gd name="T11" fmla="*/ 16 h 16"/>
                  <a:gd name="T12" fmla="*/ 15 w 15"/>
                  <a:gd name="T13" fmla="*/ 6 h 16"/>
                  <a:gd name="T14" fmla="*/ 15 w 15"/>
                  <a:gd name="T15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16">
                    <a:moveTo>
                      <a:pt x="15" y="5"/>
                    </a:moveTo>
                    <a:cubicBezTo>
                      <a:pt x="13" y="4"/>
                      <a:pt x="13" y="4"/>
                      <a:pt x="12" y="5"/>
                    </a:cubicBezTo>
                    <a:cubicBezTo>
                      <a:pt x="10" y="3"/>
                      <a:pt x="8" y="1"/>
                      <a:pt x="7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10"/>
                      <a:pt x="4" y="13"/>
                      <a:pt x="6" y="1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5"/>
                      <a:pt x="15" y="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64" name="Freeform 530"/>
              <p:cNvSpPr/>
              <p:nvPr/>
            </p:nvSpPr>
            <p:spPr bwMode="auto">
              <a:xfrm>
                <a:off x="634" y="1531"/>
                <a:ext cx="19" cy="15"/>
              </a:xfrm>
              <a:custGeom>
                <a:avLst/>
                <a:gdLst>
                  <a:gd name="T0" fmla="*/ 16 w 19"/>
                  <a:gd name="T1" fmla="*/ 2 h 15"/>
                  <a:gd name="T2" fmla="*/ 15 w 19"/>
                  <a:gd name="T3" fmla="*/ 0 h 15"/>
                  <a:gd name="T4" fmla="*/ 0 w 19"/>
                  <a:gd name="T5" fmla="*/ 14 h 15"/>
                  <a:gd name="T6" fmla="*/ 1 w 19"/>
                  <a:gd name="T7" fmla="*/ 15 h 15"/>
                  <a:gd name="T8" fmla="*/ 8 w 19"/>
                  <a:gd name="T9" fmla="*/ 10 h 15"/>
                  <a:gd name="T10" fmla="*/ 17 w 19"/>
                  <a:gd name="T11" fmla="*/ 12 h 15"/>
                  <a:gd name="T12" fmla="*/ 19 w 19"/>
                  <a:gd name="T13" fmla="*/ 10 h 15"/>
                  <a:gd name="T14" fmla="*/ 19 w 19"/>
                  <a:gd name="T15" fmla="*/ 9 h 15"/>
                  <a:gd name="T16" fmla="*/ 16 w 19"/>
                  <a:gd name="T17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15">
                    <a:moveTo>
                      <a:pt x="16" y="2"/>
                    </a:moveTo>
                    <a:cubicBezTo>
                      <a:pt x="16" y="2"/>
                      <a:pt x="16" y="1"/>
                      <a:pt x="15" y="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5"/>
                      <a:pt x="1" y="15"/>
                    </a:cubicBezTo>
                    <a:cubicBezTo>
                      <a:pt x="4" y="15"/>
                      <a:pt x="5" y="10"/>
                      <a:pt x="8" y="10"/>
                    </a:cubicBezTo>
                    <a:cubicBezTo>
                      <a:pt x="12" y="10"/>
                      <a:pt x="15" y="11"/>
                      <a:pt x="17" y="12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10"/>
                      <a:pt x="19" y="10"/>
                      <a:pt x="19" y="9"/>
                    </a:cubicBezTo>
                    <a:cubicBezTo>
                      <a:pt x="16" y="7"/>
                      <a:pt x="18" y="5"/>
                      <a:pt x="16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65" name="Freeform 531"/>
              <p:cNvSpPr/>
              <p:nvPr/>
            </p:nvSpPr>
            <p:spPr bwMode="auto">
              <a:xfrm>
                <a:off x="628" y="1548"/>
                <a:ext cx="18" cy="16"/>
              </a:xfrm>
              <a:custGeom>
                <a:avLst/>
                <a:gdLst>
                  <a:gd name="T0" fmla="*/ 0 w 18"/>
                  <a:gd name="T1" fmla="*/ 13 h 15"/>
                  <a:gd name="T2" fmla="*/ 6 w 18"/>
                  <a:gd name="T3" fmla="*/ 10 h 15"/>
                  <a:gd name="T4" fmla="*/ 4 w 18"/>
                  <a:gd name="T5" fmla="*/ 15 h 15"/>
                  <a:gd name="T6" fmla="*/ 18 w 18"/>
                  <a:gd name="T7" fmla="*/ 0 h 15"/>
                  <a:gd name="T8" fmla="*/ 18 w 18"/>
                  <a:gd name="T9" fmla="*/ 0 h 15"/>
                  <a:gd name="T10" fmla="*/ 0 w 18"/>
                  <a:gd name="T11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5">
                    <a:moveTo>
                      <a:pt x="0" y="13"/>
                    </a:moveTo>
                    <a:cubicBezTo>
                      <a:pt x="3" y="12"/>
                      <a:pt x="4" y="10"/>
                      <a:pt x="6" y="10"/>
                    </a:cubicBezTo>
                    <a:cubicBezTo>
                      <a:pt x="5" y="11"/>
                      <a:pt x="5" y="13"/>
                      <a:pt x="4" y="15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2" y="0"/>
                      <a:pt x="0" y="8"/>
                      <a:pt x="0" y="1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66" name="Freeform 532"/>
              <p:cNvSpPr/>
              <p:nvPr/>
            </p:nvSpPr>
            <p:spPr bwMode="auto">
              <a:xfrm>
                <a:off x="443" y="1726"/>
                <a:ext cx="16" cy="22"/>
              </a:xfrm>
              <a:custGeom>
                <a:avLst/>
                <a:gdLst>
                  <a:gd name="T0" fmla="*/ 15 w 16"/>
                  <a:gd name="T1" fmla="*/ 4 h 22"/>
                  <a:gd name="T2" fmla="*/ 11 w 16"/>
                  <a:gd name="T3" fmla="*/ 0 h 22"/>
                  <a:gd name="T4" fmla="*/ 0 w 16"/>
                  <a:gd name="T5" fmla="*/ 12 h 22"/>
                  <a:gd name="T6" fmla="*/ 4 w 16"/>
                  <a:gd name="T7" fmla="*/ 22 h 22"/>
                  <a:gd name="T8" fmla="*/ 16 w 16"/>
                  <a:gd name="T9" fmla="*/ 10 h 22"/>
                  <a:gd name="T10" fmla="*/ 15 w 16"/>
                  <a:gd name="T11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22">
                    <a:moveTo>
                      <a:pt x="15" y="4"/>
                    </a:moveTo>
                    <a:cubicBezTo>
                      <a:pt x="14" y="3"/>
                      <a:pt x="13" y="1"/>
                      <a:pt x="11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16"/>
                      <a:pt x="2" y="19"/>
                      <a:pt x="4" y="22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9"/>
                      <a:pt x="16" y="6"/>
                      <a:pt x="15" y="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67" name="Freeform 533"/>
              <p:cNvSpPr/>
              <p:nvPr/>
            </p:nvSpPr>
            <p:spPr bwMode="auto">
              <a:xfrm>
                <a:off x="657" y="1546"/>
                <a:ext cx="17" cy="13"/>
              </a:xfrm>
              <a:custGeom>
                <a:avLst/>
                <a:gdLst>
                  <a:gd name="T0" fmla="*/ 6 w 17"/>
                  <a:gd name="T1" fmla="*/ 0 h 12"/>
                  <a:gd name="T2" fmla="*/ 0 w 17"/>
                  <a:gd name="T3" fmla="*/ 6 h 12"/>
                  <a:gd name="T4" fmla="*/ 8 w 17"/>
                  <a:gd name="T5" fmla="*/ 12 h 12"/>
                  <a:gd name="T6" fmla="*/ 17 w 17"/>
                  <a:gd name="T7" fmla="*/ 3 h 12"/>
                  <a:gd name="T8" fmla="*/ 6 w 17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2">
                    <a:moveTo>
                      <a:pt x="6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3" y="7"/>
                      <a:pt x="7" y="10"/>
                      <a:pt x="8" y="12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4" y="2"/>
                      <a:pt x="10" y="1"/>
                      <a:pt x="6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68" name="Freeform 534"/>
              <p:cNvSpPr/>
              <p:nvPr/>
            </p:nvSpPr>
            <p:spPr bwMode="auto">
              <a:xfrm>
                <a:off x="797" y="1405"/>
                <a:ext cx="7" cy="7"/>
              </a:xfrm>
              <a:custGeom>
                <a:avLst/>
                <a:gdLst>
                  <a:gd name="T0" fmla="*/ 7 w 7"/>
                  <a:gd name="T1" fmla="*/ 0 h 7"/>
                  <a:gd name="T2" fmla="*/ 0 w 7"/>
                  <a:gd name="T3" fmla="*/ 7 h 7"/>
                  <a:gd name="T4" fmla="*/ 7 w 7"/>
                  <a:gd name="T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7">
                    <a:moveTo>
                      <a:pt x="7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3" y="6"/>
                      <a:pt x="5" y="3"/>
                      <a:pt x="7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69" name="Freeform 535"/>
              <p:cNvSpPr/>
              <p:nvPr/>
            </p:nvSpPr>
            <p:spPr bwMode="auto">
              <a:xfrm>
                <a:off x="628" y="1569"/>
                <a:ext cx="13" cy="22"/>
              </a:xfrm>
              <a:custGeom>
                <a:avLst/>
                <a:gdLst>
                  <a:gd name="T0" fmla="*/ 13 w 13"/>
                  <a:gd name="T1" fmla="*/ 2 h 22"/>
                  <a:gd name="T2" fmla="*/ 13 w 13"/>
                  <a:gd name="T3" fmla="*/ 0 h 22"/>
                  <a:gd name="T4" fmla="*/ 0 w 13"/>
                  <a:gd name="T5" fmla="*/ 13 h 22"/>
                  <a:gd name="T6" fmla="*/ 0 w 13"/>
                  <a:gd name="T7" fmla="*/ 17 h 22"/>
                  <a:gd name="T8" fmla="*/ 5 w 13"/>
                  <a:gd name="T9" fmla="*/ 22 h 22"/>
                  <a:gd name="T10" fmla="*/ 12 w 13"/>
                  <a:gd name="T11" fmla="*/ 16 h 22"/>
                  <a:gd name="T12" fmla="*/ 13 w 13"/>
                  <a:gd name="T13" fmla="*/ 11 h 22"/>
                  <a:gd name="T14" fmla="*/ 13 w 13"/>
                  <a:gd name="T15" fmla="*/ 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22">
                    <a:moveTo>
                      <a:pt x="13" y="2"/>
                    </a:moveTo>
                    <a:cubicBezTo>
                      <a:pt x="13" y="1"/>
                      <a:pt x="13" y="1"/>
                      <a:pt x="13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4"/>
                      <a:pt x="0" y="16"/>
                      <a:pt x="0" y="17"/>
                    </a:cubicBezTo>
                    <a:cubicBezTo>
                      <a:pt x="0" y="20"/>
                      <a:pt x="2" y="22"/>
                      <a:pt x="5" y="22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3" y="14"/>
                      <a:pt x="13" y="12"/>
                      <a:pt x="13" y="11"/>
                    </a:cubicBezTo>
                    <a:cubicBezTo>
                      <a:pt x="13" y="7"/>
                      <a:pt x="13" y="2"/>
                      <a:pt x="13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70" name="Freeform 536"/>
              <p:cNvSpPr/>
              <p:nvPr/>
            </p:nvSpPr>
            <p:spPr bwMode="auto">
              <a:xfrm>
                <a:off x="668" y="1560"/>
                <a:ext cx="10" cy="17"/>
              </a:xfrm>
              <a:custGeom>
                <a:avLst/>
                <a:gdLst>
                  <a:gd name="T0" fmla="*/ 3 w 10"/>
                  <a:gd name="T1" fmla="*/ 17 h 17"/>
                  <a:gd name="T2" fmla="*/ 10 w 10"/>
                  <a:gd name="T3" fmla="*/ 0 h 17"/>
                  <a:gd name="T4" fmla="*/ 0 w 10"/>
                  <a:gd name="T5" fmla="*/ 10 h 17"/>
                  <a:gd name="T6" fmla="*/ 3 w 10"/>
                  <a:gd name="T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7">
                    <a:moveTo>
                      <a:pt x="3" y="17"/>
                    </a:moveTo>
                    <a:cubicBezTo>
                      <a:pt x="7" y="17"/>
                      <a:pt x="9" y="5"/>
                      <a:pt x="10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3"/>
                      <a:pt x="1" y="15"/>
                      <a:pt x="3" y="1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71" name="Freeform 537"/>
              <p:cNvSpPr/>
              <p:nvPr/>
            </p:nvSpPr>
            <p:spPr bwMode="auto">
              <a:xfrm>
                <a:off x="679" y="1553"/>
                <a:ext cx="10" cy="10"/>
              </a:xfrm>
              <a:custGeom>
                <a:avLst/>
                <a:gdLst>
                  <a:gd name="T0" fmla="*/ 7 w 10"/>
                  <a:gd name="T1" fmla="*/ 10 h 10"/>
                  <a:gd name="T2" fmla="*/ 10 w 10"/>
                  <a:gd name="T3" fmla="*/ 7 h 10"/>
                  <a:gd name="T4" fmla="*/ 6 w 10"/>
                  <a:gd name="T5" fmla="*/ 0 h 10"/>
                  <a:gd name="T6" fmla="*/ 0 w 10"/>
                  <a:gd name="T7" fmla="*/ 6 h 10"/>
                  <a:gd name="T8" fmla="*/ 7 w 10"/>
                  <a:gd name="T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7" y="10"/>
                    </a:moveTo>
                    <a:cubicBezTo>
                      <a:pt x="9" y="10"/>
                      <a:pt x="10" y="9"/>
                      <a:pt x="10" y="7"/>
                    </a:cubicBezTo>
                    <a:cubicBezTo>
                      <a:pt x="10" y="4"/>
                      <a:pt x="9" y="2"/>
                      <a:pt x="6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2" y="7"/>
                      <a:pt x="5" y="10"/>
                      <a:pt x="7" y="1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72" name="Freeform 538"/>
              <p:cNvSpPr/>
              <p:nvPr/>
            </p:nvSpPr>
            <p:spPr bwMode="auto">
              <a:xfrm>
                <a:off x="665" y="1586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73" name="Freeform 539"/>
              <p:cNvSpPr/>
              <p:nvPr/>
            </p:nvSpPr>
            <p:spPr bwMode="auto">
              <a:xfrm>
                <a:off x="692" y="1570"/>
                <a:ext cx="22" cy="8"/>
              </a:xfrm>
              <a:custGeom>
                <a:avLst/>
                <a:gdLst>
                  <a:gd name="T0" fmla="*/ 3 w 21"/>
                  <a:gd name="T1" fmla="*/ 4 h 8"/>
                  <a:gd name="T2" fmla="*/ 0 w 21"/>
                  <a:gd name="T3" fmla="*/ 5 h 8"/>
                  <a:gd name="T4" fmla="*/ 0 w 21"/>
                  <a:gd name="T5" fmla="*/ 5 h 8"/>
                  <a:gd name="T6" fmla="*/ 0 w 21"/>
                  <a:gd name="T7" fmla="*/ 6 h 8"/>
                  <a:gd name="T8" fmla="*/ 1 w 21"/>
                  <a:gd name="T9" fmla="*/ 8 h 8"/>
                  <a:gd name="T10" fmla="*/ 0 w 21"/>
                  <a:gd name="T11" fmla="*/ 7 h 8"/>
                  <a:gd name="T12" fmla="*/ 3 w 21"/>
                  <a:gd name="T13" fmla="*/ 6 h 8"/>
                  <a:gd name="T14" fmla="*/ 13 w 21"/>
                  <a:gd name="T15" fmla="*/ 7 h 8"/>
                  <a:gd name="T16" fmla="*/ 21 w 21"/>
                  <a:gd name="T17" fmla="*/ 0 h 8"/>
                  <a:gd name="T18" fmla="*/ 3 w 21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8">
                    <a:moveTo>
                      <a:pt x="3" y="4"/>
                    </a:moveTo>
                    <a:cubicBezTo>
                      <a:pt x="3" y="4"/>
                      <a:pt x="1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7"/>
                      <a:pt x="0" y="8"/>
                      <a:pt x="1" y="8"/>
                    </a:cubicBezTo>
                    <a:cubicBezTo>
                      <a:pt x="1" y="8"/>
                      <a:pt x="0" y="7"/>
                      <a:pt x="0" y="7"/>
                    </a:cubicBezTo>
                    <a:cubicBezTo>
                      <a:pt x="2" y="7"/>
                      <a:pt x="2" y="6"/>
                      <a:pt x="3" y="6"/>
                    </a:cubicBezTo>
                    <a:cubicBezTo>
                      <a:pt x="6" y="6"/>
                      <a:pt x="10" y="7"/>
                      <a:pt x="13" y="7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4" y="1"/>
                      <a:pt x="7" y="3"/>
                      <a:pt x="3" y="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74" name="Freeform 540"/>
              <p:cNvSpPr/>
              <p:nvPr/>
            </p:nvSpPr>
            <p:spPr bwMode="auto">
              <a:xfrm>
                <a:off x="675" y="1584"/>
                <a:ext cx="15" cy="8"/>
              </a:xfrm>
              <a:custGeom>
                <a:avLst/>
                <a:gdLst>
                  <a:gd name="T0" fmla="*/ 15 w 15"/>
                  <a:gd name="T1" fmla="*/ 2 h 8"/>
                  <a:gd name="T2" fmla="*/ 9 w 15"/>
                  <a:gd name="T3" fmla="*/ 0 h 8"/>
                  <a:gd name="T4" fmla="*/ 8 w 15"/>
                  <a:gd name="T5" fmla="*/ 0 h 8"/>
                  <a:gd name="T6" fmla="*/ 0 w 15"/>
                  <a:gd name="T7" fmla="*/ 8 h 8"/>
                  <a:gd name="T8" fmla="*/ 15 w 15"/>
                  <a:gd name="T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8">
                    <a:moveTo>
                      <a:pt x="15" y="2"/>
                    </a:moveTo>
                    <a:cubicBezTo>
                      <a:pt x="14" y="2"/>
                      <a:pt x="12" y="0"/>
                      <a:pt x="9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5" y="6"/>
                      <a:pt x="11" y="4"/>
                      <a:pt x="15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75" name="Freeform 541"/>
              <p:cNvSpPr/>
              <p:nvPr/>
            </p:nvSpPr>
            <p:spPr bwMode="auto">
              <a:xfrm>
                <a:off x="691" y="1583"/>
                <a:ext cx="4" cy="2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0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cubicBezTo>
                      <a:pt x="2" y="1"/>
                      <a:pt x="3" y="1"/>
                      <a:pt x="4" y="0"/>
                    </a:cubicBezTo>
                    <a:cubicBezTo>
                      <a:pt x="3" y="1"/>
                      <a:pt x="2" y="1"/>
                      <a:pt x="0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76" name="Freeform 542"/>
              <p:cNvSpPr/>
              <p:nvPr/>
            </p:nvSpPr>
            <p:spPr bwMode="auto">
              <a:xfrm>
                <a:off x="612" y="1695"/>
                <a:ext cx="4" cy="1"/>
              </a:xfrm>
              <a:custGeom>
                <a:avLst/>
                <a:gdLst>
                  <a:gd name="T0" fmla="*/ 3 w 4"/>
                  <a:gd name="T1" fmla="*/ 1 h 1"/>
                  <a:gd name="T2" fmla="*/ 4 w 4"/>
                  <a:gd name="T3" fmla="*/ 0 h 1"/>
                  <a:gd name="T4" fmla="*/ 0 w 4"/>
                  <a:gd name="T5" fmla="*/ 1 h 1"/>
                  <a:gd name="T6" fmla="*/ 3 w 4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3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1"/>
                    </a:cubicBezTo>
                    <a:cubicBezTo>
                      <a:pt x="2" y="1"/>
                      <a:pt x="2" y="1"/>
                      <a:pt x="3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77" name="Freeform 543"/>
              <p:cNvSpPr/>
              <p:nvPr/>
            </p:nvSpPr>
            <p:spPr bwMode="auto">
              <a:xfrm>
                <a:off x="778" y="1504"/>
                <a:ext cx="29" cy="21"/>
              </a:xfrm>
              <a:custGeom>
                <a:avLst/>
                <a:gdLst>
                  <a:gd name="T0" fmla="*/ 22 w 29"/>
                  <a:gd name="T1" fmla="*/ 1 h 21"/>
                  <a:gd name="T2" fmla="*/ 16 w 29"/>
                  <a:gd name="T3" fmla="*/ 9 h 21"/>
                  <a:gd name="T4" fmla="*/ 0 w 29"/>
                  <a:gd name="T5" fmla="*/ 21 h 21"/>
                  <a:gd name="T6" fmla="*/ 16 w 29"/>
                  <a:gd name="T7" fmla="*/ 13 h 21"/>
                  <a:gd name="T8" fmla="*/ 29 w 29"/>
                  <a:gd name="T9" fmla="*/ 0 h 21"/>
                  <a:gd name="T10" fmla="*/ 22 w 29"/>
                  <a:gd name="T11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21">
                    <a:moveTo>
                      <a:pt x="22" y="1"/>
                    </a:moveTo>
                    <a:cubicBezTo>
                      <a:pt x="17" y="3"/>
                      <a:pt x="19" y="6"/>
                      <a:pt x="16" y="9"/>
                    </a:cubicBezTo>
                    <a:cubicBezTo>
                      <a:pt x="9" y="16"/>
                      <a:pt x="4" y="13"/>
                      <a:pt x="0" y="21"/>
                    </a:cubicBezTo>
                    <a:cubicBezTo>
                      <a:pt x="6" y="20"/>
                      <a:pt x="10" y="16"/>
                      <a:pt x="16" y="13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7" y="0"/>
                      <a:pt x="25" y="0"/>
                      <a:pt x="22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78" name="Freeform 544"/>
              <p:cNvSpPr/>
              <p:nvPr/>
            </p:nvSpPr>
            <p:spPr bwMode="auto">
              <a:xfrm>
                <a:off x="816" y="1504"/>
                <a:ext cx="20" cy="7"/>
              </a:xfrm>
              <a:custGeom>
                <a:avLst/>
                <a:gdLst>
                  <a:gd name="T0" fmla="*/ 12 w 20"/>
                  <a:gd name="T1" fmla="*/ 7 h 7"/>
                  <a:gd name="T2" fmla="*/ 20 w 20"/>
                  <a:gd name="T3" fmla="*/ 0 h 7"/>
                  <a:gd name="T4" fmla="*/ 12 w 20"/>
                  <a:gd name="T5" fmla="*/ 0 h 7"/>
                  <a:gd name="T6" fmla="*/ 5 w 20"/>
                  <a:gd name="T7" fmla="*/ 0 h 7"/>
                  <a:gd name="T8" fmla="*/ 0 w 20"/>
                  <a:gd name="T9" fmla="*/ 5 h 7"/>
                  <a:gd name="T10" fmla="*/ 12 w 20"/>
                  <a:gd name="T1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7">
                    <a:moveTo>
                      <a:pt x="12" y="7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17" y="0"/>
                      <a:pt x="15" y="0"/>
                      <a:pt x="12" y="0"/>
                    </a:cubicBezTo>
                    <a:cubicBezTo>
                      <a:pt x="9" y="0"/>
                      <a:pt x="7" y="0"/>
                      <a:pt x="5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5" y="4"/>
                      <a:pt x="9" y="5"/>
                      <a:pt x="12" y="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79" name="Freeform 545"/>
              <p:cNvSpPr/>
              <p:nvPr/>
            </p:nvSpPr>
            <p:spPr bwMode="auto">
              <a:xfrm>
                <a:off x="807" y="1509"/>
                <a:ext cx="18" cy="20"/>
              </a:xfrm>
              <a:custGeom>
                <a:avLst/>
                <a:gdLst>
                  <a:gd name="T0" fmla="*/ 9 w 18"/>
                  <a:gd name="T1" fmla="*/ 0 h 20"/>
                  <a:gd name="T2" fmla="*/ 3 w 18"/>
                  <a:gd name="T3" fmla="*/ 6 h 20"/>
                  <a:gd name="T4" fmla="*/ 11 w 18"/>
                  <a:gd name="T5" fmla="*/ 10 h 20"/>
                  <a:gd name="T6" fmla="*/ 0 w 18"/>
                  <a:gd name="T7" fmla="*/ 19 h 20"/>
                  <a:gd name="T8" fmla="*/ 4 w 18"/>
                  <a:gd name="T9" fmla="*/ 20 h 20"/>
                  <a:gd name="T10" fmla="*/ 18 w 18"/>
                  <a:gd name="T11" fmla="*/ 6 h 20"/>
                  <a:gd name="T12" fmla="*/ 9 w 18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">
                    <a:moveTo>
                      <a:pt x="9" y="0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8" y="6"/>
                      <a:pt x="11" y="6"/>
                      <a:pt x="11" y="10"/>
                    </a:cubicBezTo>
                    <a:cubicBezTo>
                      <a:pt x="11" y="16"/>
                      <a:pt x="1" y="17"/>
                      <a:pt x="0" y="19"/>
                    </a:cubicBezTo>
                    <a:cubicBezTo>
                      <a:pt x="1" y="19"/>
                      <a:pt x="3" y="19"/>
                      <a:pt x="4" y="20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4" y="4"/>
                      <a:pt x="11" y="2"/>
                      <a:pt x="9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80" name="Freeform 546"/>
              <p:cNvSpPr/>
              <p:nvPr/>
            </p:nvSpPr>
            <p:spPr bwMode="auto">
              <a:xfrm>
                <a:off x="722" y="161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81" name="Freeform 547"/>
              <p:cNvSpPr/>
              <p:nvPr/>
            </p:nvSpPr>
            <p:spPr bwMode="auto">
              <a:xfrm>
                <a:off x="738" y="1599"/>
                <a:ext cx="3" cy="3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2 h 3"/>
                  <a:gd name="T4" fmla="*/ 0 w 3"/>
                  <a:gd name="T5" fmla="*/ 3 h 3"/>
                  <a:gd name="T6" fmla="*/ 3 w 3"/>
                  <a:gd name="T7" fmla="*/ 1 h 3"/>
                  <a:gd name="T8" fmla="*/ 2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1" y="1"/>
                      <a:pt x="0" y="1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82" name="Freeform 548"/>
              <p:cNvSpPr/>
              <p:nvPr/>
            </p:nvSpPr>
            <p:spPr bwMode="auto">
              <a:xfrm>
                <a:off x="709" y="1659"/>
                <a:ext cx="2" cy="1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83" name="Freeform 549"/>
              <p:cNvSpPr/>
              <p:nvPr/>
            </p:nvSpPr>
            <p:spPr bwMode="auto">
              <a:xfrm>
                <a:off x="1123" y="1243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1 w 3"/>
                  <a:gd name="T3" fmla="*/ 3 h 3"/>
                  <a:gd name="T4" fmla="*/ 3 w 3"/>
                  <a:gd name="T5" fmla="*/ 0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0" y="1"/>
                      <a:pt x="0" y="2"/>
                      <a:pt x="1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84" name="Freeform 550"/>
              <p:cNvSpPr/>
              <p:nvPr/>
            </p:nvSpPr>
            <p:spPr bwMode="auto">
              <a:xfrm>
                <a:off x="627" y="1798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3 w 3"/>
                  <a:gd name="T5" fmla="*/ 0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85" name="Freeform 551"/>
              <p:cNvSpPr/>
              <p:nvPr/>
            </p:nvSpPr>
            <p:spPr bwMode="auto">
              <a:xfrm>
                <a:off x="895" y="1530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2 w 2"/>
                  <a:gd name="T5" fmla="*/ 1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1"/>
                      <a:pt x="1" y="2"/>
                      <a:pt x="0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86" name="Freeform 552"/>
              <p:cNvSpPr/>
              <p:nvPr/>
            </p:nvSpPr>
            <p:spPr bwMode="auto">
              <a:xfrm>
                <a:off x="688" y="1875"/>
                <a:ext cx="10" cy="9"/>
              </a:xfrm>
              <a:custGeom>
                <a:avLst/>
                <a:gdLst>
                  <a:gd name="T0" fmla="*/ 0 w 10"/>
                  <a:gd name="T1" fmla="*/ 7 h 9"/>
                  <a:gd name="T2" fmla="*/ 1 w 10"/>
                  <a:gd name="T3" fmla="*/ 9 h 9"/>
                  <a:gd name="T4" fmla="*/ 10 w 10"/>
                  <a:gd name="T5" fmla="*/ 0 h 9"/>
                  <a:gd name="T6" fmla="*/ 10 w 10"/>
                  <a:gd name="T7" fmla="*/ 0 h 9"/>
                  <a:gd name="T8" fmla="*/ 0 w 10"/>
                  <a:gd name="T9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9">
                    <a:moveTo>
                      <a:pt x="0" y="7"/>
                    </a:moveTo>
                    <a:cubicBezTo>
                      <a:pt x="0" y="8"/>
                      <a:pt x="1" y="8"/>
                      <a:pt x="1" y="9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0" y="6"/>
                      <a:pt x="0" y="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87" name="Freeform 553"/>
              <p:cNvSpPr/>
              <p:nvPr/>
            </p:nvSpPr>
            <p:spPr bwMode="auto">
              <a:xfrm>
                <a:off x="690" y="1940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88" name="Freeform 554"/>
              <p:cNvSpPr/>
              <p:nvPr/>
            </p:nvSpPr>
            <p:spPr bwMode="auto">
              <a:xfrm>
                <a:off x="1137" y="1317"/>
                <a:ext cx="3" cy="1"/>
              </a:xfrm>
              <a:custGeom>
                <a:avLst/>
                <a:gdLst>
                  <a:gd name="T0" fmla="*/ 0 w 3"/>
                  <a:gd name="T1" fmla="*/ 0 h 1"/>
                  <a:gd name="T2" fmla="*/ 1 w 3"/>
                  <a:gd name="T3" fmla="*/ 1 h 1"/>
                  <a:gd name="T4" fmla="*/ 3 w 3"/>
                  <a:gd name="T5" fmla="*/ 0 h 1"/>
                  <a:gd name="T6" fmla="*/ 0 w 3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89" name="Freeform 555"/>
              <p:cNvSpPr/>
              <p:nvPr/>
            </p:nvSpPr>
            <p:spPr bwMode="auto">
              <a:xfrm>
                <a:off x="1147" y="1338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90" name="Freeform 556"/>
              <p:cNvSpPr/>
              <p:nvPr/>
            </p:nvSpPr>
            <p:spPr bwMode="auto">
              <a:xfrm>
                <a:off x="1141" y="1317"/>
                <a:ext cx="26" cy="19"/>
              </a:xfrm>
              <a:custGeom>
                <a:avLst/>
                <a:gdLst>
                  <a:gd name="T0" fmla="*/ 11 w 26"/>
                  <a:gd name="T1" fmla="*/ 6 h 19"/>
                  <a:gd name="T2" fmla="*/ 12 w 26"/>
                  <a:gd name="T3" fmla="*/ 8 h 19"/>
                  <a:gd name="T4" fmla="*/ 2 w 26"/>
                  <a:gd name="T5" fmla="*/ 11 h 19"/>
                  <a:gd name="T6" fmla="*/ 0 w 26"/>
                  <a:gd name="T7" fmla="*/ 12 h 19"/>
                  <a:gd name="T8" fmla="*/ 9 w 26"/>
                  <a:gd name="T9" fmla="*/ 12 h 19"/>
                  <a:gd name="T10" fmla="*/ 8 w 26"/>
                  <a:gd name="T11" fmla="*/ 19 h 19"/>
                  <a:gd name="T12" fmla="*/ 26 w 26"/>
                  <a:gd name="T13" fmla="*/ 2 h 19"/>
                  <a:gd name="T14" fmla="*/ 24 w 26"/>
                  <a:gd name="T15" fmla="*/ 2 h 19"/>
                  <a:gd name="T16" fmla="*/ 20 w 26"/>
                  <a:gd name="T17" fmla="*/ 0 h 19"/>
                  <a:gd name="T18" fmla="*/ 20 w 26"/>
                  <a:gd name="T19" fmla="*/ 3 h 19"/>
                  <a:gd name="T20" fmla="*/ 15 w 26"/>
                  <a:gd name="T21" fmla="*/ 5 h 19"/>
                  <a:gd name="T22" fmla="*/ 11 w 26"/>
                  <a:gd name="T23" fmla="*/ 1 h 19"/>
                  <a:gd name="T24" fmla="*/ 7 w 26"/>
                  <a:gd name="T25" fmla="*/ 6 h 19"/>
                  <a:gd name="T26" fmla="*/ 11 w 26"/>
                  <a:gd name="T27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6" h="19">
                    <a:moveTo>
                      <a:pt x="11" y="6"/>
                    </a:moveTo>
                    <a:cubicBezTo>
                      <a:pt x="11" y="7"/>
                      <a:pt x="11" y="8"/>
                      <a:pt x="12" y="8"/>
                    </a:cubicBezTo>
                    <a:cubicBezTo>
                      <a:pt x="10" y="9"/>
                      <a:pt x="6" y="10"/>
                      <a:pt x="2" y="1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3" y="12"/>
                      <a:pt x="6" y="11"/>
                      <a:pt x="9" y="12"/>
                    </a:cubicBezTo>
                    <a:cubicBezTo>
                      <a:pt x="9" y="15"/>
                      <a:pt x="8" y="16"/>
                      <a:pt x="8" y="19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2" y="2"/>
                      <a:pt x="21" y="1"/>
                      <a:pt x="20" y="0"/>
                    </a:cubicBezTo>
                    <a:cubicBezTo>
                      <a:pt x="19" y="1"/>
                      <a:pt x="20" y="2"/>
                      <a:pt x="20" y="3"/>
                    </a:cubicBezTo>
                    <a:cubicBezTo>
                      <a:pt x="19" y="4"/>
                      <a:pt x="17" y="5"/>
                      <a:pt x="15" y="5"/>
                    </a:cubicBezTo>
                    <a:cubicBezTo>
                      <a:pt x="14" y="5"/>
                      <a:pt x="12" y="3"/>
                      <a:pt x="11" y="1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8" y="6"/>
                      <a:pt x="10" y="6"/>
                      <a:pt x="11" y="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91" name="Freeform 557"/>
              <p:cNvSpPr/>
              <p:nvPr/>
            </p:nvSpPr>
            <p:spPr bwMode="auto">
              <a:xfrm>
                <a:off x="1157" y="1313"/>
                <a:ext cx="43" cy="34"/>
              </a:xfrm>
              <a:custGeom>
                <a:avLst/>
                <a:gdLst>
                  <a:gd name="T0" fmla="*/ 2 w 42"/>
                  <a:gd name="T1" fmla="*/ 31 h 34"/>
                  <a:gd name="T2" fmla="*/ 11 w 42"/>
                  <a:gd name="T3" fmla="*/ 34 h 34"/>
                  <a:gd name="T4" fmla="*/ 42 w 42"/>
                  <a:gd name="T5" fmla="*/ 2 h 34"/>
                  <a:gd name="T6" fmla="*/ 41 w 42"/>
                  <a:gd name="T7" fmla="*/ 0 h 34"/>
                  <a:gd name="T8" fmla="*/ 38 w 42"/>
                  <a:gd name="T9" fmla="*/ 0 h 34"/>
                  <a:gd name="T10" fmla="*/ 37 w 42"/>
                  <a:gd name="T11" fmla="*/ 4 h 34"/>
                  <a:gd name="T12" fmla="*/ 27 w 42"/>
                  <a:gd name="T13" fmla="*/ 5 h 34"/>
                  <a:gd name="T14" fmla="*/ 25 w 42"/>
                  <a:gd name="T15" fmla="*/ 4 h 34"/>
                  <a:gd name="T16" fmla="*/ 0 w 42"/>
                  <a:gd name="T17" fmla="*/ 30 h 34"/>
                  <a:gd name="T18" fmla="*/ 2 w 42"/>
                  <a:gd name="T19" fmla="*/ 3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34">
                    <a:moveTo>
                      <a:pt x="2" y="31"/>
                    </a:moveTo>
                    <a:cubicBezTo>
                      <a:pt x="5" y="32"/>
                      <a:pt x="8" y="33"/>
                      <a:pt x="11" y="34"/>
                    </a:cubicBezTo>
                    <a:cubicBezTo>
                      <a:pt x="42" y="2"/>
                      <a:pt x="42" y="2"/>
                      <a:pt x="42" y="2"/>
                    </a:cubicBezTo>
                    <a:cubicBezTo>
                      <a:pt x="41" y="2"/>
                      <a:pt x="41" y="1"/>
                      <a:pt x="41" y="0"/>
                    </a:cubicBezTo>
                    <a:cubicBezTo>
                      <a:pt x="40" y="1"/>
                      <a:pt x="40" y="0"/>
                      <a:pt x="38" y="0"/>
                    </a:cubicBezTo>
                    <a:cubicBezTo>
                      <a:pt x="37" y="1"/>
                      <a:pt x="37" y="2"/>
                      <a:pt x="37" y="4"/>
                    </a:cubicBezTo>
                    <a:cubicBezTo>
                      <a:pt x="34" y="1"/>
                      <a:pt x="31" y="5"/>
                      <a:pt x="27" y="5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1" y="31"/>
                      <a:pt x="2" y="3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92" name="Freeform 558"/>
              <p:cNvSpPr/>
              <p:nvPr/>
            </p:nvSpPr>
            <p:spPr bwMode="auto">
              <a:xfrm>
                <a:off x="1181" y="1320"/>
                <a:ext cx="36" cy="29"/>
              </a:xfrm>
              <a:custGeom>
                <a:avLst/>
                <a:gdLst>
                  <a:gd name="T0" fmla="*/ 4 w 36"/>
                  <a:gd name="T1" fmla="*/ 29 h 29"/>
                  <a:gd name="T2" fmla="*/ 19 w 36"/>
                  <a:gd name="T3" fmla="*/ 25 h 29"/>
                  <a:gd name="T4" fmla="*/ 36 w 36"/>
                  <a:gd name="T5" fmla="*/ 7 h 29"/>
                  <a:gd name="T6" fmla="*/ 28 w 36"/>
                  <a:gd name="T7" fmla="*/ 0 h 29"/>
                  <a:gd name="T8" fmla="*/ 0 w 36"/>
                  <a:gd name="T9" fmla="*/ 29 h 29"/>
                  <a:gd name="T10" fmla="*/ 4 w 36"/>
                  <a:gd name="T11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29">
                    <a:moveTo>
                      <a:pt x="4" y="29"/>
                    </a:moveTo>
                    <a:cubicBezTo>
                      <a:pt x="10" y="29"/>
                      <a:pt x="14" y="27"/>
                      <a:pt x="19" y="25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34" y="4"/>
                      <a:pt x="30" y="4"/>
                      <a:pt x="28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1" y="29"/>
                      <a:pt x="2" y="29"/>
                      <a:pt x="4" y="2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93" name="Freeform 559"/>
              <p:cNvSpPr/>
              <p:nvPr/>
            </p:nvSpPr>
            <p:spPr bwMode="auto">
              <a:xfrm>
                <a:off x="653" y="1757"/>
                <a:ext cx="17" cy="12"/>
              </a:xfrm>
              <a:custGeom>
                <a:avLst/>
                <a:gdLst>
                  <a:gd name="T0" fmla="*/ 0 w 17"/>
                  <a:gd name="T1" fmla="*/ 12 h 12"/>
                  <a:gd name="T2" fmla="*/ 3 w 17"/>
                  <a:gd name="T3" fmla="*/ 12 h 12"/>
                  <a:gd name="T4" fmla="*/ 10 w 17"/>
                  <a:gd name="T5" fmla="*/ 8 h 12"/>
                  <a:gd name="T6" fmla="*/ 17 w 17"/>
                  <a:gd name="T7" fmla="*/ 0 h 12"/>
                  <a:gd name="T8" fmla="*/ 0 w 17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2">
                    <a:moveTo>
                      <a:pt x="0" y="12"/>
                    </a:moveTo>
                    <a:cubicBezTo>
                      <a:pt x="3" y="12"/>
                      <a:pt x="3" y="12"/>
                      <a:pt x="3" y="12"/>
                    </a:cubicBezTo>
                    <a:cubicBezTo>
                      <a:pt x="4" y="11"/>
                      <a:pt x="7" y="9"/>
                      <a:pt x="10" y="8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9" y="2"/>
                      <a:pt x="4" y="8"/>
                      <a:pt x="0" y="1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94" name="Freeform 560"/>
              <p:cNvSpPr/>
              <p:nvPr/>
            </p:nvSpPr>
            <p:spPr bwMode="auto">
              <a:xfrm>
                <a:off x="676" y="1758"/>
                <a:ext cx="19" cy="10"/>
              </a:xfrm>
              <a:custGeom>
                <a:avLst/>
                <a:gdLst>
                  <a:gd name="T0" fmla="*/ 0 w 19"/>
                  <a:gd name="T1" fmla="*/ 8 h 10"/>
                  <a:gd name="T2" fmla="*/ 8 w 19"/>
                  <a:gd name="T3" fmla="*/ 8 h 10"/>
                  <a:gd name="T4" fmla="*/ 12 w 19"/>
                  <a:gd name="T5" fmla="*/ 10 h 10"/>
                  <a:gd name="T6" fmla="*/ 19 w 19"/>
                  <a:gd name="T7" fmla="*/ 4 h 10"/>
                  <a:gd name="T8" fmla="*/ 8 w 19"/>
                  <a:gd name="T9" fmla="*/ 0 h 10"/>
                  <a:gd name="T10" fmla="*/ 0 w 19"/>
                  <a:gd name="T11" fmla="*/ 8 h 10"/>
                  <a:gd name="T12" fmla="*/ 0 w 19"/>
                  <a:gd name="T13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0">
                    <a:moveTo>
                      <a:pt x="0" y="8"/>
                    </a:moveTo>
                    <a:cubicBezTo>
                      <a:pt x="8" y="8"/>
                      <a:pt x="8" y="8"/>
                      <a:pt x="8" y="8"/>
                    </a:cubicBezTo>
                    <a:cubicBezTo>
                      <a:pt x="10" y="8"/>
                      <a:pt x="11" y="9"/>
                      <a:pt x="12" y="1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5" y="3"/>
                      <a:pt x="12" y="1"/>
                      <a:pt x="8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95" name="Freeform 561"/>
              <p:cNvSpPr/>
              <p:nvPr/>
            </p:nvSpPr>
            <p:spPr bwMode="auto">
              <a:xfrm>
                <a:off x="700" y="1765"/>
                <a:ext cx="15" cy="12"/>
              </a:xfrm>
              <a:custGeom>
                <a:avLst/>
                <a:gdLst>
                  <a:gd name="T0" fmla="*/ 8 w 14"/>
                  <a:gd name="T1" fmla="*/ 2 h 12"/>
                  <a:gd name="T2" fmla="*/ 6 w 14"/>
                  <a:gd name="T3" fmla="*/ 0 h 12"/>
                  <a:gd name="T4" fmla="*/ 0 w 14"/>
                  <a:gd name="T5" fmla="*/ 6 h 12"/>
                  <a:gd name="T6" fmla="*/ 3 w 14"/>
                  <a:gd name="T7" fmla="*/ 8 h 12"/>
                  <a:gd name="T8" fmla="*/ 8 w 14"/>
                  <a:gd name="T9" fmla="*/ 12 h 12"/>
                  <a:gd name="T10" fmla="*/ 14 w 14"/>
                  <a:gd name="T11" fmla="*/ 6 h 12"/>
                  <a:gd name="T12" fmla="*/ 8 w 14"/>
                  <a:gd name="T13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2">
                    <a:moveTo>
                      <a:pt x="8" y="2"/>
                    </a:moveTo>
                    <a:cubicBezTo>
                      <a:pt x="8" y="2"/>
                      <a:pt x="7" y="1"/>
                      <a:pt x="6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7"/>
                      <a:pt x="0" y="8"/>
                      <a:pt x="3" y="8"/>
                    </a:cubicBezTo>
                    <a:cubicBezTo>
                      <a:pt x="3" y="11"/>
                      <a:pt x="5" y="12"/>
                      <a:pt x="8" y="12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2" y="5"/>
                      <a:pt x="10" y="4"/>
                      <a:pt x="8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96" name="Freeform 562"/>
              <p:cNvSpPr/>
              <p:nvPr/>
            </p:nvSpPr>
            <p:spPr bwMode="auto">
              <a:xfrm>
                <a:off x="717" y="1774"/>
                <a:ext cx="18" cy="11"/>
              </a:xfrm>
              <a:custGeom>
                <a:avLst/>
                <a:gdLst>
                  <a:gd name="T0" fmla="*/ 14 w 18"/>
                  <a:gd name="T1" fmla="*/ 2 h 11"/>
                  <a:gd name="T2" fmla="*/ 9 w 18"/>
                  <a:gd name="T3" fmla="*/ 2 h 11"/>
                  <a:gd name="T4" fmla="*/ 9 w 18"/>
                  <a:gd name="T5" fmla="*/ 0 h 11"/>
                  <a:gd name="T6" fmla="*/ 0 w 18"/>
                  <a:gd name="T7" fmla="*/ 10 h 11"/>
                  <a:gd name="T8" fmla="*/ 10 w 18"/>
                  <a:gd name="T9" fmla="*/ 11 h 11"/>
                  <a:gd name="T10" fmla="*/ 13 w 18"/>
                  <a:gd name="T11" fmla="*/ 11 h 11"/>
                  <a:gd name="T12" fmla="*/ 18 w 18"/>
                  <a:gd name="T13" fmla="*/ 6 h 11"/>
                  <a:gd name="T14" fmla="*/ 14 w 18"/>
                  <a:gd name="T15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1">
                    <a:moveTo>
                      <a:pt x="14" y="2"/>
                    </a:move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9" y="1"/>
                      <a:pt x="9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3" y="10"/>
                      <a:pt x="6" y="11"/>
                      <a:pt x="10" y="11"/>
                    </a:cubicBezTo>
                    <a:cubicBezTo>
                      <a:pt x="11" y="11"/>
                      <a:pt x="12" y="11"/>
                      <a:pt x="13" y="11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5"/>
                      <a:pt x="15" y="3"/>
                      <a:pt x="14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97" name="Freeform 563"/>
              <p:cNvSpPr/>
              <p:nvPr/>
            </p:nvSpPr>
            <p:spPr bwMode="auto">
              <a:xfrm>
                <a:off x="707" y="1795"/>
                <a:ext cx="11" cy="6"/>
              </a:xfrm>
              <a:custGeom>
                <a:avLst/>
                <a:gdLst>
                  <a:gd name="T0" fmla="*/ 0 w 11"/>
                  <a:gd name="T1" fmla="*/ 2 h 6"/>
                  <a:gd name="T2" fmla="*/ 5 w 11"/>
                  <a:gd name="T3" fmla="*/ 6 h 6"/>
                  <a:gd name="T4" fmla="*/ 7 w 11"/>
                  <a:gd name="T5" fmla="*/ 6 h 6"/>
                  <a:gd name="T6" fmla="*/ 11 w 11"/>
                  <a:gd name="T7" fmla="*/ 2 h 6"/>
                  <a:gd name="T8" fmla="*/ 3 w 11"/>
                  <a:gd name="T9" fmla="*/ 0 h 6"/>
                  <a:gd name="T10" fmla="*/ 0 w 11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6">
                    <a:moveTo>
                      <a:pt x="0" y="2"/>
                    </a:moveTo>
                    <a:cubicBezTo>
                      <a:pt x="0" y="4"/>
                      <a:pt x="2" y="6"/>
                      <a:pt x="5" y="6"/>
                    </a:cubicBezTo>
                    <a:cubicBezTo>
                      <a:pt x="6" y="6"/>
                      <a:pt x="6" y="6"/>
                      <a:pt x="7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9" y="2"/>
                      <a:pt x="6" y="0"/>
                      <a:pt x="3" y="0"/>
                    </a:cubicBezTo>
                    <a:cubicBezTo>
                      <a:pt x="2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98" name="Freeform 564"/>
              <p:cNvSpPr/>
              <p:nvPr/>
            </p:nvSpPr>
            <p:spPr bwMode="auto">
              <a:xfrm>
                <a:off x="795" y="1795"/>
                <a:ext cx="10" cy="5"/>
              </a:xfrm>
              <a:custGeom>
                <a:avLst/>
                <a:gdLst>
                  <a:gd name="T0" fmla="*/ 0 w 10"/>
                  <a:gd name="T1" fmla="*/ 2 h 5"/>
                  <a:gd name="T2" fmla="*/ 7 w 10"/>
                  <a:gd name="T3" fmla="*/ 5 h 5"/>
                  <a:gd name="T4" fmla="*/ 7 w 10"/>
                  <a:gd name="T5" fmla="*/ 5 h 5"/>
                  <a:gd name="T6" fmla="*/ 10 w 10"/>
                  <a:gd name="T7" fmla="*/ 2 h 5"/>
                  <a:gd name="T8" fmla="*/ 3 w 10"/>
                  <a:gd name="T9" fmla="*/ 0 h 5"/>
                  <a:gd name="T10" fmla="*/ 0 w 10"/>
                  <a:gd name="T11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5">
                    <a:moveTo>
                      <a:pt x="0" y="2"/>
                    </a:moveTo>
                    <a:cubicBezTo>
                      <a:pt x="0" y="4"/>
                      <a:pt x="3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1"/>
                      <a:pt x="3" y="0"/>
                      <a:pt x="3" y="0"/>
                    </a:cubicBezTo>
                    <a:cubicBezTo>
                      <a:pt x="2" y="0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99" name="Freeform 565"/>
              <p:cNvSpPr/>
              <p:nvPr/>
            </p:nvSpPr>
            <p:spPr bwMode="auto">
              <a:xfrm>
                <a:off x="737" y="1794"/>
                <a:ext cx="13" cy="6"/>
              </a:xfrm>
              <a:custGeom>
                <a:avLst/>
                <a:gdLst>
                  <a:gd name="T0" fmla="*/ 2 w 13"/>
                  <a:gd name="T1" fmla="*/ 0 h 6"/>
                  <a:gd name="T2" fmla="*/ 0 w 13"/>
                  <a:gd name="T3" fmla="*/ 1 h 6"/>
                  <a:gd name="T4" fmla="*/ 4 w 13"/>
                  <a:gd name="T5" fmla="*/ 6 h 6"/>
                  <a:gd name="T6" fmla="*/ 4 w 13"/>
                  <a:gd name="T7" fmla="*/ 4 h 6"/>
                  <a:gd name="T8" fmla="*/ 7 w 13"/>
                  <a:gd name="T9" fmla="*/ 4 h 6"/>
                  <a:gd name="T10" fmla="*/ 10 w 13"/>
                  <a:gd name="T11" fmla="*/ 4 h 6"/>
                  <a:gd name="T12" fmla="*/ 13 w 13"/>
                  <a:gd name="T13" fmla="*/ 1 h 6"/>
                  <a:gd name="T14" fmla="*/ 2 w 13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6">
                    <a:moveTo>
                      <a:pt x="2" y="0"/>
                    </a:moveTo>
                    <a:cubicBezTo>
                      <a:pt x="2" y="1"/>
                      <a:pt x="1" y="1"/>
                      <a:pt x="0" y="1"/>
                    </a:cubicBezTo>
                    <a:cubicBezTo>
                      <a:pt x="0" y="3"/>
                      <a:pt x="2" y="6"/>
                      <a:pt x="4" y="6"/>
                    </a:cubicBezTo>
                    <a:cubicBezTo>
                      <a:pt x="4" y="5"/>
                      <a:pt x="4" y="4"/>
                      <a:pt x="4" y="4"/>
                    </a:cubicBezTo>
                    <a:cubicBezTo>
                      <a:pt x="5" y="4"/>
                      <a:pt x="5" y="4"/>
                      <a:pt x="7" y="4"/>
                    </a:cubicBezTo>
                    <a:cubicBezTo>
                      <a:pt x="8" y="4"/>
                      <a:pt x="9" y="4"/>
                      <a:pt x="10" y="4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0" y="1"/>
                      <a:pt x="7" y="0"/>
                      <a:pt x="2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00" name="Freeform 566"/>
              <p:cNvSpPr/>
              <p:nvPr/>
            </p:nvSpPr>
            <p:spPr bwMode="auto">
              <a:xfrm>
                <a:off x="746" y="1783"/>
                <a:ext cx="14" cy="10"/>
              </a:xfrm>
              <a:custGeom>
                <a:avLst/>
                <a:gdLst>
                  <a:gd name="T0" fmla="*/ 9 w 14"/>
                  <a:gd name="T1" fmla="*/ 2 h 10"/>
                  <a:gd name="T2" fmla="*/ 2 w 14"/>
                  <a:gd name="T3" fmla="*/ 0 h 10"/>
                  <a:gd name="T4" fmla="*/ 0 w 14"/>
                  <a:gd name="T5" fmla="*/ 2 h 10"/>
                  <a:gd name="T6" fmla="*/ 3 w 14"/>
                  <a:gd name="T7" fmla="*/ 5 h 10"/>
                  <a:gd name="T8" fmla="*/ 5 w 14"/>
                  <a:gd name="T9" fmla="*/ 10 h 10"/>
                  <a:gd name="T10" fmla="*/ 14 w 14"/>
                  <a:gd name="T11" fmla="*/ 2 h 10"/>
                  <a:gd name="T12" fmla="*/ 9 w 14"/>
                  <a:gd name="T13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0">
                    <a:moveTo>
                      <a:pt x="9" y="2"/>
                    </a:moveTo>
                    <a:cubicBezTo>
                      <a:pt x="6" y="2"/>
                      <a:pt x="4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2" y="5"/>
                      <a:pt x="3" y="5"/>
                    </a:cubicBezTo>
                    <a:cubicBezTo>
                      <a:pt x="3" y="7"/>
                      <a:pt x="4" y="9"/>
                      <a:pt x="5" y="10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2" y="2"/>
                      <a:pt x="11" y="2"/>
                      <a:pt x="9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01" name="Freeform 567"/>
              <p:cNvSpPr/>
              <p:nvPr/>
            </p:nvSpPr>
            <p:spPr bwMode="auto">
              <a:xfrm>
                <a:off x="758" y="1787"/>
                <a:ext cx="22" cy="15"/>
              </a:xfrm>
              <a:custGeom>
                <a:avLst/>
                <a:gdLst>
                  <a:gd name="T0" fmla="*/ 21 w 22"/>
                  <a:gd name="T1" fmla="*/ 5 h 15"/>
                  <a:gd name="T2" fmla="*/ 14 w 22"/>
                  <a:gd name="T3" fmla="*/ 0 h 15"/>
                  <a:gd name="T4" fmla="*/ 0 w 22"/>
                  <a:gd name="T5" fmla="*/ 13 h 15"/>
                  <a:gd name="T6" fmla="*/ 2 w 22"/>
                  <a:gd name="T7" fmla="*/ 15 h 15"/>
                  <a:gd name="T8" fmla="*/ 9 w 22"/>
                  <a:gd name="T9" fmla="*/ 10 h 15"/>
                  <a:gd name="T10" fmla="*/ 11 w 22"/>
                  <a:gd name="T11" fmla="*/ 12 h 15"/>
                  <a:gd name="T12" fmla="*/ 16 w 22"/>
                  <a:gd name="T13" fmla="*/ 11 h 15"/>
                  <a:gd name="T14" fmla="*/ 17 w 22"/>
                  <a:gd name="T15" fmla="*/ 11 h 15"/>
                  <a:gd name="T16" fmla="*/ 22 w 22"/>
                  <a:gd name="T17" fmla="*/ 6 h 15"/>
                  <a:gd name="T18" fmla="*/ 19 w 22"/>
                  <a:gd name="T19" fmla="*/ 4 h 15"/>
                  <a:gd name="T20" fmla="*/ 21 w 22"/>
                  <a:gd name="T21" fmla="*/ 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" h="15">
                    <a:moveTo>
                      <a:pt x="21" y="5"/>
                    </a:moveTo>
                    <a:cubicBezTo>
                      <a:pt x="18" y="3"/>
                      <a:pt x="16" y="1"/>
                      <a:pt x="14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4"/>
                      <a:pt x="1" y="15"/>
                      <a:pt x="2" y="15"/>
                    </a:cubicBezTo>
                    <a:cubicBezTo>
                      <a:pt x="5" y="15"/>
                      <a:pt x="5" y="10"/>
                      <a:pt x="9" y="10"/>
                    </a:cubicBezTo>
                    <a:cubicBezTo>
                      <a:pt x="10" y="10"/>
                      <a:pt x="10" y="12"/>
                      <a:pt x="11" y="12"/>
                    </a:cubicBezTo>
                    <a:cubicBezTo>
                      <a:pt x="13" y="12"/>
                      <a:pt x="14" y="11"/>
                      <a:pt x="16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1" y="6"/>
                      <a:pt x="20" y="5"/>
                      <a:pt x="19" y="4"/>
                    </a:cubicBezTo>
                    <a:lnTo>
                      <a:pt x="21" y="5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02" name="Freeform 568"/>
              <p:cNvSpPr/>
              <p:nvPr/>
            </p:nvSpPr>
            <p:spPr bwMode="auto">
              <a:xfrm>
                <a:off x="704" y="1740"/>
                <a:ext cx="5" cy="7"/>
              </a:xfrm>
              <a:custGeom>
                <a:avLst/>
                <a:gdLst>
                  <a:gd name="T0" fmla="*/ 1 w 4"/>
                  <a:gd name="T1" fmla="*/ 3 h 7"/>
                  <a:gd name="T2" fmla="*/ 0 w 4"/>
                  <a:gd name="T3" fmla="*/ 3 h 7"/>
                  <a:gd name="T4" fmla="*/ 2 w 4"/>
                  <a:gd name="T5" fmla="*/ 7 h 7"/>
                  <a:gd name="T6" fmla="*/ 4 w 4"/>
                  <a:gd name="T7" fmla="*/ 6 h 7"/>
                  <a:gd name="T8" fmla="*/ 1 w 4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7">
                    <a:moveTo>
                      <a:pt x="1" y="3"/>
                    </a:moveTo>
                    <a:cubicBezTo>
                      <a:pt x="1" y="3"/>
                      <a:pt x="0" y="0"/>
                      <a:pt x="0" y="3"/>
                    </a:cubicBezTo>
                    <a:cubicBezTo>
                      <a:pt x="0" y="3"/>
                      <a:pt x="0" y="7"/>
                      <a:pt x="2" y="7"/>
                    </a:cubicBezTo>
                    <a:cubicBezTo>
                      <a:pt x="3" y="7"/>
                      <a:pt x="4" y="7"/>
                      <a:pt x="4" y="6"/>
                    </a:cubicBezTo>
                    <a:cubicBezTo>
                      <a:pt x="4" y="4"/>
                      <a:pt x="3" y="3"/>
                      <a:pt x="1" y="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03" name="Freeform 569"/>
              <p:cNvSpPr/>
              <p:nvPr/>
            </p:nvSpPr>
            <p:spPr bwMode="auto">
              <a:xfrm>
                <a:off x="700" y="1727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04" name="Freeform 570"/>
              <p:cNvSpPr/>
              <p:nvPr/>
            </p:nvSpPr>
            <p:spPr bwMode="auto">
              <a:xfrm>
                <a:off x="713" y="1729"/>
                <a:ext cx="1" cy="3"/>
              </a:xfrm>
              <a:custGeom>
                <a:avLst/>
                <a:gdLst>
                  <a:gd name="T0" fmla="*/ 1 w 1"/>
                  <a:gd name="T1" fmla="*/ 2 h 3"/>
                  <a:gd name="T2" fmla="*/ 0 w 1"/>
                  <a:gd name="T3" fmla="*/ 0 h 3"/>
                  <a:gd name="T4" fmla="*/ 0 w 1"/>
                  <a:gd name="T5" fmla="*/ 1 h 3"/>
                  <a:gd name="T6" fmla="*/ 1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3"/>
                      <a:pt x="1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05" name="Freeform 571"/>
              <p:cNvSpPr/>
              <p:nvPr/>
            </p:nvSpPr>
            <p:spPr bwMode="auto">
              <a:xfrm>
                <a:off x="741" y="1773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1 w 1"/>
                  <a:gd name="T7" fmla="*/ 0 h 2"/>
                  <a:gd name="T8" fmla="*/ 0 w 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06" name="Freeform 572"/>
              <p:cNvSpPr/>
              <p:nvPr/>
            </p:nvSpPr>
            <p:spPr bwMode="auto">
              <a:xfrm>
                <a:off x="5" y="1283"/>
                <a:ext cx="6" cy="5"/>
              </a:xfrm>
              <a:custGeom>
                <a:avLst/>
                <a:gdLst>
                  <a:gd name="T0" fmla="*/ 2 w 6"/>
                  <a:gd name="T1" fmla="*/ 0 h 5"/>
                  <a:gd name="T2" fmla="*/ 0 w 6"/>
                  <a:gd name="T3" fmla="*/ 5 h 5"/>
                  <a:gd name="T4" fmla="*/ 6 w 6"/>
                  <a:gd name="T5" fmla="*/ 0 h 5"/>
                  <a:gd name="T6" fmla="*/ 2 w 6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2" y="0"/>
                    </a:moveTo>
                    <a:cubicBezTo>
                      <a:pt x="2" y="1"/>
                      <a:pt x="1" y="3"/>
                      <a:pt x="0" y="5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07" name="Freeform 573"/>
              <p:cNvSpPr/>
              <p:nvPr/>
            </p:nvSpPr>
            <p:spPr bwMode="auto">
              <a:xfrm>
                <a:off x="12" y="1256"/>
                <a:ext cx="53" cy="45"/>
              </a:xfrm>
              <a:custGeom>
                <a:avLst/>
                <a:gdLst>
                  <a:gd name="T0" fmla="*/ 46 w 53"/>
                  <a:gd name="T1" fmla="*/ 1 h 45"/>
                  <a:gd name="T2" fmla="*/ 29 w 53"/>
                  <a:gd name="T3" fmla="*/ 10 h 45"/>
                  <a:gd name="T4" fmla="*/ 0 w 53"/>
                  <a:gd name="T5" fmla="*/ 39 h 45"/>
                  <a:gd name="T6" fmla="*/ 6 w 53"/>
                  <a:gd name="T7" fmla="*/ 41 h 45"/>
                  <a:gd name="T8" fmla="*/ 9 w 53"/>
                  <a:gd name="T9" fmla="*/ 45 h 45"/>
                  <a:gd name="T10" fmla="*/ 53 w 53"/>
                  <a:gd name="T11" fmla="*/ 1 h 45"/>
                  <a:gd name="T12" fmla="*/ 46 w 53"/>
                  <a:gd name="T13" fmla="*/ 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45">
                    <a:moveTo>
                      <a:pt x="46" y="1"/>
                    </a:moveTo>
                    <a:cubicBezTo>
                      <a:pt x="40" y="3"/>
                      <a:pt x="35" y="6"/>
                      <a:pt x="29" y="10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3" y="40"/>
                      <a:pt x="5" y="40"/>
                      <a:pt x="6" y="41"/>
                    </a:cubicBezTo>
                    <a:cubicBezTo>
                      <a:pt x="7" y="42"/>
                      <a:pt x="8" y="43"/>
                      <a:pt x="9" y="45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1" y="1"/>
                      <a:pt x="49" y="0"/>
                      <a:pt x="46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08" name="Freeform 574"/>
              <p:cNvSpPr/>
              <p:nvPr/>
            </p:nvSpPr>
            <p:spPr bwMode="auto">
              <a:xfrm>
                <a:off x="2" y="1317"/>
                <a:ext cx="25" cy="23"/>
              </a:xfrm>
              <a:custGeom>
                <a:avLst/>
                <a:gdLst>
                  <a:gd name="T0" fmla="*/ 23 w 25"/>
                  <a:gd name="T1" fmla="*/ 0 h 23"/>
                  <a:gd name="T2" fmla="*/ 18 w 25"/>
                  <a:gd name="T3" fmla="*/ 0 h 23"/>
                  <a:gd name="T4" fmla="*/ 16 w 25"/>
                  <a:gd name="T5" fmla="*/ 1 h 23"/>
                  <a:gd name="T6" fmla="*/ 0 w 25"/>
                  <a:gd name="T7" fmla="*/ 17 h 23"/>
                  <a:gd name="T8" fmla="*/ 0 w 25"/>
                  <a:gd name="T9" fmla="*/ 17 h 23"/>
                  <a:gd name="T10" fmla="*/ 4 w 25"/>
                  <a:gd name="T11" fmla="*/ 23 h 23"/>
                  <a:gd name="T12" fmla="*/ 9 w 25"/>
                  <a:gd name="T13" fmla="*/ 23 h 23"/>
                  <a:gd name="T14" fmla="*/ 25 w 25"/>
                  <a:gd name="T15" fmla="*/ 6 h 23"/>
                  <a:gd name="T16" fmla="*/ 23 w 25"/>
                  <a:gd name="T1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3">
                    <a:moveTo>
                      <a:pt x="2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7" y="0"/>
                      <a:pt x="17" y="0"/>
                      <a:pt x="16" y="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9"/>
                      <a:pt x="4" y="21"/>
                      <a:pt x="4" y="23"/>
                    </a:cubicBezTo>
                    <a:cubicBezTo>
                      <a:pt x="5" y="23"/>
                      <a:pt x="7" y="23"/>
                      <a:pt x="9" y="23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4" y="6"/>
                      <a:pt x="23" y="5"/>
                      <a:pt x="23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09" name="Freeform 575"/>
              <p:cNvSpPr/>
              <p:nvPr/>
            </p:nvSpPr>
            <p:spPr bwMode="auto">
              <a:xfrm>
                <a:off x="27" y="1251"/>
                <a:ext cx="70" cy="63"/>
              </a:xfrm>
              <a:custGeom>
                <a:avLst/>
                <a:gdLst>
                  <a:gd name="T0" fmla="*/ 69 w 69"/>
                  <a:gd name="T1" fmla="*/ 4 h 63"/>
                  <a:gd name="T2" fmla="*/ 66 w 69"/>
                  <a:gd name="T3" fmla="*/ 2 h 63"/>
                  <a:gd name="T4" fmla="*/ 59 w 69"/>
                  <a:gd name="T5" fmla="*/ 6 h 63"/>
                  <a:gd name="T6" fmla="*/ 62 w 69"/>
                  <a:gd name="T7" fmla="*/ 2 h 63"/>
                  <a:gd name="T8" fmla="*/ 58 w 69"/>
                  <a:gd name="T9" fmla="*/ 0 h 63"/>
                  <a:gd name="T10" fmla="*/ 0 w 69"/>
                  <a:gd name="T11" fmla="*/ 58 h 63"/>
                  <a:gd name="T12" fmla="*/ 10 w 69"/>
                  <a:gd name="T13" fmla="*/ 63 h 63"/>
                  <a:gd name="T14" fmla="*/ 69 w 69"/>
                  <a:gd name="T15" fmla="*/ 4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63">
                    <a:moveTo>
                      <a:pt x="69" y="4"/>
                    </a:moveTo>
                    <a:cubicBezTo>
                      <a:pt x="68" y="3"/>
                      <a:pt x="68" y="3"/>
                      <a:pt x="66" y="2"/>
                    </a:cubicBezTo>
                    <a:cubicBezTo>
                      <a:pt x="65" y="4"/>
                      <a:pt x="62" y="6"/>
                      <a:pt x="59" y="6"/>
                    </a:cubicBezTo>
                    <a:cubicBezTo>
                      <a:pt x="60" y="4"/>
                      <a:pt x="61" y="4"/>
                      <a:pt x="62" y="2"/>
                    </a:cubicBezTo>
                    <a:cubicBezTo>
                      <a:pt x="60" y="2"/>
                      <a:pt x="59" y="1"/>
                      <a:pt x="58" y="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4" y="60"/>
                      <a:pt x="8" y="61"/>
                      <a:pt x="10" y="63"/>
                    </a:cubicBezTo>
                    <a:lnTo>
                      <a:pt x="69" y="4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10" name="Freeform 576"/>
              <p:cNvSpPr/>
              <p:nvPr/>
            </p:nvSpPr>
            <p:spPr bwMode="auto">
              <a:xfrm>
                <a:off x="24" y="1256"/>
                <a:ext cx="97" cy="87"/>
              </a:xfrm>
              <a:custGeom>
                <a:avLst/>
                <a:gdLst>
                  <a:gd name="T0" fmla="*/ 90 w 96"/>
                  <a:gd name="T1" fmla="*/ 0 h 87"/>
                  <a:gd name="T2" fmla="*/ 85 w 96"/>
                  <a:gd name="T3" fmla="*/ 0 h 87"/>
                  <a:gd name="T4" fmla="*/ 0 w 96"/>
                  <a:gd name="T5" fmla="*/ 85 h 87"/>
                  <a:gd name="T6" fmla="*/ 8 w 96"/>
                  <a:gd name="T7" fmla="*/ 87 h 87"/>
                  <a:gd name="T8" fmla="*/ 14 w 96"/>
                  <a:gd name="T9" fmla="*/ 86 h 87"/>
                  <a:gd name="T10" fmla="*/ 96 w 96"/>
                  <a:gd name="T11" fmla="*/ 4 h 87"/>
                  <a:gd name="T12" fmla="*/ 90 w 96"/>
                  <a:gd name="T13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87">
                    <a:moveTo>
                      <a:pt x="90" y="0"/>
                    </a:moveTo>
                    <a:cubicBezTo>
                      <a:pt x="85" y="0"/>
                      <a:pt x="85" y="0"/>
                      <a:pt x="85" y="0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2" y="86"/>
                      <a:pt x="4" y="87"/>
                      <a:pt x="8" y="87"/>
                    </a:cubicBezTo>
                    <a:cubicBezTo>
                      <a:pt x="11" y="87"/>
                      <a:pt x="12" y="87"/>
                      <a:pt x="14" y="86"/>
                    </a:cubicBezTo>
                    <a:cubicBezTo>
                      <a:pt x="96" y="4"/>
                      <a:pt x="96" y="4"/>
                      <a:pt x="96" y="4"/>
                    </a:cubicBezTo>
                    <a:cubicBezTo>
                      <a:pt x="93" y="3"/>
                      <a:pt x="92" y="2"/>
                      <a:pt x="9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11" name="Freeform 577"/>
              <p:cNvSpPr/>
              <p:nvPr/>
            </p:nvSpPr>
            <p:spPr bwMode="auto">
              <a:xfrm>
                <a:off x="11" y="1261"/>
                <a:ext cx="136" cy="131"/>
              </a:xfrm>
              <a:custGeom>
                <a:avLst/>
                <a:gdLst>
                  <a:gd name="T0" fmla="*/ 132 w 135"/>
                  <a:gd name="T1" fmla="*/ 0 h 131"/>
                  <a:gd name="T2" fmla="*/ 121 w 135"/>
                  <a:gd name="T3" fmla="*/ 0 h 131"/>
                  <a:gd name="T4" fmla="*/ 40 w 135"/>
                  <a:gd name="T5" fmla="*/ 83 h 131"/>
                  <a:gd name="T6" fmla="*/ 40 w 135"/>
                  <a:gd name="T7" fmla="*/ 83 h 131"/>
                  <a:gd name="T8" fmla="*/ 40 w 135"/>
                  <a:gd name="T9" fmla="*/ 83 h 131"/>
                  <a:gd name="T10" fmla="*/ 36 w 135"/>
                  <a:gd name="T11" fmla="*/ 86 h 131"/>
                  <a:gd name="T12" fmla="*/ 39 w 135"/>
                  <a:gd name="T13" fmla="*/ 90 h 131"/>
                  <a:gd name="T14" fmla="*/ 23 w 135"/>
                  <a:gd name="T15" fmla="*/ 99 h 131"/>
                  <a:gd name="T16" fmla="*/ 0 w 135"/>
                  <a:gd name="T17" fmla="*/ 121 h 131"/>
                  <a:gd name="T18" fmla="*/ 7 w 135"/>
                  <a:gd name="T19" fmla="*/ 128 h 131"/>
                  <a:gd name="T20" fmla="*/ 3 w 135"/>
                  <a:gd name="T21" fmla="*/ 129 h 131"/>
                  <a:gd name="T22" fmla="*/ 5 w 135"/>
                  <a:gd name="T23" fmla="*/ 131 h 131"/>
                  <a:gd name="T24" fmla="*/ 135 w 135"/>
                  <a:gd name="T25" fmla="*/ 2 h 131"/>
                  <a:gd name="T26" fmla="*/ 132 w 135"/>
                  <a:gd name="T27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5" h="131">
                    <a:moveTo>
                      <a:pt x="132" y="0"/>
                    </a:moveTo>
                    <a:cubicBezTo>
                      <a:pt x="121" y="0"/>
                      <a:pt x="121" y="0"/>
                      <a:pt x="121" y="0"/>
                    </a:cubicBezTo>
                    <a:cubicBezTo>
                      <a:pt x="40" y="83"/>
                      <a:pt x="40" y="83"/>
                      <a:pt x="40" y="83"/>
                    </a:cubicBezTo>
                    <a:cubicBezTo>
                      <a:pt x="40" y="83"/>
                      <a:pt x="40" y="83"/>
                      <a:pt x="40" y="83"/>
                    </a:cubicBezTo>
                    <a:cubicBezTo>
                      <a:pt x="40" y="83"/>
                      <a:pt x="40" y="83"/>
                      <a:pt x="40" y="83"/>
                    </a:cubicBezTo>
                    <a:cubicBezTo>
                      <a:pt x="36" y="86"/>
                      <a:pt x="36" y="86"/>
                      <a:pt x="36" y="86"/>
                    </a:cubicBezTo>
                    <a:cubicBezTo>
                      <a:pt x="37" y="87"/>
                      <a:pt x="39" y="89"/>
                      <a:pt x="39" y="90"/>
                    </a:cubicBezTo>
                    <a:cubicBezTo>
                      <a:pt x="39" y="92"/>
                      <a:pt x="29" y="97"/>
                      <a:pt x="23" y="99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3" y="123"/>
                      <a:pt x="6" y="125"/>
                      <a:pt x="7" y="128"/>
                    </a:cubicBezTo>
                    <a:cubicBezTo>
                      <a:pt x="6" y="128"/>
                      <a:pt x="4" y="129"/>
                      <a:pt x="3" y="129"/>
                    </a:cubicBezTo>
                    <a:cubicBezTo>
                      <a:pt x="3" y="130"/>
                      <a:pt x="4" y="130"/>
                      <a:pt x="5" y="131"/>
                    </a:cubicBezTo>
                    <a:cubicBezTo>
                      <a:pt x="135" y="2"/>
                      <a:pt x="135" y="2"/>
                      <a:pt x="135" y="2"/>
                    </a:cubicBezTo>
                    <a:cubicBezTo>
                      <a:pt x="134" y="2"/>
                      <a:pt x="133" y="1"/>
                      <a:pt x="132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12" name="Freeform 578"/>
              <p:cNvSpPr/>
              <p:nvPr/>
            </p:nvSpPr>
            <p:spPr bwMode="auto">
              <a:xfrm>
                <a:off x="24" y="1267"/>
                <a:ext cx="146" cy="137"/>
              </a:xfrm>
              <a:custGeom>
                <a:avLst/>
                <a:gdLst>
                  <a:gd name="T0" fmla="*/ 132 w 145"/>
                  <a:gd name="T1" fmla="*/ 0 h 136"/>
                  <a:gd name="T2" fmla="*/ 0 w 145"/>
                  <a:gd name="T3" fmla="*/ 132 h 136"/>
                  <a:gd name="T4" fmla="*/ 8 w 145"/>
                  <a:gd name="T5" fmla="*/ 136 h 136"/>
                  <a:gd name="T6" fmla="*/ 15 w 145"/>
                  <a:gd name="T7" fmla="*/ 131 h 136"/>
                  <a:gd name="T8" fmla="*/ 15 w 145"/>
                  <a:gd name="T9" fmla="*/ 131 h 136"/>
                  <a:gd name="T10" fmla="*/ 145 w 145"/>
                  <a:gd name="T11" fmla="*/ 1 h 136"/>
                  <a:gd name="T12" fmla="*/ 132 w 145"/>
                  <a:gd name="T13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5" h="136">
                    <a:moveTo>
                      <a:pt x="132" y="0"/>
                    </a:moveTo>
                    <a:cubicBezTo>
                      <a:pt x="0" y="132"/>
                      <a:pt x="0" y="132"/>
                      <a:pt x="0" y="132"/>
                    </a:cubicBezTo>
                    <a:cubicBezTo>
                      <a:pt x="4" y="134"/>
                      <a:pt x="7" y="136"/>
                      <a:pt x="8" y="136"/>
                    </a:cubicBezTo>
                    <a:cubicBezTo>
                      <a:pt x="9" y="136"/>
                      <a:pt x="13" y="131"/>
                      <a:pt x="15" y="131"/>
                    </a:cubicBezTo>
                    <a:cubicBezTo>
                      <a:pt x="15" y="131"/>
                      <a:pt x="15" y="131"/>
                      <a:pt x="15" y="131"/>
                    </a:cubicBezTo>
                    <a:cubicBezTo>
                      <a:pt x="145" y="1"/>
                      <a:pt x="145" y="1"/>
                      <a:pt x="145" y="1"/>
                    </a:cubicBezTo>
                    <a:cubicBezTo>
                      <a:pt x="141" y="1"/>
                      <a:pt x="137" y="0"/>
                      <a:pt x="132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13" name="Freeform 579"/>
              <p:cNvSpPr/>
              <p:nvPr/>
            </p:nvSpPr>
            <p:spPr bwMode="auto">
              <a:xfrm>
                <a:off x="42" y="1266"/>
                <a:ext cx="157" cy="150"/>
              </a:xfrm>
              <a:custGeom>
                <a:avLst/>
                <a:gdLst>
                  <a:gd name="T0" fmla="*/ 146 w 156"/>
                  <a:gd name="T1" fmla="*/ 0 h 149"/>
                  <a:gd name="T2" fmla="*/ 143 w 156"/>
                  <a:gd name="T3" fmla="*/ 1 h 149"/>
                  <a:gd name="T4" fmla="*/ 0 w 156"/>
                  <a:gd name="T5" fmla="*/ 143 h 149"/>
                  <a:gd name="T6" fmla="*/ 2 w 156"/>
                  <a:gd name="T7" fmla="*/ 149 h 149"/>
                  <a:gd name="T8" fmla="*/ 5 w 156"/>
                  <a:gd name="T9" fmla="*/ 148 h 149"/>
                  <a:gd name="T10" fmla="*/ 8 w 156"/>
                  <a:gd name="T11" fmla="*/ 148 h 149"/>
                  <a:gd name="T12" fmla="*/ 9 w 156"/>
                  <a:gd name="T13" fmla="*/ 143 h 149"/>
                  <a:gd name="T14" fmla="*/ 13 w 156"/>
                  <a:gd name="T15" fmla="*/ 146 h 149"/>
                  <a:gd name="T16" fmla="*/ 156 w 156"/>
                  <a:gd name="T17" fmla="*/ 3 h 149"/>
                  <a:gd name="T18" fmla="*/ 146 w 156"/>
                  <a:gd name="T19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6" h="149">
                    <a:moveTo>
                      <a:pt x="146" y="0"/>
                    </a:moveTo>
                    <a:cubicBezTo>
                      <a:pt x="145" y="0"/>
                      <a:pt x="144" y="0"/>
                      <a:pt x="143" y="1"/>
                    </a:cubicBezTo>
                    <a:cubicBezTo>
                      <a:pt x="0" y="143"/>
                      <a:pt x="0" y="143"/>
                      <a:pt x="0" y="143"/>
                    </a:cubicBezTo>
                    <a:cubicBezTo>
                      <a:pt x="0" y="146"/>
                      <a:pt x="1" y="149"/>
                      <a:pt x="2" y="149"/>
                    </a:cubicBezTo>
                    <a:cubicBezTo>
                      <a:pt x="3" y="149"/>
                      <a:pt x="3" y="148"/>
                      <a:pt x="5" y="148"/>
                    </a:cubicBezTo>
                    <a:cubicBezTo>
                      <a:pt x="6" y="148"/>
                      <a:pt x="6" y="148"/>
                      <a:pt x="8" y="148"/>
                    </a:cubicBezTo>
                    <a:cubicBezTo>
                      <a:pt x="8" y="145"/>
                      <a:pt x="8" y="145"/>
                      <a:pt x="9" y="143"/>
                    </a:cubicBezTo>
                    <a:cubicBezTo>
                      <a:pt x="10" y="144"/>
                      <a:pt x="11" y="145"/>
                      <a:pt x="13" y="146"/>
                    </a:cubicBezTo>
                    <a:cubicBezTo>
                      <a:pt x="156" y="3"/>
                      <a:pt x="156" y="3"/>
                      <a:pt x="156" y="3"/>
                    </a:cubicBezTo>
                    <a:cubicBezTo>
                      <a:pt x="153" y="1"/>
                      <a:pt x="150" y="0"/>
                      <a:pt x="146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14" name="Freeform 580"/>
              <p:cNvSpPr/>
              <p:nvPr/>
            </p:nvSpPr>
            <p:spPr bwMode="auto">
              <a:xfrm>
                <a:off x="19" y="1438"/>
                <a:ext cx="40" cy="26"/>
              </a:xfrm>
              <a:custGeom>
                <a:avLst/>
                <a:gdLst>
                  <a:gd name="T0" fmla="*/ 34 w 40"/>
                  <a:gd name="T1" fmla="*/ 5 h 26"/>
                  <a:gd name="T2" fmla="*/ 20 w 40"/>
                  <a:gd name="T3" fmla="*/ 9 h 26"/>
                  <a:gd name="T4" fmla="*/ 11 w 40"/>
                  <a:gd name="T5" fmla="*/ 18 h 26"/>
                  <a:gd name="T6" fmla="*/ 5 w 40"/>
                  <a:gd name="T7" fmla="*/ 20 h 26"/>
                  <a:gd name="T8" fmla="*/ 0 w 40"/>
                  <a:gd name="T9" fmla="*/ 24 h 26"/>
                  <a:gd name="T10" fmla="*/ 25 w 40"/>
                  <a:gd name="T11" fmla="*/ 14 h 26"/>
                  <a:gd name="T12" fmla="*/ 26 w 40"/>
                  <a:gd name="T13" fmla="*/ 14 h 26"/>
                  <a:gd name="T14" fmla="*/ 40 w 40"/>
                  <a:gd name="T15" fmla="*/ 0 h 26"/>
                  <a:gd name="T16" fmla="*/ 34 w 40"/>
                  <a:gd name="T17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26">
                    <a:moveTo>
                      <a:pt x="34" y="5"/>
                    </a:moveTo>
                    <a:cubicBezTo>
                      <a:pt x="30" y="9"/>
                      <a:pt x="25" y="6"/>
                      <a:pt x="20" y="9"/>
                    </a:cubicBezTo>
                    <a:cubicBezTo>
                      <a:pt x="17" y="11"/>
                      <a:pt x="15" y="16"/>
                      <a:pt x="11" y="18"/>
                    </a:cubicBezTo>
                    <a:cubicBezTo>
                      <a:pt x="9" y="19"/>
                      <a:pt x="7" y="20"/>
                      <a:pt x="5" y="2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10" y="26"/>
                      <a:pt x="16" y="15"/>
                      <a:pt x="25" y="14"/>
                    </a:cubicBezTo>
                    <a:cubicBezTo>
                      <a:pt x="25" y="14"/>
                      <a:pt x="26" y="14"/>
                      <a:pt x="26" y="14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7" y="1"/>
                      <a:pt x="35" y="3"/>
                      <a:pt x="34" y="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15" name="Freeform 581"/>
              <p:cNvSpPr/>
              <p:nvPr/>
            </p:nvSpPr>
            <p:spPr bwMode="auto">
              <a:xfrm>
                <a:off x="68" y="1272"/>
                <a:ext cx="151" cy="143"/>
              </a:xfrm>
              <a:custGeom>
                <a:avLst/>
                <a:gdLst>
                  <a:gd name="T0" fmla="*/ 16 w 150"/>
                  <a:gd name="T1" fmla="*/ 139 h 142"/>
                  <a:gd name="T2" fmla="*/ 16 w 150"/>
                  <a:gd name="T3" fmla="*/ 139 h 142"/>
                  <a:gd name="T4" fmla="*/ 150 w 150"/>
                  <a:gd name="T5" fmla="*/ 6 h 142"/>
                  <a:gd name="T6" fmla="*/ 144 w 150"/>
                  <a:gd name="T7" fmla="*/ 3 h 142"/>
                  <a:gd name="T8" fmla="*/ 141 w 150"/>
                  <a:gd name="T9" fmla="*/ 0 h 142"/>
                  <a:gd name="T10" fmla="*/ 0 w 150"/>
                  <a:gd name="T11" fmla="*/ 140 h 142"/>
                  <a:gd name="T12" fmla="*/ 5 w 150"/>
                  <a:gd name="T13" fmla="*/ 142 h 142"/>
                  <a:gd name="T14" fmla="*/ 16 w 150"/>
                  <a:gd name="T15" fmla="*/ 139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142">
                    <a:moveTo>
                      <a:pt x="16" y="139"/>
                    </a:moveTo>
                    <a:cubicBezTo>
                      <a:pt x="16" y="139"/>
                      <a:pt x="16" y="139"/>
                      <a:pt x="16" y="139"/>
                    </a:cubicBezTo>
                    <a:cubicBezTo>
                      <a:pt x="150" y="6"/>
                      <a:pt x="150" y="6"/>
                      <a:pt x="150" y="6"/>
                    </a:cubicBezTo>
                    <a:cubicBezTo>
                      <a:pt x="148" y="5"/>
                      <a:pt x="146" y="4"/>
                      <a:pt x="144" y="3"/>
                    </a:cubicBezTo>
                    <a:cubicBezTo>
                      <a:pt x="144" y="3"/>
                      <a:pt x="141" y="1"/>
                      <a:pt x="141" y="0"/>
                    </a:cubicBezTo>
                    <a:cubicBezTo>
                      <a:pt x="0" y="140"/>
                      <a:pt x="0" y="140"/>
                      <a:pt x="0" y="140"/>
                    </a:cubicBezTo>
                    <a:cubicBezTo>
                      <a:pt x="2" y="141"/>
                      <a:pt x="3" y="142"/>
                      <a:pt x="5" y="142"/>
                    </a:cubicBezTo>
                    <a:cubicBezTo>
                      <a:pt x="10" y="142"/>
                      <a:pt x="12" y="139"/>
                      <a:pt x="16" y="13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16" name="Freeform 582"/>
              <p:cNvSpPr/>
              <p:nvPr/>
            </p:nvSpPr>
            <p:spPr bwMode="auto">
              <a:xfrm>
                <a:off x="69" y="1404"/>
                <a:ext cx="39" cy="38"/>
              </a:xfrm>
              <a:custGeom>
                <a:avLst/>
                <a:gdLst>
                  <a:gd name="T0" fmla="*/ 16 w 38"/>
                  <a:gd name="T1" fmla="*/ 27 h 38"/>
                  <a:gd name="T2" fmla="*/ 24 w 38"/>
                  <a:gd name="T3" fmla="*/ 20 h 38"/>
                  <a:gd name="T4" fmla="*/ 37 w 38"/>
                  <a:gd name="T5" fmla="*/ 9 h 38"/>
                  <a:gd name="T6" fmla="*/ 37 w 38"/>
                  <a:gd name="T7" fmla="*/ 5 h 38"/>
                  <a:gd name="T8" fmla="*/ 38 w 38"/>
                  <a:gd name="T9" fmla="*/ 0 h 38"/>
                  <a:gd name="T10" fmla="*/ 0 w 38"/>
                  <a:gd name="T11" fmla="*/ 38 h 38"/>
                  <a:gd name="T12" fmla="*/ 16 w 38"/>
                  <a:gd name="T13" fmla="*/ 2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38">
                    <a:moveTo>
                      <a:pt x="16" y="27"/>
                    </a:moveTo>
                    <a:cubicBezTo>
                      <a:pt x="18" y="24"/>
                      <a:pt x="20" y="21"/>
                      <a:pt x="24" y="20"/>
                    </a:cubicBezTo>
                    <a:cubicBezTo>
                      <a:pt x="30" y="18"/>
                      <a:pt x="37" y="15"/>
                      <a:pt x="37" y="9"/>
                    </a:cubicBezTo>
                    <a:cubicBezTo>
                      <a:pt x="37" y="8"/>
                      <a:pt x="37" y="6"/>
                      <a:pt x="37" y="5"/>
                    </a:cubicBezTo>
                    <a:cubicBezTo>
                      <a:pt x="37" y="3"/>
                      <a:pt x="37" y="2"/>
                      <a:pt x="38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5" y="34"/>
                      <a:pt x="12" y="31"/>
                      <a:pt x="16" y="2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17" name="Freeform 583"/>
              <p:cNvSpPr/>
              <p:nvPr/>
            </p:nvSpPr>
            <p:spPr bwMode="auto">
              <a:xfrm>
                <a:off x="241" y="1277"/>
                <a:ext cx="9" cy="5"/>
              </a:xfrm>
              <a:custGeom>
                <a:avLst/>
                <a:gdLst>
                  <a:gd name="T0" fmla="*/ 3 w 9"/>
                  <a:gd name="T1" fmla="*/ 5 h 5"/>
                  <a:gd name="T2" fmla="*/ 9 w 9"/>
                  <a:gd name="T3" fmla="*/ 0 h 5"/>
                  <a:gd name="T4" fmla="*/ 3 w 9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5">
                    <a:moveTo>
                      <a:pt x="3" y="5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0" y="0"/>
                      <a:pt x="2" y="3"/>
                      <a:pt x="3" y="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18" name="Freeform 584"/>
              <p:cNvSpPr/>
              <p:nvPr/>
            </p:nvSpPr>
            <p:spPr bwMode="auto">
              <a:xfrm>
                <a:off x="119" y="1282"/>
                <a:ext cx="124" cy="125"/>
              </a:xfrm>
              <a:custGeom>
                <a:avLst/>
                <a:gdLst>
                  <a:gd name="T0" fmla="*/ 110 w 123"/>
                  <a:gd name="T1" fmla="*/ 0 h 124"/>
                  <a:gd name="T2" fmla="*/ 9 w 123"/>
                  <a:gd name="T3" fmla="*/ 101 h 124"/>
                  <a:gd name="T4" fmla="*/ 11 w 123"/>
                  <a:gd name="T5" fmla="*/ 100 h 124"/>
                  <a:gd name="T6" fmla="*/ 14 w 123"/>
                  <a:gd name="T7" fmla="*/ 100 h 124"/>
                  <a:gd name="T8" fmla="*/ 14 w 123"/>
                  <a:gd name="T9" fmla="*/ 104 h 124"/>
                  <a:gd name="T10" fmla="*/ 2 w 123"/>
                  <a:gd name="T11" fmla="*/ 117 h 124"/>
                  <a:gd name="T12" fmla="*/ 2 w 123"/>
                  <a:gd name="T13" fmla="*/ 121 h 124"/>
                  <a:gd name="T14" fmla="*/ 0 w 123"/>
                  <a:gd name="T15" fmla="*/ 123 h 124"/>
                  <a:gd name="T16" fmla="*/ 0 w 123"/>
                  <a:gd name="T17" fmla="*/ 124 h 124"/>
                  <a:gd name="T18" fmla="*/ 123 w 123"/>
                  <a:gd name="T19" fmla="*/ 1 h 124"/>
                  <a:gd name="T20" fmla="*/ 110 w 123"/>
                  <a:gd name="T21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3" h="124">
                    <a:moveTo>
                      <a:pt x="110" y="0"/>
                    </a:moveTo>
                    <a:cubicBezTo>
                      <a:pt x="9" y="101"/>
                      <a:pt x="9" y="101"/>
                      <a:pt x="9" y="101"/>
                    </a:cubicBezTo>
                    <a:cubicBezTo>
                      <a:pt x="9" y="101"/>
                      <a:pt x="10" y="100"/>
                      <a:pt x="11" y="100"/>
                    </a:cubicBezTo>
                    <a:cubicBezTo>
                      <a:pt x="12" y="100"/>
                      <a:pt x="12" y="100"/>
                      <a:pt x="14" y="100"/>
                    </a:cubicBezTo>
                    <a:cubicBezTo>
                      <a:pt x="14" y="100"/>
                      <a:pt x="14" y="103"/>
                      <a:pt x="14" y="104"/>
                    </a:cubicBezTo>
                    <a:cubicBezTo>
                      <a:pt x="6" y="106"/>
                      <a:pt x="2" y="111"/>
                      <a:pt x="2" y="117"/>
                    </a:cubicBezTo>
                    <a:cubicBezTo>
                      <a:pt x="2" y="119"/>
                      <a:pt x="1" y="119"/>
                      <a:pt x="2" y="121"/>
                    </a:cubicBezTo>
                    <a:cubicBezTo>
                      <a:pt x="1" y="121"/>
                      <a:pt x="0" y="121"/>
                      <a:pt x="0" y="123"/>
                    </a:cubicBezTo>
                    <a:cubicBezTo>
                      <a:pt x="0" y="123"/>
                      <a:pt x="0" y="124"/>
                      <a:pt x="0" y="124"/>
                    </a:cubicBezTo>
                    <a:cubicBezTo>
                      <a:pt x="123" y="1"/>
                      <a:pt x="123" y="1"/>
                      <a:pt x="123" y="1"/>
                    </a:cubicBezTo>
                    <a:cubicBezTo>
                      <a:pt x="119" y="1"/>
                      <a:pt x="115" y="1"/>
                      <a:pt x="11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19" name="Freeform 585"/>
              <p:cNvSpPr/>
              <p:nvPr/>
            </p:nvSpPr>
            <p:spPr bwMode="auto">
              <a:xfrm>
                <a:off x="154" y="1266"/>
                <a:ext cx="135" cy="124"/>
              </a:xfrm>
              <a:custGeom>
                <a:avLst/>
                <a:gdLst>
                  <a:gd name="T0" fmla="*/ 120 w 134"/>
                  <a:gd name="T1" fmla="*/ 5 h 124"/>
                  <a:gd name="T2" fmla="*/ 111 w 134"/>
                  <a:gd name="T3" fmla="*/ 8 h 124"/>
                  <a:gd name="T4" fmla="*/ 0 w 134"/>
                  <a:gd name="T5" fmla="*/ 119 h 124"/>
                  <a:gd name="T6" fmla="*/ 4 w 134"/>
                  <a:gd name="T7" fmla="*/ 118 h 124"/>
                  <a:gd name="T8" fmla="*/ 10 w 134"/>
                  <a:gd name="T9" fmla="*/ 124 h 124"/>
                  <a:gd name="T10" fmla="*/ 134 w 134"/>
                  <a:gd name="T11" fmla="*/ 0 h 124"/>
                  <a:gd name="T12" fmla="*/ 120 w 134"/>
                  <a:gd name="T13" fmla="*/ 5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4" h="124">
                    <a:moveTo>
                      <a:pt x="120" y="5"/>
                    </a:moveTo>
                    <a:cubicBezTo>
                      <a:pt x="118" y="5"/>
                      <a:pt x="114" y="7"/>
                      <a:pt x="111" y="8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2" y="119"/>
                      <a:pt x="3" y="118"/>
                      <a:pt x="4" y="118"/>
                    </a:cubicBezTo>
                    <a:cubicBezTo>
                      <a:pt x="5" y="121"/>
                      <a:pt x="8" y="123"/>
                      <a:pt x="10" y="124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29" y="2"/>
                      <a:pt x="126" y="2"/>
                      <a:pt x="120" y="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20" name="Freeform 586"/>
              <p:cNvSpPr/>
              <p:nvPr/>
            </p:nvSpPr>
            <p:spPr bwMode="auto">
              <a:xfrm>
                <a:off x="141" y="1391"/>
                <a:ext cx="8" cy="9"/>
              </a:xfrm>
              <a:custGeom>
                <a:avLst/>
                <a:gdLst>
                  <a:gd name="T0" fmla="*/ 8 w 8"/>
                  <a:gd name="T1" fmla="*/ 0 h 8"/>
                  <a:gd name="T2" fmla="*/ 8 w 8"/>
                  <a:gd name="T3" fmla="*/ 0 h 8"/>
                  <a:gd name="T4" fmla="*/ 0 w 8"/>
                  <a:gd name="T5" fmla="*/ 8 h 8"/>
                  <a:gd name="T6" fmla="*/ 8 w 8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4" y="5"/>
                      <a:pt x="7" y="3"/>
                      <a:pt x="8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21" name="Freeform 587"/>
              <p:cNvSpPr/>
              <p:nvPr/>
            </p:nvSpPr>
            <p:spPr bwMode="auto">
              <a:xfrm>
                <a:off x="174" y="1261"/>
                <a:ext cx="142" cy="138"/>
              </a:xfrm>
              <a:custGeom>
                <a:avLst/>
                <a:gdLst>
                  <a:gd name="T0" fmla="*/ 134 w 141"/>
                  <a:gd name="T1" fmla="*/ 0 h 137"/>
                  <a:gd name="T2" fmla="*/ 133 w 141"/>
                  <a:gd name="T3" fmla="*/ 0 h 137"/>
                  <a:gd name="T4" fmla="*/ 129 w 141"/>
                  <a:gd name="T5" fmla="*/ 5 h 137"/>
                  <a:gd name="T6" fmla="*/ 125 w 141"/>
                  <a:gd name="T7" fmla="*/ 8 h 137"/>
                  <a:gd name="T8" fmla="*/ 0 w 141"/>
                  <a:gd name="T9" fmla="*/ 133 h 137"/>
                  <a:gd name="T10" fmla="*/ 10 w 141"/>
                  <a:gd name="T11" fmla="*/ 137 h 137"/>
                  <a:gd name="T12" fmla="*/ 11 w 141"/>
                  <a:gd name="T13" fmla="*/ 137 h 137"/>
                  <a:gd name="T14" fmla="*/ 141 w 141"/>
                  <a:gd name="T15" fmla="*/ 8 h 137"/>
                  <a:gd name="T16" fmla="*/ 134 w 141"/>
                  <a:gd name="T17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1" h="137">
                    <a:moveTo>
                      <a:pt x="134" y="0"/>
                    </a:moveTo>
                    <a:cubicBezTo>
                      <a:pt x="133" y="0"/>
                      <a:pt x="133" y="0"/>
                      <a:pt x="133" y="0"/>
                    </a:cubicBezTo>
                    <a:cubicBezTo>
                      <a:pt x="129" y="5"/>
                      <a:pt x="129" y="5"/>
                      <a:pt x="129" y="5"/>
                    </a:cubicBezTo>
                    <a:cubicBezTo>
                      <a:pt x="128" y="6"/>
                      <a:pt x="127" y="7"/>
                      <a:pt x="125" y="8"/>
                    </a:cubicBezTo>
                    <a:cubicBezTo>
                      <a:pt x="0" y="133"/>
                      <a:pt x="0" y="133"/>
                      <a:pt x="0" y="133"/>
                    </a:cubicBezTo>
                    <a:cubicBezTo>
                      <a:pt x="4" y="134"/>
                      <a:pt x="7" y="135"/>
                      <a:pt x="10" y="137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141" y="8"/>
                      <a:pt x="141" y="8"/>
                      <a:pt x="141" y="8"/>
                    </a:cubicBezTo>
                    <a:cubicBezTo>
                      <a:pt x="137" y="4"/>
                      <a:pt x="134" y="0"/>
                      <a:pt x="134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22" name="Freeform 588"/>
              <p:cNvSpPr/>
              <p:nvPr/>
            </p:nvSpPr>
            <p:spPr bwMode="auto">
              <a:xfrm>
                <a:off x="199" y="1266"/>
                <a:ext cx="140" cy="136"/>
              </a:xfrm>
              <a:custGeom>
                <a:avLst/>
                <a:gdLst>
                  <a:gd name="T0" fmla="*/ 134 w 139"/>
                  <a:gd name="T1" fmla="*/ 0 h 135"/>
                  <a:gd name="T2" fmla="*/ 125 w 139"/>
                  <a:gd name="T3" fmla="*/ 7 h 135"/>
                  <a:gd name="T4" fmla="*/ 0 w 139"/>
                  <a:gd name="T5" fmla="*/ 132 h 135"/>
                  <a:gd name="T6" fmla="*/ 0 w 139"/>
                  <a:gd name="T7" fmla="*/ 132 h 135"/>
                  <a:gd name="T8" fmla="*/ 12 w 139"/>
                  <a:gd name="T9" fmla="*/ 135 h 135"/>
                  <a:gd name="T10" fmla="*/ 139 w 139"/>
                  <a:gd name="T11" fmla="*/ 8 h 135"/>
                  <a:gd name="T12" fmla="*/ 134 w 139"/>
                  <a:gd name="T13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9" h="135">
                    <a:moveTo>
                      <a:pt x="134" y="0"/>
                    </a:moveTo>
                    <a:cubicBezTo>
                      <a:pt x="129" y="1"/>
                      <a:pt x="129" y="6"/>
                      <a:pt x="125" y="7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4" y="133"/>
                      <a:pt x="8" y="134"/>
                      <a:pt x="12" y="135"/>
                    </a:cubicBezTo>
                    <a:cubicBezTo>
                      <a:pt x="139" y="8"/>
                      <a:pt x="139" y="8"/>
                      <a:pt x="139" y="8"/>
                    </a:cubicBezTo>
                    <a:cubicBezTo>
                      <a:pt x="137" y="7"/>
                      <a:pt x="134" y="2"/>
                      <a:pt x="134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23" name="Freeform 589"/>
              <p:cNvSpPr/>
              <p:nvPr/>
            </p:nvSpPr>
            <p:spPr bwMode="auto">
              <a:xfrm>
                <a:off x="221" y="1271"/>
                <a:ext cx="147" cy="142"/>
              </a:xfrm>
              <a:custGeom>
                <a:avLst/>
                <a:gdLst>
                  <a:gd name="T0" fmla="*/ 135 w 146"/>
                  <a:gd name="T1" fmla="*/ 0 h 141"/>
                  <a:gd name="T2" fmla="*/ 0 w 146"/>
                  <a:gd name="T3" fmla="*/ 134 h 141"/>
                  <a:gd name="T4" fmla="*/ 3 w 146"/>
                  <a:gd name="T5" fmla="*/ 136 h 141"/>
                  <a:gd name="T6" fmla="*/ 8 w 146"/>
                  <a:gd name="T7" fmla="*/ 141 h 141"/>
                  <a:gd name="T8" fmla="*/ 146 w 146"/>
                  <a:gd name="T9" fmla="*/ 3 h 141"/>
                  <a:gd name="T10" fmla="*/ 135 w 146"/>
                  <a:gd name="T11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6" h="141">
                    <a:moveTo>
                      <a:pt x="135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1" y="135"/>
                      <a:pt x="2" y="136"/>
                      <a:pt x="3" y="136"/>
                    </a:cubicBezTo>
                    <a:cubicBezTo>
                      <a:pt x="5" y="137"/>
                      <a:pt x="6" y="139"/>
                      <a:pt x="8" y="141"/>
                    </a:cubicBezTo>
                    <a:cubicBezTo>
                      <a:pt x="146" y="3"/>
                      <a:pt x="146" y="3"/>
                      <a:pt x="146" y="3"/>
                    </a:cubicBezTo>
                    <a:cubicBezTo>
                      <a:pt x="142" y="1"/>
                      <a:pt x="139" y="0"/>
                      <a:pt x="135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24" name="Freeform 590"/>
              <p:cNvSpPr/>
              <p:nvPr/>
            </p:nvSpPr>
            <p:spPr bwMode="auto">
              <a:xfrm>
                <a:off x="238" y="1415"/>
                <a:ext cx="4" cy="4"/>
              </a:xfrm>
              <a:custGeom>
                <a:avLst/>
                <a:gdLst>
                  <a:gd name="T0" fmla="*/ 4 w 4"/>
                  <a:gd name="T1" fmla="*/ 0 h 4"/>
                  <a:gd name="T2" fmla="*/ 0 w 4"/>
                  <a:gd name="T3" fmla="*/ 4 h 4"/>
                  <a:gd name="T4" fmla="*/ 4 w 4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2" y="4"/>
                      <a:pt x="3" y="2"/>
                      <a:pt x="4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25" name="Freeform 591"/>
              <p:cNvSpPr/>
              <p:nvPr/>
            </p:nvSpPr>
            <p:spPr bwMode="auto">
              <a:xfrm>
                <a:off x="243" y="1279"/>
                <a:ext cx="146" cy="139"/>
              </a:xfrm>
              <a:custGeom>
                <a:avLst/>
                <a:gdLst>
                  <a:gd name="T0" fmla="*/ 134 w 145"/>
                  <a:gd name="T1" fmla="*/ 0 h 138"/>
                  <a:gd name="T2" fmla="*/ 0 w 145"/>
                  <a:gd name="T3" fmla="*/ 134 h 138"/>
                  <a:gd name="T4" fmla="*/ 8 w 145"/>
                  <a:gd name="T5" fmla="*/ 138 h 138"/>
                  <a:gd name="T6" fmla="*/ 11 w 145"/>
                  <a:gd name="T7" fmla="*/ 138 h 138"/>
                  <a:gd name="T8" fmla="*/ 145 w 145"/>
                  <a:gd name="T9" fmla="*/ 4 h 138"/>
                  <a:gd name="T10" fmla="*/ 134 w 145"/>
                  <a:gd name="T11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5" h="138">
                    <a:moveTo>
                      <a:pt x="134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2" y="136"/>
                      <a:pt x="4" y="138"/>
                      <a:pt x="8" y="138"/>
                    </a:cubicBezTo>
                    <a:cubicBezTo>
                      <a:pt x="8" y="137"/>
                      <a:pt x="10" y="137"/>
                      <a:pt x="11" y="138"/>
                    </a:cubicBezTo>
                    <a:cubicBezTo>
                      <a:pt x="145" y="4"/>
                      <a:pt x="145" y="4"/>
                      <a:pt x="145" y="4"/>
                    </a:cubicBezTo>
                    <a:cubicBezTo>
                      <a:pt x="141" y="3"/>
                      <a:pt x="138" y="2"/>
                      <a:pt x="134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26" name="Freeform 592"/>
              <p:cNvSpPr/>
              <p:nvPr/>
            </p:nvSpPr>
            <p:spPr bwMode="auto">
              <a:xfrm>
                <a:off x="257" y="1281"/>
                <a:ext cx="158" cy="157"/>
              </a:xfrm>
              <a:custGeom>
                <a:avLst/>
                <a:gdLst>
                  <a:gd name="T0" fmla="*/ 150 w 157"/>
                  <a:gd name="T1" fmla="*/ 12 h 156"/>
                  <a:gd name="T2" fmla="*/ 157 w 157"/>
                  <a:gd name="T3" fmla="*/ 5 h 156"/>
                  <a:gd name="T4" fmla="*/ 146 w 157"/>
                  <a:gd name="T5" fmla="*/ 1 h 156"/>
                  <a:gd name="T6" fmla="*/ 0 w 157"/>
                  <a:gd name="T7" fmla="*/ 147 h 156"/>
                  <a:gd name="T8" fmla="*/ 1 w 157"/>
                  <a:gd name="T9" fmla="*/ 148 h 156"/>
                  <a:gd name="T10" fmla="*/ 9 w 157"/>
                  <a:gd name="T11" fmla="*/ 144 h 156"/>
                  <a:gd name="T12" fmla="*/ 9 w 157"/>
                  <a:gd name="T13" fmla="*/ 148 h 156"/>
                  <a:gd name="T14" fmla="*/ 4 w 157"/>
                  <a:gd name="T15" fmla="*/ 152 h 156"/>
                  <a:gd name="T16" fmla="*/ 6 w 157"/>
                  <a:gd name="T17" fmla="*/ 156 h 156"/>
                  <a:gd name="T18" fmla="*/ 150 w 157"/>
                  <a:gd name="T19" fmla="*/ 12 h 156"/>
                  <a:gd name="T20" fmla="*/ 150 w 157"/>
                  <a:gd name="T21" fmla="*/ 12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7" h="156">
                    <a:moveTo>
                      <a:pt x="150" y="12"/>
                    </a:moveTo>
                    <a:cubicBezTo>
                      <a:pt x="157" y="5"/>
                      <a:pt x="157" y="5"/>
                      <a:pt x="157" y="5"/>
                    </a:cubicBezTo>
                    <a:cubicBezTo>
                      <a:pt x="153" y="1"/>
                      <a:pt x="152" y="0"/>
                      <a:pt x="146" y="1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48"/>
                      <a:pt x="1" y="148"/>
                      <a:pt x="1" y="148"/>
                    </a:cubicBezTo>
                    <a:cubicBezTo>
                      <a:pt x="5" y="148"/>
                      <a:pt x="4" y="144"/>
                      <a:pt x="9" y="144"/>
                    </a:cubicBezTo>
                    <a:cubicBezTo>
                      <a:pt x="9" y="145"/>
                      <a:pt x="9" y="146"/>
                      <a:pt x="9" y="148"/>
                    </a:cubicBezTo>
                    <a:cubicBezTo>
                      <a:pt x="9" y="150"/>
                      <a:pt x="4" y="150"/>
                      <a:pt x="4" y="152"/>
                    </a:cubicBezTo>
                    <a:cubicBezTo>
                      <a:pt x="4" y="153"/>
                      <a:pt x="5" y="155"/>
                      <a:pt x="6" y="156"/>
                    </a:cubicBezTo>
                    <a:cubicBezTo>
                      <a:pt x="150" y="12"/>
                      <a:pt x="150" y="12"/>
                      <a:pt x="150" y="12"/>
                    </a:cubicBezTo>
                    <a:cubicBezTo>
                      <a:pt x="150" y="12"/>
                      <a:pt x="150" y="12"/>
                      <a:pt x="150" y="1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27" name="Freeform 593"/>
              <p:cNvSpPr/>
              <p:nvPr/>
            </p:nvSpPr>
            <p:spPr bwMode="auto">
              <a:xfrm>
                <a:off x="275" y="1296"/>
                <a:ext cx="159" cy="155"/>
              </a:xfrm>
              <a:custGeom>
                <a:avLst/>
                <a:gdLst>
                  <a:gd name="T0" fmla="*/ 158 w 158"/>
                  <a:gd name="T1" fmla="*/ 0 h 154"/>
                  <a:gd name="T2" fmla="*/ 143 w 158"/>
                  <a:gd name="T3" fmla="*/ 2 h 154"/>
                  <a:gd name="T4" fmla="*/ 141 w 158"/>
                  <a:gd name="T5" fmla="*/ 2 h 154"/>
                  <a:gd name="T6" fmla="*/ 0 w 158"/>
                  <a:gd name="T7" fmla="*/ 143 h 154"/>
                  <a:gd name="T8" fmla="*/ 2 w 158"/>
                  <a:gd name="T9" fmla="*/ 146 h 154"/>
                  <a:gd name="T10" fmla="*/ 2 w 158"/>
                  <a:gd name="T11" fmla="*/ 150 h 154"/>
                  <a:gd name="T12" fmla="*/ 4 w 158"/>
                  <a:gd name="T13" fmla="*/ 154 h 154"/>
                  <a:gd name="T14" fmla="*/ 158 w 158"/>
                  <a:gd name="T15" fmla="*/ 0 h 154"/>
                  <a:gd name="T16" fmla="*/ 158 w 158"/>
                  <a:gd name="T17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8" h="154">
                    <a:moveTo>
                      <a:pt x="158" y="0"/>
                    </a:moveTo>
                    <a:cubicBezTo>
                      <a:pt x="152" y="0"/>
                      <a:pt x="149" y="2"/>
                      <a:pt x="143" y="2"/>
                    </a:cubicBezTo>
                    <a:cubicBezTo>
                      <a:pt x="142" y="2"/>
                      <a:pt x="141" y="2"/>
                      <a:pt x="141" y="2"/>
                    </a:cubicBezTo>
                    <a:cubicBezTo>
                      <a:pt x="0" y="143"/>
                      <a:pt x="0" y="143"/>
                      <a:pt x="0" y="143"/>
                    </a:cubicBezTo>
                    <a:cubicBezTo>
                      <a:pt x="1" y="144"/>
                      <a:pt x="2" y="145"/>
                      <a:pt x="2" y="146"/>
                    </a:cubicBezTo>
                    <a:cubicBezTo>
                      <a:pt x="2" y="148"/>
                      <a:pt x="2" y="147"/>
                      <a:pt x="2" y="150"/>
                    </a:cubicBezTo>
                    <a:cubicBezTo>
                      <a:pt x="2" y="151"/>
                      <a:pt x="2" y="153"/>
                      <a:pt x="4" y="154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58" y="0"/>
                      <a:pt x="158" y="0"/>
                      <a:pt x="158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28" name="Freeform 594"/>
              <p:cNvSpPr/>
              <p:nvPr/>
            </p:nvSpPr>
            <p:spPr bwMode="auto">
              <a:xfrm>
                <a:off x="289" y="1296"/>
                <a:ext cx="170" cy="172"/>
              </a:xfrm>
              <a:custGeom>
                <a:avLst/>
                <a:gdLst>
                  <a:gd name="T0" fmla="*/ 166 w 169"/>
                  <a:gd name="T1" fmla="*/ 2 h 171"/>
                  <a:gd name="T2" fmla="*/ 162 w 169"/>
                  <a:gd name="T3" fmla="*/ 0 h 171"/>
                  <a:gd name="T4" fmla="*/ 158 w 169"/>
                  <a:gd name="T5" fmla="*/ 0 h 171"/>
                  <a:gd name="T6" fmla="*/ 0 w 169"/>
                  <a:gd name="T7" fmla="*/ 158 h 171"/>
                  <a:gd name="T8" fmla="*/ 1 w 169"/>
                  <a:gd name="T9" fmla="*/ 162 h 171"/>
                  <a:gd name="T10" fmla="*/ 1 w 169"/>
                  <a:gd name="T11" fmla="*/ 171 h 171"/>
                  <a:gd name="T12" fmla="*/ 169 w 169"/>
                  <a:gd name="T13" fmla="*/ 4 h 171"/>
                  <a:gd name="T14" fmla="*/ 166 w 169"/>
                  <a:gd name="T15" fmla="*/ 2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9" h="171">
                    <a:moveTo>
                      <a:pt x="166" y="2"/>
                    </a:moveTo>
                    <a:cubicBezTo>
                      <a:pt x="162" y="0"/>
                      <a:pt x="162" y="0"/>
                      <a:pt x="162" y="0"/>
                    </a:cubicBezTo>
                    <a:cubicBezTo>
                      <a:pt x="160" y="0"/>
                      <a:pt x="159" y="0"/>
                      <a:pt x="158" y="0"/>
                    </a:cubicBezTo>
                    <a:cubicBezTo>
                      <a:pt x="0" y="158"/>
                      <a:pt x="0" y="158"/>
                      <a:pt x="0" y="158"/>
                    </a:cubicBezTo>
                    <a:cubicBezTo>
                      <a:pt x="0" y="159"/>
                      <a:pt x="1" y="160"/>
                      <a:pt x="1" y="162"/>
                    </a:cubicBezTo>
                    <a:cubicBezTo>
                      <a:pt x="1" y="164"/>
                      <a:pt x="1" y="168"/>
                      <a:pt x="1" y="171"/>
                    </a:cubicBezTo>
                    <a:cubicBezTo>
                      <a:pt x="169" y="4"/>
                      <a:pt x="169" y="4"/>
                      <a:pt x="169" y="4"/>
                    </a:cubicBezTo>
                    <a:cubicBezTo>
                      <a:pt x="168" y="3"/>
                      <a:pt x="167" y="2"/>
                      <a:pt x="166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29" name="Freeform 595"/>
              <p:cNvSpPr/>
              <p:nvPr/>
            </p:nvSpPr>
            <p:spPr bwMode="auto">
              <a:xfrm>
                <a:off x="460" y="1282"/>
                <a:ext cx="17" cy="10"/>
              </a:xfrm>
              <a:custGeom>
                <a:avLst/>
                <a:gdLst>
                  <a:gd name="T0" fmla="*/ 0 w 17"/>
                  <a:gd name="T1" fmla="*/ 7 h 10"/>
                  <a:gd name="T2" fmla="*/ 3 w 17"/>
                  <a:gd name="T3" fmla="*/ 10 h 10"/>
                  <a:gd name="T4" fmla="*/ 8 w 17"/>
                  <a:gd name="T5" fmla="*/ 9 h 10"/>
                  <a:gd name="T6" fmla="*/ 17 w 17"/>
                  <a:gd name="T7" fmla="*/ 0 h 10"/>
                  <a:gd name="T8" fmla="*/ 0 w 17"/>
                  <a:gd name="T9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0">
                    <a:moveTo>
                      <a:pt x="0" y="7"/>
                    </a:moveTo>
                    <a:cubicBezTo>
                      <a:pt x="0" y="8"/>
                      <a:pt x="1" y="10"/>
                      <a:pt x="3" y="10"/>
                    </a:cubicBezTo>
                    <a:cubicBezTo>
                      <a:pt x="5" y="10"/>
                      <a:pt x="6" y="9"/>
                      <a:pt x="8" y="9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0" y="1"/>
                      <a:pt x="0" y="2"/>
                      <a:pt x="0" y="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30" name="Freeform 596"/>
              <p:cNvSpPr/>
              <p:nvPr/>
            </p:nvSpPr>
            <p:spPr bwMode="auto">
              <a:xfrm>
                <a:off x="298" y="1287"/>
                <a:ext cx="197" cy="196"/>
              </a:xfrm>
              <a:custGeom>
                <a:avLst/>
                <a:gdLst>
                  <a:gd name="T0" fmla="*/ 187 w 196"/>
                  <a:gd name="T1" fmla="*/ 0 h 195"/>
                  <a:gd name="T2" fmla="*/ 168 w 196"/>
                  <a:gd name="T3" fmla="*/ 18 h 195"/>
                  <a:gd name="T4" fmla="*/ 168 w 196"/>
                  <a:gd name="T5" fmla="*/ 20 h 195"/>
                  <a:gd name="T6" fmla="*/ 167 w 196"/>
                  <a:gd name="T7" fmla="*/ 19 h 195"/>
                  <a:gd name="T8" fmla="*/ 1 w 196"/>
                  <a:gd name="T9" fmla="*/ 186 h 195"/>
                  <a:gd name="T10" fmla="*/ 4 w 196"/>
                  <a:gd name="T11" fmla="*/ 194 h 195"/>
                  <a:gd name="T12" fmla="*/ 6 w 196"/>
                  <a:gd name="T13" fmla="*/ 195 h 195"/>
                  <a:gd name="T14" fmla="*/ 196 w 196"/>
                  <a:gd name="T15" fmla="*/ 6 h 195"/>
                  <a:gd name="T16" fmla="*/ 187 w 196"/>
                  <a:gd name="T17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6" h="195">
                    <a:moveTo>
                      <a:pt x="187" y="0"/>
                    </a:moveTo>
                    <a:cubicBezTo>
                      <a:pt x="168" y="18"/>
                      <a:pt x="168" y="18"/>
                      <a:pt x="168" y="18"/>
                    </a:cubicBezTo>
                    <a:cubicBezTo>
                      <a:pt x="169" y="19"/>
                      <a:pt x="168" y="20"/>
                      <a:pt x="168" y="20"/>
                    </a:cubicBezTo>
                    <a:cubicBezTo>
                      <a:pt x="168" y="20"/>
                      <a:pt x="168" y="20"/>
                      <a:pt x="167" y="19"/>
                    </a:cubicBezTo>
                    <a:cubicBezTo>
                      <a:pt x="1" y="186"/>
                      <a:pt x="1" y="186"/>
                      <a:pt x="1" y="186"/>
                    </a:cubicBezTo>
                    <a:cubicBezTo>
                      <a:pt x="3" y="188"/>
                      <a:pt x="0" y="191"/>
                      <a:pt x="4" y="194"/>
                    </a:cubicBezTo>
                    <a:cubicBezTo>
                      <a:pt x="4" y="194"/>
                      <a:pt x="5" y="194"/>
                      <a:pt x="6" y="195"/>
                    </a:cubicBezTo>
                    <a:cubicBezTo>
                      <a:pt x="196" y="6"/>
                      <a:pt x="196" y="6"/>
                      <a:pt x="196" y="6"/>
                    </a:cubicBezTo>
                    <a:cubicBezTo>
                      <a:pt x="192" y="4"/>
                      <a:pt x="189" y="3"/>
                      <a:pt x="187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31" name="Freeform 597"/>
              <p:cNvSpPr/>
              <p:nvPr/>
            </p:nvSpPr>
            <p:spPr bwMode="auto">
              <a:xfrm>
                <a:off x="310" y="1296"/>
                <a:ext cx="209" cy="204"/>
              </a:xfrm>
              <a:custGeom>
                <a:avLst/>
                <a:gdLst>
                  <a:gd name="T0" fmla="*/ 7 w 208"/>
                  <a:gd name="T1" fmla="*/ 203 h 203"/>
                  <a:gd name="T2" fmla="*/ 208 w 208"/>
                  <a:gd name="T3" fmla="*/ 1 h 203"/>
                  <a:gd name="T4" fmla="*/ 207 w 208"/>
                  <a:gd name="T5" fmla="*/ 1 h 203"/>
                  <a:gd name="T6" fmla="*/ 194 w 208"/>
                  <a:gd name="T7" fmla="*/ 0 h 203"/>
                  <a:gd name="T8" fmla="*/ 0 w 208"/>
                  <a:gd name="T9" fmla="*/ 194 h 203"/>
                  <a:gd name="T10" fmla="*/ 7 w 208"/>
                  <a:gd name="T11" fmla="*/ 203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8" h="203">
                    <a:moveTo>
                      <a:pt x="7" y="203"/>
                    </a:moveTo>
                    <a:cubicBezTo>
                      <a:pt x="208" y="1"/>
                      <a:pt x="208" y="1"/>
                      <a:pt x="208" y="1"/>
                    </a:cubicBezTo>
                    <a:cubicBezTo>
                      <a:pt x="208" y="1"/>
                      <a:pt x="207" y="1"/>
                      <a:pt x="207" y="1"/>
                    </a:cubicBezTo>
                    <a:cubicBezTo>
                      <a:pt x="203" y="1"/>
                      <a:pt x="198" y="1"/>
                      <a:pt x="194" y="0"/>
                    </a:cubicBezTo>
                    <a:cubicBezTo>
                      <a:pt x="0" y="194"/>
                      <a:pt x="0" y="194"/>
                      <a:pt x="0" y="194"/>
                    </a:cubicBezTo>
                    <a:cubicBezTo>
                      <a:pt x="1" y="198"/>
                      <a:pt x="3" y="201"/>
                      <a:pt x="7" y="20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32" name="Freeform 598"/>
              <p:cNvSpPr/>
              <p:nvPr/>
            </p:nvSpPr>
            <p:spPr bwMode="auto">
              <a:xfrm>
                <a:off x="559" y="1240"/>
                <a:ext cx="18" cy="16"/>
              </a:xfrm>
              <a:custGeom>
                <a:avLst/>
                <a:gdLst>
                  <a:gd name="T0" fmla="*/ 11 w 18"/>
                  <a:gd name="T1" fmla="*/ 0 h 16"/>
                  <a:gd name="T2" fmla="*/ 8 w 18"/>
                  <a:gd name="T3" fmla="*/ 6 h 16"/>
                  <a:gd name="T4" fmla="*/ 0 w 18"/>
                  <a:gd name="T5" fmla="*/ 10 h 16"/>
                  <a:gd name="T6" fmla="*/ 2 w 18"/>
                  <a:gd name="T7" fmla="*/ 16 h 16"/>
                  <a:gd name="T8" fmla="*/ 18 w 18"/>
                  <a:gd name="T9" fmla="*/ 1 h 16"/>
                  <a:gd name="T10" fmla="*/ 11 w 18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6">
                    <a:moveTo>
                      <a:pt x="11" y="0"/>
                    </a:moveTo>
                    <a:cubicBezTo>
                      <a:pt x="6" y="0"/>
                      <a:pt x="8" y="3"/>
                      <a:pt x="8" y="6"/>
                    </a:cubicBezTo>
                    <a:cubicBezTo>
                      <a:pt x="5" y="7"/>
                      <a:pt x="0" y="6"/>
                      <a:pt x="0" y="10"/>
                    </a:cubicBezTo>
                    <a:cubicBezTo>
                      <a:pt x="0" y="13"/>
                      <a:pt x="2" y="14"/>
                      <a:pt x="2" y="16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6" y="0"/>
                      <a:pt x="13" y="0"/>
                      <a:pt x="11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33" name="Freeform 599"/>
              <p:cNvSpPr/>
              <p:nvPr/>
            </p:nvSpPr>
            <p:spPr bwMode="auto">
              <a:xfrm>
                <a:off x="326" y="1289"/>
                <a:ext cx="231" cy="222"/>
              </a:xfrm>
              <a:custGeom>
                <a:avLst/>
                <a:gdLst>
                  <a:gd name="T0" fmla="*/ 214 w 229"/>
                  <a:gd name="T1" fmla="*/ 8 h 221"/>
                  <a:gd name="T2" fmla="*/ 206 w 229"/>
                  <a:gd name="T3" fmla="*/ 8 h 221"/>
                  <a:gd name="T4" fmla="*/ 0 w 229"/>
                  <a:gd name="T5" fmla="*/ 214 h 221"/>
                  <a:gd name="T6" fmla="*/ 8 w 229"/>
                  <a:gd name="T7" fmla="*/ 220 h 221"/>
                  <a:gd name="T8" fmla="*/ 9 w 229"/>
                  <a:gd name="T9" fmla="*/ 221 h 221"/>
                  <a:gd name="T10" fmla="*/ 229 w 229"/>
                  <a:gd name="T11" fmla="*/ 1 h 221"/>
                  <a:gd name="T12" fmla="*/ 221 w 229"/>
                  <a:gd name="T13" fmla="*/ 0 h 221"/>
                  <a:gd name="T14" fmla="*/ 214 w 229"/>
                  <a:gd name="T15" fmla="*/ 8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9" h="221">
                    <a:moveTo>
                      <a:pt x="214" y="8"/>
                    </a:moveTo>
                    <a:cubicBezTo>
                      <a:pt x="212" y="8"/>
                      <a:pt x="210" y="8"/>
                      <a:pt x="206" y="8"/>
                    </a:cubicBezTo>
                    <a:cubicBezTo>
                      <a:pt x="0" y="214"/>
                      <a:pt x="0" y="214"/>
                      <a:pt x="0" y="214"/>
                    </a:cubicBezTo>
                    <a:cubicBezTo>
                      <a:pt x="3" y="215"/>
                      <a:pt x="7" y="216"/>
                      <a:pt x="8" y="220"/>
                    </a:cubicBezTo>
                    <a:cubicBezTo>
                      <a:pt x="8" y="220"/>
                      <a:pt x="9" y="220"/>
                      <a:pt x="9" y="221"/>
                    </a:cubicBezTo>
                    <a:cubicBezTo>
                      <a:pt x="229" y="1"/>
                      <a:pt x="229" y="1"/>
                      <a:pt x="229" y="1"/>
                    </a:cubicBezTo>
                    <a:cubicBezTo>
                      <a:pt x="226" y="0"/>
                      <a:pt x="223" y="0"/>
                      <a:pt x="221" y="0"/>
                    </a:cubicBezTo>
                    <a:cubicBezTo>
                      <a:pt x="216" y="0"/>
                      <a:pt x="214" y="3"/>
                      <a:pt x="214" y="8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34" name="Freeform 600"/>
              <p:cNvSpPr/>
              <p:nvPr/>
            </p:nvSpPr>
            <p:spPr bwMode="auto">
              <a:xfrm>
                <a:off x="563" y="1247"/>
                <a:ext cx="26" cy="25"/>
              </a:xfrm>
              <a:custGeom>
                <a:avLst/>
                <a:gdLst>
                  <a:gd name="T0" fmla="*/ 24 w 26"/>
                  <a:gd name="T1" fmla="*/ 7 h 25"/>
                  <a:gd name="T2" fmla="*/ 22 w 26"/>
                  <a:gd name="T3" fmla="*/ 0 h 25"/>
                  <a:gd name="T4" fmla="*/ 0 w 26"/>
                  <a:gd name="T5" fmla="*/ 22 h 25"/>
                  <a:gd name="T6" fmla="*/ 11 w 26"/>
                  <a:gd name="T7" fmla="*/ 25 h 25"/>
                  <a:gd name="T8" fmla="*/ 26 w 26"/>
                  <a:gd name="T9" fmla="*/ 10 h 25"/>
                  <a:gd name="T10" fmla="*/ 24 w 26"/>
                  <a:gd name="T11" fmla="*/ 7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5">
                    <a:moveTo>
                      <a:pt x="24" y="7"/>
                    </a:moveTo>
                    <a:cubicBezTo>
                      <a:pt x="24" y="4"/>
                      <a:pt x="23" y="2"/>
                      <a:pt x="22" y="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3" y="23"/>
                      <a:pt x="8" y="23"/>
                      <a:pt x="11" y="25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5" y="10"/>
                      <a:pt x="24" y="9"/>
                      <a:pt x="24" y="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35" name="Freeform 601"/>
              <p:cNvSpPr/>
              <p:nvPr/>
            </p:nvSpPr>
            <p:spPr bwMode="auto">
              <a:xfrm>
                <a:off x="335" y="1527"/>
                <a:ext cx="11" cy="9"/>
              </a:xfrm>
              <a:custGeom>
                <a:avLst/>
                <a:gdLst>
                  <a:gd name="T0" fmla="*/ 5 w 11"/>
                  <a:gd name="T1" fmla="*/ 0 h 9"/>
                  <a:gd name="T2" fmla="*/ 0 w 11"/>
                  <a:gd name="T3" fmla="*/ 2 h 9"/>
                  <a:gd name="T4" fmla="*/ 4 w 11"/>
                  <a:gd name="T5" fmla="*/ 9 h 9"/>
                  <a:gd name="T6" fmla="*/ 11 w 11"/>
                  <a:gd name="T7" fmla="*/ 2 h 9"/>
                  <a:gd name="T8" fmla="*/ 5 w 1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5" y="0"/>
                    </a:moveTo>
                    <a:cubicBezTo>
                      <a:pt x="3" y="0"/>
                      <a:pt x="0" y="0"/>
                      <a:pt x="0" y="2"/>
                    </a:cubicBezTo>
                    <a:cubicBezTo>
                      <a:pt x="0" y="5"/>
                      <a:pt x="2" y="7"/>
                      <a:pt x="4" y="9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9" y="1"/>
                      <a:pt x="7" y="0"/>
                      <a:pt x="5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36" name="Freeform 602"/>
              <p:cNvSpPr/>
              <p:nvPr/>
            </p:nvSpPr>
            <p:spPr bwMode="auto">
              <a:xfrm>
                <a:off x="344" y="1271"/>
                <a:ext cx="257" cy="252"/>
              </a:xfrm>
              <a:custGeom>
                <a:avLst/>
                <a:gdLst>
                  <a:gd name="T0" fmla="*/ 230 w 255"/>
                  <a:gd name="T1" fmla="*/ 13 h 251"/>
                  <a:gd name="T2" fmla="*/ 235 w 255"/>
                  <a:gd name="T3" fmla="*/ 11 h 251"/>
                  <a:gd name="T4" fmla="*/ 220 w 255"/>
                  <a:gd name="T5" fmla="*/ 31 h 251"/>
                  <a:gd name="T6" fmla="*/ 215 w 255"/>
                  <a:gd name="T7" fmla="*/ 28 h 251"/>
                  <a:gd name="T8" fmla="*/ 0 w 255"/>
                  <a:gd name="T9" fmla="*/ 243 h 251"/>
                  <a:gd name="T10" fmla="*/ 1 w 255"/>
                  <a:gd name="T11" fmla="*/ 244 h 251"/>
                  <a:gd name="T12" fmla="*/ 4 w 255"/>
                  <a:gd name="T13" fmla="*/ 245 h 251"/>
                  <a:gd name="T14" fmla="*/ 4 w 255"/>
                  <a:gd name="T15" fmla="*/ 245 h 251"/>
                  <a:gd name="T16" fmla="*/ 7 w 255"/>
                  <a:gd name="T17" fmla="*/ 251 h 251"/>
                  <a:gd name="T18" fmla="*/ 255 w 255"/>
                  <a:gd name="T19" fmla="*/ 3 h 251"/>
                  <a:gd name="T20" fmla="*/ 243 w 255"/>
                  <a:gd name="T21" fmla="*/ 0 h 251"/>
                  <a:gd name="T22" fmla="*/ 230 w 255"/>
                  <a:gd name="T23" fmla="*/ 13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55" h="251">
                    <a:moveTo>
                      <a:pt x="230" y="13"/>
                    </a:moveTo>
                    <a:cubicBezTo>
                      <a:pt x="232" y="12"/>
                      <a:pt x="233" y="12"/>
                      <a:pt x="235" y="11"/>
                    </a:cubicBezTo>
                    <a:cubicBezTo>
                      <a:pt x="238" y="23"/>
                      <a:pt x="220" y="17"/>
                      <a:pt x="220" y="31"/>
                    </a:cubicBezTo>
                    <a:cubicBezTo>
                      <a:pt x="216" y="32"/>
                      <a:pt x="215" y="30"/>
                      <a:pt x="215" y="28"/>
                    </a:cubicBezTo>
                    <a:cubicBezTo>
                      <a:pt x="0" y="243"/>
                      <a:pt x="0" y="243"/>
                      <a:pt x="0" y="243"/>
                    </a:cubicBezTo>
                    <a:cubicBezTo>
                      <a:pt x="0" y="243"/>
                      <a:pt x="1" y="244"/>
                      <a:pt x="1" y="244"/>
                    </a:cubicBezTo>
                    <a:cubicBezTo>
                      <a:pt x="1" y="244"/>
                      <a:pt x="3" y="245"/>
                      <a:pt x="4" y="245"/>
                    </a:cubicBezTo>
                    <a:cubicBezTo>
                      <a:pt x="4" y="245"/>
                      <a:pt x="4" y="245"/>
                      <a:pt x="4" y="245"/>
                    </a:cubicBezTo>
                    <a:cubicBezTo>
                      <a:pt x="5" y="248"/>
                      <a:pt x="7" y="249"/>
                      <a:pt x="7" y="251"/>
                    </a:cubicBezTo>
                    <a:cubicBezTo>
                      <a:pt x="255" y="3"/>
                      <a:pt x="255" y="3"/>
                      <a:pt x="255" y="3"/>
                    </a:cubicBezTo>
                    <a:cubicBezTo>
                      <a:pt x="251" y="1"/>
                      <a:pt x="247" y="3"/>
                      <a:pt x="243" y="0"/>
                    </a:cubicBezTo>
                    <a:lnTo>
                      <a:pt x="230" y="13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37" name="Freeform 603"/>
              <p:cNvSpPr/>
              <p:nvPr/>
            </p:nvSpPr>
            <p:spPr bwMode="auto">
              <a:xfrm>
                <a:off x="592" y="1266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2" y="1"/>
                      <a:pt x="3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38" name="Freeform 604"/>
              <p:cNvSpPr/>
              <p:nvPr/>
            </p:nvSpPr>
            <p:spPr bwMode="auto">
              <a:xfrm>
                <a:off x="338" y="1277"/>
                <a:ext cx="285" cy="290"/>
              </a:xfrm>
              <a:custGeom>
                <a:avLst/>
                <a:gdLst>
                  <a:gd name="T0" fmla="*/ 277 w 283"/>
                  <a:gd name="T1" fmla="*/ 0 h 288"/>
                  <a:gd name="T2" fmla="*/ 266 w 283"/>
                  <a:gd name="T3" fmla="*/ 12 h 288"/>
                  <a:gd name="T4" fmla="*/ 266 w 283"/>
                  <a:gd name="T5" fmla="*/ 7 h 288"/>
                  <a:gd name="T6" fmla="*/ 4 w 283"/>
                  <a:gd name="T7" fmla="*/ 268 h 288"/>
                  <a:gd name="T8" fmla="*/ 0 w 283"/>
                  <a:gd name="T9" fmla="*/ 288 h 288"/>
                  <a:gd name="T10" fmla="*/ 283 w 283"/>
                  <a:gd name="T11" fmla="*/ 4 h 288"/>
                  <a:gd name="T12" fmla="*/ 277 w 283"/>
                  <a:gd name="T13" fmla="*/ 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3" h="288">
                    <a:moveTo>
                      <a:pt x="277" y="0"/>
                    </a:moveTo>
                    <a:cubicBezTo>
                      <a:pt x="269" y="0"/>
                      <a:pt x="275" y="12"/>
                      <a:pt x="266" y="12"/>
                    </a:cubicBezTo>
                    <a:cubicBezTo>
                      <a:pt x="266" y="10"/>
                      <a:pt x="266" y="8"/>
                      <a:pt x="266" y="7"/>
                    </a:cubicBezTo>
                    <a:cubicBezTo>
                      <a:pt x="4" y="268"/>
                      <a:pt x="4" y="268"/>
                      <a:pt x="4" y="268"/>
                    </a:cubicBezTo>
                    <a:cubicBezTo>
                      <a:pt x="3" y="274"/>
                      <a:pt x="1" y="281"/>
                      <a:pt x="0" y="288"/>
                    </a:cubicBezTo>
                    <a:cubicBezTo>
                      <a:pt x="283" y="4"/>
                      <a:pt x="283" y="4"/>
                      <a:pt x="283" y="4"/>
                    </a:cubicBezTo>
                    <a:cubicBezTo>
                      <a:pt x="281" y="2"/>
                      <a:pt x="278" y="0"/>
                      <a:pt x="277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39" name="Freeform 605"/>
              <p:cNvSpPr/>
              <p:nvPr/>
            </p:nvSpPr>
            <p:spPr bwMode="auto">
              <a:xfrm>
                <a:off x="339" y="1295"/>
                <a:ext cx="291" cy="299"/>
              </a:xfrm>
              <a:custGeom>
                <a:avLst/>
                <a:gdLst>
                  <a:gd name="T0" fmla="*/ 282 w 289"/>
                  <a:gd name="T1" fmla="*/ 0 h 297"/>
                  <a:gd name="T2" fmla="*/ 0 w 289"/>
                  <a:gd name="T3" fmla="*/ 283 h 297"/>
                  <a:gd name="T4" fmla="*/ 0 w 289"/>
                  <a:gd name="T5" fmla="*/ 297 h 297"/>
                  <a:gd name="T6" fmla="*/ 289 w 289"/>
                  <a:gd name="T7" fmla="*/ 8 h 297"/>
                  <a:gd name="T8" fmla="*/ 282 w 289"/>
                  <a:gd name="T9" fmla="*/ 0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9" h="297">
                    <a:moveTo>
                      <a:pt x="282" y="0"/>
                    </a:moveTo>
                    <a:cubicBezTo>
                      <a:pt x="0" y="283"/>
                      <a:pt x="0" y="283"/>
                      <a:pt x="0" y="283"/>
                    </a:cubicBezTo>
                    <a:cubicBezTo>
                      <a:pt x="0" y="287"/>
                      <a:pt x="0" y="293"/>
                      <a:pt x="0" y="297"/>
                    </a:cubicBezTo>
                    <a:cubicBezTo>
                      <a:pt x="289" y="8"/>
                      <a:pt x="289" y="8"/>
                      <a:pt x="289" y="8"/>
                    </a:cubicBezTo>
                    <a:cubicBezTo>
                      <a:pt x="286" y="7"/>
                      <a:pt x="283" y="3"/>
                      <a:pt x="282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40" name="Freeform 606"/>
              <p:cNvSpPr/>
              <p:nvPr/>
            </p:nvSpPr>
            <p:spPr bwMode="auto">
              <a:xfrm>
                <a:off x="646" y="1269"/>
                <a:ext cx="16" cy="14"/>
              </a:xfrm>
              <a:custGeom>
                <a:avLst/>
                <a:gdLst>
                  <a:gd name="T0" fmla="*/ 7 w 16"/>
                  <a:gd name="T1" fmla="*/ 0 h 14"/>
                  <a:gd name="T2" fmla="*/ 0 w 16"/>
                  <a:gd name="T3" fmla="*/ 6 h 14"/>
                  <a:gd name="T4" fmla="*/ 4 w 16"/>
                  <a:gd name="T5" fmla="*/ 13 h 14"/>
                  <a:gd name="T6" fmla="*/ 4 w 16"/>
                  <a:gd name="T7" fmla="*/ 14 h 14"/>
                  <a:gd name="T8" fmla="*/ 16 w 16"/>
                  <a:gd name="T9" fmla="*/ 2 h 14"/>
                  <a:gd name="T10" fmla="*/ 14 w 16"/>
                  <a:gd name="T11" fmla="*/ 2 h 14"/>
                  <a:gd name="T12" fmla="*/ 7 w 16"/>
                  <a:gd name="T1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14">
                    <a:moveTo>
                      <a:pt x="7" y="0"/>
                    </a:moveTo>
                    <a:cubicBezTo>
                      <a:pt x="4" y="0"/>
                      <a:pt x="0" y="2"/>
                      <a:pt x="0" y="6"/>
                    </a:cubicBezTo>
                    <a:cubicBezTo>
                      <a:pt x="0" y="9"/>
                      <a:pt x="4" y="11"/>
                      <a:pt x="4" y="13"/>
                    </a:cubicBezTo>
                    <a:cubicBezTo>
                      <a:pt x="4" y="13"/>
                      <a:pt x="4" y="14"/>
                      <a:pt x="4" y="14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5" y="2"/>
                      <a:pt x="15" y="2"/>
                      <a:pt x="14" y="2"/>
                    </a:cubicBezTo>
                    <a:cubicBezTo>
                      <a:pt x="12" y="2"/>
                      <a:pt x="10" y="0"/>
                      <a:pt x="7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grpSp>
          <p:nvGrpSpPr>
            <p:cNvPr id="11" name="Group 808"/>
            <p:cNvGrpSpPr/>
            <p:nvPr/>
          </p:nvGrpSpPr>
          <p:grpSpPr bwMode="auto">
            <a:xfrm>
              <a:off x="384175" y="1636713"/>
              <a:ext cx="1549400" cy="1346200"/>
              <a:chOff x="242" y="1031"/>
              <a:chExt cx="976" cy="848"/>
            </a:xfrm>
          </p:grpSpPr>
          <p:sp>
            <p:nvSpPr>
              <p:cNvPr id="141" name="Freeform 608"/>
              <p:cNvSpPr/>
              <p:nvPr/>
            </p:nvSpPr>
            <p:spPr bwMode="auto">
              <a:xfrm>
                <a:off x="641" y="1284"/>
                <a:ext cx="8" cy="8"/>
              </a:xfrm>
              <a:custGeom>
                <a:avLst/>
                <a:gdLst>
                  <a:gd name="T0" fmla="*/ 2 w 8"/>
                  <a:gd name="T1" fmla="*/ 4 h 8"/>
                  <a:gd name="T2" fmla="*/ 0 w 8"/>
                  <a:gd name="T3" fmla="*/ 8 h 8"/>
                  <a:gd name="T4" fmla="*/ 8 w 8"/>
                  <a:gd name="T5" fmla="*/ 0 h 8"/>
                  <a:gd name="T6" fmla="*/ 2 w 8"/>
                  <a:gd name="T7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2" y="4"/>
                    </a:moveTo>
                    <a:cubicBezTo>
                      <a:pt x="1" y="5"/>
                      <a:pt x="1" y="7"/>
                      <a:pt x="0" y="8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6" y="1"/>
                      <a:pt x="3" y="2"/>
                      <a:pt x="2" y="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42" name="Freeform 609"/>
              <p:cNvSpPr/>
              <p:nvPr/>
            </p:nvSpPr>
            <p:spPr bwMode="auto">
              <a:xfrm>
                <a:off x="598" y="1328"/>
                <a:ext cx="33" cy="25"/>
              </a:xfrm>
              <a:custGeom>
                <a:avLst/>
                <a:gdLst>
                  <a:gd name="T0" fmla="*/ 15 w 33"/>
                  <a:gd name="T1" fmla="*/ 18 h 25"/>
                  <a:gd name="T2" fmla="*/ 18 w 33"/>
                  <a:gd name="T3" fmla="*/ 18 h 25"/>
                  <a:gd name="T4" fmla="*/ 33 w 33"/>
                  <a:gd name="T5" fmla="*/ 3 h 25"/>
                  <a:gd name="T6" fmla="*/ 29 w 33"/>
                  <a:gd name="T7" fmla="*/ 2 h 25"/>
                  <a:gd name="T8" fmla="*/ 25 w 33"/>
                  <a:gd name="T9" fmla="*/ 1 h 25"/>
                  <a:gd name="T10" fmla="*/ 21 w 33"/>
                  <a:gd name="T11" fmla="*/ 0 h 25"/>
                  <a:gd name="T12" fmla="*/ 0 w 33"/>
                  <a:gd name="T13" fmla="*/ 21 h 25"/>
                  <a:gd name="T14" fmla="*/ 9 w 33"/>
                  <a:gd name="T15" fmla="*/ 24 h 25"/>
                  <a:gd name="T16" fmla="*/ 15 w 33"/>
                  <a:gd name="T17" fmla="*/ 1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5">
                    <a:moveTo>
                      <a:pt x="15" y="18"/>
                    </a:moveTo>
                    <a:cubicBezTo>
                      <a:pt x="15" y="18"/>
                      <a:pt x="17" y="18"/>
                      <a:pt x="18" y="18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2" y="2"/>
                      <a:pt x="30" y="2"/>
                      <a:pt x="29" y="2"/>
                    </a:cubicBezTo>
                    <a:cubicBezTo>
                      <a:pt x="27" y="2"/>
                      <a:pt x="26" y="1"/>
                      <a:pt x="25" y="1"/>
                    </a:cubicBezTo>
                    <a:cubicBezTo>
                      <a:pt x="24" y="0"/>
                      <a:pt x="22" y="0"/>
                      <a:pt x="21" y="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2" y="22"/>
                      <a:pt x="5" y="22"/>
                      <a:pt x="9" y="24"/>
                    </a:cubicBezTo>
                    <a:cubicBezTo>
                      <a:pt x="15" y="25"/>
                      <a:pt x="12" y="18"/>
                      <a:pt x="15" y="18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43" name="Freeform 610"/>
              <p:cNvSpPr/>
              <p:nvPr/>
            </p:nvSpPr>
            <p:spPr bwMode="auto">
              <a:xfrm>
                <a:off x="340" y="1351"/>
                <a:ext cx="265" cy="266"/>
              </a:xfrm>
              <a:custGeom>
                <a:avLst/>
                <a:gdLst>
                  <a:gd name="T0" fmla="*/ 241 w 263"/>
                  <a:gd name="T1" fmla="*/ 25 h 264"/>
                  <a:gd name="T2" fmla="*/ 250 w 263"/>
                  <a:gd name="T3" fmla="*/ 11 h 264"/>
                  <a:gd name="T4" fmla="*/ 259 w 263"/>
                  <a:gd name="T5" fmla="*/ 10 h 264"/>
                  <a:gd name="T6" fmla="*/ 263 w 263"/>
                  <a:gd name="T7" fmla="*/ 6 h 264"/>
                  <a:gd name="T8" fmla="*/ 263 w 263"/>
                  <a:gd name="T9" fmla="*/ 6 h 264"/>
                  <a:gd name="T10" fmla="*/ 254 w 263"/>
                  <a:gd name="T11" fmla="*/ 0 h 264"/>
                  <a:gd name="T12" fmla="*/ 0 w 263"/>
                  <a:gd name="T13" fmla="*/ 255 h 264"/>
                  <a:gd name="T14" fmla="*/ 5 w 263"/>
                  <a:gd name="T15" fmla="*/ 264 h 264"/>
                  <a:gd name="T16" fmla="*/ 234 w 263"/>
                  <a:gd name="T17" fmla="*/ 35 h 264"/>
                  <a:gd name="T18" fmla="*/ 241 w 263"/>
                  <a:gd name="T19" fmla="*/ 25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3" h="264">
                    <a:moveTo>
                      <a:pt x="241" y="25"/>
                    </a:moveTo>
                    <a:cubicBezTo>
                      <a:pt x="243" y="23"/>
                      <a:pt x="248" y="12"/>
                      <a:pt x="250" y="11"/>
                    </a:cubicBezTo>
                    <a:cubicBezTo>
                      <a:pt x="253" y="10"/>
                      <a:pt x="256" y="11"/>
                      <a:pt x="259" y="10"/>
                    </a:cubicBezTo>
                    <a:cubicBezTo>
                      <a:pt x="263" y="6"/>
                      <a:pt x="263" y="6"/>
                      <a:pt x="263" y="6"/>
                    </a:cubicBezTo>
                    <a:cubicBezTo>
                      <a:pt x="263" y="6"/>
                      <a:pt x="263" y="6"/>
                      <a:pt x="263" y="6"/>
                    </a:cubicBezTo>
                    <a:cubicBezTo>
                      <a:pt x="263" y="3"/>
                      <a:pt x="258" y="2"/>
                      <a:pt x="254" y="0"/>
                    </a:cubicBezTo>
                    <a:cubicBezTo>
                      <a:pt x="0" y="255"/>
                      <a:pt x="0" y="255"/>
                      <a:pt x="0" y="255"/>
                    </a:cubicBezTo>
                    <a:cubicBezTo>
                      <a:pt x="1" y="258"/>
                      <a:pt x="3" y="261"/>
                      <a:pt x="5" y="264"/>
                    </a:cubicBezTo>
                    <a:cubicBezTo>
                      <a:pt x="234" y="35"/>
                      <a:pt x="234" y="35"/>
                      <a:pt x="234" y="35"/>
                    </a:cubicBezTo>
                    <a:cubicBezTo>
                      <a:pt x="235" y="31"/>
                      <a:pt x="238" y="28"/>
                      <a:pt x="241" y="2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44" name="Freeform 611"/>
              <p:cNvSpPr/>
              <p:nvPr/>
            </p:nvSpPr>
            <p:spPr bwMode="auto">
              <a:xfrm>
                <a:off x="623" y="1329"/>
                <a:ext cx="4" cy="1"/>
              </a:xfrm>
              <a:custGeom>
                <a:avLst/>
                <a:gdLst>
                  <a:gd name="T0" fmla="*/ 4 w 4"/>
                  <a:gd name="T1" fmla="*/ 1 h 1"/>
                  <a:gd name="T2" fmla="*/ 0 w 4"/>
                  <a:gd name="T3" fmla="*/ 0 h 1"/>
                  <a:gd name="T4" fmla="*/ 4 w 4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4" y="1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2" y="1"/>
                      <a:pt x="4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45" name="Freeform 612"/>
              <p:cNvSpPr/>
              <p:nvPr/>
            </p:nvSpPr>
            <p:spPr bwMode="auto">
              <a:xfrm>
                <a:off x="620" y="1276"/>
                <a:ext cx="59" cy="54"/>
              </a:xfrm>
              <a:custGeom>
                <a:avLst/>
                <a:gdLst>
                  <a:gd name="T0" fmla="*/ 7 w 59"/>
                  <a:gd name="T1" fmla="*/ 54 h 54"/>
                  <a:gd name="T2" fmla="*/ 8 w 59"/>
                  <a:gd name="T3" fmla="*/ 54 h 54"/>
                  <a:gd name="T4" fmla="*/ 15 w 59"/>
                  <a:gd name="T5" fmla="*/ 51 h 54"/>
                  <a:gd name="T6" fmla="*/ 20 w 59"/>
                  <a:gd name="T7" fmla="*/ 46 h 54"/>
                  <a:gd name="T8" fmla="*/ 21 w 59"/>
                  <a:gd name="T9" fmla="*/ 44 h 54"/>
                  <a:gd name="T10" fmla="*/ 19 w 59"/>
                  <a:gd name="T11" fmla="*/ 38 h 54"/>
                  <a:gd name="T12" fmla="*/ 26 w 59"/>
                  <a:gd name="T13" fmla="*/ 40 h 54"/>
                  <a:gd name="T14" fmla="*/ 53 w 59"/>
                  <a:gd name="T15" fmla="*/ 13 h 54"/>
                  <a:gd name="T16" fmla="*/ 56 w 59"/>
                  <a:gd name="T17" fmla="*/ 10 h 54"/>
                  <a:gd name="T18" fmla="*/ 59 w 59"/>
                  <a:gd name="T19" fmla="*/ 7 h 54"/>
                  <a:gd name="T20" fmla="*/ 58 w 59"/>
                  <a:gd name="T21" fmla="*/ 2 h 54"/>
                  <a:gd name="T22" fmla="*/ 51 w 59"/>
                  <a:gd name="T23" fmla="*/ 0 h 54"/>
                  <a:gd name="T24" fmla="*/ 0 w 59"/>
                  <a:gd name="T25" fmla="*/ 51 h 54"/>
                  <a:gd name="T26" fmla="*/ 3 w 59"/>
                  <a:gd name="T27" fmla="*/ 53 h 54"/>
                  <a:gd name="T28" fmla="*/ 7 w 59"/>
                  <a:gd name="T29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9" h="54">
                    <a:moveTo>
                      <a:pt x="7" y="54"/>
                    </a:moveTo>
                    <a:cubicBezTo>
                      <a:pt x="7" y="54"/>
                      <a:pt x="8" y="54"/>
                      <a:pt x="8" y="54"/>
                    </a:cubicBezTo>
                    <a:cubicBezTo>
                      <a:pt x="10" y="54"/>
                      <a:pt x="13" y="53"/>
                      <a:pt x="15" y="51"/>
                    </a:cubicBezTo>
                    <a:cubicBezTo>
                      <a:pt x="20" y="46"/>
                      <a:pt x="20" y="46"/>
                      <a:pt x="20" y="46"/>
                    </a:cubicBezTo>
                    <a:cubicBezTo>
                      <a:pt x="21" y="45"/>
                      <a:pt x="21" y="45"/>
                      <a:pt x="21" y="44"/>
                    </a:cubicBezTo>
                    <a:cubicBezTo>
                      <a:pt x="21" y="43"/>
                      <a:pt x="17" y="38"/>
                      <a:pt x="19" y="38"/>
                    </a:cubicBezTo>
                    <a:cubicBezTo>
                      <a:pt x="22" y="38"/>
                      <a:pt x="24" y="39"/>
                      <a:pt x="26" y="40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54" y="12"/>
                      <a:pt x="54" y="11"/>
                      <a:pt x="56" y="10"/>
                    </a:cubicBezTo>
                    <a:cubicBezTo>
                      <a:pt x="59" y="7"/>
                      <a:pt x="59" y="7"/>
                      <a:pt x="59" y="7"/>
                    </a:cubicBezTo>
                    <a:cubicBezTo>
                      <a:pt x="59" y="6"/>
                      <a:pt x="58" y="5"/>
                      <a:pt x="58" y="2"/>
                    </a:cubicBezTo>
                    <a:cubicBezTo>
                      <a:pt x="55" y="2"/>
                      <a:pt x="53" y="1"/>
                      <a:pt x="51" y="0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1" y="52"/>
                      <a:pt x="2" y="52"/>
                      <a:pt x="3" y="53"/>
                    </a:cubicBezTo>
                    <a:cubicBezTo>
                      <a:pt x="4" y="53"/>
                      <a:pt x="5" y="53"/>
                      <a:pt x="7" y="5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46" name="Freeform 613"/>
              <p:cNvSpPr/>
              <p:nvPr/>
            </p:nvSpPr>
            <p:spPr bwMode="auto">
              <a:xfrm>
                <a:off x="659" y="1316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47" name="Freeform 614"/>
              <p:cNvSpPr/>
              <p:nvPr/>
            </p:nvSpPr>
            <p:spPr bwMode="auto">
              <a:xfrm>
                <a:off x="352" y="1404"/>
                <a:ext cx="229" cy="231"/>
              </a:xfrm>
              <a:custGeom>
                <a:avLst/>
                <a:gdLst>
                  <a:gd name="T0" fmla="*/ 226 w 227"/>
                  <a:gd name="T1" fmla="*/ 7 h 230"/>
                  <a:gd name="T2" fmla="*/ 219 w 227"/>
                  <a:gd name="T3" fmla="*/ 10 h 230"/>
                  <a:gd name="T4" fmla="*/ 219 w 227"/>
                  <a:gd name="T5" fmla="*/ 0 h 230"/>
                  <a:gd name="T6" fmla="*/ 0 w 227"/>
                  <a:gd name="T7" fmla="*/ 219 h 230"/>
                  <a:gd name="T8" fmla="*/ 2 w 227"/>
                  <a:gd name="T9" fmla="*/ 220 h 230"/>
                  <a:gd name="T10" fmla="*/ 4 w 227"/>
                  <a:gd name="T11" fmla="*/ 230 h 230"/>
                  <a:gd name="T12" fmla="*/ 227 w 227"/>
                  <a:gd name="T13" fmla="*/ 7 h 230"/>
                  <a:gd name="T14" fmla="*/ 226 w 227"/>
                  <a:gd name="T15" fmla="*/ 7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7" h="230">
                    <a:moveTo>
                      <a:pt x="226" y="7"/>
                    </a:moveTo>
                    <a:cubicBezTo>
                      <a:pt x="223" y="7"/>
                      <a:pt x="222" y="9"/>
                      <a:pt x="219" y="10"/>
                    </a:cubicBezTo>
                    <a:cubicBezTo>
                      <a:pt x="220" y="7"/>
                      <a:pt x="220" y="5"/>
                      <a:pt x="219" y="0"/>
                    </a:cubicBezTo>
                    <a:cubicBezTo>
                      <a:pt x="0" y="219"/>
                      <a:pt x="0" y="219"/>
                      <a:pt x="0" y="219"/>
                    </a:cubicBezTo>
                    <a:cubicBezTo>
                      <a:pt x="1" y="220"/>
                      <a:pt x="1" y="220"/>
                      <a:pt x="2" y="220"/>
                    </a:cubicBezTo>
                    <a:cubicBezTo>
                      <a:pt x="2" y="225"/>
                      <a:pt x="2" y="228"/>
                      <a:pt x="4" y="230"/>
                    </a:cubicBezTo>
                    <a:cubicBezTo>
                      <a:pt x="227" y="7"/>
                      <a:pt x="227" y="7"/>
                      <a:pt x="227" y="7"/>
                    </a:cubicBezTo>
                    <a:cubicBezTo>
                      <a:pt x="227" y="7"/>
                      <a:pt x="227" y="7"/>
                      <a:pt x="226" y="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48" name="Freeform 615"/>
              <p:cNvSpPr/>
              <p:nvPr/>
            </p:nvSpPr>
            <p:spPr bwMode="auto">
              <a:xfrm>
                <a:off x="662" y="1299"/>
                <a:ext cx="18" cy="19"/>
              </a:xfrm>
              <a:custGeom>
                <a:avLst/>
                <a:gdLst>
                  <a:gd name="T0" fmla="*/ 1 w 18"/>
                  <a:gd name="T1" fmla="*/ 16 h 19"/>
                  <a:gd name="T2" fmla="*/ 18 w 18"/>
                  <a:gd name="T3" fmla="*/ 3 h 19"/>
                  <a:gd name="T4" fmla="*/ 15 w 18"/>
                  <a:gd name="T5" fmla="*/ 0 h 19"/>
                  <a:gd name="T6" fmla="*/ 0 w 18"/>
                  <a:gd name="T7" fmla="*/ 15 h 19"/>
                  <a:gd name="T8" fmla="*/ 1 w 18"/>
                  <a:gd name="T9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9">
                    <a:moveTo>
                      <a:pt x="1" y="16"/>
                    </a:moveTo>
                    <a:cubicBezTo>
                      <a:pt x="3" y="19"/>
                      <a:pt x="18" y="7"/>
                      <a:pt x="18" y="3"/>
                    </a:cubicBezTo>
                    <a:cubicBezTo>
                      <a:pt x="18" y="2"/>
                      <a:pt x="16" y="1"/>
                      <a:pt x="15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5"/>
                      <a:pt x="1" y="16"/>
                      <a:pt x="1" y="1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49" name="Freeform 616"/>
              <p:cNvSpPr/>
              <p:nvPr/>
            </p:nvSpPr>
            <p:spPr bwMode="auto">
              <a:xfrm>
                <a:off x="361" y="1418"/>
                <a:ext cx="230" cy="236"/>
              </a:xfrm>
              <a:custGeom>
                <a:avLst/>
                <a:gdLst>
                  <a:gd name="T0" fmla="*/ 224 w 228"/>
                  <a:gd name="T1" fmla="*/ 0 h 235"/>
                  <a:gd name="T2" fmla="*/ 0 w 228"/>
                  <a:gd name="T3" fmla="*/ 225 h 235"/>
                  <a:gd name="T4" fmla="*/ 4 w 228"/>
                  <a:gd name="T5" fmla="*/ 231 h 235"/>
                  <a:gd name="T6" fmla="*/ 4 w 228"/>
                  <a:gd name="T7" fmla="*/ 235 h 235"/>
                  <a:gd name="T8" fmla="*/ 228 w 228"/>
                  <a:gd name="T9" fmla="*/ 12 h 235"/>
                  <a:gd name="T10" fmla="*/ 224 w 228"/>
                  <a:gd name="T11" fmla="*/ 0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8" h="235">
                    <a:moveTo>
                      <a:pt x="224" y="0"/>
                    </a:moveTo>
                    <a:cubicBezTo>
                      <a:pt x="0" y="225"/>
                      <a:pt x="0" y="225"/>
                      <a:pt x="0" y="225"/>
                    </a:cubicBezTo>
                    <a:cubicBezTo>
                      <a:pt x="1" y="227"/>
                      <a:pt x="3" y="229"/>
                      <a:pt x="4" y="231"/>
                    </a:cubicBezTo>
                    <a:cubicBezTo>
                      <a:pt x="4" y="232"/>
                      <a:pt x="4" y="234"/>
                      <a:pt x="4" y="235"/>
                    </a:cubicBezTo>
                    <a:cubicBezTo>
                      <a:pt x="228" y="12"/>
                      <a:pt x="228" y="12"/>
                      <a:pt x="228" y="12"/>
                    </a:cubicBezTo>
                    <a:cubicBezTo>
                      <a:pt x="227" y="9"/>
                      <a:pt x="226" y="4"/>
                      <a:pt x="224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50" name="Freeform 617"/>
              <p:cNvSpPr/>
              <p:nvPr/>
            </p:nvSpPr>
            <p:spPr bwMode="auto">
              <a:xfrm>
                <a:off x="375" y="1429"/>
                <a:ext cx="241" cy="235"/>
              </a:xfrm>
              <a:custGeom>
                <a:avLst/>
                <a:gdLst>
                  <a:gd name="T0" fmla="*/ 237 w 239"/>
                  <a:gd name="T1" fmla="*/ 4 h 234"/>
                  <a:gd name="T2" fmla="*/ 228 w 239"/>
                  <a:gd name="T3" fmla="*/ 0 h 234"/>
                  <a:gd name="T4" fmla="*/ 0 w 239"/>
                  <a:gd name="T5" fmla="*/ 229 h 234"/>
                  <a:gd name="T6" fmla="*/ 10 w 239"/>
                  <a:gd name="T7" fmla="*/ 234 h 234"/>
                  <a:gd name="T8" fmla="*/ 239 w 239"/>
                  <a:gd name="T9" fmla="*/ 5 h 234"/>
                  <a:gd name="T10" fmla="*/ 237 w 239"/>
                  <a:gd name="T11" fmla="*/ 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9" h="234">
                    <a:moveTo>
                      <a:pt x="237" y="4"/>
                    </a:moveTo>
                    <a:cubicBezTo>
                      <a:pt x="235" y="4"/>
                      <a:pt x="232" y="2"/>
                      <a:pt x="228" y="0"/>
                    </a:cubicBezTo>
                    <a:cubicBezTo>
                      <a:pt x="0" y="229"/>
                      <a:pt x="0" y="229"/>
                      <a:pt x="0" y="229"/>
                    </a:cubicBezTo>
                    <a:cubicBezTo>
                      <a:pt x="3" y="231"/>
                      <a:pt x="7" y="232"/>
                      <a:pt x="10" y="234"/>
                    </a:cubicBezTo>
                    <a:cubicBezTo>
                      <a:pt x="239" y="5"/>
                      <a:pt x="239" y="5"/>
                      <a:pt x="239" y="5"/>
                    </a:cubicBezTo>
                    <a:cubicBezTo>
                      <a:pt x="238" y="5"/>
                      <a:pt x="237" y="5"/>
                      <a:pt x="237" y="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51" name="Freeform 618"/>
              <p:cNvSpPr/>
              <p:nvPr/>
            </p:nvSpPr>
            <p:spPr bwMode="auto">
              <a:xfrm>
                <a:off x="702" y="1363"/>
                <a:ext cx="13" cy="10"/>
              </a:xfrm>
              <a:custGeom>
                <a:avLst/>
                <a:gdLst>
                  <a:gd name="T0" fmla="*/ 9 w 12"/>
                  <a:gd name="T1" fmla="*/ 0 h 10"/>
                  <a:gd name="T2" fmla="*/ 0 w 12"/>
                  <a:gd name="T3" fmla="*/ 7 h 10"/>
                  <a:gd name="T4" fmla="*/ 2 w 12"/>
                  <a:gd name="T5" fmla="*/ 10 h 10"/>
                  <a:gd name="T6" fmla="*/ 12 w 12"/>
                  <a:gd name="T7" fmla="*/ 1 h 10"/>
                  <a:gd name="T8" fmla="*/ 9 w 12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0">
                    <a:moveTo>
                      <a:pt x="9" y="0"/>
                    </a:moveTo>
                    <a:cubicBezTo>
                      <a:pt x="4" y="0"/>
                      <a:pt x="0" y="2"/>
                      <a:pt x="0" y="7"/>
                    </a:cubicBezTo>
                    <a:cubicBezTo>
                      <a:pt x="0" y="8"/>
                      <a:pt x="1" y="9"/>
                      <a:pt x="2" y="10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1" y="1"/>
                      <a:pt x="10" y="0"/>
                      <a:pt x="9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52" name="Freeform 619"/>
              <p:cNvSpPr/>
              <p:nvPr/>
            </p:nvSpPr>
            <p:spPr bwMode="auto">
              <a:xfrm>
                <a:off x="394" y="1438"/>
                <a:ext cx="242" cy="242"/>
              </a:xfrm>
              <a:custGeom>
                <a:avLst/>
                <a:gdLst>
                  <a:gd name="T0" fmla="*/ 230 w 241"/>
                  <a:gd name="T1" fmla="*/ 0 h 241"/>
                  <a:gd name="T2" fmla="*/ 0 w 241"/>
                  <a:gd name="T3" fmla="*/ 231 h 241"/>
                  <a:gd name="T4" fmla="*/ 2 w 241"/>
                  <a:gd name="T5" fmla="*/ 234 h 241"/>
                  <a:gd name="T6" fmla="*/ 5 w 241"/>
                  <a:gd name="T7" fmla="*/ 234 h 241"/>
                  <a:gd name="T8" fmla="*/ 5 w 241"/>
                  <a:gd name="T9" fmla="*/ 237 h 241"/>
                  <a:gd name="T10" fmla="*/ 6 w 241"/>
                  <a:gd name="T11" fmla="*/ 241 h 241"/>
                  <a:gd name="T12" fmla="*/ 241 w 241"/>
                  <a:gd name="T13" fmla="*/ 5 h 241"/>
                  <a:gd name="T14" fmla="*/ 230 w 241"/>
                  <a:gd name="T15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1" h="241">
                    <a:moveTo>
                      <a:pt x="230" y="0"/>
                    </a:moveTo>
                    <a:cubicBezTo>
                      <a:pt x="0" y="231"/>
                      <a:pt x="0" y="231"/>
                      <a:pt x="0" y="231"/>
                    </a:cubicBezTo>
                    <a:cubicBezTo>
                      <a:pt x="1" y="232"/>
                      <a:pt x="1" y="233"/>
                      <a:pt x="2" y="234"/>
                    </a:cubicBezTo>
                    <a:cubicBezTo>
                      <a:pt x="5" y="234"/>
                      <a:pt x="5" y="234"/>
                      <a:pt x="5" y="234"/>
                    </a:cubicBezTo>
                    <a:cubicBezTo>
                      <a:pt x="5" y="237"/>
                      <a:pt x="5" y="237"/>
                      <a:pt x="5" y="237"/>
                    </a:cubicBezTo>
                    <a:cubicBezTo>
                      <a:pt x="5" y="238"/>
                      <a:pt x="5" y="240"/>
                      <a:pt x="6" y="241"/>
                    </a:cubicBezTo>
                    <a:cubicBezTo>
                      <a:pt x="241" y="5"/>
                      <a:pt x="241" y="5"/>
                      <a:pt x="241" y="5"/>
                    </a:cubicBezTo>
                    <a:cubicBezTo>
                      <a:pt x="238" y="3"/>
                      <a:pt x="234" y="2"/>
                      <a:pt x="23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53" name="Freeform 620"/>
              <p:cNvSpPr/>
              <p:nvPr/>
            </p:nvSpPr>
            <p:spPr bwMode="auto">
              <a:xfrm>
                <a:off x="704" y="1365"/>
                <a:ext cx="38" cy="34"/>
              </a:xfrm>
              <a:custGeom>
                <a:avLst/>
                <a:gdLst>
                  <a:gd name="T0" fmla="*/ 35 w 37"/>
                  <a:gd name="T1" fmla="*/ 0 h 33"/>
                  <a:gd name="T2" fmla="*/ 27 w 37"/>
                  <a:gd name="T3" fmla="*/ 3 h 33"/>
                  <a:gd name="T4" fmla="*/ 21 w 37"/>
                  <a:gd name="T5" fmla="*/ 2 h 33"/>
                  <a:gd name="T6" fmla="*/ 0 w 37"/>
                  <a:gd name="T7" fmla="*/ 23 h 33"/>
                  <a:gd name="T8" fmla="*/ 5 w 37"/>
                  <a:gd name="T9" fmla="*/ 30 h 33"/>
                  <a:gd name="T10" fmla="*/ 5 w 37"/>
                  <a:gd name="T11" fmla="*/ 33 h 33"/>
                  <a:gd name="T12" fmla="*/ 37 w 37"/>
                  <a:gd name="T13" fmla="*/ 1 h 33"/>
                  <a:gd name="T14" fmla="*/ 35 w 37"/>
                  <a:gd name="T15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" h="33">
                    <a:moveTo>
                      <a:pt x="35" y="0"/>
                    </a:moveTo>
                    <a:cubicBezTo>
                      <a:pt x="32" y="0"/>
                      <a:pt x="32" y="3"/>
                      <a:pt x="27" y="3"/>
                    </a:cubicBezTo>
                    <a:cubicBezTo>
                      <a:pt x="25" y="3"/>
                      <a:pt x="23" y="3"/>
                      <a:pt x="21" y="2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2" y="25"/>
                      <a:pt x="4" y="28"/>
                      <a:pt x="5" y="30"/>
                    </a:cubicBezTo>
                    <a:cubicBezTo>
                      <a:pt x="5" y="31"/>
                      <a:pt x="5" y="32"/>
                      <a:pt x="5" y="33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36" y="0"/>
                      <a:pt x="36" y="0"/>
                      <a:pt x="35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54" name="Freeform 621"/>
              <p:cNvSpPr/>
              <p:nvPr/>
            </p:nvSpPr>
            <p:spPr bwMode="auto">
              <a:xfrm>
                <a:off x="698" y="1407"/>
                <a:ext cx="2" cy="2"/>
              </a:xfrm>
              <a:custGeom>
                <a:avLst/>
                <a:gdLst>
                  <a:gd name="T0" fmla="*/ 0 w 2"/>
                  <a:gd name="T1" fmla="*/ 1 h 2"/>
                  <a:gd name="T2" fmla="*/ 1 w 2"/>
                  <a:gd name="T3" fmla="*/ 2 h 2"/>
                  <a:gd name="T4" fmla="*/ 2 w 2"/>
                  <a:gd name="T5" fmla="*/ 0 h 2"/>
                  <a:gd name="T6" fmla="*/ 0 w 2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0" y="1"/>
                      <a:pt x="1" y="2"/>
                      <a:pt x="1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55" name="Freeform 622"/>
              <p:cNvSpPr/>
              <p:nvPr/>
            </p:nvSpPr>
            <p:spPr bwMode="auto">
              <a:xfrm>
                <a:off x="404" y="1448"/>
                <a:ext cx="254" cy="253"/>
              </a:xfrm>
              <a:custGeom>
                <a:avLst/>
                <a:gdLst>
                  <a:gd name="T0" fmla="*/ 9 w 253"/>
                  <a:gd name="T1" fmla="*/ 237 h 252"/>
                  <a:gd name="T2" fmla="*/ 10 w 253"/>
                  <a:gd name="T3" fmla="*/ 233 h 252"/>
                  <a:gd name="T4" fmla="*/ 17 w 253"/>
                  <a:gd name="T5" fmla="*/ 237 h 252"/>
                  <a:gd name="T6" fmla="*/ 253 w 253"/>
                  <a:gd name="T7" fmla="*/ 1 h 252"/>
                  <a:gd name="T8" fmla="*/ 243 w 253"/>
                  <a:gd name="T9" fmla="*/ 1 h 252"/>
                  <a:gd name="T10" fmla="*/ 240 w 253"/>
                  <a:gd name="T11" fmla="*/ 0 h 252"/>
                  <a:gd name="T12" fmla="*/ 0 w 253"/>
                  <a:gd name="T13" fmla="*/ 240 h 252"/>
                  <a:gd name="T14" fmla="*/ 3 w 253"/>
                  <a:gd name="T15" fmla="*/ 252 h 252"/>
                  <a:gd name="T16" fmla="*/ 11 w 253"/>
                  <a:gd name="T17" fmla="*/ 244 h 252"/>
                  <a:gd name="T18" fmla="*/ 9 w 253"/>
                  <a:gd name="T19" fmla="*/ 237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3" h="252">
                    <a:moveTo>
                      <a:pt x="9" y="237"/>
                    </a:moveTo>
                    <a:cubicBezTo>
                      <a:pt x="9" y="236"/>
                      <a:pt x="9" y="234"/>
                      <a:pt x="10" y="233"/>
                    </a:cubicBezTo>
                    <a:cubicBezTo>
                      <a:pt x="12" y="236"/>
                      <a:pt x="15" y="236"/>
                      <a:pt x="17" y="237"/>
                    </a:cubicBezTo>
                    <a:cubicBezTo>
                      <a:pt x="253" y="1"/>
                      <a:pt x="253" y="1"/>
                      <a:pt x="253" y="1"/>
                    </a:cubicBezTo>
                    <a:cubicBezTo>
                      <a:pt x="243" y="1"/>
                      <a:pt x="243" y="1"/>
                      <a:pt x="243" y="1"/>
                    </a:cubicBezTo>
                    <a:cubicBezTo>
                      <a:pt x="242" y="1"/>
                      <a:pt x="241" y="0"/>
                      <a:pt x="240" y="0"/>
                    </a:cubicBezTo>
                    <a:cubicBezTo>
                      <a:pt x="0" y="240"/>
                      <a:pt x="0" y="240"/>
                      <a:pt x="0" y="240"/>
                    </a:cubicBezTo>
                    <a:cubicBezTo>
                      <a:pt x="1" y="243"/>
                      <a:pt x="1" y="249"/>
                      <a:pt x="3" y="252"/>
                    </a:cubicBezTo>
                    <a:cubicBezTo>
                      <a:pt x="11" y="244"/>
                      <a:pt x="11" y="244"/>
                      <a:pt x="11" y="244"/>
                    </a:cubicBezTo>
                    <a:cubicBezTo>
                      <a:pt x="10" y="242"/>
                      <a:pt x="9" y="240"/>
                      <a:pt x="9" y="23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56" name="Freeform 623"/>
              <p:cNvSpPr/>
              <p:nvPr/>
            </p:nvSpPr>
            <p:spPr bwMode="auto">
              <a:xfrm>
                <a:off x="414" y="1702"/>
                <a:ext cx="14" cy="15"/>
              </a:xfrm>
              <a:custGeom>
                <a:avLst/>
                <a:gdLst>
                  <a:gd name="T0" fmla="*/ 14 w 14"/>
                  <a:gd name="T1" fmla="*/ 7 h 14"/>
                  <a:gd name="T2" fmla="*/ 12 w 14"/>
                  <a:gd name="T3" fmla="*/ 5 h 14"/>
                  <a:gd name="T4" fmla="*/ 5 w 14"/>
                  <a:gd name="T5" fmla="*/ 0 h 14"/>
                  <a:gd name="T6" fmla="*/ 0 w 14"/>
                  <a:gd name="T7" fmla="*/ 6 h 14"/>
                  <a:gd name="T8" fmla="*/ 6 w 14"/>
                  <a:gd name="T9" fmla="*/ 14 h 14"/>
                  <a:gd name="T10" fmla="*/ 14 w 14"/>
                  <a:gd name="T11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4">
                    <a:moveTo>
                      <a:pt x="14" y="7"/>
                    </a:moveTo>
                    <a:cubicBezTo>
                      <a:pt x="13" y="6"/>
                      <a:pt x="13" y="6"/>
                      <a:pt x="12" y="5"/>
                    </a:cubicBezTo>
                    <a:cubicBezTo>
                      <a:pt x="10" y="3"/>
                      <a:pt x="7" y="2"/>
                      <a:pt x="5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2" y="8"/>
                      <a:pt x="4" y="11"/>
                      <a:pt x="6" y="14"/>
                    </a:cubicBezTo>
                    <a:lnTo>
                      <a:pt x="14" y="7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57" name="Freeform 624"/>
              <p:cNvSpPr/>
              <p:nvPr/>
            </p:nvSpPr>
            <p:spPr bwMode="auto">
              <a:xfrm>
                <a:off x="706" y="1372"/>
                <a:ext cx="52" cy="54"/>
              </a:xfrm>
              <a:custGeom>
                <a:avLst/>
                <a:gdLst>
                  <a:gd name="T0" fmla="*/ 52 w 52"/>
                  <a:gd name="T1" fmla="*/ 7 h 53"/>
                  <a:gd name="T2" fmla="*/ 51 w 52"/>
                  <a:gd name="T3" fmla="*/ 4 h 53"/>
                  <a:gd name="T4" fmla="*/ 44 w 52"/>
                  <a:gd name="T5" fmla="*/ 0 h 53"/>
                  <a:gd name="T6" fmla="*/ 0 w 52"/>
                  <a:gd name="T7" fmla="*/ 44 h 53"/>
                  <a:gd name="T8" fmla="*/ 6 w 52"/>
                  <a:gd name="T9" fmla="*/ 53 h 53"/>
                  <a:gd name="T10" fmla="*/ 52 w 52"/>
                  <a:gd name="T11" fmla="*/ 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2" h="53">
                    <a:moveTo>
                      <a:pt x="52" y="7"/>
                    </a:moveTo>
                    <a:cubicBezTo>
                      <a:pt x="52" y="6"/>
                      <a:pt x="51" y="5"/>
                      <a:pt x="51" y="4"/>
                    </a:cubicBezTo>
                    <a:cubicBezTo>
                      <a:pt x="48" y="3"/>
                      <a:pt x="46" y="2"/>
                      <a:pt x="44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2" y="46"/>
                      <a:pt x="4" y="49"/>
                      <a:pt x="6" y="53"/>
                    </a:cubicBezTo>
                    <a:lnTo>
                      <a:pt x="52" y="7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58" name="Freeform 625"/>
              <p:cNvSpPr/>
              <p:nvPr/>
            </p:nvSpPr>
            <p:spPr bwMode="auto">
              <a:xfrm>
                <a:off x="429" y="1452"/>
                <a:ext cx="243" cy="252"/>
              </a:xfrm>
              <a:custGeom>
                <a:avLst/>
                <a:gdLst>
                  <a:gd name="T0" fmla="*/ 239 w 242"/>
                  <a:gd name="T1" fmla="*/ 0 h 251"/>
                  <a:gd name="T2" fmla="*/ 0 w 242"/>
                  <a:gd name="T3" fmla="*/ 240 h 251"/>
                  <a:gd name="T4" fmla="*/ 1 w 242"/>
                  <a:gd name="T5" fmla="*/ 245 h 251"/>
                  <a:gd name="T6" fmla="*/ 4 w 242"/>
                  <a:gd name="T7" fmla="*/ 251 h 251"/>
                  <a:gd name="T8" fmla="*/ 242 w 242"/>
                  <a:gd name="T9" fmla="*/ 13 h 251"/>
                  <a:gd name="T10" fmla="*/ 239 w 242"/>
                  <a:gd name="T11" fmla="*/ 0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2" h="251">
                    <a:moveTo>
                      <a:pt x="239" y="0"/>
                    </a:moveTo>
                    <a:cubicBezTo>
                      <a:pt x="0" y="240"/>
                      <a:pt x="0" y="240"/>
                      <a:pt x="0" y="240"/>
                    </a:cubicBezTo>
                    <a:cubicBezTo>
                      <a:pt x="0" y="242"/>
                      <a:pt x="0" y="244"/>
                      <a:pt x="1" y="245"/>
                    </a:cubicBezTo>
                    <a:cubicBezTo>
                      <a:pt x="3" y="246"/>
                      <a:pt x="3" y="248"/>
                      <a:pt x="4" y="251"/>
                    </a:cubicBezTo>
                    <a:cubicBezTo>
                      <a:pt x="242" y="13"/>
                      <a:pt x="242" y="13"/>
                      <a:pt x="242" y="13"/>
                    </a:cubicBezTo>
                    <a:cubicBezTo>
                      <a:pt x="242" y="8"/>
                      <a:pt x="242" y="4"/>
                      <a:pt x="239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59" name="Freeform 626"/>
              <p:cNvSpPr/>
              <p:nvPr/>
            </p:nvSpPr>
            <p:spPr bwMode="auto">
              <a:xfrm>
                <a:off x="415" y="1721"/>
                <a:ext cx="2" cy="0"/>
              </a:xfrm>
              <a:custGeom>
                <a:avLst/>
                <a:gdLst>
                  <a:gd name="T0" fmla="*/ 0 w 2"/>
                  <a:gd name="T1" fmla="*/ 1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60" name="Freeform 627"/>
              <p:cNvSpPr/>
              <p:nvPr/>
            </p:nvSpPr>
            <p:spPr bwMode="auto">
              <a:xfrm>
                <a:off x="439" y="1535"/>
                <a:ext cx="188" cy="184"/>
              </a:xfrm>
              <a:custGeom>
                <a:avLst/>
                <a:gdLst>
                  <a:gd name="T0" fmla="*/ 187 w 187"/>
                  <a:gd name="T1" fmla="*/ 0 h 182"/>
                  <a:gd name="T2" fmla="*/ 175 w 187"/>
                  <a:gd name="T3" fmla="*/ 6 h 182"/>
                  <a:gd name="T4" fmla="*/ 167 w 187"/>
                  <a:gd name="T5" fmla="*/ 9 h 182"/>
                  <a:gd name="T6" fmla="*/ 167 w 187"/>
                  <a:gd name="T7" fmla="*/ 9 h 182"/>
                  <a:gd name="T8" fmla="*/ 0 w 187"/>
                  <a:gd name="T9" fmla="*/ 176 h 182"/>
                  <a:gd name="T10" fmla="*/ 5 w 187"/>
                  <a:gd name="T11" fmla="*/ 181 h 182"/>
                  <a:gd name="T12" fmla="*/ 8 w 187"/>
                  <a:gd name="T13" fmla="*/ 181 h 182"/>
                  <a:gd name="T14" fmla="*/ 8 w 187"/>
                  <a:gd name="T15" fmla="*/ 182 h 182"/>
                  <a:gd name="T16" fmla="*/ 186 w 187"/>
                  <a:gd name="T17" fmla="*/ 4 h 182"/>
                  <a:gd name="T18" fmla="*/ 187 w 187"/>
                  <a:gd name="T19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7" h="182">
                    <a:moveTo>
                      <a:pt x="187" y="0"/>
                    </a:moveTo>
                    <a:cubicBezTo>
                      <a:pt x="183" y="1"/>
                      <a:pt x="178" y="6"/>
                      <a:pt x="175" y="6"/>
                    </a:cubicBezTo>
                    <a:cubicBezTo>
                      <a:pt x="172" y="6"/>
                      <a:pt x="172" y="9"/>
                      <a:pt x="167" y="9"/>
                    </a:cubicBezTo>
                    <a:cubicBezTo>
                      <a:pt x="167" y="9"/>
                      <a:pt x="167" y="9"/>
                      <a:pt x="167" y="9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1" y="177"/>
                      <a:pt x="3" y="179"/>
                      <a:pt x="5" y="181"/>
                    </a:cubicBezTo>
                    <a:cubicBezTo>
                      <a:pt x="6" y="180"/>
                      <a:pt x="6" y="180"/>
                      <a:pt x="8" y="181"/>
                    </a:cubicBezTo>
                    <a:cubicBezTo>
                      <a:pt x="8" y="181"/>
                      <a:pt x="8" y="182"/>
                      <a:pt x="8" y="182"/>
                    </a:cubicBezTo>
                    <a:cubicBezTo>
                      <a:pt x="186" y="4"/>
                      <a:pt x="186" y="4"/>
                      <a:pt x="186" y="4"/>
                    </a:cubicBezTo>
                    <a:cubicBezTo>
                      <a:pt x="187" y="3"/>
                      <a:pt x="187" y="2"/>
                      <a:pt x="187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61" name="Freeform 628"/>
              <p:cNvSpPr/>
              <p:nvPr/>
            </p:nvSpPr>
            <p:spPr bwMode="auto">
              <a:xfrm>
                <a:off x="692" y="1384"/>
                <a:ext cx="82" cy="83"/>
              </a:xfrm>
              <a:custGeom>
                <a:avLst/>
                <a:gdLst>
                  <a:gd name="T0" fmla="*/ 74 w 81"/>
                  <a:gd name="T1" fmla="*/ 0 h 82"/>
                  <a:gd name="T2" fmla="*/ 22 w 81"/>
                  <a:gd name="T3" fmla="*/ 52 h 82"/>
                  <a:gd name="T4" fmla="*/ 22 w 81"/>
                  <a:gd name="T5" fmla="*/ 56 h 82"/>
                  <a:gd name="T6" fmla="*/ 0 w 81"/>
                  <a:gd name="T7" fmla="*/ 74 h 82"/>
                  <a:gd name="T8" fmla="*/ 6 w 81"/>
                  <a:gd name="T9" fmla="*/ 82 h 82"/>
                  <a:gd name="T10" fmla="*/ 81 w 81"/>
                  <a:gd name="T11" fmla="*/ 7 h 82"/>
                  <a:gd name="T12" fmla="*/ 81 w 81"/>
                  <a:gd name="T13" fmla="*/ 4 h 82"/>
                  <a:gd name="T14" fmla="*/ 74 w 81"/>
                  <a:gd name="T15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1" h="82">
                    <a:moveTo>
                      <a:pt x="74" y="0"/>
                    </a:moveTo>
                    <a:cubicBezTo>
                      <a:pt x="22" y="52"/>
                      <a:pt x="22" y="52"/>
                      <a:pt x="22" y="52"/>
                    </a:cubicBezTo>
                    <a:cubicBezTo>
                      <a:pt x="22" y="53"/>
                      <a:pt x="22" y="54"/>
                      <a:pt x="22" y="56"/>
                    </a:cubicBezTo>
                    <a:cubicBezTo>
                      <a:pt x="22" y="61"/>
                      <a:pt x="6" y="73"/>
                      <a:pt x="0" y="74"/>
                    </a:cubicBezTo>
                    <a:cubicBezTo>
                      <a:pt x="3" y="76"/>
                      <a:pt x="5" y="79"/>
                      <a:pt x="6" y="82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81" y="6"/>
                      <a:pt x="81" y="5"/>
                      <a:pt x="81" y="4"/>
                    </a:cubicBezTo>
                    <a:cubicBezTo>
                      <a:pt x="80" y="1"/>
                      <a:pt x="77" y="0"/>
                      <a:pt x="74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62" name="Freeform 629"/>
              <p:cNvSpPr/>
              <p:nvPr/>
            </p:nvSpPr>
            <p:spPr bwMode="auto">
              <a:xfrm>
                <a:off x="630" y="1477"/>
                <a:ext cx="50" cy="49"/>
              </a:xfrm>
              <a:custGeom>
                <a:avLst/>
                <a:gdLst>
                  <a:gd name="T0" fmla="*/ 4 w 50"/>
                  <a:gd name="T1" fmla="*/ 49 h 49"/>
                  <a:gd name="T2" fmla="*/ 4 w 50"/>
                  <a:gd name="T3" fmla="*/ 46 h 49"/>
                  <a:gd name="T4" fmla="*/ 7 w 50"/>
                  <a:gd name="T5" fmla="*/ 46 h 49"/>
                  <a:gd name="T6" fmla="*/ 11 w 50"/>
                  <a:gd name="T7" fmla="*/ 48 h 49"/>
                  <a:gd name="T8" fmla="*/ 50 w 50"/>
                  <a:gd name="T9" fmla="*/ 9 h 49"/>
                  <a:gd name="T10" fmla="*/ 43 w 50"/>
                  <a:gd name="T11" fmla="*/ 0 h 49"/>
                  <a:gd name="T12" fmla="*/ 0 w 50"/>
                  <a:gd name="T13" fmla="*/ 44 h 49"/>
                  <a:gd name="T14" fmla="*/ 4 w 50"/>
                  <a:gd name="T15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" h="49">
                    <a:moveTo>
                      <a:pt x="4" y="49"/>
                    </a:moveTo>
                    <a:cubicBezTo>
                      <a:pt x="5" y="48"/>
                      <a:pt x="4" y="46"/>
                      <a:pt x="4" y="46"/>
                    </a:cubicBezTo>
                    <a:cubicBezTo>
                      <a:pt x="5" y="46"/>
                      <a:pt x="6" y="46"/>
                      <a:pt x="7" y="46"/>
                    </a:cubicBezTo>
                    <a:cubicBezTo>
                      <a:pt x="7" y="46"/>
                      <a:pt x="9" y="47"/>
                      <a:pt x="11" y="48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47" y="6"/>
                      <a:pt x="45" y="3"/>
                      <a:pt x="43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2" y="45"/>
                      <a:pt x="3" y="48"/>
                      <a:pt x="4" y="4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63" name="Freeform 630"/>
              <p:cNvSpPr/>
              <p:nvPr/>
            </p:nvSpPr>
            <p:spPr bwMode="auto">
              <a:xfrm>
                <a:off x="426" y="1719"/>
                <a:ext cx="12" cy="14"/>
              </a:xfrm>
              <a:custGeom>
                <a:avLst/>
                <a:gdLst>
                  <a:gd name="T0" fmla="*/ 6 w 12"/>
                  <a:gd name="T1" fmla="*/ 0 h 14"/>
                  <a:gd name="T2" fmla="*/ 6 w 12"/>
                  <a:gd name="T3" fmla="*/ 0 h 14"/>
                  <a:gd name="T4" fmla="*/ 0 w 12"/>
                  <a:gd name="T5" fmla="*/ 7 h 14"/>
                  <a:gd name="T6" fmla="*/ 2 w 12"/>
                  <a:gd name="T7" fmla="*/ 9 h 14"/>
                  <a:gd name="T8" fmla="*/ 7 w 12"/>
                  <a:gd name="T9" fmla="*/ 14 h 14"/>
                  <a:gd name="T10" fmla="*/ 12 w 12"/>
                  <a:gd name="T11" fmla="*/ 10 h 14"/>
                  <a:gd name="T12" fmla="*/ 6 w 12"/>
                  <a:gd name="T1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4">
                    <a:moveTo>
                      <a:pt x="6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7"/>
                      <a:pt x="2" y="8"/>
                      <a:pt x="2" y="9"/>
                    </a:cubicBezTo>
                    <a:cubicBezTo>
                      <a:pt x="4" y="10"/>
                      <a:pt x="6" y="12"/>
                      <a:pt x="7" y="14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0" y="7"/>
                      <a:pt x="7" y="4"/>
                      <a:pt x="6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64" name="Freeform 631"/>
              <p:cNvSpPr/>
              <p:nvPr/>
            </p:nvSpPr>
            <p:spPr bwMode="auto">
              <a:xfrm>
                <a:off x="438" y="1738"/>
                <a:ext cx="9" cy="13"/>
              </a:xfrm>
              <a:custGeom>
                <a:avLst/>
                <a:gdLst>
                  <a:gd name="T0" fmla="*/ 5 w 9"/>
                  <a:gd name="T1" fmla="*/ 0 h 13"/>
                  <a:gd name="T2" fmla="*/ 0 w 9"/>
                  <a:gd name="T3" fmla="*/ 6 h 13"/>
                  <a:gd name="T4" fmla="*/ 0 w 9"/>
                  <a:gd name="T5" fmla="*/ 6 h 13"/>
                  <a:gd name="T6" fmla="*/ 2 w 9"/>
                  <a:gd name="T7" fmla="*/ 8 h 13"/>
                  <a:gd name="T8" fmla="*/ 6 w 9"/>
                  <a:gd name="T9" fmla="*/ 13 h 13"/>
                  <a:gd name="T10" fmla="*/ 9 w 9"/>
                  <a:gd name="T11" fmla="*/ 10 h 13"/>
                  <a:gd name="T12" fmla="*/ 5 w 9"/>
                  <a:gd name="T1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3">
                    <a:moveTo>
                      <a:pt x="5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7"/>
                      <a:pt x="0" y="7"/>
                      <a:pt x="2" y="8"/>
                    </a:cubicBezTo>
                    <a:cubicBezTo>
                      <a:pt x="3" y="9"/>
                      <a:pt x="4" y="12"/>
                      <a:pt x="6" y="13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8" y="7"/>
                      <a:pt x="6" y="4"/>
                      <a:pt x="5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65" name="Freeform 632"/>
              <p:cNvSpPr/>
              <p:nvPr/>
            </p:nvSpPr>
            <p:spPr bwMode="auto">
              <a:xfrm>
                <a:off x="454" y="1541"/>
                <a:ext cx="197" cy="195"/>
              </a:xfrm>
              <a:custGeom>
                <a:avLst/>
                <a:gdLst>
                  <a:gd name="T0" fmla="*/ 180 w 196"/>
                  <a:gd name="T1" fmla="*/ 5 h 193"/>
                  <a:gd name="T2" fmla="*/ 179 w 196"/>
                  <a:gd name="T3" fmla="*/ 4 h 193"/>
                  <a:gd name="T4" fmla="*/ 0 w 196"/>
                  <a:gd name="T5" fmla="*/ 183 h 193"/>
                  <a:gd name="T6" fmla="*/ 4 w 196"/>
                  <a:gd name="T7" fmla="*/ 187 h 193"/>
                  <a:gd name="T8" fmla="*/ 5 w 196"/>
                  <a:gd name="T9" fmla="*/ 193 h 193"/>
                  <a:gd name="T10" fmla="*/ 177 w 196"/>
                  <a:gd name="T11" fmla="*/ 22 h 193"/>
                  <a:gd name="T12" fmla="*/ 179 w 196"/>
                  <a:gd name="T13" fmla="*/ 17 h 193"/>
                  <a:gd name="T14" fmla="*/ 173 w 196"/>
                  <a:gd name="T15" fmla="*/ 20 h 193"/>
                  <a:gd name="T16" fmla="*/ 191 w 196"/>
                  <a:gd name="T17" fmla="*/ 7 h 193"/>
                  <a:gd name="T18" fmla="*/ 191 w 196"/>
                  <a:gd name="T19" fmla="*/ 7 h 193"/>
                  <a:gd name="T20" fmla="*/ 196 w 196"/>
                  <a:gd name="T21" fmla="*/ 2 h 193"/>
                  <a:gd name="T22" fmla="*/ 187 w 196"/>
                  <a:gd name="T23" fmla="*/ 0 h 193"/>
                  <a:gd name="T24" fmla="*/ 180 w 196"/>
                  <a:gd name="T25" fmla="*/ 5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6" h="193">
                    <a:moveTo>
                      <a:pt x="180" y="5"/>
                    </a:moveTo>
                    <a:cubicBezTo>
                      <a:pt x="179" y="5"/>
                      <a:pt x="179" y="4"/>
                      <a:pt x="179" y="4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2" y="184"/>
                      <a:pt x="3" y="186"/>
                      <a:pt x="4" y="187"/>
                    </a:cubicBezTo>
                    <a:cubicBezTo>
                      <a:pt x="5" y="189"/>
                      <a:pt x="4" y="192"/>
                      <a:pt x="5" y="193"/>
                    </a:cubicBezTo>
                    <a:cubicBezTo>
                      <a:pt x="177" y="22"/>
                      <a:pt x="177" y="22"/>
                      <a:pt x="177" y="22"/>
                    </a:cubicBezTo>
                    <a:cubicBezTo>
                      <a:pt x="178" y="20"/>
                      <a:pt x="178" y="18"/>
                      <a:pt x="179" y="17"/>
                    </a:cubicBezTo>
                    <a:cubicBezTo>
                      <a:pt x="177" y="17"/>
                      <a:pt x="176" y="19"/>
                      <a:pt x="173" y="20"/>
                    </a:cubicBezTo>
                    <a:cubicBezTo>
                      <a:pt x="173" y="15"/>
                      <a:pt x="185" y="7"/>
                      <a:pt x="191" y="7"/>
                    </a:cubicBezTo>
                    <a:cubicBezTo>
                      <a:pt x="191" y="7"/>
                      <a:pt x="191" y="7"/>
                      <a:pt x="191" y="7"/>
                    </a:cubicBezTo>
                    <a:cubicBezTo>
                      <a:pt x="196" y="2"/>
                      <a:pt x="196" y="2"/>
                      <a:pt x="196" y="2"/>
                    </a:cubicBezTo>
                    <a:cubicBezTo>
                      <a:pt x="194" y="1"/>
                      <a:pt x="191" y="0"/>
                      <a:pt x="187" y="0"/>
                    </a:cubicBezTo>
                    <a:cubicBezTo>
                      <a:pt x="184" y="0"/>
                      <a:pt x="183" y="5"/>
                      <a:pt x="180" y="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66" name="Freeform 633"/>
              <p:cNvSpPr/>
              <p:nvPr/>
            </p:nvSpPr>
            <p:spPr bwMode="auto">
              <a:xfrm>
                <a:off x="649" y="1404"/>
                <a:ext cx="135" cy="137"/>
              </a:xfrm>
              <a:custGeom>
                <a:avLst/>
                <a:gdLst>
                  <a:gd name="T0" fmla="*/ 131 w 134"/>
                  <a:gd name="T1" fmla="*/ 5 h 137"/>
                  <a:gd name="T2" fmla="*/ 127 w 134"/>
                  <a:gd name="T3" fmla="*/ 0 h 137"/>
                  <a:gd name="T4" fmla="*/ 51 w 134"/>
                  <a:gd name="T5" fmla="*/ 75 h 137"/>
                  <a:gd name="T6" fmla="*/ 53 w 134"/>
                  <a:gd name="T7" fmla="*/ 80 h 137"/>
                  <a:gd name="T8" fmla="*/ 48 w 134"/>
                  <a:gd name="T9" fmla="*/ 87 h 137"/>
                  <a:gd name="T10" fmla="*/ 39 w 134"/>
                  <a:gd name="T11" fmla="*/ 90 h 137"/>
                  <a:gd name="T12" fmla="*/ 38 w 134"/>
                  <a:gd name="T13" fmla="*/ 89 h 137"/>
                  <a:gd name="T14" fmla="*/ 0 w 134"/>
                  <a:gd name="T15" fmla="*/ 127 h 137"/>
                  <a:gd name="T16" fmla="*/ 1 w 134"/>
                  <a:gd name="T17" fmla="*/ 129 h 137"/>
                  <a:gd name="T18" fmla="*/ 4 w 134"/>
                  <a:gd name="T19" fmla="*/ 136 h 137"/>
                  <a:gd name="T20" fmla="*/ 4 w 134"/>
                  <a:gd name="T21" fmla="*/ 137 h 137"/>
                  <a:gd name="T22" fmla="*/ 134 w 134"/>
                  <a:gd name="T23" fmla="*/ 7 h 137"/>
                  <a:gd name="T24" fmla="*/ 131 w 134"/>
                  <a:gd name="T25" fmla="*/ 5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4" h="137">
                    <a:moveTo>
                      <a:pt x="131" y="5"/>
                    </a:moveTo>
                    <a:cubicBezTo>
                      <a:pt x="129" y="5"/>
                      <a:pt x="128" y="3"/>
                      <a:pt x="127" y="0"/>
                    </a:cubicBezTo>
                    <a:cubicBezTo>
                      <a:pt x="51" y="75"/>
                      <a:pt x="51" y="75"/>
                      <a:pt x="51" y="75"/>
                    </a:cubicBezTo>
                    <a:cubicBezTo>
                      <a:pt x="51" y="77"/>
                      <a:pt x="52" y="79"/>
                      <a:pt x="53" y="80"/>
                    </a:cubicBezTo>
                    <a:cubicBezTo>
                      <a:pt x="52" y="82"/>
                      <a:pt x="48" y="84"/>
                      <a:pt x="48" y="87"/>
                    </a:cubicBezTo>
                    <a:cubicBezTo>
                      <a:pt x="44" y="87"/>
                      <a:pt x="42" y="92"/>
                      <a:pt x="39" y="90"/>
                    </a:cubicBezTo>
                    <a:cubicBezTo>
                      <a:pt x="39" y="90"/>
                      <a:pt x="38" y="89"/>
                      <a:pt x="38" y="89"/>
                    </a:cubicBezTo>
                    <a:cubicBezTo>
                      <a:pt x="0" y="127"/>
                      <a:pt x="0" y="127"/>
                      <a:pt x="0" y="127"/>
                    </a:cubicBezTo>
                    <a:cubicBezTo>
                      <a:pt x="1" y="128"/>
                      <a:pt x="1" y="129"/>
                      <a:pt x="1" y="129"/>
                    </a:cubicBezTo>
                    <a:cubicBezTo>
                      <a:pt x="3" y="132"/>
                      <a:pt x="1" y="134"/>
                      <a:pt x="4" y="136"/>
                    </a:cubicBezTo>
                    <a:cubicBezTo>
                      <a:pt x="4" y="137"/>
                      <a:pt x="4" y="137"/>
                      <a:pt x="4" y="137"/>
                    </a:cubicBezTo>
                    <a:cubicBezTo>
                      <a:pt x="134" y="7"/>
                      <a:pt x="134" y="7"/>
                      <a:pt x="134" y="7"/>
                    </a:cubicBezTo>
                    <a:cubicBezTo>
                      <a:pt x="133" y="6"/>
                      <a:pt x="132" y="5"/>
                      <a:pt x="131" y="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67" name="Freeform 634"/>
              <p:cNvSpPr/>
              <p:nvPr/>
            </p:nvSpPr>
            <p:spPr bwMode="auto">
              <a:xfrm>
                <a:off x="452" y="1754"/>
                <a:ext cx="4" cy="7"/>
              </a:xfrm>
              <a:custGeom>
                <a:avLst/>
                <a:gdLst>
                  <a:gd name="T0" fmla="*/ 2 w 4"/>
                  <a:gd name="T1" fmla="*/ 7 h 7"/>
                  <a:gd name="T2" fmla="*/ 4 w 4"/>
                  <a:gd name="T3" fmla="*/ 3 h 7"/>
                  <a:gd name="T4" fmla="*/ 3 w 4"/>
                  <a:gd name="T5" fmla="*/ 0 h 7"/>
                  <a:gd name="T6" fmla="*/ 0 w 4"/>
                  <a:gd name="T7" fmla="*/ 4 h 7"/>
                  <a:gd name="T8" fmla="*/ 2 w 4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7">
                    <a:moveTo>
                      <a:pt x="2" y="7"/>
                    </a:moveTo>
                    <a:cubicBezTo>
                      <a:pt x="3" y="7"/>
                      <a:pt x="4" y="4"/>
                      <a:pt x="4" y="3"/>
                    </a:cubicBezTo>
                    <a:cubicBezTo>
                      <a:pt x="4" y="2"/>
                      <a:pt x="4" y="1"/>
                      <a:pt x="3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5"/>
                      <a:pt x="2" y="7"/>
                      <a:pt x="2" y="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68" name="Freeform 635"/>
              <p:cNvSpPr/>
              <p:nvPr/>
            </p:nvSpPr>
            <p:spPr bwMode="auto">
              <a:xfrm>
                <a:off x="663" y="1394"/>
                <a:ext cx="158" cy="155"/>
              </a:xfrm>
              <a:custGeom>
                <a:avLst/>
                <a:gdLst>
                  <a:gd name="T0" fmla="*/ 153 w 157"/>
                  <a:gd name="T1" fmla="*/ 1 h 154"/>
                  <a:gd name="T2" fmla="*/ 151 w 157"/>
                  <a:gd name="T3" fmla="*/ 0 h 154"/>
                  <a:gd name="T4" fmla="*/ 140 w 157"/>
                  <a:gd name="T5" fmla="*/ 10 h 154"/>
                  <a:gd name="T6" fmla="*/ 133 w 157"/>
                  <a:gd name="T7" fmla="*/ 17 h 154"/>
                  <a:gd name="T8" fmla="*/ 0 w 157"/>
                  <a:gd name="T9" fmla="*/ 151 h 154"/>
                  <a:gd name="T10" fmla="*/ 11 w 157"/>
                  <a:gd name="T11" fmla="*/ 154 h 154"/>
                  <a:gd name="T12" fmla="*/ 157 w 157"/>
                  <a:gd name="T13" fmla="*/ 8 h 154"/>
                  <a:gd name="T14" fmla="*/ 153 w 157"/>
                  <a:gd name="T15" fmla="*/ 1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7" h="154">
                    <a:moveTo>
                      <a:pt x="153" y="1"/>
                    </a:moveTo>
                    <a:cubicBezTo>
                      <a:pt x="153" y="1"/>
                      <a:pt x="152" y="1"/>
                      <a:pt x="151" y="0"/>
                    </a:cubicBezTo>
                    <a:cubicBezTo>
                      <a:pt x="140" y="10"/>
                      <a:pt x="140" y="10"/>
                      <a:pt x="140" y="10"/>
                    </a:cubicBezTo>
                    <a:cubicBezTo>
                      <a:pt x="138" y="13"/>
                      <a:pt x="136" y="16"/>
                      <a:pt x="133" y="17"/>
                    </a:cubicBezTo>
                    <a:cubicBezTo>
                      <a:pt x="0" y="151"/>
                      <a:pt x="0" y="151"/>
                      <a:pt x="0" y="151"/>
                    </a:cubicBezTo>
                    <a:cubicBezTo>
                      <a:pt x="4" y="152"/>
                      <a:pt x="8" y="153"/>
                      <a:pt x="11" y="154"/>
                    </a:cubicBezTo>
                    <a:cubicBezTo>
                      <a:pt x="157" y="8"/>
                      <a:pt x="157" y="8"/>
                      <a:pt x="157" y="8"/>
                    </a:cubicBezTo>
                    <a:cubicBezTo>
                      <a:pt x="155" y="6"/>
                      <a:pt x="153" y="4"/>
                      <a:pt x="153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69" name="Freeform 636"/>
              <p:cNvSpPr/>
              <p:nvPr/>
            </p:nvSpPr>
            <p:spPr bwMode="auto">
              <a:xfrm>
                <a:off x="467" y="1582"/>
                <a:ext cx="166" cy="168"/>
              </a:xfrm>
              <a:custGeom>
                <a:avLst/>
                <a:gdLst>
                  <a:gd name="T0" fmla="*/ 160 w 165"/>
                  <a:gd name="T1" fmla="*/ 4 h 167"/>
                  <a:gd name="T2" fmla="*/ 160 w 165"/>
                  <a:gd name="T3" fmla="*/ 0 h 167"/>
                  <a:gd name="T4" fmla="*/ 0 w 165"/>
                  <a:gd name="T5" fmla="*/ 160 h 167"/>
                  <a:gd name="T6" fmla="*/ 3 w 165"/>
                  <a:gd name="T7" fmla="*/ 162 h 167"/>
                  <a:gd name="T8" fmla="*/ 8 w 165"/>
                  <a:gd name="T9" fmla="*/ 167 h 167"/>
                  <a:gd name="T10" fmla="*/ 165 w 165"/>
                  <a:gd name="T11" fmla="*/ 9 h 167"/>
                  <a:gd name="T12" fmla="*/ 160 w 165"/>
                  <a:gd name="T13" fmla="*/ 4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167">
                    <a:moveTo>
                      <a:pt x="160" y="4"/>
                    </a:moveTo>
                    <a:cubicBezTo>
                      <a:pt x="160" y="3"/>
                      <a:pt x="160" y="1"/>
                      <a:pt x="160" y="0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1" y="160"/>
                      <a:pt x="2" y="161"/>
                      <a:pt x="3" y="162"/>
                    </a:cubicBezTo>
                    <a:cubicBezTo>
                      <a:pt x="4" y="163"/>
                      <a:pt x="6" y="165"/>
                      <a:pt x="8" y="167"/>
                    </a:cubicBezTo>
                    <a:cubicBezTo>
                      <a:pt x="165" y="9"/>
                      <a:pt x="165" y="9"/>
                      <a:pt x="165" y="9"/>
                    </a:cubicBezTo>
                    <a:cubicBezTo>
                      <a:pt x="162" y="9"/>
                      <a:pt x="160" y="7"/>
                      <a:pt x="160" y="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70" name="Freeform 637"/>
              <p:cNvSpPr/>
              <p:nvPr/>
            </p:nvSpPr>
            <p:spPr bwMode="auto">
              <a:xfrm>
                <a:off x="640" y="1553"/>
                <a:ext cx="25" cy="32"/>
              </a:xfrm>
              <a:custGeom>
                <a:avLst/>
                <a:gdLst>
                  <a:gd name="T0" fmla="*/ 17 w 25"/>
                  <a:gd name="T1" fmla="*/ 0 h 32"/>
                  <a:gd name="T2" fmla="*/ 1 w 25"/>
                  <a:gd name="T3" fmla="*/ 16 h 32"/>
                  <a:gd name="T4" fmla="*/ 1 w 25"/>
                  <a:gd name="T5" fmla="*/ 18 h 32"/>
                  <a:gd name="T6" fmla="*/ 1 w 25"/>
                  <a:gd name="T7" fmla="*/ 27 h 32"/>
                  <a:gd name="T8" fmla="*/ 0 w 25"/>
                  <a:gd name="T9" fmla="*/ 32 h 32"/>
                  <a:gd name="T10" fmla="*/ 25 w 25"/>
                  <a:gd name="T11" fmla="*/ 6 h 32"/>
                  <a:gd name="T12" fmla="*/ 17 w 25"/>
                  <a:gd name="T1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32">
                    <a:moveTo>
                      <a:pt x="17" y="0"/>
                    </a:moveTo>
                    <a:cubicBezTo>
                      <a:pt x="1" y="16"/>
                      <a:pt x="1" y="16"/>
                      <a:pt x="1" y="16"/>
                    </a:cubicBezTo>
                    <a:cubicBezTo>
                      <a:pt x="1" y="17"/>
                      <a:pt x="1" y="17"/>
                      <a:pt x="1" y="18"/>
                    </a:cubicBezTo>
                    <a:cubicBezTo>
                      <a:pt x="1" y="18"/>
                      <a:pt x="1" y="23"/>
                      <a:pt x="1" y="27"/>
                    </a:cubicBezTo>
                    <a:cubicBezTo>
                      <a:pt x="1" y="28"/>
                      <a:pt x="1" y="30"/>
                      <a:pt x="0" y="32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4"/>
                      <a:pt x="20" y="1"/>
                      <a:pt x="17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71" name="Freeform 638"/>
              <p:cNvSpPr/>
              <p:nvPr/>
            </p:nvSpPr>
            <p:spPr bwMode="auto">
              <a:xfrm>
                <a:off x="481" y="1411"/>
                <a:ext cx="351" cy="355"/>
              </a:xfrm>
              <a:custGeom>
                <a:avLst/>
                <a:gdLst>
                  <a:gd name="T0" fmla="*/ 183 w 349"/>
                  <a:gd name="T1" fmla="*/ 174 h 353"/>
                  <a:gd name="T2" fmla="*/ 184 w 349"/>
                  <a:gd name="T3" fmla="*/ 175 h 353"/>
                  <a:gd name="T4" fmla="*/ 349 w 349"/>
                  <a:gd name="T5" fmla="*/ 10 h 353"/>
                  <a:gd name="T6" fmla="*/ 344 w 349"/>
                  <a:gd name="T7" fmla="*/ 1 h 353"/>
                  <a:gd name="T8" fmla="*/ 344 w 349"/>
                  <a:gd name="T9" fmla="*/ 0 h 353"/>
                  <a:gd name="T10" fmla="*/ 203 w 349"/>
                  <a:gd name="T11" fmla="*/ 141 h 353"/>
                  <a:gd name="T12" fmla="*/ 207 w 349"/>
                  <a:gd name="T13" fmla="*/ 148 h 353"/>
                  <a:gd name="T14" fmla="*/ 204 w 349"/>
                  <a:gd name="T15" fmla="*/ 151 h 353"/>
                  <a:gd name="T16" fmla="*/ 197 w 349"/>
                  <a:gd name="T17" fmla="*/ 147 h 353"/>
                  <a:gd name="T18" fmla="*/ 196 w 349"/>
                  <a:gd name="T19" fmla="*/ 148 h 353"/>
                  <a:gd name="T20" fmla="*/ 189 w 349"/>
                  <a:gd name="T21" fmla="*/ 165 h 353"/>
                  <a:gd name="T22" fmla="*/ 186 w 349"/>
                  <a:gd name="T23" fmla="*/ 158 h 353"/>
                  <a:gd name="T24" fmla="*/ 0 w 349"/>
                  <a:gd name="T25" fmla="*/ 344 h 353"/>
                  <a:gd name="T26" fmla="*/ 6 w 349"/>
                  <a:gd name="T27" fmla="*/ 353 h 353"/>
                  <a:gd name="T28" fmla="*/ 183 w 349"/>
                  <a:gd name="T29" fmla="*/ 176 h 353"/>
                  <a:gd name="T30" fmla="*/ 183 w 349"/>
                  <a:gd name="T31" fmla="*/ 174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49" h="353">
                    <a:moveTo>
                      <a:pt x="183" y="174"/>
                    </a:moveTo>
                    <a:cubicBezTo>
                      <a:pt x="183" y="174"/>
                      <a:pt x="184" y="175"/>
                      <a:pt x="184" y="175"/>
                    </a:cubicBezTo>
                    <a:cubicBezTo>
                      <a:pt x="349" y="10"/>
                      <a:pt x="349" y="10"/>
                      <a:pt x="349" y="10"/>
                    </a:cubicBezTo>
                    <a:cubicBezTo>
                      <a:pt x="346" y="8"/>
                      <a:pt x="342" y="4"/>
                      <a:pt x="344" y="1"/>
                    </a:cubicBezTo>
                    <a:cubicBezTo>
                      <a:pt x="344" y="1"/>
                      <a:pt x="344" y="1"/>
                      <a:pt x="344" y="0"/>
                    </a:cubicBezTo>
                    <a:cubicBezTo>
                      <a:pt x="203" y="141"/>
                      <a:pt x="203" y="141"/>
                      <a:pt x="203" y="141"/>
                    </a:cubicBezTo>
                    <a:cubicBezTo>
                      <a:pt x="206" y="143"/>
                      <a:pt x="207" y="145"/>
                      <a:pt x="207" y="148"/>
                    </a:cubicBezTo>
                    <a:cubicBezTo>
                      <a:pt x="207" y="150"/>
                      <a:pt x="206" y="151"/>
                      <a:pt x="204" y="151"/>
                    </a:cubicBezTo>
                    <a:cubicBezTo>
                      <a:pt x="202" y="151"/>
                      <a:pt x="199" y="148"/>
                      <a:pt x="197" y="147"/>
                    </a:cubicBezTo>
                    <a:cubicBezTo>
                      <a:pt x="196" y="148"/>
                      <a:pt x="196" y="148"/>
                      <a:pt x="196" y="148"/>
                    </a:cubicBezTo>
                    <a:cubicBezTo>
                      <a:pt x="195" y="153"/>
                      <a:pt x="193" y="165"/>
                      <a:pt x="189" y="165"/>
                    </a:cubicBezTo>
                    <a:cubicBezTo>
                      <a:pt x="187" y="163"/>
                      <a:pt x="187" y="161"/>
                      <a:pt x="186" y="158"/>
                    </a:cubicBezTo>
                    <a:cubicBezTo>
                      <a:pt x="0" y="344"/>
                      <a:pt x="0" y="344"/>
                      <a:pt x="0" y="344"/>
                    </a:cubicBezTo>
                    <a:cubicBezTo>
                      <a:pt x="3" y="347"/>
                      <a:pt x="5" y="350"/>
                      <a:pt x="6" y="353"/>
                    </a:cubicBezTo>
                    <a:cubicBezTo>
                      <a:pt x="183" y="176"/>
                      <a:pt x="183" y="176"/>
                      <a:pt x="183" y="176"/>
                    </a:cubicBezTo>
                    <a:cubicBezTo>
                      <a:pt x="183" y="175"/>
                      <a:pt x="183" y="175"/>
                      <a:pt x="183" y="17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72" name="Freeform 639"/>
              <p:cNvSpPr/>
              <p:nvPr/>
            </p:nvSpPr>
            <p:spPr bwMode="auto">
              <a:xfrm>
                <a:off x="692" y="1430"/>
                <a:ext cx="149" cy="145"/>
              </a:xfrm>
              <a:custGeom>
                <a:avLst/>
                <a:gdLst>
                  <a:gd name="T0" fmla="*/ 145 w 148"/>
                  <a:gd name="T1" fmla="*/ 1 h 144"/>
                  <a:gd name="T2" fmla="*/ 144 w 148"/>
                  <a:gd name="T3" fmla="*/ 0 h 144"/>
                  <a:gd name="T4" fmla="*/ 0 w 148"/>
                  <a:gd name="T5" fmla="*/ 144 h 144"/>
                  <a:gd name="T6" fmla="*/ 3 w 148"/>
                  <a:gd name="T7" fmla="*/ 143 h 144"/>
                  <a:gd name="T8" fmla="*/ 21 w 148"/>
                  <a:gd name="T9" fmla="*/ 139 h 144"/>
                  <a:gd name="T10" fmla="*/ 148 w 148"/>
                  <a:gd name="T11" fmla="*/ 11 h 144"/>
                  <a:gd name="T12" fmla="*/ 140 w 148"/>
                  <a:gd name="T13" fmla="*/ 6 h 144"/>
                  <a:gd name="T14" fmla="*/ 145 w 148"/>
                  <a:gd name="T15" fmla="*/ 1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8" h="144">
                    <a:moveTo>
                      <a:pt x="145" y="1"/>
                    </a:moveTo>
                    <a:cubicBezTo>
                      <a:pt x="145" y="1"/>
                      <a:pt x="145" y="0"/>
                      <a:pt x="144" y="0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1" y="143"/>
                      <a:pt x="3" y="143"/>
                      <a:pt x="3" y="143"/>
                    </a:cubicBezTo>
                    <a:cubicBezTo>
                      <a:pt x="7" y="142"/>
                      <a:pt x="14" y="140"/>
                      <a:pt x="21" y="139"/>
                    </a:cubicBezTo>
                    <a:cubicBezTo>
                      <a:pt x="148" y="11"/>
                      <a:pt x="148" y="11"/>
                      <a:pt x="148" y="11"/>
                    </a:cubicBezTo>
                    <a:cubicBezTo>
                      <a:pt x="145" y="10"/>
                      <a:pt x="143" y="8"/>
                      <a:pt x="140" y="6"/>
                    </a:cubicBezTo>
                    <a:cubicBezTo>
                      <a:pt x="142" y="5"/>
                      <a:pt x="145" y="4"/>
                      <a:pt x="145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73" name="Freeform 640"/>
              <p:cNvSpPr>
                <a:spLocks noEditPoints="1"/>
              </p:cNvSpPr>
              <p:nvPr/>
            </p:nvSpPr>
            <p:spPr bwMode="auto">
              <a:xfrm>
                <a:off x="489" y="1575"/>
                <a:ext cx="217" cy="214"/>
              </a:xfrm>
              <a:custGeom>
                <a:avLst/>
                <a:gdLst>
                  <a:gd name="T0" fmla="*/ 62 w 215"/>
                  <a:gd name="T1" fmla="*/ 153 h 213"/>
                  <a:gd name="T2" fmla="*/ 72 w 215"/>
                  <a:gd name="T3" fmla="*/ 135 h 213"/>
                  <a:gd name="T4" fmla="*/ 79 w 215"/>
                  <a:gd name="T5" fmla="*/ 134 h 213"/>
                  <a:gd name="T6" fmla="*/ 94 w 215"/>
                  <a:gd name="T7" fmla="*/ 123 h 213"/>
                  <a:gd name="T8" fmla="*/ 215 w 215"/>
                  <a:gd name="T9" fmla="*/ 2 h 213"/>
                  <a:gd name="T10" fmla="*/ 205 w 215"/>
                  <a:gd name="T11" fmla="*/ 1 h 213"/>
                  <a:gd name="T12" fmla="*/ 202 w 215"/>
                  <a:gd name="T13" fmla="*/ 2 h 213"/>
                  <a:gd name="T14" fmla="*/ 203 w 215"/>
                  <a:gd name="T15" fmla="*/ 3 h 213"/>
                  <a:gd name="T16" fmla="*/ 202 w 215"/>
                  <a:gd name="T17" fmla="*/ 1 h 213"/>
                  <a:gd name="T18" fmla="*/ 202 w 215"/>
                  <a:gd name="T19" fmla="*/ 0 h 213"/>
                  <a:gd name="T20" fmla="*/ 193 w 215"/>
                  <a:gd name="T21" fmla="*/ 9 h 213"/>
                  <a:gd name="T22" fmla="*/ 194 w 215"/>
                  <a:gd name="T23" fmla="*/ 9 h 213"/>
                  <a:gd name="T24" fmla="*/ 200 w 215"/>
                  <a:gd name="T25" fmla="*/ 11 h 213"/>
                  <a:gd name="T26" fmla="*/ 185 w 215"/>
                  <a:gd name="T27" fmla="*/ 17 h 213"/>
                  <a:gd name="T28" fmla="*/ 3 w 215"/>
                  <a:gd name="T29" fmla="*/ 200 h 213"/>
                  <a:gd name="T30" fmla="*/ 0 w 215"/>
                  <a:gd name="T31" fmla="*/ 207 h 213"/>
                  <a:gd name="T32" fmla="*/ 4 w 215"/>
                  <a:gd name="T33" fmla="*/ 213 h 213"/>
                  <a:gd name="T34" fmla="*/ 4 w 215"/>
                  <a:gd name="T35" fmla="*/ 213 h 213"/>
                  <a:gd name="T36" fmla="*/ 63 w 215"/>
                  <a:gd name="T37" fmla="*/ 154 h 213"/>
                  <a:gd name="T38" fmla="*/ 62 w 215"/>
                  <a:gd name="T39" fmla="*/ 153 h 213"/>
                  <a:gd name="T40" fmla="*/ 204 w 215"/>
                  <a:gd name="T41" fmla="*/ 5 h 213"/>
                  <a:gd name="T42" fmla="*/ 203 w 215"/>
                  <a:gd name="T43" fmla="*/ 4 h 213"/>
                  <a:gd name="T44" fmla="*/ 204 w 215"/>
                  <a:gd name="T45" fmla="*/ 5 h 213"/>
                  <a:gd name="T46" fmla="*/ 205 w 215"/>
                  <a:gd name="T47" fmla="*/ 8 h 213"/>
                  <a:gd name="T48" fmla="*/ 204 w 215"/>
                  <a:gd name="T49" fmla="*/ 6 h 213"/>
                  <a:gd name="T50" fmla="*/ 205 w 215"/>
                  <a:gd name="T51" fmla="*/ 8 h 213"/>
                  <a:gd name="T52" fmla="*/ 201 w 215"/>
                  <a:gd name="T53" fmla="*/ 10 h 213"/>
                  <a:gd name="T54" fmla="*/ 205 w 215"/>
                  <a:gd name="T55" fmla="*/ 8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15" h="213">
                    <a:moveTo>
                      <a:pt x="62" y="153"/>
                    </a:moveTo>
                    <a:cubicBezTo>
                      <a:pt x="62" y="145"/>
                      <a:pt x="66" y="137"/>
                      <a:pt x="72" y="135"/>
                    </a:cubicBezTo>
                    <a:cubicBezTo>
                      <a:pt x="74" y="134"/>
                      <a:pt x="77" y="136"/>
                      <a:pt x="79" y="134"/>
                    </a:cubicBezTo>
                    <a:cubicBezTo>
                      <a:pt x="82" y="130"/>
                      <a:pt x="86" y="124"/>
                      <a:pt x="94" y="123"/>
                    </a:cubicBezTo>
                    <a:cubicBezTo>
                      <a:pt x="215" y="2"/>
                      <a:pt x="215" y="2"/>
                      <a:pt x="215" y="2"/>
                    </a:cubicBezTo>
                    <a:cubicBezTo>
                      <a:pt x="212" y="2"/>
                      <a:pt x="208" y="1"/>
                      <a:pt x="205" y="1"/>
                    </a:cubicBezTo>
                    <a:cubicBezTo>
                      <a:pt x="204" y="1"/>
                      <a:pt x="204" y="2"/>
                      <a:pt x="202" y="2"/>
                    </a:cubicBezTo>
                    <a:cubicBezTo>
                      <a:pt x="202" y="2"/>
                      <a:pt x="203" y="3"/>
                      <a:pt x="203" y="3"/>
                    </a:cubicBezTo>
                    <a:cubicBezTo>
                      <a:pt x="202" y="3"/>
                      <a:pt x="202" y="2"/>
                      <a:pt x="202" y="1"/>
                    </a:cubicBezTo>
                    <a:cubicBezTo>
                      <a:pt x="202" y="1"/>
                      <a:pt x="202" y="1"/>
                      <a:pt x="202" y="0"/>
                    </a:cubicBezTo>
                    <a:cubicBezTo>
                      <a:pt x="193" y="9"/>
                      <a:pt x="193" y="9"/>
                      <a:pt x="193" y="9"/>
                    </a:cubicBezTo>
                    <a:cubicBezTo>
                      <a:pt x="193" y="9"/>
                      <a:pt x="193" y="9"/>
                      <a:pt x="194" y="9"/>
                    </a:cubicBezTo>
                    <a:cubicBezTo>
                      <a:pt x="197" y="9"/>
                      <a:pt x="199" y="11"/>
                      <a:pt x="200" y="11"/>
                    </a:cubicBezTo>
                    <a:cubicBezTo>
                      <a:pt x="196" y="13"/>
                      <a:pt x="190" y="15"/>
                      <a:pt x="185" y="17"/>
                    </a:cubicBezTo>
                    <a:cubicBezTo>
                      <a:pt x="3" y="200"/>
                      <a:pt x="3" y="200"/>
                      <a:pt x="3" y="200"/>
                    </a:cubicBezTo>
                    <a:cubicBezTo>
                      <a:pt x="2" y="203"/>
                      <a:pt x="0" y="204"/>
                      <a:pt x="0" y="207"/>
                    </a:cubicBezTo>
                    <a:cubicBezTo>
                      <a:pt x="0" y="210"/>
                      <a:pt x="1" y="213"/>
                      <a:pt x="4" y="213"/>
                    </a:cubicBezTo>
                    <a:cubicBezTo>
                      <a:pt x="4" y="213"/>
                      <a:pt x="4" y="213"/>
                      <a:pt x="4" y="213"/>
                    </a:cubicBezTo>
                    <a:cubicBezTo>
                      <a:pt x="63" y="154"/>
                      <a:pt x="63" y="154"/>
                      <a:pt x="63" y="154"/>
                    </a:cubicBezTo>
                    <a:cubicBezTo>
                      <a:pt x="62" y="154"/>
                      <a:pt x="62" y="154"/>
                      <a:pt x="62" y="153"/>
                    </a:cubicBezTo>
                    <a:close/>
                    <a:moveTo>
                      <a:pt x="204" y="5"/>
                    </a:moveTo>
                    <a:cubicBezTo>
                      <a:pt x="204" y="5"/>
                      <a:pt x="203" y="4"/>
                      <a:pt x="203" y="4"/>
                    </a:cubicBezTo>
                    <a:cubicBezTo>
                      <a:pt x="203" y="4"/>
                      <a:pt x="204" y="5"/>
                      <a:pt x="204" y="5"/>
                    </a:cubicBezTo>
                    <a:close/>
                    <a:moveTo>
                      <a:pt x="205" y="8"/>
                    </a:moveTo>
                    <a:cubicBezTo>
                      <a:pt x="205" y="8"/>
                      <a:pt x="204" y="7"/>
                      <a:pt x="204" y="6"/>
                    </a:cubicBezTo>
                    <a:cubicBezTo>
                      <a:pt x="204" y="7"/>
                      <a:pt x="205" y="8"/>
                      <a:pt x="205" y="8"/>
                    </a:cubicBezTo>
                    <a:cubicBezTo>
                      <a:pt x="204" y="9"/>
                      <a:pt x="203" y="9"/>
                      <a:pt x="201" y="10"/>
                    </a:cubicBezTo>
                    <a:cubicBezTo>
                      <a:pt x="203" y="9"/>
                      <a:pt x="204" y="9"/>
                      <a:pt x="205" y="8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74" name="Freeform 641"/>
              <p:cNvSpPr/>
              <p:nvPr/>
            </p:nvSpPr>
            <p:spPr bwMode="auto">
              <a:xfrm>
                <a:off x="502" y="1744"/>
                <a:ext cx="51" cy="56"/>
              </a:xfrm>
              <a:custGeom>
                <a:avLst/>
                <a:gdLst>
                  <a:gd name="T0" fmla="*/ 49 w 50"/>
                  <a:gd name="T1" fmla="*/ 4 h 56"/>
                  <a:gd name="T2" fmla="*/ 50 w 50"/>
                  <a:gd name="T3" fmla="*/ 0 h 56"/>
                  <a:gd name="T4" fmla="*/ 0 w 50"/>
                  <a:gd name="T5" fmla="*/ 51 h 56"/>
                  <a:gd name="T6" fmla="*/ 4 w 50"/>
                  <a:gd name="T7" fmla="*/ 54 h 56"/>
                  <a:gd name="T8" fmla="*/ 7 w 50"/>
                  <a:gd name="T9" fmla="*/ 56 h 56"/>
                  <a:gd name="T10" fmla="*/ 9 w 50"/>
                  <a:gd name="T11" fmla="*/ 56 h 56"/>
                  <a:gd name="T12" fmla="*/ 49 w 50"/>
                  <a:gd name="T13" fmla="*/ 17 h 56"/>
                  <a:gd name="T14" fmla="*/ 49 w 50"/>
                  <a:gd name="T15" fmla="*/ 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" h="56">
                    <a:moveTo>
                      <a:pt x="49" y="4"/>
                    </a:moveTo>
                    <a:cubicBezTo>
                      <a:pt x="49" y="3"/>
                      <a:pt x="50" y="1"/>
                      <a:pt x="50" y="0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1" y="52"/>
                      <a:pt x="3" y="53"/>
                      <a:pt x="4" y="54"/>
                    </a:cubicBezTo>
                    <a:cubicBezTo>
                      <a:pt x="5" y="54"/>
                      <a:pt x="5" y="55"/>
                      <a:pt x="7" y="56"/>
                    </a:cubicBezTo>
                    <a:cubicBezTo>
                      <a:pt x="8" y="56"/>
                      <a:pt x="9" y="56"/>
                      <a:pt x="9" y="56"/>
                    </a:cubicBezTo>
                    <a:cubicBezTo>
                      <a:pt x="49" y="17"/>
                      <a:pt x="49" y="17"/>
                      <a:pt x="49" y="17"/>
                    </a:cubicBezTo>
                    <a:lnTo>
                      <a:pt x="49" y="4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75" name="Freeform 642"/>
              <p:cNvSpPr/>
              <p:nvPr/>
            </p:nvSpPr>
            <p:spPr bwMode="auto">
              <a:xfrm>
                <a:off x="597" y="1448"/>
                <a:ext cx="260" cy="256"/>
              </a:xfrm>
              <a:custGeom>
                <a:avLst/>
                <a:gdLst>
                  <a:gd name="T0" fmla="*/ 180 w 259"/>
                  <a:gd name="T1" fmla="*/ 77 h 255"/>
                  <a:gd name="T2" fmla="*/ 196 w 259"/>
                  <a:gd name="T3" fmla="*/ 65 h 255"/>
                  <a:gd name="T4" fmla="*/ 202 w 259"/>
                  <a:gd name="T5" fmla="*/ 57 h 255"/>
                  <a:gd name="T6" fmla="*/ 209 w 259"/>
                  <a:gd name="T7" fmla="*/ 56 h 255"/>
                  <a:gd name="T8" fmla="*/ 259 w 259"/>
                  <a:gd name="T9" fmla="*/ 6 h 255"/>
                  <a:gd name="T10" fmla="*/ 250 w 259"/>
                  <a:gd name="T11" fmla="*/ 0 h 255"/>
                  <a:gd name="T12" fmla="*/ 0 w 259"/>
                  <a:gd name="T13" fmla="*/ 250 h 255"/>
                  <a:gd name="T14" fmla="*/ 10 w 259"/>
                  <a:gd name="T15" fmla="*/ 255 h 255"/>
                  <a:gd name="T16" fmla="*/ 18 w 259"/>
                  <a:gd name="T17" fmla="*/ 247 h 255"/>
                  <a:gd name="T18" fmla="*/ 15 w 259"/>
                  <a:gd name="T19" fmla="*/ 247 h 255"/>
                  <a:gd name="T20" fmla="*/ 19 w 259"/>
                  <a:gd name="T21" fmla="*/ 246 h 255"/>
                  <a:gd name="T22" fmla="*/ 196 w 259"/>
                  <a:gd name="T23" fmla="*/ 69 h 255"/>
                  <a:gd name="T24" fmla="*/ 180 w 259"/>
                  <a:gd name="T25" fmla="*/ 77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9" h="255">
                    <a:moveTo>
                      <a:pt x="180" y="77"/>
                    </a:moveTo>
                    <a:cubicBezTo>
                      <a:pt x="184" y="69"/>
                      <a:pt x="189" y="72"/>
                      <a:pt x="196" y="65"/>
                    </a:cubicBezTo>
                    <a:cubicBezTo>
                      <a:pt x="199" y="62"/>
                      <a:pt x="197" y="59"/>
                      <a:pt x="202" y="57"/>
                    </a:cubicBezTo>
                    <a:cubicBezTo>
                      <a:pt x="205" y="56"/>
                      <a:pt x="207" y="56"/>
                      <a:pt x="209" y="56"/>
                    </a:cubicBezTo>
                    <a:cubicBezTo>
                      <a:pt x="259" y="6"/>
                      <a:pt x="259" y="6"/>
                      <a:pt x="259" y="6"/>
                    </a:cubicBezTo>
                    <a:cubicBezTo>
                      <a:pt x="255" y="5"/>
                      <a:pt x="252" y="3"/>
                      <a:pt x="250" y="0"/>
                    </a:cubicBezTo>
                    <a:cubicBezTo>
                      <a:pt x="0" y="250"/>
                      <a:pt x="0" y="250"/>
                      <a:pt x="0" y="250"/>
                    </a:cubicBezTo>
                    <a:cubicBezTo>
                      <a:pt x="3" y="250"/>
                      <a:pt x="6" y="253"/>
                      <a:pt x="10" y="255"/>
                    </a:cubicBezTo>
                    <a:cubicBezTo>
                      <a:pt x="18" y="247"/>
                      <a:pt x="18" y="247"/>
                      <a:pt x="18" y="247"/>
                    </a:cubicBezTo>
                    <a:cubicBezTo>
                      <a:pt x="17" y="247"/>
                      <a:pt x="17" y="247"/>
                      <a:pt x="15" y="247"/>
                    </a:cubicBezTo>
                    <a:cubicBezTo>
                      <a:pt x="16" y="246"/>
                      <a:pt x="18" y="246"/>
                      <a:pt x="19" y="246"/>
                    </a:cubicBezTo>
                    <a:cubicBezTo>
                      <a:pt x="196" y="69"/>
                      <a:pt x="196" y="69"/>
                      <a:pt x="196" y="69"/>
                    </a:cubicBezTo>
                    <a:cubicBezTo>
                      <a:pt x="190" y="72"/>
                      <a:pt x="186" y="76"/>
                      <a:pt x="180" y="7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76" name="Freeform 643"/>
              <p:cNvSpPr/>
              <p:nvPr/>
            </p:nvSpPr>
            <p:spPr bwMode="auto">
              <a:xfrm>
                <a:off x="861" y="1456"/>
                <a:ext cx="11" cy="8"/>
              </a:xfrm>
              <a:custGeom>
                <a:avLst/>
                <a:gdLst>
                  <a:gd name="T0" fmla="*/ 9 w 10"/>
                  <a:gd name="T1" fmla="*/ 2 h 8"/>
                  <a:gd name="T2" fmla="*/ 8 w 10"/>
                  <a:gd name="T3" fmla="*/ 0 h 8"/>
                  <a:gd name="T4" fmla="*/ 0 w 10"/>
                  <a:gd name="T5" fmla="*/ 8 h 8"/>
                  <a:gd name="T6" fmla="*/ 9 w 10"/>
                  <a:gd name="T7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8">
                    <a:moveTo>
                      <a:pt x="9" y="2"/>
                    </a:moveTo>
                    <a:cubicBezTo>
                      <a:pt x="10" y="1"/>
                      <a:pt x="8" y="1"/>
                      <a:pt x="8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4" y="7"/>
                      <a:pt x="9" y="5"/>
                      <a:pt x="9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77" name="Freeform 644"/>
              <p:cNvSpPr>
                <a:spLocks noEditPoints="1"/>
              </p:cNvSpPr>
              <p:nvPr/>
            </p:nvSpPr>
            <p:spPr bwMode="auto">
              <a:xfrm>
                <a:off x="629" y="1515"/>
                <a:ext cx="189" cy="181"/>
              </a:xfrm>
              <a:custGeom>
                <a:avLst/>
                <a:gdLst>
                  <a:gd name="T0" fmla="*/ 92 w 188"/>
                  <a:gd name="T1" fmla="*/ 103 h 180"/>
                  <a:gd name="T2" fmla="*/ 92 w 188"/>
                  <a:gd name="T3" fmla="*/ 103 h 180"/>
                  <a:gd name="T4" fmla="*/ 108 w 188"/>
                  <a:gd name="T5" fmla="*/ 86 h 180"/>
                  <a:gd name="T6" fmla="*/ 108 w 188"/>
                  <a:gd name="T7" fmla="*/ 85 h 180"/>
                  <a:gd name="T8" fmla="*/ 110 w 188"/>
                  <a:gd name="T9" fmla="*/ 83 h 180"/>
                  <a:gd name="T10" fmla="*/ 111 w 188"/>
                  <a:gd name="T11" fmla="*/ 84 h 180"/>
                  <a:gd name="T12" fmla="*/ 162 w 188"/>
                  <a:gd name="T13" fmla="*/ 33 h 180"/>
                  <a:gd name="T14" fmla="*/ 162 w 188"/>
                  <a:gd name="T15" fmla="*/ 33 h 180"/>
                  <a:gd name="T16" fmla="*/ 162 w 188"/>
                  <a:gd name="T17" fmla="*/ 33 h 180"/>
                  <a:gd name="T18" fmla="*/ 181 w 188"/>
                  <a:gd name="T19" fmla="*/ 14 h 180"/>
                  <a:gd name="T20" fmla="*/ 177 w 188"/>
                  <a:gd name="T21" fmla="*/ 13 h 180"/>
                  <a:gd name="T22" fmla="*/ 188 w 188"/>
                  <a:gd name="T23" fmla="*/ 4 h 180"/>
                  <a:gd name="T24" fmla="*/ 180 w 188"/>
                  <a:gd name="T25" fmla="*/ 0 h 180"/>
                  <a:gd name="T26" fmla="*/ 159 w 188"/>
                  <a:gd name="T27" fmla="*/ 21 h 180"/>
                  <a:gd name="T28" fmla="*/ 159 w 188"/>
                  <a:gd name="T29" fmla="*/ 21 h 180"/>
                  <a:gd name="T30" fmla="*/ 159 w 188"/>
                  <a:gd name="T31" fmla="*/ 21 h 180"/>
                  <a:gd name="T32" fmla="*/ 0 w 188"/>
                  <a:gd name="T33" fmla="*/ 180 h 180"/>
                  <a:gd name="T34" fmla="*/ 7 w 188"/>
                  <a:gd name="T35" fmla="*/ 177 h 180"/>
                  <a:gd name="T36" fmla="*/ 14 w 188"/>
                  <a:gd name="T37" fmla="*/ 180 h 180"/>
                  <a:gd name="T38" fmla="*/ 92 w 188"/>
                  <a:gd name="T39" fmla="*/ 103 h 180"/>
                  <a:gd name="T40" fmla="*/ 92 w 188"/>
                  <a:gd name="T41" fmla="*/ 103 h 180"/>
                  <a:gd name="T42" fmla="*/ 162 w 188"/>
                  <a:gd name="T43" fmla="*/ 33 h 180"/>
                  <a:gd name="T44" fmla="*/ 161 w 188"/>
                  <a:gd name="T45" fmla="*/ 29 h 180"/>
                  <a:gd name="T46" fmla="*/ 162 w 188"/>
                  <a:gd name="T47" fmla="*/ 33 h 180"/>
                  <a:gd name="T48" fmla="*/ 161 w 188"/>
                  <a:gd name="T49" fmla="*/ 29 h 180"/>
                  <a:gd name="T50" fmla="*/ 161 w 188"/>
                  <a:gd name="T51" fmla="*/ 28 h 180"/>
                  <a:gd name="T52" fmla="*/ 161 w 188"/>
                  <a:gd name="T53" fmla="*/ 29 h 180"/>
                  <a:gd name="T54" fmla="*/ 161 w 188"/>
                  <a:gd name="T55" fmla="*/ 27 h 180"/>
                  <a:gd name="T56" fmla="*/ 161 w 188"/>
                  <a:gd name="T57" fmla="*/ 26 h 180"/>
                  <a:gd name="T58" fmla="*/ 161 w 188"/>
                  <a:gd name="T59" fmla="*/ 27 h 180"/>
                  <a:gd name="T60" fmla="*/ 161 w 188"/>
                  <a:gd name="T61" fmla="*/ 25 h 180"/>
                  <a:gd name="T62" fmla="*/ 161 w 188"/>
                  <a:gd name="T63" fmla="*/ 24 h 180"/>
                  <a:gd name="T64" fmla="*/ 161 w 188"/>
                  <a:gd name="T65" fmla="*/ 25 h 180"/>
                  <a:gd name="T66" fmla="*/ 160 w 188"/>
                  <a:gd name="T67" fmla="*/ 24 h 180"/>
                  <a:gd name="T68" fmla="*/ 160 w 188"/>
                  <a:gd name="T69" fmla="*/ 23 h 180"/>
                  <a:gd name="T70" fmla="*/ 160 w 188"/>
                  <a:gd name="T71" fmla="*/ 24 h 180"/>
                  <a:gd name="T72" fmla="*/ 160 w 188"/>
                  <a:gd name="T73" fmla="*/ 22 h 180"/>
                  <a:gd name="T74" fmla="*/ 160 w 188"/>
                  <a:gd name="T75" fmla="*/ 21 h 180"/>
                  <a:gd name="T76" fmla="*/ 160 w 188"/>
                  <a:gd name="T77" fmla="*/ 2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88" h="180">
                    <a:moveTo>
                      <a:pt x="92" y="103"/>
                    </a:moveTo>
                    <a:cubicBezTo>
                      <a:pt x="92" y="103"/>
                      <a:pt x="92" y="103"/>
                      <a:pt x="92" y="103"/>
                    </a:cubicBezTo>
                    <a:cubicBezTo>
                      <a:pt x="108" y="86"/>
                      <a:pt x="108" y="86"/>
                      <a:pt x="108" y="86"/>
                    </a:cubicBezTo>
                    <a:cubicBezTo>
                      <a:pt x="108" y="86"/>
                      <a:pt x="108" y="86"/>
                      <a:pt x="108" y="85"/>
                    </a:cubicBezTo>
                    <a:cubicBezTo>
                      <a:pt x="108" y="84"/>
                      <a:pt x="109" y="84"/>
                      <a:pt x="110" y="83"/>
                    </a:cubicBezTo>
                    <a:cubicBezTo>
                      <a:pt x="110" y="83"/>
                      <a:pt x="111" y="83"/>
                      <a:pt x="111" y="84"/>
                    </a:cubicBezTo>
                    <a:cubicBezTo>
                      <a:pt x="162" y="33"/>
                      <a:pt x="162" y="33"/>
                      <a:pt x="162" y="33"/>
                    </a:cubicBezTo>
                    <a:cubicBezTo>
                      <a:pt x="162" y="33"/>
                      <a:pt x="162" y="33"/>
                      <a:pt x="162" y="33"/>
                    </a:cubicBezTo>
                    <a:cubicBezTo>
                      <a:pt x="162" y="33"/>
                      <a:pt x="162" y="33"/>
                      <a:pt x="162" y="33"/>
                    </a:cubicBezTo>
                    <a:cubicBezTo>
                      <a:pt x="181" y="14"/>
                      <a:pt x="181" y="14"/>
                      <a:pt x="181" y="14"/>
                    </a:cubicBezTo>
                    <a:cubicBezTo>
                      <a:pt x="180" y="13"/>
                      <a:pt x="178" y="13"/>
                      <a:pt x="177" y="13"/>
                    </a:cubicBezTo>
                    <a:cubicBezTo>
                      <a:pt x="178" y="11"/>
                      <a:pt x="188" y="10"/>
                      <a:pt x="188" y="4"/>
                    </a:cubicBezTo>
                    <a:cubicBezTo>
                      <a:pt x="188" y="0"/>
                      <a:pt x="185" y="0"/>
                      <a:pt x="180" y="0"/>
                    </a:cubicBezTo>
                    <a:cubicBezTo>
                      <a:pt x="159" y="21"/>
                      <a:pt x="159" y="21"/>
                      <a:pt x="159" y="21"/>
                    </a:cubicBezTo>
                    <a:cubicBezTo>
                      <a:pt x="159" y="21"/>
                      <a:pt x="159" y="21"/>
                      <a:pt x="159" y="21"/>
                    </a:cubicBezTo>
                    <a:cubicBezTo>
                      <a:pt x="159" y="21"/>
                      <a:pt x="159" y="21"/>
                      <a:pt x="159" y="21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2" y="179"/>
                      <a:pt x="3" y="177"/>
                      <a:pt x="7" y="177"/>
                    </a:cubicBezTo>
                    <a:cubicBezTo>
                      <a:pt x="10" y="177"/>
                      <a:pt x="12" y="179"/>
                      <a:pt x="14" y="180"/>
                    </a:cubicBezTo>
                    <a:cubicBezTo>
                      <a:pt x="92" y="103"/>
                      <a:pt x="92" y="103"/>
                      <a:pt x="92" y="103"/>
                    </a:cubicBezTo>
                    <a:cubicBezTo>
                      <a:pt x="92" y="103"/>
                      <a:pt x="92" y="103"/>
                      <a:pt x="92" y="103"/>
                    </a:cubicBezTo>
                    <a:close/>
                    <a:moveTo>
                      <a:pt x="162" y="33"/>
                    </a:moveTo>
                    <a:cubicBezTo>
                      <a:pt x="161" y="32"/>
                      <a:pt x="161" y="30"/>
                      <a:pt x="161" y="29"/>
                    </a:cubicBezTo>
                    <a:cubicBezTo>
                      <a:pt x="161" y="30"/>
                      <a:pt x="161" y="32"/>
                      <a:pt x="162" y="33"/>
                    </a:cubicBezTo>
                    <a:close/>
                    <a:moveTo>
                      <a:pt x="161" y="29"/>
                    </a:moveTo>
                    <a:cubicBezTo>
                      <a:pt x="161" y="29"/>
                      <a:pt x="161" y="28"/>
                      <a:pt x="161" y="28"/>
                    </a:cubicBezTo>
                    <a:cubicBezTo>
                      <a:pt x="161" y="28"/>
                      <a:pt x="161" y="29"/>
                      <a:pt x="161" y="29"/>
                    </a:cubicBezTo>
                    <a:close/>
                    <a:moveTo>
                      <a:pt x="161" y="27"/>
                    </a:moveTo>
                    <a:cubicBezTo>
                      <a:pt x="161" y="27"/>
                      <a:pt x="161" y="26"/>
                      <a:pt x="161" y="26"/>
                    </a:cubicBezTo>
                    <a:cubicBezTo>
                      <a:pt x="161" y="26"/>
                      <a:pt x="161" y="27"/>
                      <a:pt x="161" y="27"/>
                    </a:cubicBezTo>
                    <a:close/>
                    <a:moveTo>
                      <a:pt x="161" y="25"/>
                    </a:moveTo>
                    <a:cubicBezTo>
                      <a:pt x="161" y="25"/>
                      <a:pt x="161" y="25"/>
                      <a:pt x="161" y="24"/>
                    </a:cubicBezTo>
                    <a:cubicBezTo>
                      <a:pt x="161" y="25"/>
                      <a:pt x="161" y="25"/>
                      <a:pt x="161" y="25"/>
                    </a:cubicBezTo>
                    <a:close/>
                    <a:moveTo>
                      <a:pt x="160" y="24"/>
                    </a:moveTo>
                    <a:cubicBezTo>
                      <a:pt x="160" y="23"/>
                      <a:pt x="160" y="23"/>
                      <a:pt x="160" y="23"/>
                    </a:cubicBezTo>
                    <a:cubicBezTo>
                      <a:pt x="160" y="23"/>
                      <a:pt x="160" y="23"/>
                      <a:pt x="160" y="24"/>
                    </a:cubicBezTo>
                    <a:close/>
                    <a:moveTo>
                      <a:pt x="160" y="22"/>
                    </a:moveTo>
                    <a:cubicBezTo>
                      <a:pt x="160" y="22"/>
                      <a:pt x="160" y="22"/>
                      <a:pt x="160" y="21"/>
                    </a:cubicBezTo>
                    <a:cubicBezTo>
                      <a:pt x="160" y="22"/>
                      <a:pt x="160" y="22"/>
                      <a:pt x="160" y="2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78" name="Freeform 645"/>
              <p:cNvSpPr/>
              <p:nvPr/>
            </p:nvSpPr>
            <p:spPr bwMode="auto">
              <a:xfrm>
                <a:off x="521" y="1772"/>
                <a:ext cx="38" cy="37"/>
              </a:xfrm>
              <a:custGeom>
                <a:avLst/>
                <a:gdLst>
                  <a:gd name="T0" fmla="*/ 32 w 37"/>
                  <a:gd name="T1" fmla="*/ 4 h 37"/>
                  <a:gd name="T2" fmla="*/ 32 w 37"/>
                  <a:gd name="T3" fmla="*/ 0 h 37"/>
                  <a:gd name="T4" fmla="*/ 0 w 37"/>
                  <a:gd name="T5" fmla="*/ 32 h 37"/>
                  <a:gd name="T6" fmla="*/ 6 w 37"/>
                  <a:gd name="T7" fmla="*/ 37 h 37"/>
                  <a:gd name="T8" fmla="*/ 10 w 37"/>
                  <a:gd name="T9" fmla="*/ 37 h 37"/>
                  <a:gd name="T10" fmla="*/ 37 w 37"/>
                  <a:gd name="T11" fmla="*/ 10 h 37"/>
                  <a:gd name="T12" fmla="*/ 32 w 37"/>
                  <a:gd name="T13" fmla="*/ 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37">
                    <a:moveTo>
                      <a:pt x="32" y="4"/>
                    </a:moveTo>
                    <a:cubicBezTo>
                      <a:pt x="32" y="2"/>
                      <a:pt x="32" y="1"/>
                      <a:pt x="32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2" y="34"/>
                      <a:pt x="3" y="36"/>
                      <a:pt x="6" y="37"/>
                    </a:cubicBezTo>
                    <a:cubicBezTo>
                      <a:pt x="7" y="37"/>
                      <a:pt x="9" y="37"/>
                      <a:pt x="10" y="37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5" y="8"/>
                      <a:pt x="33" y="5"/>
                      <a:pt x="32" y="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79" name="Freeform 646"/>
              <p:cNvSpPr/>
              <p:nvPr/>
            </p:nvSpPr>
            <p:spPr bwMode="auto">
              <a:xfrm>
                <a:off x="822" y="1462"/>
                <a:ext cx="58" cy="42"/>
              </a:xfrm>
              <a:custGeom>
                <a:avLst/>
                <a:gdLst>
                  <a:gd name="T0" fmla="*/ 6 w 57"/>
                  <a:gd name="T1" fmla="*/ 42 h 42"/>
                  <a:gd name="T2" fmla="*/ 14 w 57"/>
                  <a:gd name="T3" fmla="*/ 42 h 42"/>
                  <a:gd name="T4" fmla="*/ 57 w 57"/>
                  <a:gd name="T5" fmla="*/ 0 h 42"/>
                  <a:gd name="T6" fmla="*/ 57 w 57"/>
                  <a:gd name="T7" fmla="*/ 0 h 42"/>
                  <a:gd name="T8" fmla="*/ 34 w 57"/>
                  <a:gd name="T9" fmla="*/ 7 h 42"/>
                  <a:gd name="T10" fmla="*/ 0 w 57"/>
                  <a:gd name="T11" fmla="*/ 42 h 42"/>
                  <a:gd name="T12" fmla="*/ 6 w 57"/>
                  <a:gd name="T13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42">
                    <a:moveTo>
                      <a:pt x="6" y="42"/>
                    </a:moveTo>
                    <a:cubicBezTo>
                      <a:pt x="9" y="42"/>
                      <a:pt x="12" y="42"/>
                      <a:pt x="14" y="42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2" y="2"/>
                      <a:pt x="42" y="6"/>
                      <a:pt x="34" y="7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3" y="42"/>
                      <a:pt x="6" y="4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80" name="Freeform 647"/>
              <p:cNvSpPr/>
              <p:nvPr/>
            </p:nvSpPr>
            <p:spPr bwMode="auto">
              <a:xfrm>
                <a:off x="541" y="1790"/>
                <a:ext cx="33" cy="27"/>
              </a:xfrm>
              <a:custGeom>
                <a:avLst/>
                <a:gdLst>
                  <a:gd name="T0" fmla="*/ 31 w 32"/>
                  <a:gd name="T1" fmla="*/ 6 h 27"/>
                  <a:gd name="T2" fmla="*/ 23 w 32"/>
                  <a:gd name="T3" fmla="*/ 0 h 27"/>
                  <a:gd name="T4" fmla="*/ 0 w 32"/>
                  <a:gd name="T5" fmla="*/ 23 h 27"/>
                  <a:gd name="T6" fmla="*/ 9 w 32"/>
                  <a:gd name="T7" fmla="*/ 27 h 27"/>
                  <a:gd name="T8" fmla="*/ 10 w 32"/>
                  <a:gd name="T9" fmla="*/ 27 h 27"/>
                  <a:gd name="T10" fmla="*/ 32 w 32"/>
                  <a:gd name="T11" fmla="*/ 6 h 27"/>
                  <a:gd name="T12" fmla="*/ 31 w 32"/>
                  <a:gd name="T13" fmla="*/ 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27">
                    <a:moveTo>
                      <a:pt x="31" y="6"/>
                    </a:moveTo>
                    <a:cubicBezTo>
                      <a:pt x="27" y="4"/>
                      <a:pt x="25" y="2"/>
                      <a:pt x="23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3" y="25"/>
                      <a:pt x="7" y="27"/>
                      <a:pt x="9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6"/>
                      <a:pt x="31" y="6"/>
                      <a:pt x="31" y="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81" name="Freeform 648"/>
              <p:cNvSpPr/>
              <p:nvPr/>
            </p:nvSpPr>
            <p:spPr bwMode="auto">
              <a:xfrm>
                <a:off x="802" y="1557"/>
                <a:ext cx="11" cy="11"/>
              </a:xfrm>
              <a:custGeom>
                <a:avLst/>
                <a:gdLst>
                  <a:gd name="T0" fmla="*/ 0 w 11"/>
                  <a:gd name="T1" fmla="*/ 10 h 11"/>
                  <a:gd name="T2" fmla="*/ 0 w 11"/>
                  <a:gd name="T3" fmla="*/ 11 h 11"/>
                  <a:gd name="T4" fmla="*/ 11 w 11"/>
                  <a:gd name="T5" fmla="*/ 0 h 11"/>
                  <a:gd name="T6" fmla="*/ 0 w 11"/>
                  <a:gd name="T7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1">
                    <a:moveTo>
                      <a:pt x="0" y="10"/>
                    </a:moveTo>
                    <a:cubicBezTo>
                      <a:pt x="0" y="10"/>
                      <a:pt x="0" y="10"/>
                      <a:pt x="0" y="11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6" y="1"/>
                      <a:pt x="0" y="5"/>
                      <a:pt x="0" y="1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82" name="Freeform 649"/>
              <p:cNvSpPr/>
              <p:nvPr/>
            </p:nvSpPr>
            <p:spPr bwMode="auto">
              <a:xfrm>
                <a:off x="790" y="1560"/>
                <a:ext cx="5" cy="5"/>
              </a:xfrm>
              <a:custGeom>
                <a:avLst/>
                <a:gdLst>
                  <a:gd name="T0" fmla="*/ 5 w 5"/>
                  <a:gd name="T1" fmla="*/ 1 h 5"/>
                  <a:gd name="T2" fmla="*/ 5 w 5"/>
                  <a:gd name="T3" fmla="*/ 0 h 5"/>
                  <a:gd name="T4" fmla="*/ 0 w 5"/>
                  <a:gd name="T5" fmla="*/ 5 h 5"/>
                  <a:gd name="T6" fmla="*/ 5 w 5"/>
                  <a:gd name="T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5" y="1"/>
                    </a:moveTo>
                    <a:cubicBezTo>
                      <a:pt x="5" y="1"/>
                      <a:pt x="5" y="1"/>
                      <a:pt x="5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" y="5"/>
                      <a:pt x="4" y="3"/>
                      <a:pt x="5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83" name="Freeform 650"/>
              <p:cNvSpPr/>
              <p:nvPr/>
            </p:nvSpPr>
            <p:spPr bwMode="auto">
              <a:xfrm>
                <a:off x="760" y="1587"/>
                <a:ext cx="16" cy="8"/>
              </a:xfrm>
              <a:custGeom>
                <a:avLst/>
                <a:gdLst>
                  <a:gd name="T0" fmla="*/ 5 w 16"/>
                  <a:gd name="T1" fmla="*/ 6 h 8"/>
                  <a:gd name="T2" fmla="*/ 16 w 16"/>
                  <a:gd name="T3" fmla="*/ 4 h 8"/>
                  <a:gd name="T4" fmla="*/ 16 w 16"/>
                  <a:gd name="T5" fmla="*/ 2 h 8"/>
                  <a:gd name="T6" fmla="*/ 11 w 16"/>
                  <a:gd name="T7" fmla="*/ 4 h 8"/>
                  <a:gd name="T8" fmla="*/ 8 w 16"/>
                  <a:gd name="T9" fmla="*/ 0 h 8"/>
                  <a:gd name="T10" fmla="*/ 0 w 16"/>
                  <a:gd name="T11" fmla="*/ 8 h 8"/>
                  <a:gd name="T12" fmla="*/ 5 w 16"/>
                  <a:gd name="T13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8">
                    <a:moveTo>
                      <a:pt x="5" y="6"/>
                    </a:moveTo>
                    <a:cubicBezTo>
                      <a:pt x="6" y="7"/>
                      <a:pt x="14" y="5"/>
                      <a:pt x="16" y="4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2"/>
                      <a:pt x="12" y="4"/>
                      <a:pt x="11" y="4"/>
                    </a:cubicBezTo>
                    <a:cubicBezTo>
                      <a:pt x="10" y="4"/>
                      <a:pt x="8" y="2"/>
                      <a:pt x="8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2" y="8"/>
                      <a:pt x="4" y="7"/>
                      <a:pt x="5" y="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84" name="Freeform 651"/>
              <p:cNvSpPr/>
              <p:nvPr/>
            </p:nvSpPr>
            <p:spPr bwMode="auto">
              <a:xfrm>
                <a:off x="658" y="1632"/>
                <a:ext cx="68" cy="71"/>
              </a:xfrm>
              <a:custGeom>
                <a:avLst/>
                <a:gdLst>
                  <a:gd name="T0" fmla="*/ 47 w 67"/>
                  <a:gd name="T1" fmla="*/ 32 h 71"/>
                  <a:gd name="T2" fmla="*/ 50 w 67"/>
                  <a:gd name="T3" fmla="*/ 28 h 71"/>
                  <a:gd name="T4" fmla="*/ 52 w 67"/>
                  <a:gd name="T5" fmla="*/ 27 h 71"/>
                  <a:gd name="T6" fmla="*/ 66 w 67"/>
                  <a:gd name="T7" fmla="*/ 12 h 71"/>
                  <a:gd name="T8" fmla="*/ 63 w 67"/>
                  <a:gd name="T9" fmla="*/ 10 h 71"/>
                  <a:gd name="T10" fmla="*/ 67 w 67"/>
                  <a:gd name="T11" fmla="*/ 7 h 71"/>
                  <a:gd name="T12" fmla="*/ 67 w 67"/>
                  <a:gd name="T13" fmla="*/ 5 h 71"/>
                  <a:gd name="T14" fmla="*/ 63 w 67"/>
                  <a:gd name="T15" fmla="*/ 5 h 71"/>
                  <a:gd name="T16" fmla="*/ 63 w 67"/>
                  <a:gd name="T17" fmla="*/ 0 h 71"/>
                  <a:gd name="T18" fmla="*/ 0 w 67"/>
                  <a:gd name="T19" fmla="*/ 64 h 71"/>
                  <a:gd name="T20" fmla="*/ 7 w 67"/>
                  <a:gd name="T21" fmla="*/ 71 h 71"/>
                  <a:gd name="T22" fmla="*/ 20 w 67"/>
                  <a:gd name="T23" fmla="*/ 59 h 71"/>
                  <a:gd name="T24" fmla="*/ 47 w 67"/>
                  <a:gd name="T25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7" h="71">
                    <a:moveTo>
                      <a:pt x="47" y="32"/>
                    </a:moveTo>
                    <a:cubicBezTo>
                      <a:pt x="50" y="28"/>
                      <a:pt x="50" y="28"/>
                      <a:pt x="50" y="28"/>
                    </a:cubicBezTo>
                    <a:cubicBezTo>
                      <a:pt x="51" y="28"/>
                      <a:pt x="51" y="27"/>
                      <a:pt x="52" y="27"/>
                    </a:cubicBezTo>
                    <a:cubicBezTo>
                      <a:pt x="66" y="12"/>
                      <a:pt x="66" y="12"/>
                      <a:pt x="66" y="12"/>
                    </a:cubicBezTo>
                    <a:cubicBezTo>
                      <a:pt x="65" y="12"/>
                      <a:pt x="64" y="12"/>
                      <a:pt x="63" y="10"/>
                    </a:cubicBezTo>
                    <a:cubicBezTo>
                      <a:pt x="65" y="10"/>
                      <a:pt x="67" y="9"/>
                      <a:pt x="67" y="7"/>
                    </a:cubicBezTo>
                    <a:cubicBezTo>
                      <a:pt x="67" y="6"/>
                      <a:pt x="67" y="5"/>
                      <a:pt x="67" y="5"/>
                    </a:cubicBezTo>
                    <a:cubicBezTo>
                      <a:pt x="67" y="5"/>
                      <a:pt x="64" y="5"/>
                      <a:pt x="63" y="5"/>
                    </a:cubicBezTo>
                    <a:cubicBezTo>
                      <a:pt x="62" y="2"/>
                      <a:pt x="63" y="3"/>
                      <a:pt x="63" y="0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4" y="65"/>
                      <a:pt x="6" y="68"/>
                      <a:pt x="7" y="71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22" y="43"/>
                      <a:pt x="36" y="38"/>
                      <a:pt x="47" y="3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85" name="Freeform 652"/>
              <p:cNvSpPr/>
              <p:nvPr/>
            </p:nvSpPr>
            <p:spPr bwMode="auto">
              <a:xfrm>
                <a:off x="851" y="1472"/>
                <a:ext cx="34" cy="31"/>
              </a:xfrm>
              <a:custGeom>
                <a:avLst/>
                <a:gdLst>
                  <a:gd name="T0" fmla="*/ 6 w 33"/>
                  <a:gd name="T1" fmla="*/ 26 h 31"/>
                  <a:gd name="T2" fmla="*/ 33 w 33"/>
                  <a:gd name="T3" fmla="*/ 10 h 31"/>
                  <a:gd name="T4" fmla="*/ 30 w 33"/>
                  <a:gd name="T5" fmla="*/ 0 h 31"/>
                  <a:gd name="T6" fmla="*/ 0 w 33"/>
                  <a:gd name="T7" fmla="*/ 31 h 31"/>
                  <a:gd name="T8" fmla="*/ 6 w 33"/>
                  <a:gd name="T9" fmla="*/ 2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1">
                    <a:moveTo>
                      <a:pt x="6" y="26"/>
                    </a:moveTo>
                    <a:cubicBezTo>
                      <a:pt x="10" y="20"/>
                      <a:pt x="33" y="19"/>
                      <a:pt x="33" y="10"/>
                    </a:cubicBezTo>
                    <a:cubicBezTo>
                      <a:pt x="33" y="6"/>
                      <a:pt x="32" y="3"/>
                      <a:pt x="30" y="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2" y="30"/>
                      <a:pt x="4" y="29"/>
                      <a:pt x="6" y="2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86" name="Freeform 653"/>
              <p:cNvSpPr/>
              <p:nvPr/>
            </p:nvSpPr>
            <p:spPr bwMode="auto">
              <a:xfrm>
                <a:off x="726" y="1624"/>
                <a:ext cx="6" cy="8"/>
              </a:xfrm>
              <a:custGeom>
                <a:avLst/>
                <a:gdLst>
                  <a:gd name="T0" fmla="*/ 0 w 6"/>
                  <a:gd name="T1" fmla="*/ 7 h 8"/>
                  <a:gd name="T2" fmla="*/ 1 w 6"/>
                  <a:gd name="T3" fmla="*/ 8 h 8"/>
                  <a:gd name="T4" fmla="*/ 6 w 6"/>
                  <a:gd name="T5" fmla="*/ 0 h 8"/>
                  <a:gd name="T6" fmla="*/ 0 w 6"/>
                  <a:gd name="T7" fmla="*/ 6 h 8"/>
                  <a:gd name="T8" fmla="*/ 0 w 6"/>
                  <a:gd name="T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0" y="7"/>
                    </a:moveTo>
                    <a:cubicBezTo>
                      <a:pt x="0" y="7"/>
                      <a:pt x="0" y="8"/>
                      <a:pt x="1" y="8"/>
                    </a:cubicBezTo>
                    <a:cubicBezTo>
                      <a:pt x="1" y="8"/>
                      <a:pt x="4" y="3"/>
                      <a:pt x="6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87" name="Freeform 654"/>
              <p:cNvSpPr/>
              <p:nvPr/>
            </p:nvSpPr>
            <p:spPr bwMode="auto">
              <a:xfrm>
                <a:off x="797" y="1541"/>
                <a:ext cx="24" cy="18"/>
              </a:xfrm>
              <a:custGeom>
                <a:avLst/>
                <a:gdLst>
                  <a:gd name="T0" fmla="*/ 16 w 24"/>
                  <a:gd name="T1" fmla="*/ 0 h 17"/>
                  <a:gd name="T2" fmla="*/ 0 w 24"/>
                  <a:gd name="T3" fmla="*/ 16 h 17"/>
                  <a:gd name="T4" fmla="*/ 11 w 24"/>
                  <a:gd name="T5" fmla="*/ 15 h 17"/>
                  <a:gd name="T6" fmla="*/ 17 w 24"/>
                  <a:gd name="T7" fmla="*/ 9 h 17"/>
                  <a:gd name="T8" fmla="*/ 18 w 24"/>
                  <a:gd name="T9" fmla="*/ 13 h 17"/>
                  <a:gd name="T10" fmla="*/ 24 w 24"/>
                  <a:gd name="T11" fmla="*/ 6 h 17"/>
                  <a:gd name="T12" fmla="*/ 16 w 24"/>
                  <a:gd name="T1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17">
                    <a:moveTo>
                      <a:pt x="16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2" y="16"/>
                      <a:pt x="8" y="17"/>
                      <a:pt x="11" y="15"/>
                    </a:cubicBezTo>
                    <a:cubicBezTo>
                      <a:pt x="13" y="13"/>
                      <a:pt x="13" y="10"/>
                      <a:pt x="17" y="9"/>
                    </a:cubicBezTo>
                    <a:cubicBezTo>
                      <a:pt x="17" y="12"/>
                      <a:pt x="17" y="13"/>
                      <a:pt x="18" y="13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1" y="5"/>
                      <a:pt x="18" y="2"/>
                      <a:pt x="16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88" name="Freeform 655"/>
              <p:cNvSpPr/>
              <p:nvPr/>
            </p:nvSpPr>
            <p:spPr bwMode="auto">
              <a:xfrm>
                <a:off x="668" y="1703"/>
                <a:ext cx="17" cy="24"/>
              </a:xfrm>
              <a:custGeom>
                <a:avLst/>
                <a:gdLst>
                  <a:gd name="T0" fmla="*/ 12 w 17"/>
                  <a:gd name="T1" fmla="*/ 0 h 23"/>
                  <a:gd name="T2" fmla="*/ 0 w 17"/>
                  <a:gd name="T3" fmla="*/ 12 h 23"/>
                  <a:gd name="T4" fmla="*/ 2 w 17"/>
                  <a:gd name="T5" fmla="*/ 19 h 23"/>
                  <a:gd name="T6" fmla="*/ 4 w 17"/>
                  <a:gd name="T7" fmla="*/ 23 h 23"/>
                  <a:gd name="T8" fmla="*/ 17 w 17"/>
                  <a:gd name="T9" fmla="*/ 10 h 23"/>
                  <a:gd name="T10" fmla="*/ 12 w 17"/>
                  <a:gd name="T1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23">
                    <a:moveTo>
                      <a:pt x="12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5"/>
                      <a:pt x="1" y="17"/>
                      <a:pt x="2" y="19"/>
                    </a:cubicBezTo>
                    <a:cubicBezTo>
                      <a:pt x="3" y="20"/>
                      <a:pt x="3" y="22"/>
                      <a:pt x="4" y="23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6" y="6"/>
                      <a:pt x="14" y="3"/>
                      <a:pt x="12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89" name="Freeform 656"/>
              <p:cNvSpPr/>
              <p:nvPr/>
            </p:nvSpPr>
            <p:spPr bwMode="auto">
              <a:xfrm>
                <a:off x="563" y="1770"/>
                <a:ext cx="65" cy="50"/>
              </a:xfrm>
              <a:custGeom>
                <a:avLst/>
                <a:gdLst>
                  <a:gd name="T0" fmla="*/ 62 w 65"/>
                  <a:gd name="T1" fmla="*/ 0 h 50"/>
                  <a:gd name="T2" fmla="*/ 45 w 65"/>
                  <a:gd name="T3" fmla="*/ 11 h 50"/>
                  <a:gd name="T4" fmla="*/ 39 w 65"/>
                  <a:gd name="T5" fmla="*/ 22 h 50"/>
                  <a:gd name="T6" fmla="*/ 35 w 65"/>
                  <a:gd name="T7" fmla="*/ 27 h 50"/>
                  <a:gd name="T8" fmla="*/ 30 w 65"/>
                  <a:gd name="T9" fmla="*/ 25 h 50"/>
                  <a:gd name="T10" fmla="*/ 25 w 65"/>
                  <a:gd name="T11" fmla="*/ 26 h 50"/>
                  <a:gd name="T12" fmla="*/ 0 w 65"/>
                  <a:gd name="T13" fmla="*/ 50 h 50"/>
                  <a:gd name="T14" fmla="*/ 11 w 65"/>
                  <a:gd name="T15" fmla="*/ 45 h 50"/>
                  <a:gd name="T16" fmla="*/ 17 w 65"/>
                  <a:gd name="T17" fmla="*/ 46 h 50"/>
                  <a:gd name="T18" fmla="*/ 18 w 65"/>
                  <a:gd name="T19" fmla="*/ 46 h 50"/>
                  <a:gd name="T20" fmla="*/ 19 w 65"/>
                  <a:gd name="T21" fmla="*/ 47 h 50"/>
                  <a:gd name="T22" fmla="*/ 65 w 65"/>
                  <a:gd name="T23" fmla="*/ 1 h 50"/>
                  <a:gd name="T24" fmla="*/ 62 w 65"/>
                  <a:gd name="T25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5" h="50">
                    <a:moveTo>
                      <a:pt x="62" y="0"/>
                    </a:moveTo>
                    <a:cubicBezTo>
                      <a:pt x="54" y="0"/>
                      <a:pt x="45" y="3"/>
                      <a:pt x="45" y="11"/>
                    </a:cubicBezTo>
                    <a:cubicBezTo>
                      <a:pt x="45" y="15"/>
                      <a:pt x="40" y="19"/>
                      <a:pt x="39" y="22"/>
                    </a:cubicBezTo>
                    <a:cubicBezTo>
                      <a:pt x="39" y="23"/>
                      <a:pt x="38" y="27"/>
                      <a:pt x="35" y="27"/>
                    </a:cubicBezTo>
                    <a:cubicBezTo>
                      <a:pt x="34" y="27"/>
                      <a:pt x="33" y="25"/>
                      <a:pt x="30" y="25"/>
                    </a:cubicBezTo>
                    <a:cubicBezTo>
                      <a:pt x="28" y="25"/>
                      <a:pt x="26" y="26"/>
                      <a:pt x="25" y="26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5" y="50"/>
                      <a:pt x="6" y="45"/>
                      <a:pt x="11" y="45"/>
                    </a:cubicBezTo>
                    <a:cubicBezTo>
                      <a:pt x="13" y="45"/>
                      <a:pt x="14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7"/>
                      <a:pt x="19" y="47"/>
                    </a:cubicBezTo>
                    <a:cubicBezTo>
                      <a:pt x="65" y="1"/>
                      <a:pt x="65" y="1"/>
                      <a:pt x="65" y="1"/>
                    </a:cubicBezTo>
                    <a:cubicBezTo>
                      <a:pt x="64" y="1"/>
                      <a:pt x="63" y="0"/>
                      <a:pt x="62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90" name="Freeform 657"/>
              <p:cNvSpPr/>
              <p:nvPr/>
            </p:nvSpPr>
            <p:spPr bwMode="auto">
              <a:xfrm>
                <a:off x="819" y="1550"/>
                <a:ext cx="22" cy="15"/>
              </a:xfrm>
              <a:custGeom>
                <a:avLst/>
                <a:gdLst>
                  <a:gd name="T0" fmla="*/ 1 w 22"/>
                  <a:gd name="T1" fmla="*/ 13 h 14"/>
                  <a:gd name="T2" fmla="*/ 22 w 22"/>
                  <a:gd name="T3" fmla="*/ 4 h 14"/>
                  <a:gd name="T4" fmla="*/ 13 w 22"/>
                  <a:gd name="T5" fmla="*/ 0 h 14"/>
                  <a:gd name="T6" fmla="*/ 0 w 22"/>
                  <a:gd name="T7" fmla="*/ 14 h 14"/>
                  <a:gd name="T8" fmla="*/ 1 w 22"/>
                  <a:gd name="T9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4">
                    <a:moveTo>
                      <a:pt x="1" y="13"/>
                    </a:moveTo>
                    <a:cubicBezTo>
                      <a:pt x="3" y="13"/>
                      <a:pt x="22" y="6"/>
                      <a:pt x="22" y="4"/>
                    </a:cubicBezTo>
                    <a:cubicBezTo>
                      <a:pt x="22" y="1"/>
                      <a:pt x="16" y="0"/>
                      <a:pt x="13" y="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1" y="14"/>
                      <a:pt x="1" y="1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91" name="Freeform 658"/>
              <p:cNvSpPr/>
              <p:nvPr/>
            </p:nvSpPr>
            <p:spPr bwMode="auto">
              <a:xfrm>
                <a:off x="590" y="1775"/>
                <a:ext cx="48" cy="55"/>
              </a:xfrm>
              <a:custGeom>
                <a:avLst/>
                <a:gdLst>
                  <a:gd name="T0" fmla="*/ 38 w 48"/>
                  <a:gd name="T1" fmla="*/ 23 h 55"/>
                  <a:gd name="T2" fmla="*/ 40 w 48"/>
                  <a:gd name="T3" fmla="*/ 23 h 55"/>
                  <a:gd name="T4" fmla="*/ 41 w 48"/>
                  <a:gd name="T5" fmla="*/ 23 h 55"/>
                  <a:gd name="T6" fmla="*/ 41 w 48"/>
                  <a:gd name="T7" fmla="*/ 23 h 55"/>
                  <a:gd name="T8" fmla="*/ 41 w 48"/>
                  <a:gd name="T9" fmla="*/ 22 h 55"/>
                  <a:gd name="T10" fmla="*/ 41 w 48"/>
                  <a:gd name="T11" fmla="*/ 23 h 55"/>
                  <a:gd name="T12" fmla="*/ 44 w 48"/>
                  <a:gd name="T13" fmla="*/ 14 h 55"/>
                  <a:gd name="T14" fmla="*/ 48 w 48"/>
                  <a:gd name="T15" fmla="*/ 0 h 55"/>
                  <a:gd name="T16" fmla="*/ 0 w 48"/>
                  <a:gd name="T17" fmla="*/ 48 h 55"/>
                  <a:gd name="T18" fmla="*/ 8 w 48"/>
                  <a:gd name="T19" fmla="*/ 55 h 55"/>
                  <a:gd name="T20" fmla="*/ 38 w 48"/>
                  <a:gd name="T21" fmla="*/ 26 h 55"/>
                  <a:gd name="T22" fmla="*/ 38 w 48"/>
                  <a:gd name="T23" fmla="*/ 2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8" h="55">
                    <a:moveTo>
                      <a:pt x="38" y="23"/>
                    </a:moveTo>
                    <a:cubicBezTo>
                      <a:pt x="38" y="23"/>
                      <a:pt x="37" y="23"/>
                      <a:pt x="40" y="23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41" y="23"/>
                      <a:pt x="41" y="22"/>
                      <a:pt x="41" y="22"/>
                    </a:cubicBezTo>
                    <a:cubicBezTo>
                      <a:pt x="41" y="22"/>
                      <a:pt x="41" y="23"/>
                      <a:pt x="41" y="23"/>
                    </a:cubicBezTo>
                    <a:cubicBezTo>
                      <a:pt x="41" y="20"/>
                      <a:pt x="44" y="18"/>
                      <a:pt x="44" y="14"/>
                    </a:cubicBezTo>
                    <a:cubicBezTo>
                      <a:pt x="44" y="9"/>
                      <a:pt x="47" y="4"/>
                      <a:pt x="4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51"/>
                      <a:pt x="4" y="53"/>
                      <a:pt x="8" y="55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5"/>
                      <a:pt x="38" y="24"/>
                      <a:pt x="38" y="2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92" name="Freeform 659"/>
              <p:cNvSpPr/>
              <p:nvPr/>
            </p:nvSpPr>
            <p:spPr bwMode="auto">
              <a:xfrm>
                <a:off x="679" y="1724"/>
                <a:ext cx="10" cy="16"/>
              </a:xfrm>
              <a:custGeom>
                <a:avLst/>
                <a:gdLst>
                  <a:gd name="T0" fmla="*/ 5 w 10"/>
                  <a:gd name="T1" fmla="*/ 16 h 16"/>
                  <a:gd name="T2" fmla="*/ 10 w 10"/>
                  <a:gd name="T3" fmla="*/ 5 h 16"/>
                  <a:gd name="T4" fmla="*/ 9 w 10"/>
                  <a:gd name="T5" fmla="*/ 0 h 16"/>
                  <a:gd name="T6" fmla="*/ 0 w 10"/>
                  <a:gd name="T7" fmla="*/ 10 h 16"/>
                  <a:gd name="T8" fmla="*/ 5 w 10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6">
                    <a:moveTo>
                      <a:pt x="5" y="16"/>
                    </a:moveTo>
                    <a:cubicBezTo>
                      <a:pt x="9" y="16"/>
                      <a:pt x="10" y="11"/>
                      <a:pt x="10" y="5"/>
                    </a:cubicBezTo>
                    <a:cubicBezTo>
                      <a:pt x="10" y="3"/>
                      <a:pt x="10" y="2"/>
                      <a:pt x="9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3"/>
                      <a:pt x="1" y="16"/>
                      <a:pt x="5" y="1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93" name="Freeform 660"/>
              <p:cNvSpPr/>
              <p:nvPr/>
            </p:nvSpPr>
            <p:spPr bwMode="auto">
              <a:xfrm>
                <a:off x="608" y="1817"/>
                <a:ext cx="30" cy="21"/>
              </a:xfrm>
              <a:custGeom>
                <a:avLst/>
                <a:gdLst>
                  <a:gd name="T0" fmla="*/ 18 w 30"/>
                  <a:gd name="T1" fmla="*/ 2 h 21"/>
                  <a:gd name="T2" fmla="*/ 16 w 30"/>
                  <a:gd name="T3" fmla="*/ 0 h 21"/>
                  <a:gd name="T4" fmla="*/ 0 w 30"/>
                  <a:gd name="T5" fmla="*/ 16 h 21"/>
                  <a:gd name="T6" fmla="*/ 5 w 30"/>
                  <a:gd name="T7" fmla="*/ 18 h 21"/>
                  <a:gd name="T8" fmla="*/ 11 w 30"/>
                  <a:gd name="T9" fmla="*/ 21 h 21"/>
                  <a:gd name="T10" fmla="*/ 30 w 30"/>
                  <a:gd name="T11" fmla="*/ 1 h 21"/>
                  <a:gd name="T12" fmla="*/ 18 w 30"/>
                  <a:gd name="T13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1">
                    <a:moveTo>
                      <a:pt x="18" y="2"/>
                    </a:moveTo>
                    <a:cubicBezTo>
                      <a:pt x="17" y="2"/>
                      <a:pt x="17" y="1"/>
                      <a:pt x="16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" y="17"/>
                      <a:pt x="3" y="17"/>
                      <a:pt x="5" y="18"/>
                    </a:cubicBezTo>
                    <a:cubicBezTo>
                      <a:pt x="7" y="19"/>
                      <a:pt x="9" y="20"/>
                      <a:pt x="11" y="21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26" y="2"/>
                      <a:pt x="23" y="2"/>
                      <a:pt x="18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94" name="Freeform 661"/>
              <p:cNvSpPr/>
              <p:nvPr/>
            </p:nvSpPr>
            <p:spPr bwMode="auto">
              <a:xfrm>
                <a:off x="632" y="1818"/>
                <a:ext cx="31" cy="29"/>
              </a:xfrm>
              <a:custGeom>
                <a:avLst/>
                <a:gdLst>
                  <a:gd name="T0" fmla="*/ 21 w 31"/>
                  <a:gd name="T1" fmla="*/ 0 h 29"/>
                  <a:gd name="T2" fmla="*/ 0 w 31"/>
                  <a:gd name="T3" fmla="*/ 20 h 29"/>
                  <a:gd name="T4" fmla="*/ 6 w 31"/>
                  <a:gd name="T5" fmla="*/ 29 h 29"/>
                  <a:gd name="T6" fmla="*/ 31 w 31"/>
                  <a:gd name="T7" fmla="*/ 5 h 29"/>
                  <a:gd name="T8" fmla="*/ 21 w 31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9">
                    <a:moveTo>
                      <a:pt x="21" y="0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1" y="25"/>
                      <a:pt x="3" y="27"/>
                      <a:pt x="6" y="29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27" y="3"/>
                      <a:pt x="25" y="0"/>
                      <a:pt x="21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95" name="Freeform 662"/>
              <p:cNvSpPr/>
              <p:nvPr/>
            </p:nvSpPr>
            <p:spPr bwMode="auto">
              <a:xfrm>
                <a:off x="646" y="1836"/>
                <a:ext cx="19" cy="32"/>
              </a:xfrm>
              <a:custGeom>
                <a:avLst/>
                <a:gdLst>
                  <a:gd name="T0" fmla="*/ 19 w 19"/>
                  <a:gd name="T1" fmla="*/ 4 h 31"/>
                  <a:gd name="T2" fmla="*/ 19 w 19"/>
                  <a:gd name="T3" fmla="*/ 0 h 31"/>
                  <a:gd name="T4" fmla="*/ 0 w 19"/>
                  <a:gd name="T5" fmla="*/ 18 h 31"/>
                  <a:gd name="T6" fmla="*/ 1 w 19"/>
                  <a:gd name="T7" fmla="*/ 21 h 31"/>
                  <a:gd name="T8" fmla="*/ 2 w 19"/>
                  <a:gd name="T9" fmla="*/ 31 h 31"/>
                  <a:gd name="T10" fmla="*/ 19 w 19"/>
                  <a:gd name="T11" fmla="*/ 14 h 31"/>
                  <a:gd name="T12" fmla="*/ 19 w 19"/>
                  <a:gd name="T13" fmla="*/ 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31">
                    <a:moveTo>
                      <a:pt x="19" y="4"/>
                    </a:moveTo>
                    <a:cubicBezTo>
                      <a:pt x="19" y="3"/>
                      <a:pt x="19" y="1"/>
                      <a:pt x="19" y="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9"/>
                      <a:pt x="0" y="20"/>
                      <a:pt x="1" y="21"/>
                    </a:cubicBezTo>
                    <a:cubicBezTo>
                      <a:pt x="2" y="25"/>
                      <a:pt x="1" y="28"/>
                      <a:pt x="2" y="31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11"/>
                      <a:pt x="19" y="7"/>
                      <a:pt x="19" y="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96" name="Freeform 663"/>
              <p:cNvSpPr/>
              <p:nvPr/>
            </p:nvSpPr>
            <p:spPr bwMode="auto">
              <a:xfrm>
                <a:off x="659" y="1862"/>
                <a:ext cx="16" cy="17"/>
              </a:xfrm>
              <a:custGeom>
                <a:avLst/>
                <a:gdLst>
                  <a:gd name="T0" fmla="*/ 14 w 16"/>
                  <a:gd name="T1" fmla="*/ 5 h 16"/>
                  <a:gd name="T2" fmla="*/ 7 w 16"/>
                  <a:gd name="T3" fmla="*/ 0 h 16"/>
                  <a:gd name="T4" fmla="*/ 0 w 16"/>
                  <a:gd name="T5" fmla="*/ 8 h 16"/>
                  <a:gd name="T6" fmla="*/ 3 w 16"/>
                  <a:gd name="T7" fmla="*/ 11 h 16"/>
                  <a:gd name="T8" fmla="*/ 6 w 16"/>
                  <a:gd name="T9" fmla="*/ 16 h 16"/>
                  <a:gd name="T10" fmla="*/ 16 w 16"/>
                  <a:gd name="T11" fmla="*/ 6 h 16"/>
                  <a:gd name="T12" fmla="*/ 14 w 16"/>
                  <a:gd name="T13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16">
                    <a:moveTo>
                      <a:pt x="14" y="5"/>
                    </a:moveTo>
                    <a:cubicBezTo>
                      <a:pt x="12" y="4"/>
                      <a:pt x="9" y="3"/>
                      <a:pt x="7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" y="9"/>
                      <a:pt x="3" y="10"/>
                      <a:pt x="3" y="11"/>
                    </a:cubicBezTo>
                    <a:cubicBezTo>
                      <a:pt x="4" y="13"/>
                      <a:pt x="4" y="15"/>
                      <a:pt x="6" y="1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6"/>
                      <a:pt x="15" y="6"/>
                      <a:pt x="14" y="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97" name="Freeform 664"/>
              <p:cNvSpPr/>
              <p:nvPr/>
            </p:nvSpPr>
            <p:spPr bwMode="auto">
              <a:xfrm>
                <a:off x="268" y="1445"/>
                <a:ext cx="8" cy="12"/>
              </a:xfrm>
              <a:custGeom>
                <a:avLst/>
                <a:gdLst>
                  <a:gd name="T0" fmla="*/ 1 w 8"/>
                  <a:gd name="T1" fmla="*/ 1 h 12"/>
                  <a:gd name="T2" fmla="*/ 1 w 8"/>
                  <a:gd name="T3" fmla="*/ 1 h 12"/>
                  <a:gd name="T4" fmla="*/ 1 w 8"/>
                  <a:gd name="T5" fmla="*/ 7 h 12"/>
                  <a:gd name="T6" fmla="*/ 5 w 8"/>
                  <a:gd name="T7" fmla="*/ 12 h 12"/>
                  <a:gd name="T8" fmla="*/ 8 w 8"/>
                  <a:gd name="T9" fmla="*/ 8 h 12"/>
                  <a:gd name="T10" fmla="*/ 2 w 8"/>
                  <a:gd name="T11" fmla="*/ 0 h 12"/>
                  <a:gd name="T12" fmla="*/ 1 w 8"/>
                  <a:gd name="T13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2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3"/>
                      <a:pt x="1" y="5"/>
                      <a:pt x="1" y="7"/>
                    </a:cubicBezTo>
                    <a:cubicBezTo>
                      <a:pt x="1" y="7"/>
                      <a:pt x="3" y="11"/>
                      <a:pt x="5" y="12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7" y="5"/>
                      <a:pt x="4" y="3"/>
                      <a:pt x="2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98" name="Freeform 665"/>
              <p:cNvSpPr/>
              <p:nvPr/>
            </p:nvSpPr>
            <p:spPr bwMode="auto">
              <a:xfrm>
                <a:off x="242" y="1419"/>
                <a:ext cx="10" cy="8"/>
              </a:xfrm>
              <a:custGeom>
                <a:avLst/>
                <a:gdLst>
                  <a:gd name="T0" fmla="*/ 10 w 10"/>
                  <a:gd name="T1" fmla="*/ 0 h 8"/>
                  <a:gd name="T2" fmla="*/ 3 w 10"/>
                  <a:gd name="T3" fmla="*/ 0 h 8"/>
                  <a:gd name="T4" fmla="*/ 0 w 10"/>
                  <a:gd name="T5" fmla="*/ 2 h 8"/>
                  <a:gd name="T6" fmla="*/ 3 w 10"/>
                  <a:gd name="T7" fmla="*/ 8 h 8"/>
                  <a:gd name="T8" fmla="*/ 10 w 10"/>
                  <a:gd name="T9" fmla="*/ 1 h 8"/>
                  <a:gd name="T10" fmla="*/ 10 w 10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8">
                    <a:moveTo>
                      <a:pt x="10" y="0"/>
                    </a:moveTo>
                    <a:cubicBezTo>
                      <a:pt x="6" y="2"/>
                      <a:pt x="8" y="0"/>
                      <a:pt x="3" y="0"/>
                    </a:cubicBezTo>
                    <a:cubicBezTo>
                      <a:pt x="2" y="0"/>
                      <a:pt x="0" y="0"/>
                      <a:pt x="0" y="2"/>
                    </a:cubicBezTo>
                    <a:cubicBezTo>
                      <a:pt x="0" y="5"/>
                      <a:pt x="1" y="7"/>
                      <a:pt x="3" y="8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10" y="0"/>
                      <a:pt x="1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99" name="Freeform 666"/>
              <p:cNvSpPr/>
              <p:nvPr/>
            </p:nvSpPr>
            <p:spPr bwMode="auto">
              <a:xfrm>
                <a:off x="250" y="1432"/>
                <a:ext cx="6" cy="9"/>
              </a:xfrm>
              <a:custGeom>
                <a:avLst/>
                <a:gdLst>
                  <a:gd name="T0" fmla="*/ 4 w 6"/>
                  <a:gd name="T1" fmla="*/ 0 h 9"/>
                  <a:gd name="T2" fmla="*/ 0 w 6"/>
                  <a:gd name="T3" fmla="*/ 4 h 9"/>
                  <a:gd name="T4" fmla="*/ 4 w 6"/>
                  <a:gd name="T5" fmla="*/ 9 h 9"/>
                  <a:gd name="T6" fmla="*/ 4 w 6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9">
                    <a:moveTo>
                      <a:pt x="4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5"/>
                      <a:pt x="2" y="7"/>
                      <a:pt x="4" y="9"/>
                    </a:cubicBezTo>
                    <a:cubicBezTo>
                      <a:pt x="6" y="6"/>
                      <a:pt x="4" y="3"/>
                      <a:pt x="4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00" name="Freeform 667"/>
              <p:cNvSpPr/>
              <p:nvPr/>
            </p:nvSpPr>
            <p:spPr bwMode="auto">
              <a:xfrm>
                <a:off x="379" y="1226"/>
                <a:ext cx="7" cy="7"/>
              </a:xfrm>
              <a:custGeom>
                <a:avLst/>
                <a:gdLst>
                  <a:gd name="T0" fmla="*/ 0 w 7"/>
                  <a:gd name="T1" fmla="*/ 7 h 7"/>
                  <a:gd name="T2" fmla="*/ 7 w 7"/>
                  <a:gd name="T3" fmla="*/ 0 h 7"/>
                  <a:gd name="T4" fmla="*/ 0 w 7"/>
                  <a:gd name="T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7">
                    <a:moveTo>
                      <a:pt x="0" y="7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4" y="2"/>
                      <a:pt x="1" y="5"/>
                      <a:pt x="0" y="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01" name="Freeform 668"/>
              <p:cNvSpPr/>
              <p:nvPr/>
            </p:nvSpPr>
            <p:spPr bwMode="auto">
              <a:xfrm>
                <a:off x="381" y="1217"/>
                <a:ext cx="36" cy="40"/>
              </a:xfrm>
              <a:custGeom>
                <a:avLst/>
                <a:gdLst>
                  <a:gd name="T0" fmla="*/ 31 w 35"/>
                  <a:gd name="T1" fmla="*/ 0 h 39"/>
                  <a:gd name="T2" fmla="*/ 28 w 35"/>
                  <a:gd name="T3" fmla="*/ 0 h 39"/>
                  <a:gd name="T4" fmla="*/ 0 w 35"/>
                  <a:gd name="T5" fmla="*/ 28 h 39"/>
                  <a:gd name="T6" fmla="*/ 4 w 35"/>
                  <a:gd name="T7" fmla="*/ 29 h 39"/>
                  <a:gd name="T8" fmla="*/ 14 w 35"/>
                  <a:gd name="T9" fmla="*/ 29 h 39"/>
                  <a:gd name="T10" fmla="*/ 2 w 35"/>
                  <a:gd name="T11" fmla="*/ 35 h 39"/>
                  <a:gd name="T12" fmla="*/ 4 w 35"/>
                  <a:gd name="T13" fmla="*/ 39 h 39"/>
                  <a:gd name="T14" fmla="*/ 35 w 35"/>
                  <a:gd name="T15" fmla="*/ 8 h 39"/>
                  <a:gd name="T16" fmla="*/ 31 w 35"/>
                  <a:gd name="T1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39">
                    <a:moveTo>
                      <a:pt x="31" y="0"/>
                    </a:moveTo>
                    <a:cubicBezTo>
                      <a:pt x="30" y="0"/>
                      <a:pt x="29" y="0"/>
                      <a:pt x="28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2" y="28"/>
                      <a:pt x="3" y="29"/>
                      <a:pt x="4" y="29"/>
                    </a:cubicBezTo>
                    <a:cubicBezTo>
                      <a:pt x="7" y="29"/>
                      <a:pt x="9" y="28"/>
                      <a:pt x="14" y="29"/>
                    </a:cubicBezTo>
                    <a:cubicBezTo>
                      <a:pt x="10" y="31"/>
                      <a:pt x="2" y="29"/>
                      <a:pt x="2" y="35"/>
                    </a:cubicBezTo>
                    <a:cubicBezTo>
                      <a:pt x="2" y="37"/>
                      <a:pt x="3" y="38"/>
                      <a:pt x="4" y="39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34" y="5"/>
                      <a:pt x="34" y="0"/>
                      <a:pt x="31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02" name="Freeform 669"/>
              <p:cNvSpPr/>
              <p:nvPr/>
            </p:nvSpPr>
            <p:spPr bwMode="auto">
              <a:xfrm>
                <a:off x="391" y="1262"/>
                <a:ext cx="19" cy="13"/>
              </a:xfrm>
              <a:custGeom>
                <a:avLst/>
                <a:gdLst>
                  <a:gd name="T0" fmla="*/ 0 w 19"/>
                  <a:gd name="T1" fmla="*/ 6 h 13"/>
                  <a:gd name="T2" fmla="*/ 6 w 19"/>
                  <a:gd name="T3" fmla="*/ 13 h 13"/>
                  <a:gd name="T4" fmla="*/ 19 w 19"/>
                  <a:gd name="T5" fmla="*/ 0 h 13"/>
                  <a:gd name="T6" fmla="*/ 0 w 19"/>
                  <a:gd name="T7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3">
                    <a:moveTo>
                      <a:pt x="0" y="6"/>
                    </a:moveTo>
                    <a:cubicBezTo>
                      <a:pt x="1" y="8"/>
                      <a:pt x="4" y="11"/>
                      <a:pt x="6" y="13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1" y="0"/>
                      <a:pt x="5" y="2"/>
                      <a:pt x="0" y="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03" name="Freeform 670"/>
              <p:cNvSpPr/>
              <p:nvPr/>
            </p:nvSpPr>
            <p:spPr bwMode="auto">
              <a:xfrm>
                <a:off x="398" y="1223"/>
                <a:ext cx="45" cy="36"/>
              </a:xfrm>
              <a:custGeom>
                <a:avLst/>
                <a:gdLst>
                  <a:gd name="T0" fmla="*/ 41 w 45"/>
                  <a:gd name="T1" fmla="*/ 6 h 35"/>
                  <a:gd name="T2" fmla="*/ 35 w 45"/>
                  <a:gd name="T3" fmla="*/ 0 h 35"/>
                  <a:gd name="T4" fmla="*/ 0 w 45"/>
                  <a:gd name="T5" fmla="*/ 35 h 35"/>
                  <a:gd name="T6" fmla="*/ 8 w 45"/>
                  <a:gd name="T7" fmla="*/ 35 h 35"/>
                  <a:gd name="T8" fmla="*/ 15 w 45"/>
                  <a:gd name="T9" fmla="*/ 35 h 35"/>
                  <a:gd name="T10" fmla="*/ 45 w 45"/>
                  <a:gd name="T11" fmla="*/ 5 h 35"/>
                  <a:gd name="T12" fmla="*/ 41 w 45"/>
                  <a:gd name="T13" fmla="*/ 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35">
                    <a:moveTo>
                      <a:pt x="41" y="6"/>
                    </a:moveTo>
                    <a:cubicBezTo>
                      <a:pt x="39" y="3"/>
                      <a:pt x="38" y="1"/>
                      <a:pt x="35" y="0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3" y="35"/>
                      <a:pt x="6" y="35"/>
                      <a:pt x="8" y="35"/>
                    </a:cubicBezTo>
                    <a:cubicBezTo>
                      <a:pt x="9" y="35"/>
                      <a:pt x="12" y="35"/>
                      <a:pt x="15" y="3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3" y="6"/>
                      <a:pt x="42" y="6"/>
                      <a:pt x="41" y="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04" name="Freeform 671"/>
              <p:cNvSpPr/>
              <p:nvPr/>
            </p:nvSpPr>
            <p:spPr bwMode="auto">
              <a:xfrm>
                <a:off x="446" y="1221"/>
                <a:ext cx="4" cy="4"/>
              </a:xfrm>
              <a:custGeom>
                <a:avLst/>
                <a:gdLst>
                  <a:gd name="T0" fmla="*/ 0 w 4"/>
                  <a:gd name="T1" fmla="*/ 0 h 4"/>
                  <a:gd name="T2" fmla="*/ 0 w 4"/>
                  <a:gd name="T3" fmla="*/ 4 h 4"/>
                  <a:gd name="T4" fmla="*/ 4 w 4"/>
                  <a:gd name="T5" fmla="*/ 0 h 4"/>
                  <a:gd name="T6" fmla="*/ 0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cubicBezTo>
                      <a:pt x="0" y="2"/>
                      <a:pt x="0" y="3"/>
                      <a:pt x="0" y="4"/>
                    </a:cubicBezTo>
                    <a:cubicBezTo>
                      <a:pt x="4" y="0"/>
                      <a:pt x="4" y="0"/>
                      <a:pt x="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05" name="Freeform 672"/>
              <p:cNvSpPr/>
              <p:nvPr/>
            </p:nvSpPr>
            <p:spPr bwMode="auto">
              <a:xfrm>
                <a:off x="463" y="1208"/>
                <a:ext cx="27" cy="25"/>
              </a:xfrm>
              <a:custGeom>
                <a:avLst/>
                <a:gdLst>
                  <a:gd name="T0" fmla="*/ 12 w 27"/>
                  <a:gd name="T1" fmla="*/ 5 h 25"/>
                  <a:gd name="T2" fmla="*/ 12 w 27"/>
                  <a:gd name="T3" fmla="*/ 8 h 25"/>
                  <a:gd name="T4" fmla="*/ 6 w 27"/>
                  <a:gd name="T5" fmla="*/ 8 h 25"/>
                  <a:gd name="T6" fmla="*/ 0 w 27"/>
                  <a:gd name="T7" fmla="*/ 14 h 25"/>
                  <a:gd name="T8" fmla="*/ 4 w 27"/>
                  <a:gd name="T9" fmla="*/ 25 h 25"/>
                  <a:gd name="T10" fmla="*/ 27 w 27"/>
                  <a:gd name="T11" fmla="*/ 2 h 25"/>
                  <a:gd name="T12" fmla="*/ 20 w 27"/>
                  <a:gd name="T13" fmla="*/ 0 h 25"/>
                  <a:gd name="T14" fmla="*/ 12 w 27"/>
                  <a:gd name="T15" fmla="*/ 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25">
                    <a:moveTo>
                      <a:pt x="12" y="5"/>
                    </a:moveTo>
                    <a:cubicBezTo>
                      <a:pt x="12" y="6"/>
                      <a:pt x="12" y="7"/>
                      <a:pt x="12" y="8"/>
                    </a:cubicBezTo>
                    <a:cubicBezTo>
                      <a:pt x="8" y="10"/>
                      <a:pt x="9" y="8"/>
                      <a:pt x="6" y="8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1" y="17"/>
                      <a:pt x="2" y="21"/>
                      <a:pt x="4" y="25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5" y="1"/>
                      <a:pt x="23" y="0"/>
                      <a:pt x="20" y="0"/>
                    </a:cubicBezTo>
                    <a:cubicBezTo>
                      <a:pt x="16" y="0"/>
                      <a:pt x="12" y="2"/>
                      <a:pt x="12" y="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06" name="Freeform 673"/>
              <p:cNvSpPr/>
              <p:nvPr/>
            </p:nvSpPr>
            <p:spPr bwMode="auto">
              <a:xfrm>
                <a:off x="409" y="1226"/>
                <a:ext cx="53" cy="54"/>
              </a:xfrm>
              <a:custGeom>
                <a:avLst/>
                <a:gdLst>
                  <a:gd name="T0" fmla="*/ 52 w 53"/>
                  <a:gd name="T1" fmla="*/ 4 h 53"/>
                  <a:gd name="T2" fmla="*/ 50 w 53"/>
                  <a:gd name="T3" fmla="*/ 0 h 53"/>
                  <a:gd name="T4" fmla="*/ 17 w 53"/>
                  <a:gd name="T5" fmla="*/ 33 h 53"/>
                  <a:gd name="T6" fmla="*/ 18 w 53"/>
                  <a:gd name="T7" fmla="*/ 34 h 53"/>
                  <a:gd name="T8" fmla="*/ 16 w 53"/>
                  <a:gd name="T9" fmla="*/ 34 h 53"/>
                  <a:gd name="T10" fmla="*/ 0 w 53"/>
                  <a:gd name="T11" fmla="*/ 50 h 53"/>
                  <a:gd name="T12" fmla="*/ 11 w 53"/>
                  <a:gd name="T13" fmla="*/ 52 h 53"/>
                  <a:gd name="T14" fmla="*/ 12 w 53"/>
                  <a:gd name="T15" fmla="*/ 53 h 53"/>
                  <a:gd name="T16" fmla="*/ 53 w 53"/>
                  <a:gd name="T17" fmla="*/ 12 h 53"/>
                  <a:gd name="T18" fmla="*/ 52 w 53"/>
                  <a:gd name="T19" fmla="*/ 4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3" h="53">
                    <a:moveTo>
                      <a:pt x="52" y="4"/>
                    </a:moveTo>
                    <a:cubicBezTo>
                      <a:pt x="51" y="3"/>
                      <a:pt x="51" y="2"/>
                      <a:pt x="50" y="0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7" y="34"/>
                      <a:pt x="18" y="34"/>
                      <a:pt x="18" y="34"/>
                    </a:cubicBezTo>
                    <a:cubicBezTo>
                      <a:pt x="17" y="34"/>
                      <a:pt x="16" y="34"/>
                      <a:pt x="16" y="34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4" y="50"/>
                      <a:pt x="9" y="50"/>
                      <a:pt x="11" y="52"/>
                    </a:cubicBezTo>
                    <a:cubicBezTo>
                      <a:pt x="11" y="52"/>
                      <a:pt x="12" y="52"/>
                      <a:pt x="12" y="53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52" y="9"/>
                      <a:pt x="53" y="6"/>
                      <a:pt x="52" y="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07" name="Freeform 674"/>
              <p:cNvSpPr/>
              <p:nvPr/>
            </p:nvSpPr>
            <p:spPr bwMode="auto">
              <a:xfrm>
                <a:off x="430" y="1227"/>
                <a:ext cx="61" cy="58"/>
              </a:xfrm>
              <a:custGeom>
                <a:avLst/>
                <a:gdLst>
                  <a:gd name="T0" fmla="*/ 57 w 61"/>
                  <a:gd name="T1" fmla="*/ 0 h 57"/>
                  <a:gd name="T2" fmla="*/ 0 w 61"/>
                  <a:gd name="T3" fmla="*/ 57 h 57"/>
                  <a:gd name="T4" fmla="*/ 15 w 61"/>
                  <a:gd name="T5" fmla="*/ 57 h 57"/>
                  <a:gd name="T6" fmla="*/ 61 w 61"/>
                  <a:gd name="T7" fmla="*/ 10 h 57"/>
                  <a:gd name="T8" fmla="*/ 57 w 61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7">
                    <a:moveTo>
                      <a:pt x="57" y="0"/>
                    </a:moveTo>
                    <a:cubicBezTo>
                      <a:pt x="0" y="57"/>
                      <a:pt x="0" y="57"/>
                      <a:pt x="0" y="57"/>
                    </a:cubicBezTo>
                    <a:cubicBezTo>
                      <a:pt x="4" y="57"/>
                      <a:pt x="8" y="57"/>
                      <a:pt x="15" y="57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0" y="7"/>
                      <a:pt x="58" y="4"/>
                      <a:pt x="57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08" name="Freeform 675"/>
              <p:cNvSpPr/>
              <p:nvPr/>
            </p:nvSpPr>
            <p:spPr bwMode="auto">
              <a:xfrm>
                <a:off x="462" y="1249"/>
                <a:ext cx="40" cy="33"/>
              </a:xfrm>
              <a:custGeom>
                <a:avLst/>
                <a:gdLst>
                  <a:gd name="T0" fmla="*/ 33 w 40"/>
                  <a:gd name="T1" fmla="*/ 0 h 33"/>
                  <a:gd name="T2" fmla="*/ 0 w 40"/>
                  <a:gd name="T3" fmla="*/ 33 h 33"/>
                  <a:gd name="T4" fmla="*/ 8 w 40"/>
                  <a:gd name="T5" fmla="*/ 31 h 33"/>
                  <a:gd name="T6" fmla="*/ 15 w 40"/>
                  <a:gd name="T7" fmla="*/ 26 h 33"/>
                  <a:gd name="T8" fmla="*/ 20 w 40"/>
                  <a:gd name="T9" fmla="*/ 27 h 33"/>
                  <a:gd name="T10" fmla="*/ 40 w 40"/>
                  <a:gd name="T11" fmla="*/ 8 h 33"/>
                  <a:gd name="T12" fmla="*/ 33 w 40"/>
                  <a:gd name="T1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33">
                    <a:moveTo>
                      <a:pt x="33" y="0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3" y="33"/>
                      <a:pt x="5" y="32"/>
                      <a:pt x="8" y="31"/>
                    </a:cubicBezTo>
                    <a:cubicBezTo>
                      <a:pt x="12" y="29"/>
                      <a:pt x="10" y="26"/>
                      <a:pt x="15" y="26"/>
                    </a:cubicBezTo>
                    <a:cubicBezTo>
                      <a:pt x="17" y="26"/>
                      <a:pt x="19" y="27"/>
                      <a:pt x="20" y="27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36" y="6"/>
                      <a:pt x="33" y="3"/>
                      <a:pt x="33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09" name="Freeform 676"/>
              <p:cNvSpPr/>
              <p:nvPr/>
            </p:nvSpPr>
            <p:spPr bwMode="auto">
              <a:xfrm>
                <a:off x="491" y="1262"/>
                <a:ext cx="30" cy="21"/>
              </a:xfrm>
              <a:custGeom>
                <a:avLst/>
                <a:gdLst>
                  <a:gd name="T0" fmla="*/ 0 w 30"/>
                  <a:gd name="T1" fmla="*/ 20 h 21"/>
                  <a:gd name="T2" fmla="*/ 9 w 30"/>
                  <a:gd name="T3" fmla="*/ 21 h 21"/>
                  <a:gd name="T4" fmla="*/ 13 w 30"/>
                  <a:gd name="T5" fmla="*/ 21 h 21"/>
                  <a:gd name="T6" fmla="*/ 22 w 30"/>
                  <a:gd name="T7" fmla="*/ 13 h 21"/>
                  <a:gd name="T8" fmla="*/ 22 w 30"/>
                  <a:gd name="T9" fmla="*/ 13 h 21"/>
                  <a:gd name="T10" fmla="*/ 17 w 30"/>
                  <a:gd name="T11" fmla="*/ 10 h 21"/>
                  <a:gd name="T12" fmla="*/ 21 w 30"/>
                  <a:gd name="T13" fmla="*/ 8 h 21"/>
                  <a:gd name="T14" fmla="*/ 27 w 30"/>
                  <a:gd name="T15" fmla="*/ 8 h 21"/>
                  <a:gd name="T16" fmla="*/ 30 w 30"/>
                  <a:gd name="T17" fmla="*/ 4 h 21"/>
                  <a:gd name="T18" fmla="*/ 20 w 30"/>
                  <a:gd name="T19" fmla="*/ 0 h 21"/>
                  <a:gd name="T20" fmla="*/ 0 w 30"/>
                  <a:gd name="T21" fmla="*/ 2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" h="21">
                    <a:moveTo>
                      <a:pt x="0" y="20"/>
                    </a:moveTo>
                    <a:cubicBezTo>
                      <a:pt x="3" y="21"/>
                      <a:pt x="5" y="21"/>
                      <a:pt x="9" y="21"/>
                    </a:cubicBezTo>
                    <a:cubicBezTo>
                      <a:pt x="10" y="21"/>
                      <a:pt x="12" y="21"/>
                      <a:pt x="13" y="21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1" y="13"/>
                      <a:pt x="17" y="13"/>
                      <a:pt x="17" y="10"/>
                    </a:cubicBezTo>
                    <a:cubicBezTo>
                      <a:pt x="17" y="8"/>
                      <a:pt x="19" y="8"/>
                      <a:pt x="21" y="8"/>
                    </a:cubicBezTo>
                    <a:cubicBezTo>
                      <a:pt x="24" y="8"/>
                      <a:pt x="25" y="8"/>
                      <a:pt x="27" y="8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28" y="3"/>
                      <a:pt x="24" y="1"/>
                      <a:pt x="20" y="0"/>
                    </a:cubicBez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10" name="Freeform 677"/>
              <p:cNvSpPr/>
              <p:nvPr/>
            </p:nvSpPr>
            <p:spPr bwMode="auto">
              <a:xfrm>
                <a:off x="325" y="1197"/>
                <a:ext cx="32" cy="32"/>
              </a:xfrm>
              <a:custGeom>
                <a:avLst/>
                <a:gdLst>
                  <a:gd name="T0" fmla="*/ 16 w 32"/>
                  <a:gd name="T1" fmla="*/ 1 h 32"/>
                  <a:gd name="T2" fmla="*/ 10 w 32"/>
                  <a:gd name="T3" fmla="*/ 8 h 32"/>
                  <a:gd name="T4" fmla="*/ 12 w 32"/>
                  <a:gd name="T5" fmla="*/ 12 h 32"/>
                  <a:gd name="T6" fmla="*/ 0 w 32"/>
                  <a:gd name="T7" fmla="*/ 32 h 32"/>
                  <a:gd name="T8" fmla="*/ 32 w 32"/>
                  <a:gd name="T9" fmla="*/ 0 h 32"/>
                  <a:gd name="T10" fmla="*/ 24 w 32"/>
                  <a:gd name="T11" fmla="*/ 2 h 32"/>
                  <a:gd name="T12" fmla="*/ 16 w 32"/>
                  <a:gd name="T13" fmla="*/ 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32">
                    <a:moveTo>
                      <a:pt x="16" y="1"/>
                    </a:moveTo>
                    <a:cubicBezTo>
                      <a:pt x="10" y="8"/>
                      <a:pt x="10" y="8"/>
                      <a:pt x="10" y="8"/>
                    </a:cubicBezTo>
                    <a:cubicBezTo>
                      <a:pt x="11" y="9"/>
                      <a:pt x="12" y="11"/>
                      <a:pt x="12" y="12"/>
                    </a:cubicBezTo>
                    <a:cubicBezTo>
                      <a:pt x="12" y="19"/>
                      <a:pt x="4" y="25"/>
                      <a:pt x="0" y="32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9" y="0"/>
                      <a:pt x="27" y="2"/>
                      <a:pt x="24" y="2"/>
                    </a:cubicBezTo>
                    <a:cubicBezTo>
                      <a:pt x="21" y="2"/>
                      <a:pt x="19" y="2"/>
                      <a:pt x="16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11" name="Freeform 678"/>
              <p:cNvSpPr/>
              <p:nvPr/>
            </p:nvSpPr>
            <p:spPr bwMode="auto">
              <a:xfrm>
                <a:off x="329" y="1201"/>
                <a:ext cx="51" cy="45"/>
              </a:xfrm>
              <a:custGeom>
                <a:avLst/>
                <a:gdLst>
                  <a:gd name="T0" fmla="*/ 7 w 51"/>
                  <a:gd name="T1" fmla="*/ 41 h 44"/>
                  <a:gd name="T2" fmla="*/ 9 w 51"/>
                  <a:gd name="T3" fmla="*/ 44 h 44"/>
                  <a:gd name="T4" fmla="*/ 51 w 51"/>
                  <a:gd name="T5" fmla="*/ 2 h 44"/>
                  <a:gd name="T6" fmla="*/ 46 w 51"/>
                  <a:gd name="T7" fmla="*/ 2 h 44"/>
                  <a:gd name="T8" fmla="*/ 39 w 51"/>
                  <a:gd name="T9" fmla="*/ 0 h 44"/>
                  <a:gd name="T10" fmla="*/ 0 w 51"/>
                  <a:gd name="T11" fmla="*/ 38 h 44"/>
                  <a:gd name="T12" fmla="*/ 7 w 51"/>
                  <a:gd name="T13" fmla="*/ 4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" h="44">
                    <a:moveTo>
                      <a:pt x="7" y="41"/>
                    </a:moveTo>
                    <a:cubicBezTo>
                      <a:pt x="8" y="41"/>
                      <a:pt x="8" y="43"/>
                      <a:pt x="9" y="44"/>
                    </a:cubicBezTo>
                    <a:cubicBezTo>
                      <a:pt x="51" y="2"/>
                      <a:pt x="51" y="2"/>
                      <a:pt x="51" y="2"/>
                    </a:cubicBezTo>
                    <a:cubicBezTo>
                      <a:pt x="49" y="3"/>
                      <a:pt x="48" y="3"/>
                      <a:pt x="46" y="2"/>
                    </a:cubicBezTo>
                    <a:cubicBezTo>
                      <a:pt x="43" y="2"/>
                      <a:pt x="41" y="1"/>
                      <a:pt x="39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3" y="39"/>
                      <a:pt x="6" y="39"/>
                      <a:pt x="7" y="4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12" name="Freeform 679"/>
              <p:cNvSpPr/>
              <p:nvPr/>
            </p:nvSpPr>
            <p:spPr bwMode="auto">
              <a:xfrm>
                <a:off x="348" y="1204"/>
                <a:ext cx="55" cy="46"/>
              </a:xfrm>
              <a:custGeom>
                <a:avLst/>
                <a:gdLst>
                  <a:gd name="T0" fmla="*/ 45 w 54"/>
                  <a:gd name="T1" fmla="*/ 0 h 45"/>
                  <a:gd name="T2" fmla="*/ 0 w 54"/>
                  <a:gd name="T3" fmla="*/ 45 h 45"/>
                  <a:gd name="T4" fmla="*/ 18 w 54"/>
                  <a:gd name="T5" fmla="*/ 37 h 45"/>
                  <a:gd name="T6" fmla="*/ 39 w 54"/>
                  <a:gd name="T7" fmla="*/ 16 h 45"/>
                  <a:gd name="T8" fmla="*/ 46 w 54"/>
                  <a:gd name="T9" fmla="*/ 15 h 45"/>
                  <a:gd name="T10" fmla="*/ 54 w 54"/>
                  <a:gd name="T11" fmla="*/ 6 h 45"/>
                  <a:gd name="T12" fmla="*/ 45 w 54"/>
                  <a:gd name="T1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45">
                    <a:moveTo>
                      <a:pt x="45" y="0"/>
                    </a:moveTo>
                    <a:cubicBezTo>
                      <a:pt x="0" y="45"/>
                      <a:pt x="0" y="45"/>
                      <a:pt x="0" y="45"/>
                    </a:cubicBezTo>
                    <a:cubicBezTo>
                      <a:pt x="6" y="43"/>
                      <a:pt x="18" y="39"/>
                      <a:pt x="18" y="37"/>
                    </a:cubicBezTo>
                    <a:cubicBezTo>
                      <a:pt x="18" y="31"/>
                      <a:pt x="30" y="19"/>
                      <a:pt x="39" y="16"/>
                    </a:cubicBezTo>
                    <a:cubicBezTo>
                      <a:pt x="40" y="16"/>
                      <a:pt x="43" y="15"/>
                      <a:pt x="46" y="15"/>
                    </a:cubicBezTo>
                    <a:cubicBezTo>
                      <a:pt x="54" y="6"/>
                      <a:pt x="54" y="6"/>
                      <a:pt x="54" y="6"/>
                    </a:cubicBezTo>
                    <a:cubicBezTo>
                      <a:pt x="52" y="3"/>
                      <a:pt x="49" y="1"/>
                      <a:pt x="45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13" name="Freeform 680"/>
              <p:cNvSpPr>
                <a:spLocks noEditPoints="1"/>
              </p:cNvSpPr>
              <p:nvPr/>
            </p:nvSpPr>
            <p:spPr bwMode="auto">
              <a:xfrm>
                <a:off x="389" y="1165"/>
                <a:ext cx="28" cy="24"/>
              </a:xfrm>
              <a:custGeom>
                <a:avLst/>
                <a:gdLst>
                  <a:gd name="T0" fmla="*/ 16 w 28"/>
                  <a:gd name="T1" fmla="*/ 4 h 24"/>
                  <a:gd name="T2" fmla="*/ 15 w 28"/>
                  <a:gd name="T3" fmla="*/ 4 h 24"/>
                  <a:gd name="T4" fmla="*/ 10 w 28"/>
                  <a:gd name="T5" fmla="*/ 7 h 24"/>
                  <a:gd name="T6" fmla="*/ 12 w 28"/>
                  <a:gd name="T7" fmla="*/ 8 h 24"/>
                  <a:gd name="T8" fmla="*/ 12 w 28"/>
                  <a:gd name="T9" fmla="*/ 8 h 24"/>
                  <a:gd name="T10" fmla="*/ 13 w 28"/>
                  <a:gd name="T11" fmla="*/ 8 h 24"/>
                  <a:gd name="T12" fmla="*/ 12 w 28"/>
                  <a:gd name="T13" fmla="*/ 8 h 24"/>
                  <a:gd name="T14" fmla="*/ 12 w 28"/>
                  <a:gd name="T15" fmla="*/ 8 h 24"/>
                  <a:gd name="T16" fmla="*/ 13 w 28"/>
                  <a:gd name="T17" fmla="*/ 8 h 24"/>
                  <a:gd name="T18" fmla="*/ 10 w 28"/>
                  <a:gd name="T19" fmla="*/ 8 h 24"/>
                  <a:gd name="T20" fmla="*/ 10 w 28"/>
                  <a:gd name="T21" fmla="*/ 12 h 24"/>
                  <a:gd name="T22" fmla="*/ 11 w 28"/>
                  <a:gd name="T23" fmla="*/ 13 h 24"/>
                  <a:gd name="T24" fmla="*/ 7 w 28"/>
                  <a:gd name="T25" fmla="*/ 13 h 24"/>
                  <a:gd name="T26" fmla="*/ 0 w 28"/>
                  <a:gd name="T27" fmla="*/ 16 h 24"/>
                  <a:gd name="T28" fmla="*/ 0 w 28"/>
                  <a:gd name="T29" fmla="*/ 20 h 24"/>
                  <a:gd name="T30" fmla="*/ 4 w 28"/>
                  <a:gd name="T31" fmla="*/ 24 h 24"/>
                  <a:gd name="T32" fmla="*/ 6 w 28"/>
                  <a:gd name="T33" fmla="*/ 24 h 24"/>
                  <a:gd name="T34" fmla="*/ 21 w 28"/>
                  <a:gd name="T35" fmla="*/ 9 h 24"/>
                  <a:gd name="T36" fmla="*/ 19 w 28"/>
                  <a:gd name="T37" fmla="*/ 9 h 24"/>
                  <a:gd name="T38" fmla="*/ 21 w 28"/>
                  <a:gd name="T39" fmla="*/ 9 h 24"/>
                  <a:gd name="T40" fmla="*/ 28 w 28"/>
                  <a:gd name="T41" fmla="*/ 3 h 24"/>
                  <a:gd name="T42" fmla="*/ 23 w 28"/>
                  <a:gd name="T43" fmla="*/ 0 h 24"/>
                  <a:gd name="T44" fmla="*/ 15 w 28"/>
                  <a:gd name="T45" fmla="*/ 0 h 24"/>
                  <a:gd name="T46" fmla="*/ 14 w 28"/>
                  <a:gd name="T47" fmla="*/ 1 h 24"/>
                  <a:gd name="T48" fmla="*/ 16 w 28"/>
                  <a:gd name="T49" fmla="*/ 4 h 24"/>
                  <a:gd name="T50" fmla="*/ 22 w 28"/>
                  <a:gd name="T51" fmla="*/ 5 h 24"/>
                  <a:gd name="T52" fmla="*/ 21 w 28"/>
                  <a:gd name="T53" fmla="*/ 5 h 24"/>
                  <a:gd name="T54" fmla="*/ 22 w 28"/>
                  <a:gd name="T55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8" h="24">
                    <a:moveTo>
                      <a:pt x="16" y="4"/>
                    </a:moveTo>
                    <a:cubicBezTo>
                      <a:pt x="16" y="4"/>
                      <a:pt x="16" y="4"/>
                      <a:pt x="15" y="4"/>
                    </a:cubicBezTo>
                    <a:cubicBezTo>
                      <a:pt x="13" y="4"/>
                      <a:pt x="11" y="5"/>
                      <a:pt x="10" y="7"/>
                    </a:cubicBezTo>
                    <a:cubicBezTo>
                      <a:pt x="11" y="7"/>
                      <a:pt x="11" y="8"/>
                      <a:pt x="12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8"/>
                      <a:pt x="13" y="8"/>
                      <a:pt x="13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8"/>
                      <a:pt x="13" y="8"/>
                      <a:pt x="13" y="8"/>
                    </a:cubicBezTo>
                    <a:cubicBezTo>
                      <a:pt x="13" y="8"/>
                      <a:pt x="12" y="8"/>
                      <a:pt x="10" y="8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2" y="12"/>
                      <a:pt x="10" y="13"/>
                      <a:pt x="11" y="13"/>
                    </a:cubicBezTo>
                    <a:cubicBezTo>
                      <a:pt x="10" y="13"/>
                      <a:pt x="8" y="13"/>
                      <a:pt x="7" y="13"/>
                    </a:cubicBezTo>
                    <a:cubicBezTo>
                      <a:pt x="4" y="13"/>
                      <a:pt x="3" y="15"/>
                      <a:pt x="0" y="16"/>
                    </a:cubicBezTo>
                    <a:cubicBezTo>
                      <a:pt x="1" y="18"/>
                      <a:pt x="0" y="17"/>
                      <a:pt x="0" y="20"/>
                    </a:cubicBezTo>
                    <a:cubicBezTo>
                      <a:pt x="0" y="22"/>
                      <a:pt x="2" y="24"/>
                      <a:pt x="4" y="24"/>
                    </a:cubicBezTo>
                    <a:cubicBezTo>
                      <a:pt x="4" y="24"/>
                      <a:pt x="5" y="24"/>
                      <a:pt x="6" y="24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0" y="9"/>
                      <a:pt x="20" y="9"/>
                      <a:pt x="19" y="9"/>
                    </a:cubicBezTo>
                    <a:cubicBezTo>
                      <a:pt x="20" y="9"/>
                      <a:pt x="20" y="9"/>
                      <a:pt x="21" y="9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7" y="1"/>
                      <a:pt x="24" y="0"/>
                      <a:pt x="23" y="0"/>
                    </a:cubicBezTo>
                    <a:cubicBezTo>
                      <a:pt x="21" y="0"/>
                      <a:pt x="19" y="0"/>
                      <a:pt x="15" y="0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2"/>
                      <a:pt x="15" y="3"/>
                      <a:pt x="16" y="4"/>
                    </a:cubicBezTo>
                    <a:close/>
                    <a:moveTo>
                      <a:pt x="22" y="5"/>
                    </a:moveTo>
                    <a:cubicBezTo>
                      <a:pt x="22" y="5"/>
                      <a:pt x="22" y="5"/>
                      <a:pt x="21" y="5"/>
                    </a:cubicBezTo>
                    <a:cubicBezTo>
                      <a:pt x="22" y="5"/>
                      <a:pt x="22" y="5"/>
                      <a:pt x="22" y="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14" name="Freeform 681"/>
              <p:cNvSpPr/>
              <p:nvPr/>
            </p:nvSpPr>
            <p:spPr bwMode="auto">
              <a:xfrm>
                <a:off x="401" y="11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15" name="Freeform 682"/>
              <p:cNvSpPr/>
              <p:nvPr/>
            </p:nvSpPr>
            <p:spPr bwMode="auto">
              <a:xfrm>
                <a:off x="408" y="1170"/>
                <a:ext cx="29" cy="21"/>
              </a:xfrm>
              <a:custGeom>
                <a:avLst/>
                <a:gdLst>
                  <a:gd name="T0" fmla="*/ 6 w 29"/>
                  <a:gd name="T1" fmla="*/ 19 h 21"/>
                  <a:gd name="T2" fmla="*/ 9 w 29"/>
                  <a:gd name="T3" fmla="*/ 15 h 21"/>
                  <a:gd name="T4" fmla="*/ 14 w 29"/>
                  <a:gd name="T5" fmla="*/ 21 h 21"/>
                  <a:gd name="T6" fmla="*/ 29 w 29"/>
                  <a:gd name="T7" fmla="*/ 6 h 21"/>
                  <a:gd name="T8" fmla="*/ 20 w 29"/>
                  <a:gd name="T9" fmla="*/ 0 h 21"/>
                  <a:gd name="T10" fmla="*/ 0 w 29"/>
                  <a:gd name="T11" fmla="*/ 20 h 21"/>
                  <a:gd name="T12" fmla="*/ 6 w 29"/>
                  <a:gd name="T13" fmla="*/ 1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21">
                    <a:moveTo>
                      <a:pt x="6" y="19"/>
                    </a:moveTo>
                    <a:cubicBezTo>
                      <a:pt x="6" y="17"/>
                      <a:pt x="8" y="16"/>
                      <a:pt x="9" y="15"/>
                    </a:cubicBezTo>
                    <a:cubicBezTo>
                      <a:pt x="10" y="18"/>
                      <a:pt x="12" y="19"/>
                      <a:pt x="14" y="21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26" y="4"/>
                      <a:pt x="23" y="1"/>
                      <a:pt x="20" y="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2" y="20"/>
                      <a:pt x="4" y="19"/>
                      <a:pt x="6" y="1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16" name="Freeform 683"/>
              <p:cNvSpPr/>
              <p:nvPr/>
            </p:nvSpPr>
            <p:spPr bwMode="auto">
              <a:xfrm>
                <a:off x="414" y="1191"/>
                <a:ext cx="7" cy="6"/>
              </a:xfrm>
              <a:custGeom>
                <a:avLst/>
                <a:gdLst>
                  <a:gd name="T0" fmla="*/ 0 w 7"/>
                  <a:gd name="T1" fmla="*/ 4 h 6"/>
                  <a:gd name="T2" fmla="*/ 2 w 7"/>
                  <a:gd name="T3" fmla="*/ 6 h 6"/>
                  <a:gd name="T4" fmla="*/ 7 w 7"/>
                  <a:gd name="T5" fmla="*/ 1 h 6"/>
                  <a:gd name="T6" fmla="*/ 0 w 7"/>
                  <a:gd name="T7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0" y="4"/>
                    </a:moveTo>
                    <a:cubicBezTo>
                      <a:pt x="0" y="5"/>
                      <a:pt x="1" y="6"/>
                      <a:pt x="2" y="6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4" y="1"/>
                      <a:pt x="0" y="0"/>
                      <a:pt x="0" y="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17" name="Freeform 684"/>
              <p:cNvSpPr/>
              <p:nvPr/>
            </p:nvSpPr>
            <p:spPr bwMode="auto">
              <a:xfrm>
                <a:off x="448" y="1161"/>
                <a:ext cx="4" cy="5"/>
              </a:xfrm>
              <a:custGeom>
                <a:avLst/>
                <a:gdLst>
                  <a:gd name="T0" fmla="*/ 0 w 4"/>
                  <a:gd name="T1" fmla="*/ 5 h 5"/>
                  <a:gd name="T2" fmla="*/ 4 w 4"/>
                  <a:gd name="T3" fmla="*/ 0 h 5"/>
                  <a:gd name="T4" fmla="*/ 0 w 4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0" y="5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1"/>
                      <a:pt x="0" y="3"/>
                      <a:pt x="0" y="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18" name="Freeform 685"/>
              <p:cNvSpPr/>
              <p:nvPr/>
            </p:nvSpPr>
            <p:spPr bwMode="auto">
              <a:xfrm>
                <a:off x="429" y="1166"/>
                <a:ext cx="40" cy="33"/>
              </a:xfrm>
              <a:custGeom>
                <a:avLst/>
                <a:gdLst>
                  <a:gd name="T0" fmla="*/ 20 w 40"/>
                  <a:gd name="T1" fmla="*/ 27 h 33"/>
                  <a:gd name="T2" fmla="*/ 40 w 40"/>
                  <a:gd name="T3" fmla="*/ 8 h 33"/>
                  <a:gd name="T4" fmla="*/ 33 w 40"/>
                  <a:gd name="T5" fmla="*/ 0 h 33"/>
                  <a:gd name="T6" fmla="*/ 27 w 40"/>
                  <a:gd name="T7" fmla="*/ 6 h 33"/>
                  <a:gd name="T8" fmla="*/ 27 w 40"/>
                  <a:gd name="T9" fmla="*/ 9 h 33"/>
                  <a:gd name="T10" fmla="*/ 23 w 40"/>
                  <a:gd name="T11" fmla="*/ 10 h 33"/>
                  <a:gd name="T12" fmla="*/ 28 w 40"/>
                  <a:gd name="T13" fmla="*/ 11 h 33"/>
                  <a:gd name="T14" fmla="*/ 21 w 40"/>
                  <a:gd name="T15" fmla="*/ 14 h 33"/>
                  <a:gd name="T16" fmla="*/ 19 w 40"/>
                  <a:gd name="T17" fmla="*/ 14 h 33"/>
                  <a:gd name="T18" fmla="*/ 0 w 40"/>
                  <a:gd name="T19" fmla="*/ 33 h 33"/>
                  <a:gd name="T20" fmla="*/ 11 w 40"/>
                  <a:gd name="T21" fmla="*/ 29 h 33"/>
                  <a:gd name="T22" fmla="*/ 20 w 40"/>
                  <a:gd name="T23" fmla="*/ 2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0" h="33">
                    <a:moveTo>
                      <a:pt x="20" y="27"/>
                    </a:moveTo>
                    <a:cubicBezTo>
                      <a:pt x="40" y="8"/>
                      <a:pt x="40" y="8"/>
                      <a:pt x="40" y="8"/>
                    </a:cubicBezTo>
                    <a:cubicBezTo>
                      <a:pt x="36" y="6"/>
                      <a:pt x="34" y="3"/>
                      <a:pt x="33" y="0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5" y="9"/>
                      <a:pt x="23" y="10"/>
                      <a:pt x="23" y="10"/>
                    </a:cubicBezTo>
                    <a:cubicBezTo>
                      <a:pt x="24" y="11"/>
                      <a:pt x="25" y="11"/>
                      <a:pt x="28" y="11"/>
                    </a:cubicBezTo>
                    <a:cubicBezTo>
                      <a:pt x="26" y="14"/>
                      <a:pt x="25" y="14"/>
                      <a:pt x="21" y="14"/>
                    </a:cubicBezTo>
                    <a:cubicBezTo>
                      <a:pt x="20" y="14"/>
                      <a:pt x="19" y="14"/>
                      <a:pt x="19" y="14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4" y="32"/>
                      <a:pt x="7" y="31"/>
                      <a:pt x="11" y="29"/>
                    </a:cubicBezTo>
                    <a:cubicBezTo>
                      <a:pt x="11" y="29"/>
                      <a:pt x="16" y="28"/>
                      <a:pt x="20" y="2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19" name="Freeform 686"/>
              <p:cNvSpPr/>
              <p:nvPr/>
            </p:nvSpPr>
            <p:spPr bwMode="auto">
              <a:xfrm>
                <a:off x="466" y="1173"/>
                <a:ext cx="20" cy="18"/>
              </a:xfrm>
              <a:custGeom>
                <a:avLst/>
                <a:gdLst>
                  <a:gd name="T0" fmla="*/ 11 w 20"/>
                  <a:gd name="T1" fmla="*/ 18 h 18"/>
                  <a:gd name="T2" fmla="*/ 20 w 20"/>
                  <a:gd name="T3" fmla="*/ 5 h 18"/>
                  <a:gd name="T4" fmla="*/ 17 w 20"/>
                  <a:gd name="T5" fmla="*/ 0 h 18"/>
                  <a:gd name="T6" fmla="*/ 0 w 20"/>
                  <a:gd name="T7" fmla="*/ 17 h 18"/>
                  <a:gd name="T8" fmla="*/ 11 w 20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8">
                    <a:moveTo>
                      <a:pt x="11" y="18"/>
                    </a:moveTo>
                    <a:cubicBezTo>
                      <a:pt x="13" y="17"/>
                      <a:pt x="20" y="9"/>
                      <a:pt x="20" y="5"/>
                    </a:cubicBezTo>
                    <a:cubicBezTo>
                      <a:pt x="20" y="3"/>
                      <a:pt x="19" y="1"/>
                      <a:pt x="17" y="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" y="18"/>
                      <a:pt x="10" y="18"/>
                      <a:pt x="11" y="18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20" name="Freeform 687"/>
              <p:cNvSpPr/>
              <p:nvPr/>
            </p:nvSpPr>
            <p:spPr bwMode="auto">
              <a:xfrm>
                <a:off x="374" y="1174"/>
                <a:ext cx="6" cy="6"/>
              </a:xfrm>
              <a:custGeom>
                <a:avLst/>
                <a:gdLst>
                  <a:gd name="T0" fmla="*/ 0 w 6"/>
                  <a:gd name="T1" fmla="*/ 5 h 6"/>
                  <a:gd name="T2" fmla="*/ 0 w 6"/>
                  <a:gd name="T3" fmla="*/ 6 h 6"/>
                  <a:gd name="T4" fmla="*/ 6 w 6"/>
                  <a:gd name="T5" fmla="*/ 0 h 6"/>
                  <a:gd name="T6" fmla="*/ 0 w 6"/>
                  <a:gd name="T7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5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1"/>
                      <a:pt x="0" y="3"/>
                      <a:pt x="0" y="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21" name="Freeform 688"/>
              <p:cNvSpPr/>
              <p:nvPr/>
            </p:nvSpPr>
            <p:spPr bwMode="auto">
              <a:xfrm>
                <a:off x="410" y="1161"/>
                <a:ext cx="10" cy="2"/>
              </a:xfrm>
              <a:custGeom>
                <a:avLst/>
                <a:gdLst>
                  <a:gd name="T0" fmla="*/ 4 w 10"/>
                  <a:gd name="T1" fmla="*/ 2 h 2"/>
                  <a:gd name="T2" fmla="*/ 10 w 10"/>
                  <a:gd name="T3" fmla="*/ 2 h 2"/>
                  <a:gd name="T4" fmla="*/ 10 w 10"/>
                  <a:gd name="T5" fmla="*/ 0 h 2"/>
                  <a:gd name="T6" fmla="*/ 0 w 10"/>
                  <a:gd name="T7" fmla="*/ 0 h 2"/>
                  <a:gd name="T8" fmla="*/ 4 w 10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">
                    <a:moveTo>
                      <a:pt x="4" y="2"/>
                    </a:moveTo>
                    <a:cubicBezTo>
                      <a:pt x="10" y="2"/>
                      <a:pt x="10" y="2"/>
                      <a:pt x="10" y="2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2" y="2"/>
                      <a:pt x="4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22" name="Freeform 689"/>
              <p:cNvSpPr/>
              <p:nvPr/>
            </p:nvSpPr>
            <p:spPr bwMode="auto">
              <a:xfrm>
                <a:off x="346" y="1161"/>
                <a:ext cx="18" cy="14"/>
              </a:xfrm>
              <a:custGeom>
                <a:avLst/>
                <a:gdLst>
                  <a:gd name="T0" fmla="*/ 0 w 18"/>
                  <a:gd name="T1" fmla="*/ 10 h 14"/>
                  <a:gd name="T2" fmla="*/ 3 w 18"/>
                  <a:gd name="T3" fmla="*/ 14 h 14"/>
                  <a:gd name="T4" fmla="*/ 6 w 18"/>
                  <a:gd name="T5" fmla="*/ 13 h 14"/>
                  <a:gd name="T6" fmla="*/ 18 w 18"/>
                  <a:gd name="T7" fmla="*/ 0 h 14"/>
                  <a:gd name="T8" fmla="*/ 6 w 18"/>
                  <a:gd name="T9" fmla="*/ 5 h 14"/>
                  <a:gd name="T10" fmla="*/ 0 w 18"/>
                  <a:gd name="T11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4">
                    <a:moveTo>
                      <a:pt x="0" y="10"/>
                    </a:moveTo>
                    <a:cubicBezTo>
                      <a:pt x="0" y="11"/>
                      <a:pt x="2" y="12"/>
                      <a:pt x="3" y="14"/>
                    </a:cubicBezTo>
                    <a:cubicBezTo>
                      <a:pt x="4" y="14"/>
                      <a:pt x="5" y="13"/>
                      <a:pt x="6" y="13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4" y="2"/>
                      <a:pt x="10" y="3"/>
                      <a:pt x="6" y="5"/>
                    </a:cubicBezTo>
                    <a:cubicBezTo>
                      <a:pt x="5" y="6"/>
                      <a:pt x="0" y="9"/>
                      <a:pt x="0" y="1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23" name="Freeform 690"/>
              <p:cNvSpPr/>
              <p:nvPr/>
            </p:nvSpPr>
            <p:spPr bwMode="auto">
              <a:xfrm>
                <a:off x="364" y="1148"/>
                <a:ext cx="38" cy="29"/>
              </a:xfrm>
              <a:custGeom>
                <a:avLst/>
                <a:gdLst>
                  <a:gd name="T0" fmla="*/ 2 w 37"/>
                  <a:gd name="T1" fmla="*/ 29 h 29"/>
                  <a:gd name="T2" fmla="*/ 8 w 37"/>
                  <a:gd name="T3" fmla="*/ 23 h 29"/>
                  <a:gd name="T4" fmla="*/ 17 w 37"/>
                  <a:gd name="T5" fmla="*/ 14 h 29"/>
                  <a:gd name="T6" fmla="*/ 21 w 37"/>
                  <a:gd name="T7" fmla="*/ 21 h 29"/>
                  <a:gd name="T8" fmla="*/ 34 w 37"/>
                  <a:gd name="T9" fmla="*/ 8 h 29"/>
                  <a:gd name="T10" fmla="*/ 34 w 37"/>
                  <a:gd name="T11" fmla="*/ 8 h 29"/>
                  <a:gd name="T12" fmla="*/ 35 w 37"/>
                  <a:gd name="T13" fmla="*/ 7 h 29"/>
                  <a:gd name="T14" fmla="*/ 37 w 37"/>
                  <a:gd name="T15" fmla="*/ 6 h 29"/>
                  <a:gd name="T16" fmla="*/ 37 w 37"/>
                  <a:gd name="T17" fmla="*/ 3 h 29"/>
                  <a:gd name="T18" fmla="*/ 26 w 37"/>
                  <a:gd name="T19" fmla="*/ 2 h 29"/>
                  <a:gd name="T20" fmla="*/ 0 w 37"/>
                  <a:gd name="T21" fmla="*/ 28 h 29"/>
                  <a:gd name="T22" fmla="*/ 2 w 37"/>
                  <a:gd name="T23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7" h="29">
                    <a:moveTo>
                      <a:pt x="2" y="29"/>
                    </a:moveTo>
                    <a:cubicBezTo>
                      <a:pt x="5" y="29"/>
                      <a:pt x="7" y="26"/>
                      <a:pt x="8" y="23"/>
                    </a:cubicBezTo>
                    <a:cubicBezTo>
                      <a:pt x="12" y="24"/>
                      <a:pt x="17" y="19"/>
                      <a:pt x="17" y="14"/>
                    </a:cubicBezTo>
                    <a:cubicBezTo>
                      <a:pt x="19" y="15"/>
                      <a:pt x="19" y="19"/>
                      <a:pt x="21" y="21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4" y="8"/>
                      <a:pt x="35" y="7"/>
                      <a:pt x="35" y="7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5"/>
                      <a:pt x="37" y="4"/>
                      <a:pt x="37" y="3"/>
                    </a:cubicBezTo>
                    <a:cubicBezTo>
                      <a:pt x="37" y="0"/>
                      <a:pt x="31" y="1"/>
                      <a:pt x="26" y="2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9"/>
                      <a:pt x="1" y="29"/>
                      <a:pt x="2" y="2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24" name="Freeform 691"/>
              <p:cNvSpPr/>
              <p:nvPr/>
            </p:nvSpPr>
            <p:spPr bwMode="auto">
              <a:xfrm>
                <a:off x="432" y="1127"/>
                <a:ext cx="20" cy="10"/>
              </a:xfrm>
              <a:custGeom>
                <a:avLst/>
                <a:gdLst>
                  <a:gd name="T0" fmla="*/ 14 w 20"/>
                  <a:gd name="T1" fmla="*/ 10 h 10"/>
                  <a:gd name="T2" fmla="*/ 16 w 20"/>
                  <a:gd name="T3" fmla="*/ 10 h 10"/>
                  <a:gd name="T4" fmla="*/ 20 w 20"/>
                  <a:gd name="T5" fmla="*/ 5 h 10"/>
                  <a:gd name="T6" fmla="*/ 11 w 20"/>
                  <a:gd name="T7" fmla="*/ 0 h 10"/>
                  <a:gd name="T8" fmla="*/ 0 w 20"/>
                  <a:gd name="T9" fmla="*/ 10 h 10"/>
                  <a:gd name="T10" fmla="*/ 2 w 20"/>
                  <a:gd name="T11" fmla="*/ 10 h 10"/>
                  <a:gd name="T12" fmla="*/ 14 w 20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0">
                    <a:moveTo>
                      <a:pt x="14" y="10"/>
                    </a:moveTo>
                    <a:cubicBezTo>
                      <a:pt x="14" y="10"/>
                      <a:pt x="15" y="10"/>
                      <a:pt x="16" y="10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8" y="2"/>
                      <a:pt x="15" y="0"/>
                      <a:pt x="11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0"/>
                      <a:pt x="1" y="10"/>
                      <a:pt x="2" y="10"/>
                    </a:cubicBezTo>
                    <a:cubicBezTo>
                      <a:pt x="8" y="10"/>
                      <a:pt x="6" y="10"/>
                      <a:pt x="14" y="1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25" name="Freeform 692"/>
              <p:cNvSpPr/>
              <p:nvPr/>
            </p:nvSpPr>
            <p:spPr bwMode="auto">
              <a:xfrm>
                <a:off x="423" y="1138"/>
                <a:ext cx="23" cy="15"/>
              </a:xfrm>
              <a:custGeom>
                <a:avLst/>
                <a:gdLst>
                  <a:gd name="T0" fmla="*/ 8 w 23"/>
                  <a:gd name="T1" fmla="*/ 15 h 15"/>
                  <a:gd name="T2" fmla="*/ 9 w 23"/>
                  <a:gd name="T3" fmla="*/ 15 h 15"/>
                  <a:gd name="T4" fmla="*/ 16 w 23"/>
                  <a:gd name="T5" fmla="*/ 7 h 15"/>
                  <a:gd name="T6" fmla="*/ 15 w 23"/>
                  <a:gd name="T7" fmla="*/ 7 h 15"/>
                  <a:gd name="T8" fmla="*/ 16 w 23"/>
                  <a:gd name="T9" fmla="*/ 7 h 15"/>
                  <a:gd name="T10" fmla="*/ 23 w 23"/>
                  <a:gd name="T11" fmla="*/ 0 h 15"/>
                  <a:gd name="T12" fmla="*/ 22 w 23"/>
                  <a:gd name="T13" fmla="*/ 0 h 15"/>
                  <a:gd name="T14" fmla="*/ 7 w 23"/>
                  <a:gd name="T15" fmla="*/ 1 h 15"/>
                  <a:gd name="T16" fmla="*/ 0 w 23"/>
                  <a:gd name="T17" fmla="*/ 9 h 15"/>
                  <a:gd name="T18" fmla="*/ 8 w 23"/>
                  <a:gd name="T1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15">
                    <a:moveTo>
                      <a:pt x="8" y="15"/>
                    </a:moveTo>
                    <a:cubicBezTo>
                      <a:pt x="8" y="15"/>
                      <a:pt x="8" y="15"/>
                      <a:pt x="9" y="15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6" y="7"/>
                      <a:pt x="16" y="7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2" y="0"/>
                      <a:pt x="22" y="0"/>
                    </a:cubicBezTo>
                    <a:cubicBezTo>
                      <a:pt x="19" y="0"/>
                      <a:pt x="13" y="0"/>
                      <a:pt x="7" y="1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11"/>
                      <a:pt x="5" y="15"/>
                      <a:pt x="8" y="1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26" name="Freeform 693"/>
              <p:cNvSpPr/>
              <p:nvPr/>
            </p:nvSpPr>
            <p:spPr bwMode="auto">
              <a:xfrm>
                <a:off x="409" y="1138"/>
                <a:ext cx="5" cy="7"/>
              </a:xfrm>
              <a:custGeom>
                <a:avLst/>
                <a:gdLst>
                  <a:gd name="T0" fmla="*/ 0 w 5"/>
                  <a:gd name="T1" fmla="*/ 4 h 7"/>
                  <a:gd name="T2" fmla="*/ 1 w 5"/>
                  <a:gd name="T3" fmla="*/ 7 h 7"/>
                  <a:gd name="T4" fmla="*/ 5 w 5"/>
                  <a:gd name="T5" fmla="*/ 3 h 7"/>
                  <a:gd name="T6" fmla="*/ 0 w 5"/>
                  <a:gd name="T7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7">
                    <a:moveTo>
                      <a:pt x="0" y="4"/>
                    </a:moveTo>
                    <a:cubicBezTo>
                      <a:pt x="0" y="5"/>
                      <a:pt x="0" y="6"/>
                      <a:pt x="1" y="7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3" y="1"/>
                      <a:pt x="0" y="0"/>
                      <a:pt x="0" y="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27" name="Freeform 694"/>
              <p:cNvSpPr/>
              <p:nvPr/>
            </p:nvSpPr>
            <p:spPr bwMode="auto">
              <a:xfrm>
                <a:off x="514" y="1208"/>
                <a:ext cx="36" cy="26"/>
              </a:xfrm>
              <a:custGeom>
                <a:avLst/>
                <a:gdLst>
                  <a:gd name="T0" fmla="*/ 24 w 35"/>
                  <a:gd name="T1" fmla="*/ 0 h 26"/>
                  <a:gd name="T2" fmla="*/ 21 w 35"/>
                  <a:gd name="T3" fmla="*/ 0 h 26"/>
                  <a:gd name="T4" fmla="*/ 12 w 35"/>
                  <a:gd name="T5" fmla="*/ 10 h 26"/>
                  <a:gd name="T6" fmla="*/ 16 w 35"/>
                  <a:gd name="T7" fmla="*/ 10 h 26"/>
                  <a:gd name="T8" fmla="*/ 16 w 35"/>
                  <a:gd name="T9" fmla="*/ 16 h 26"/>
                  <a:gd name="T10" fmla="*/ 10 w 35"/>
                  <a:gd name="T11" fmla="*/ 16 h 26"/>
                  <a:gd name="T12" fmla="*/ 5 w 35"/>
                  <a:gd name="T13" fmla="*/ 15 h 26"/>
                  <a:gd name="T14" fmla="*/ 0 w 35"/>
                  <a:gd name="T15" fmla="*/ 20 h 26"/>
                  <a:gd name="T16" fmla="*/ 10 w 35"/>
                  <a:gd name="T17" fmla="*/ 26 h 26"/>
                  <a:gd name="T18" fmla="*/ 35 w 35"/>
                  <a:gd name="T19" fmla="*/ 0 h 26"/>
                  <a:gd name="T20" fmla="*/ 35 w 35"/>
                  <a:gd name="T21" fmla="*/ 0 h 26"/>
                  <a:gd name="T22" fmla="*/ 24 w 35"/>
                  <a:gd name="T2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" h="26">
                    <a:moveTo>
                      <a:pt x="24" y="0"/>
                    </a:moveTo>
                    <a:cubicBezTo>
                      <a:pt x="23" y="0"/>
                      <a:pt x="22" y="0"/>
                      <a:pt x="21" y="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3" y="10"/>
                      <a:pt x="13" y="10"/>
                      <a:pt x="16" y="1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" y="16"/>
                      <a:pt x="13" y="16"/>
                      <a:pt x="10" y="16"/>
                    </a:cubicBezTo>
                    <a:cubicBezTo>
                      <a:pt x="8" y="16"/>
                      <a:pt x="7" y="16"/>
                      <a:pt x="5" y="1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4" y="23"/>
                      <a:pt x="7" y="25"/>
                      <a:pt x="10" y="26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29" y="0"/>
                      <a:pt x="24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28" name="Freeform 695"/>
              <p:cNvSpPr/>
              <p:nvPr/>
            </p:nvSpPr>
            <p:spPr bwMode="auto">
              <a:xfrm>
                <a:off x="533" y="1221"/>
                <a:ext cx="27" cy="26"/>
              </a:xfrm>
              <a:custGeom>
                <a:avLst/>
                <a:gdLst>
                  <a:gd name="T0" fmla="*/ 19 w 26"/>
                  <a:gd name="T1" fmla="*/ 5 h 25"/>
                  <a:gd name="T2" fmla="*/ 20 w 26"/>
                  <a:gd name="T3" fmla="*/ 1 h 25"/>
                  <a:gd name="T4" fmla="*/ 18 w 26"/>
                  <a:gd name="T5" fmla="*/ 0 h 25"/>
                  <a:gd name="T6" fmla="*/ 0 w 26"/>
                  <a:gd name="T7" fmla="*/ 18 h 25"/>
                  <a:gd name="T8" fmla="*/ 4 w 26"/>
                  <a:gd name="T9" fmla="*/ 21 h 25"/>
                  <a:gd name="T10" fmla="*/ 7 w 26"/>
                  <a:gd name="T11" fmla="*/ 25 h 25"/>
                  <a:gd name="T12" fmla="*/ 26 w 26"/>
                  <a:gd name="T13" fmla="*/ 7 h 25"/>
                  <a:gd name="T14" fmla="*/ 26 w 26"/>
                  <a:gd name="T15" fmla="*/ 7 h 25"/>
                  <a:gd name="T16" fmla="*/ 19 w 26"/>
                  <a:gd name="T17" fmla="*/ 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25">
                    <a:moveTo>
                      <a:pt x="19" y="5"/>
                    </a:moveTo>
                    <a:cubicBezTo>
                      <a:pt x="19" y="3"/>
                      <a:pt x="20" y="5"/>
                      <a:pt x="20" y="1"/>
                    </a:cubicBezTo>
                    <a:cubicBezTo>
                      <a:pt x="20" y="0"/>
                      <a:pt x="19" y="0"/>
                      <a:pt x="18" y="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" y="19"/>
                      <a:pt x="2" y="20"/>
                      <a:pt x="4" y="21"/>
                    </a:cubicBezTo>
                    <a:cubicBezTo>
                      <a:pt x="5" y="22"/>
                      <a:pt x="5" y="24"/>
                      <a:pt x="7" y="25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4" y="6"/>
                      <a:pt x="20" y="6"/>
                      <a:pt x="19" y="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29" name="Freeform 696"/>
              <p:cNvSpPr/>
              <p:nvPr/>
            </p:nvSpPr>
            <p:spPr bwMode="auto">
              <a:xfrm>
                <a:off x="494" y="1163"/>
                <a:ext cx="11" cy="10"/>
              </a:xfrm>
              <a:custGeom>
                <a:avLst/>
                <a:gdLst>
                  <a:gd name="T0" fmla="*/ 3 w 11"/>
                  <a:gd name="T1" fmla="*/ 0 h 10"/>
                  <a:gd name="T2" fmla="*/ 0 w 11"/>
                  <a:gd name="T3" fmla="*/ 0 h 10"/>
                  <a:gd name="T4" fmla="*/ 3 w 11"/>
                  <a:gd name="T5" fmla="*/ 3 h 10"/>
                  <a:gd name="T6" fmla="*/ 4 w 11"/>
                  <a:gd name="T7" fmla="*/ 3 h 10"/>
                  <a:gd name="T8" fmla="*/ 4 w 11"/>
                  <a:gd name="T9" fmla="*/ 8 h 10"/>
                  <a:gd name="T10" fmla="*/ 5 w 11"/>
                  <a:gd name="T11" fmla="*/ 10 h 10"/>
                  <a:gd name="T12" fmla="*/ 11 w 11"/>
                  <a:gd name="T13" fmla="*/ 3 h 10"/>
                  <a:gd name="T14" fmla="*/ 3 w 11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10">
                    <a:moveTo>
                      <a:pt x="3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0"/>
                      <a:pt x="2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9"/>
                      <a:pt x="4" y="9"/>
                      <a:pt x="5" y="10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8" y="2"/>
                      <a:pt x="6" y="0"/>
                      <a:pt x="3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30" name="Freeform 697"/>
              <p:cNvSpPr/>
              <p:nvPr/>
            </p:nvSpPr>
            <p:spPr bwMode="auto">
              <a:xfrm>
                <a:off x="521" y="1163"/>
                <a:ext cx="14" cy="8"/>
              </a:xfrm>
              <a:custGeom>
                <a:avLst/>
                <a:gdLst>
                  <a:gd name="T0" fmla="*/ 9 w 14"/>
                  <a:gd name="T1" fmla="*/ 4 h 8"/>
                  <a:gd name="T2" fmla="*/ 9 w 14"/>
                  <a:gd name="T3" fmla="*/ 8 h 8"/>
                  <a:gd name="T4" fmla="*/ 14 w 14"/>
                  <a:gd name="T5" fmla="*/ 2 h 8"/>
                  <a:gd name="T6" fmla="*/ 2 w 14"/>
                  <a:gd name="T7" fmla="*/ 0 h 8"/>
                  <a:gd name="T8" fmla="*/ 2 w 14"/>
                  <a:gd name="T9" fmla="*/ 0 h 8"/>
                  <a:gd name="T10" fmla="*/ 0 w 14"/>
                  <a:gd name="T11" fmla="*/ 2 h 8"/>
                  <a:gd name="T12" fmla="*/ 9 w 14"/>
                  <a:gd name="T13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8">
                    <a:moveTo>
                      <a:pt x="9" y="4"/>
                    </a:moveTo>
                    <a:cubicBezTo>
                      <a:pt x="9" y="8"/>
                      <a:pt x="9" y="8"/>
                      <a:pt x="9" y="8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0" y="2"/>
                      <a:pt x="7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4"/>
                      <a:pt x="4" y="4"/>
                      <a:pt x="9" y="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31" name="Freeform 698"/>
              <p:cNvSpPr/>
              <p:nvPr/>
            </p:nvSpPr>
            <p:spPr bwMode="auto">
              <a:xfrm>
                <a:off x="507" y="1168"/>
                <a:ext cx="20" cy="12"/>
              </a:xfrm>
              <a:custGeom>
                <a:avLst/>
                <a:gdLst>
                  <a:gd name="T0" fmla="*/ 3 w 20"/>
                  <a:gd name="T1" fmla="*/ 12 h 12"/>
                  <a:gd name="T2" fmla="*/ 15 w 20"/>
                  <a:gd name="T3" fmla="*/ 10 h 12"/>
                  <a:gd name="T4" fmla="*/ 20 w 20"/>
                  <a:gd name="T5" fmla="*/ 5 h 12"/>
                  <a:gd name="T6" fmla="*/ 11 w 20"/>
                  <a:gd name="T7" fmla="*/ 0 h 12"/>
                  <a:gd name="T8" fmla="*/ 10 w 20"/>
                  <a:gd name="T9" fmla="*/ 1 h 12"/>
                  <a:gd name="T10" fmla="*/ 10 w 20"/>
                  <a:gd name="T11" fmla="*/ 2 h 12"/>
                  <a:gd name="T12" fmla="*/ 13 w 20"/>
                  <a:gd name="T13" fmla="*/ 7 h 12"/>
                  <a:gd name="T14" fmla="*/ 5 w 20"/>
                  <a:gd name="T15" fmla="*/ 5 h 12"/>
                  <a:gd name="T16" fmla="*/ 0 w 20"/>
                  <a:gd name="T17" fmla="*/ 10 h 12"/>
                  <a:gd name="T18" fmla="*/ 3 w 20"/>
                  <a:gd name="T1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12">
                    <a:moveTo>
                      <a:pt x="3" y="12"/>
                    </a:moveTo>
                    <a:cubicBezTo>
                      <a:pt x="6" y="12"/>
                      <a:pt x="10" y="11"/>
                      <a:pt x="15" y="10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5" y="4"/>
                      <a:pt x="13" y="1"/>
                      <a:pt x="11" y="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4"/>
                      <a:pt x="11" y="6"/>
                      <a:pt x="13" y="7"/>
                    </a:cubicBezTo>
                    <a:cubicBezTo>
                      <a:pt x="10" y="8"/>
                      <a:pt x="8" y="7"/>
                      <a:pt x="5" y="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1" y="12"/>
                      <a:pt x="3" y="1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32" name="Freeform 699"/>
              <p:cNvSpPr/>
              <p:nvPr/>
            </p:nvSpPr>
            <p:spPr bwMode="auto">
              <a:xfrm>
                <a:off x="525" y="1167"/>
                <a:ext cx="23" cy="23"/>
              </a:xfrm>
              <a:custGeom>
                <a:avLst/>
                <a:gdLst>
                  <a:gd name="T0" fmla="*/ 22 w 22"/>
                  <a:gd name="T1" fmla="*/ 0 h 23"/>
                  <a:gd name="T2" fmla="*/ 0 w 22"/>
                  <a:gd name="T3" fmla="*/ 22 h 23"/>
                  <a:gd name="T4" fmla="*/ 8 w 22"/>
                  <a:gd name="T5" fmla="*/ 22 h 23"/>
                  <a:gd name="T6" fmla="*/ 15 w 22"/>
                  <a:gd name="T7" fmla="*/ 22 h 23"/>
                  <a:gd name="T8" fmla="*/ 19 w 22"/>
                  <a:gd name="T9" fmla="*/ 17 h 23"/>
                  <a:gd name="T10" fmla="*/ 22 w 22"/>
                  <a:gd name="T11" fmla="*/ 3 h 23"/>
                  <a:gd name="T12" fmla="*/ 22 w 22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" h="23">
                    <a:moveTo>
                      <a:pt x="22" y="0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2" y="23"/>
                      <a:pt x="7" y="22"/>
                      <a:pt x="8" y="22"/>
                    </a:cubicBezTo>
                    <a:cubicBezTo>
                      <a:pt x="9" y="22"/>
                      <a:pt x="12" y="22"/>
                      <a:pt x="15" y="22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9" y="12"/>
                      <a:pt x="22" y="9"/>
                      <a:pt x="22" y="3"/>
                    </a:cubicBezTo>
                    <a:cubicBezTo>
                      <a:pt x="22" y="2"/>
                      <a:pt x="22" y="1"/>
                      <a:pt x="22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33" name="Freeform 700"/>
              <p:cNvSpPr/>
              <p:nvPr/>
            </p:nvSpPr>
            <p:spPr bwMode="auto">
              <a:xfrm>
                <a:off x="534" y="1278"/>
                <a:ext cx="5" cy="2"/>
              </a:xfrm>
              <a:custGeom>
                <a:avLst/>
                <a:gdLst>
                  <a:gd name="T0" fmla="*/ 0 w 5"/>
                  <a:gd name="T1" fmla="*/ 1 h 2"/>
                  <a:gd name="T2" fmla="*/ 2 w 5"/>
                  <a:gd name="T3" fmla="*/ 2 h 2"/>
                  <a:gd name="T4" fmla="*/ 5 w 5"/>
                  <a:gd name="T5" fmla="*/ 0 h 2"/>
                  <a:gd name="T6" fmla="*/ 0 w 5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0" y="1"/>
                    </a:moveTo>
                    <a:cubicBezTo>
                      <a:pt x="0" y="2"/>
                      <a:pt x="1" y="2"/>
                      <a:pt x="2" y="2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34" name="Freeform 701"/>
              <p:cNvSpPr/>
              <p:nvPr/>
            </p:nvSpPr>
            <p:spPr bwMode="auto">
              <a:xfrm>
                <a:off x="543" y="1269"/>
                <a:ext cx="5" cy="4"/>
              </a:xfrm>
              <a:custGeom>
                <a:avLst/>
                <a:gdLst>
                  <a:gd name="T0" fmla="*/ 0 w 4"/>
                  <a:gd name="T1" fmla="*/ 4 h 4"/>
                  <a:gd name="T2" fmla="*/ 4 w 4"/>
                  <a:gd name="T3" fmla="*/ 0 h 4"/>
                  <a:gd name="T4" fmla="*/ 0 w 4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1"/>
                      <a:pt x="1" y="2"/>
                      <a:pt x="0" y="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35" name="Freeform 702"/>
              <p:cNvSpPr/>
              <p:nvPr/>
            </p:nvSpPr>
            <p:spPr bwMode="auto">
              <a:xfrm>
                <a:off x="546" y="1274"/>
                <a:ext cx="19" cy="14"/>
              </a:xfrm>
              <a:custGeom>
                <a:avLst/>
                <a:gdLst>
                  <a:gd name="T0" fmla="*/ 18 w 18"/>
                  <a:gd name="T1" fmla="*/ 7 h 14"/>
                  <a:gd name="T2" fmla="*/ 11 w 18"/>
                  <a:gd name="T3" fmla="*/ 0 h 14"/>
                  <a:gd name="T4" fmla="*/ 0 w 18"/>
                  <a:gd name="T5" fmla="*/ 10 h 14"/>
                  <a:gd name="T6" fmla="*/ 12 w 18"/>
                  <a:gd name="T7" fmla="*/ 14 h 14"/>
                  <a:gd name="T8" fmla="*/ 18 w 18"/>
                  <a:gd name="T9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4">
                    <a:moveTo>
                      <a:pt x="18" y="7"/>
                    </a:moveTo>
                    <a:cubicBezTo>
                      <a:pt x="16" y="5"/>
                      <a:pt x="14" y="2"/>
                      <a:pt x="11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5" y="12"/>
                      <a:pt x="10" y="13"/>
                      <a:pt x="12" y="14"/>
                    </a:cubicBezTo>
                    <a:lnTo>
                      <a:pt x="18" y="7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36" name="Freeform 703"/>
              <p:cNvSpPr/>
              <p:nvPr/>
            </p:nvSpPr>
            <p:spPr bwMode="auto">
              <a:xfrm>
                <a:off x="568" y="1203"/>
                <a:ext cx="17" cy="17"/>
              </a:xfrm>
              <a:custGeom>
                <a:avLst/>
                <a:gdLst>
                  <a:gd name="T0" fmla="*/ 11 w 17"/>
                  <a:gd name="T1" fmla="*/ 0 h 17"/>
                  <a:gd name="T2" fmla="*/ 3 w 17"/>
                  <a:gd name="T3" fmla="*/ 4 h 17"/>
                  <a:gd name="T4" fmla="*/ 3 w 17"/>
                  <a:gd name="T5" fmla="*/ 8 h 17"/>
                  <a:gd name="T6" fmla="*/ 0 w 17"/>
                  <a:gd name="T7" fmla="*/ 8 h 17"/>
                  <a:gd name="T8" fmla="*/ 0 w 17"/>
                  <a:gd name="T9" fmla="*/ 12 h 17"/>
                  <a:gd name="T10" fmla="*/ 0 w 17"/>
                  <a:gd name="T11" fmla="*/ 17 h 17"/>
                  <a:gd name="T12" fmla="*/ 17 w 17"/>
                  <a:gd name="T13" fmla="*/ 0 h 17"/>
                  <a:gd name="T14" fmla="*/ 11 w 17"/>
                  <a:gd name="T1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17">
                    <a:moveTo>
                      <a:pt x="11" y="0"/>
                    </a:moveTo>
                    <a:cubicBezTo>
                      <a:pt x="5" y="0"/>
                      <a:pt x="3" y="4"/>
                      <a:pt x="3" y="4"/>
                    </a:cubicBezTo>
                    <a:cubicBezTo>
                      <a:pt x="3" y="5"/>
                      <a:pt x="3" y="5"/>
                      <a:pt x="3" y="8"/>
                    </a:cubicBezTo>
                    <a:cubicBezTo>
                      <a:pt x="2" y="8"/>
                      <a:pt x="2" y="8"/>
                      <a:pt x="0" y="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4"/>
                      <a:pt x="0" y="15"/>
                      <a:pt x="0" y="17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5" y="0"/>
                      <a:pt x="13" y="0"/>
                      <a:pt x="11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37" name="Freeform 704"/>
              <p:cNvSpPr/>
              <p:nvPr/>
            </p:nvSpPr>
            <p:spPr bwMode="auto">
              <a:xfrm>
                <a:off x="569" y="1223"/>
                <a:ext cx="12" cy="11"/>
              </a:xfrm>
              <a:custGeom>
                <a:avLst/>
                <a:gdLst>
                  <a:gd name="T0" fmla="*/ 0 w 12"/>
                  <a:gd name="T1" fmla="*/ 11 h 11"/>
                  <a:gd name="T2" fmla="*/ 6 w 12"/>
                  <a:gd name="T3" fmla="*/ 11 h 11"/>
                  <a:gd name="T4" fmla="*/ 12 w 12"/>
                  <a:gd name="T5" fmla="*/ 3 h 11"/>
                  <a:gd name="T6" fmla="*/ 8 w 12"/>
                  <a:gd name="T7" fmla="*/ 3 h 11"/>
                  <a:gd name="T8" fmla="*/ 9 w 12"/>
                  <a:gd name="T9" fmla="*/ 0 h 11"/>
                  <a:gd name="T10" fmla="*/ 0 w 12"/>
                  <a:gd name="T11" fmla="*/ 9 h 11"/>
                  <a:gd name="T12" fmla="*/ 0 w 12"/>
                  <a:gd name="T13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1">
                    <a:moveTo>
                      <a:pt x="0" y="11"/>
                    </a:moveTo>
                    <a:cubicBezTo>
                      <a:pt x="6" y="11"/>
                      <a:pt x="6" y="11"/>
                      <a:pt x="6" y="11"/>
                    </a:cubicBezTo>
                    <a:cubicBezTo>
                      <a:pt x="9" y="9"/>
                      <a:pt x="11" y="9"/>
                      <a:pt x="12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9" y="2"/>
                      <a:pt x="9" y="1"/>
                      <a:pt x="9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0"/>
                      <a:pt x="0" y="11"/>
                      <a:pt x="0" y="1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38" name="Freeform 705"/>
              <p:cNvSpPr/>
              <p:nvPr/>
            </p:nvSpPr>
            <p:spPr bwMode="auto">
              <a:xfrm>
                <a:off x="579" y="1205"/>
                <a:ext cx="27" cy="20"/>
              </a:xfrm>
              <a:custGeom>
                <a:avLst/>
                <a:gdLst>
                  <a:gd name="T0" fmla="*/ 6 w 27"/>
                  <a:gd name="T1" fmla="*/ 20 h 20"/>
                  <a:gd name="T2" fmla="*/ 22 w 27"/>
                  <a:gd name="T3" fmla="*/ 9 h 20"/>
                  <a:gd name="T4" fmla="*/ 27 w 27"/>
                  <a:gd name="T5" fmla="*/ 5 h 20"/>
                  <a:gd name="T6" fmla="*/ 27 w 27"/>
                  <a:gd name="T7" fmla="*/ 1 h 20"/>
                  <a:gd name="T8" fmla="*/ 17 w 27"/>
                  <a:gd name="T9" fmla="*/ 0 h 20"/>
                  <a:gd name="T10" fmla="*/ 0 w 27"/>
                  <a:gd name="T11" fmla="*/ 17 h 20"/>
                  <a:gd name="T12" fmla="*/ 6 w 27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20">
                    <a:moveTo>
                      <a:pt x="6" y="20"/>
                    </a:moveTo>
                    <a:cubicBezTo>
                      <a:pt x="15" y="20"/>
                      <a:pt x="18" y="14"/>
                      <a:pt x="22" y="9"/>
                    </a:cubicBezTo>
                    <a:cubicBezTo>
                      <a:pt x="22" y="9"/>
                      <a:pt x="27" y="5"/>
                      <a:pt x="27" y="5"/>
                    </a:cubicBezTo>
                    <a:cubicBezTo>
                      <a:pt x="27" y="3"/>
                      <a:pt x="27" y="3"/>
                      <a:pt x="27" y="1"/>
                    </a:cubicBezTo>
                    <a:cubicBezTo>
                      <a:pt x="24" y="1"/>
                      <a:pt x="20" y="1"/>
                      <a:pt x="17" y="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" y="18"/>
                      <a:pt x="3" y="20"/>
                      <a:pt x="6" y="2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39" name="Freeform 706"/>
              <p:cNvSpPr/>
              <p:nvPr/>
            </p:nvSpPr>
            <p:spPr bwMode="auto">
              <a:xfrm>
                <a:off x="481" y="1144"/>
                <a:ext cx="11" cy="10"/>
              </a:xfrm>
              <a:custGeom>
                <a:avLst/>
                <a:gdLst>
                  <a:gd name="T0" fmla="*/ 7 w 11"/>
                  <a:gd name="T1" fmla="*/ 10 h 10"/>
                  <a:gd name="T2" fmla="*/ 11 w 11"/>
                  <a:gd name="T3" fmla="*/ 6 h 10"/>
                  <a:gd name="T4" fmla="*/ 2 w 11"/>
                  <a:gd name="T5" fmla="*/ 0 h 10"/>
                  <a:gd name="T6" fmla="*/ 0 w 11"/>
                  <a:gd name="T7" fmla="*/ 2 h 10"/>
                  <a:gd name="T8" fmla="*/ 7 w 11"/>
                  <a:gd name="T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0">
                    <a:moveTo>
                      <a:pt x="7" y="10"/>
                    </a:moveTo>
                    <a:cubicBezTo>
                      <a:pt x="11" y="6"/>
                      <a:pt x="11" y="6"/>
                      <a:pt x="11" y="6"/>
                    </a:cubicBezTo>
                    <a:cubicBezTo>
                      <a:pt x="8" y="4"/>
                      <a:pt x="6" y="1"/>
                      <a:pt x="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5"/>
                      <a:pt x="5" y="8"/>
                      <a:pt x="7" y="1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40" name="Freeform 707"/>
              <p:cNvSpPr/>
              <p:nvPr/>
            </p:nvSpPr>
            <p:spPr bwMode="auto">
              <a:xfrm>
                <a:off x="496" y="1186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3 h 3"/>
                  <a:gd name="T4" fmla="*/ 3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2" y="2"/>
                      <a:pt x="3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41" name="Freeform 708"/>
              <p:cNvSpPr/>
              <p:nvPr/>
            </p:nvSpPr>
            <p:spPr bwMode="auto">
              <a:xfrm>
                <a:off x="484" y="1116"/>
                <a:ext cx="12" cy="9"/>
              </a:xfrm>
              <a:custGeom>
                <a:avLst/>
                <a:gdLst>
                  <a:gd name="T0" fmla="*/ 0 w 12"/>
                  <a:gd name="T1" fmla="*/ 2 h 9"/>
                  <a:gd name="T2" fmla="*/ 5 w 12"/>
                  <a:gd name="T3" fmla="*/ 6 h 9"/>
                  <a:gd name="T4" fmla="*/ 3 w 12"/>
                  <a:gd name="T5" fmla="*/ 9 h 9"/>
                  <a:gd name="T6" fmla="*/ 4 w 12"/>
                  <a:gd name="T7" fmla="*/ 9 h 9"/>
                  <a:gd name="T8" fmla="*/ 12 w 12"/>
                  <a:gd name="T9" fmla="*/ 1 h 9"/>
                  <a:gd name="T10" fmla="*/ 9 w 12"/>
                  <a:gd name="T11" fmla="*/ 0 h 9"/>
                  <a:gd name="T12" fmla="*/ 0 w 12"/>
                  <a:gd name="T13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9">
                    <a:moveTo>
                      <a:pt x="0" y="2"/>
                    </a:moveTo>
                    <a:cubicBezTo>
                      <a:pt x="0" y="6"/>
                      <a:pt x="1" y="6"/>
                      <a:pt x="5" y="6"/>
                    </a:cubicBezTo>
                    <a:cubicBezTo>
                      <a:pt x="5" y="8"/>
                      <a:pt x="4" y="9"/>
                      <a:pt x="3" y="9"/>
                    </a:cubicBezTo>
                    <a:cubicBezTo>
                      <a:pt x="3" y="9"/>
                      <a:pt x="3" y="9"/>
                      <a:pt x="4" y="9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0"/>
                      <a:pt x="10" y="0"/>
                      <a:pt x="9" y="0"/>
                    </a:cubicBezTo>
                    <a:cubicBezTo>
                      <a:pt x="6" y="0"/>
                      <a:pt x="4" y="2"/>
                      <a:pt x="0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42" name="Freeform 709"/>
              <p:cNvSpPr/>
              <p:nvPr/>
            </p:nvSpPr>
            <p:spPr bwMode="auto">
              <a:xfrm>
                <a:off x="493" y="1119"/>
                <a:ext cx="24" cy="16"/>
              </a:xfrm>
              <a:custGeom>
                <a:avLst/>
                <a:gdLst>
                  <a:gd name="T0" fmla="*/ 3 w 24"/>
                  <a:gd name="T1" fmla="*/ 15 h 16"/>
                  <a:gd name="T2" fmla="*/ 12 w 24"/>
                  <a:gd name="T3" fmla="*/ 16 h 16"/>
                  <a:gd name="T4" fmla="*/ 14 w 24"/>
                  <a:gd name="T5" fmla="*/ 16 h 16"/>
                  <a:gd name="T6" fmla="*/ 24 w 24"/>
                  <a:gd name="T7" fmla="*/ 6 h 16"/>
                  <a:gd name="T8" fmla="*/ 16 w 24"/>
                  <a:gd name="T9" fmla="*/ 0 h 16"/>
                  <a:gd name="T10" fmla="*/ 15 w 24"/>
                  <a:gd name="T11" fmla="*/ 0 h 16"/>
                  <a:gd name="T12" fmla="*/ 0 w 24"/>
                  <a:gd name="T13" fmla="*/ 15 h 16"/>
                  <a:gd name="T14" fmla="*/ 3 w 24"/>
                  <a:gd name="T15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16">
                    <a:moveTo>
                      <a:pt x="3" y="15"/>
                    </a:moveTo>
                    <a:cubicBezTo>
                      <a:pt x="7" y="15"/>
                      <a:pt x="11" y="14"/>
                      <a:pt x="12" y="16"/>
                    </a:cubicBezTo>
                    <a:cubicBezTo>
                      <a:pt x="13" y="16"/>
                      <a:pt x="13" y="16"/>
                      <a:pt x="14" y="16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2" y="5"/>
                      <a:pt x="21" y="0"/>
                      <a:pt x="16" y="0"/>
                    </a:cubicBezTo>
                    <a:cubicBezTo>
                      <a:pt x="16" y="0"/>
                      <a:pt x="15" y="0"/>
                      <a:pt x="15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5"/>
                      <a:pt x="2" y="15"/>
                      <a:pt x="3" y="1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43" name="Freeform 710"/>
              <p:cNvSpPr/>
              <p:nvPr/>
            </p:nvSpPr>
            <p:spPr bwMode="auto">
              <a:xfrm>
                <a:off x="520" y="1128"/>
                <a:ext cx="14" cy="15"/>
              </a:xfrm>
              <a:custGeom>
                <a:avLst/>
                <a:gdLst>
                  <a:gd name="T0" fmla="*/ 8 w 14"/>
                  <a:gd name="T1" fmla="*/ 15 h 15"/>
                  <a:gd name="T2" fmla="*/ 14 w 14"/>
                  <a:gd name="T3" fmla="*/ 9 h 15"/>
                  <a:gd name="T4" fmla="*/ 8 w 14"/>
                  <a:gd name="T5" fmla="*/ 4 h 15"/>
                  <a:gd name="T6" fmla="*/ 10 w 14"/>
                  <a:gd name="T7" fmla="*/ 1 h 15"/>
                  <a:gd name="T8" fmla="*/ 9 w 14"/>
                  <a:gd name="T9" fmla="*/ 0 h 15"/>
                  <a:gd name="T10" fmla="*/ 0 w 14"/>
                  <a:gd name="T11" fmla="*/ 8 h 15"/>
                  <a:gd name="T12" fmla="*/ 8 w 14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5">
                    <a:moveTo>
                      <a:pt x="8" y="15"/>
                    </a:moveTo>
                    <a:cubicBezTo>
                      <a:pt x="14" y="9"/>
                      <a:pt x="14" y="9"/>
                      <a:pt x="14" y="9"/>
                    </a:cubicBezTo>
                    <a:cubicBezTo>
                      <a:pt x="12" y="7"/>
                      <a:pt x="9" y="6"/>
                      <a:pt x="8" y="4"/>
                    </a:cubicBezTo>
                    <a:cubicBezTo>
                      <a:pt x="8" y="3"/>
                      <a:pt x="10" y="2"/>
                      <a:pt x="10" y="1"/>
                    </a:cubicBezTo>
                    <a:cubicBezTo>
                      <a:pt x="10" y="1"/>
                      <a:pt x="9" y="0"/>
                      <a:pt x="9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4" y="9"/>
                      <a:pt x="4" y="13"/>
                      <a:pt x="8" y="1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44" name="Freeform 711"/>
              <p:cNvSpPr/>
              <p:nvPr/>
            </p:nvSpPr>
            <p:spPr bwMode="auto">
              <a:xfrm>
                <a:off x="512" y="1140"/>
                <a:ext cx="6" cy="4"/>
              </a:xfrm>
              <a:custGeom>
                <a:avLst/>
                <a:gdLst>
                  <a:gd name="T0" fmla="*/ 6 w 6"/>
                  <a:gd name="T1" fmla="*/ 2 h 4"/>
                  <a:gd name="T2" fmla="*/ 4 w 6"/>
                  <a:gd name="T3" fmla="*/ 0 h 4"/>
                  <a:gd name="T4" fmla="*/ 0 w 6"/>
                  <a:gd name="T5" fmla="*/ 4 h 4"/>
                  <a:gd name="T6" fmla="*/ 6 w 6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6" y="2"/>
                    </a:moveTo>
                    <a:cubicBezTo>
                      <a:pt x="5" y="1"/>
                      <a:pt x="4" y="1"/>
                      <a:pt x="4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3" y="4"/>
                      <a:pt x="5" y="3"/>
                      <a:pt x="6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45" name="Freeform 712"/>
              <p:cNvSpPr/>
              <p:nvPr/>
            </p:nvSpPr>
            <p:spPr bwMode="auto">
              <a:xfrm>
                <a:off x="556" y="1156"/>
                <a:ext cx="16" cy="9"/>
              </a:xfrm>
              <a:custGeom>
                <a:avLst/>
                <a:gdLst>
                  <a:gd name="T0" fmla="*/ 8 w 16"/>
                  <a:gd name="T1" fmla="*/ 0 h 9"/>
                  <a:gd name="T2" fmla="*/ 2 w 16"/>
                  <a:gd name="T3" fmla="*/ 1 h 9"/>
                  <a:gd name="T4" fmla="*/ 0 w 16"/>
                  <a:gd name="T5" fmla="*/ 3 h 9"/>
                  <a:gd name="T6" fmla="*/ 0 w 16"/>
                  <a:gd name="T7" fmla="*/ 4 h 9"/>
                  <a:gd name="T8" fmla="*/ 8 w 16"/>
                  <a:gd name="T9" fmla="*/ 9 h 9"/>
                  <a:gd name="T10" fmla="*/ 16 w 16"/>
                  <a:gd name="T11" fmla="*/ 1 h 9"/>
                  <a:gd name="T12" fmla="*/ 8 w 16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9">
                    <a:moveTo>
                      <a:pt x="8" y="0"/>
                    </a:moveTo>
                    <a:cubicBezTo>
                      <a:pt x="7" y="0"/>
                      <a:pt x="4" y="0"/>
                      <a:pt x="2" y="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ubicBezTo>
                      <a:pt x="0" y="5"/>
                      <a:pt x="4" y="7"/>
                      <a:pt x="8" y="9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4" y="0"/>
                      <a:pt x="12" y="0"/>
                      <a:pt x="8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46" name="Freeform 713"/>
              <p:cNvSpPr/>
              <p:nvPr/>
            </p:nvSpPr>
            <p:spPr bwMode="auto">
              <a:xfrm>
                <a:off x="574" y="1163"/>
                <a:ext cx="21" cy="9"/>
              </a:xfrm>
              <a:custGeom>
                <a:avLst/>
                <a:gdLst>
                  <a:gd name="T0" fmla="*/ 15 w 21"/>
                  <a:gd name="T1" fmla="*/ 2 h 9"/>
                  <a:gd name="T2" fmla="*/ 7 w 21"/>
                  <a:gd name="T3" fmla="*/ 0 h 9"/>
                  <a:gd name="T4" fmla="*/ 0 w 21"/>
                  <a:gd name="T5" fmla="*/ 6 h 9"/>
                  <a:gd name="T6" fmla="*/ 2 w 21"/>
                  <a:gd name="T7" fmla="*/ 7 h 9"/>
                  <a:gd name="T8" fmla="*/ 8 w 21"/>
                  <a:gd name="T9" fmla="*/ 4 h 9"/>
                  <a:gd name="T10" fmla="*/ 12 w 21"/>
                  <a:gd name="T11" fmla="*/ 9 h 9"/>
                  <a:gd name="T12" fmla="*/ 21 w 21"/>
                  <a:gd name="T13" fmla="*/ 0 h 9"/>
                  <a:gd name="T14" fmla="*/ 20 w 21"/>
                  <a:gd name="T15" fmla="*/ 0 h 9"/>
                  <a:gd name="T16" fmla="*/ 15 w 21"/>
                  <a:gd name="T17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9">
                    <a:moveTo>
                      <a:pt x="15" y="2"/>
                    </a:moveTo>
                    <a:cubicBezTo>
                      <a:pt x="11" y="2"/>
                      <a:pt x="9" y="1"/>
                      <a:pt x="7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2" y="7"/>
                      <a:pt x="2" y="7"/>
                    </a:cubicBezTo>
                    <a:cubicBezTo>
                      <a:pt x="4" y="7"/>
                      <a:pt x="6" y="5"/>
                      <a:pt x="8" y="4"/>
                    </a:cubicBezTo>
                    <a:cubicBezTo>
                      <a:pt x="10" y="6"/>
                      <a:pt x="11" y="8"/>
                      <a:pt x="12" y="9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1" y="0"/>
                      <a:pt x="20" y="0"/>
                    </a:cubicBezTo>
                    <a:cubicBezTo>
                      <a:pt x="19" y="0"/>
                      <a:pt x="17" y="2"/>
                      <a:pt x="15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47" name="Freeform 714"/>
              <p:cNvSpPr/>
              <p:nvPr/>
            </p:nvSpPr>
            <p:spPr bwMode="auto">
              <a:xfrm>
                <a:off x="602" y="1168"/>
                <a:ext cx="10" cy="3"/>
              </a:xfrm>
              <a:custGeom>
                <a:avLst/>
                <a:gdLst>
                  <a:gd name="T0" fmla="*/ 10 w 10"/>
                  <a:gd name="T1" fmla="*/ 3 h 3"/>
                  <a:gd name="T2" fmla="*/ 2 w 10"/>
                  <a:gd name="T3" fmla="*/ 0 h 3"/>
                  <a:gd name="T4" fmla="*/ 0 w 10"/>
                  <a:gd name="T5" fmla="*/ 3 h 3"/>
                  <a:gd name="T6" fmla="*/ 10 w 10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3">
                    <a:moveTo>
                      <a:pt x="10" y="3"/>
                    </a:moveTo>
                    <a:cubicBezTo>
                      <a:pt x="9" y="2"/>
                      <a:pt x="5" y="1"/>
                      <a:pt x="2" y="0"/>
                    </a:cubicBezTo>
                    <a:cubicBezTo>
                      <a:pt x="0" y="3"/>
                      <a:pt x="0" y="3"/>
                      <a:pt x="0" y="3"/>
                    </a:cubicBezTo>
                    <a:lnTo>
                      <a:pt x="10" y="3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48" name="Freeform 715"/>
              <p:cNvSpPr/>
              <p:nvPr/>
            </p:nvSpPr>
            <p:spPr bwMode="auto">
              <a:xfrm>
                <a:off x="589" y="1172"/>
                <a:ext cx="22" cy="21"/>
              </a:xfrm>
              <a:custGeom>
                <a:avLst/>
                <a:gdLst>
                  <a:gd name="T0" fmla="*/ 12 w 22"/>
                  <a:gd name="T1" fmla="*/ 0 h 21"/>
                  <a:gd name="T2" fmla="*/ 3 w 22"/>
                  <a:gd name="T3" fmla="*/ 8 h 21"/>
                  <a:gd name="T4" fmla="*/ 4 w 22"/>
                  <a:gd name="T5" fmla="*/ 9 h 21"/>
                  <a:gd name="T6" fmla="*/ 0 w 22"/>
                  <a:gd name="T7" fmla="*/ 13 h 21"/>
                  <a:gd name="T8" fmla="*/ 6 w 22"/>
                  <a:gd name="T9" fmla="*/ 21 h 21"/>
                  <a:gd name="T10" fmla="*/ 22 w 22"/>
                  <a:gd name="T11" fmla="*/ 5 h 21"/>
                  <a:gd name="T12" fmla="*/ 12 w 22"/>
                  <a:gd name="T1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" h="21">
                    <a:moveTo>
                      <a:pt x="12" y="0"/>
                    </a:moveTo>
                    <a:cubicBezTo>
                      <a:pt x="3" y="8"/>
                      <a:pt x="3" y="8"/>
                      <a:pt x="3" y="8"/>
                    </a:cubicBezTo>
                    <a:cubicBezTo>
                      <a:pt x="3" y="9"/>
                      <a:pt x="4" y="9"/>
                      <a:pt x="4" y="9"/>
                    </a:cubicBezTo>
                    <a:cubicBezTo>
                      <a:pt x="3" y="10"/>
                      <a:pt x="0" y="11"/>
                      <a:pt x="0" y="13"/>
                    </a:cubicBezTo>
                    <a:cubicBezTo>
                      <a:pt x="0" y="16"/>
                      <a:pt x="3" y="18"/>
                      <a:pt x="6" y="21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18" y="4"/>
                      <a:pt x="14" y="5"/>
                      <a:pt x="12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49" name="Freeform 716"/>
              <p:cNvSpPr/>
              <p:nvPr/>
            </p:nvSpPr>
            <p:spPr bwMode="auto">
              <a:xfrm>
                <a:off x="604" y="1182"/>
                <a:ext cx="29" cy="17"/>
              </a:xfrm>
              <a:custGeom>
                <a:avLst/>
                <a:gdLst>
                  <a:gd name="T0" fmla="*/ 16 w 29"/>
                  <a:gd name="T1" fmla="*/ 0 h 17"/>
                  <a:gd name="T2" fmla="*/ 0 w 29"/>
                  <a:gd name="T3" fmla="*/ 16 h 17"/>
                  <a:gd name="T4" fmla="*/ 5 w 29"/>
                  <a:gd name="T5" fmla="*/ 17 h 17"/>
                  <a:gd name="T6" fmla="*/ 13 w 29"/>
                  <a:gd name="T7" fmla="*/ 13 h 17"/>
                  <a:gd name="T8" fmla="*/ 16 w 29"/>
                  <a:gd name="T9" fmla="*/ 13 h 17"/>
                  <a:gd name="T10" fmla="*/ 17 w 29"/>
                  <a:gd name="T11" fmla="*/ 14 h 17"/>
                  <a:gd name="T12" fmla="*/ 29 w 29"/>
                  <a:gd name="T13" fmla="*/ 2 h 17"/>
                  <a:gd name="T14" fmla="*/ 16 w 29"/>
                  <a:gd name="T1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17">
                    <a:moveTo>
                      <a:pt x="16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2" y="16"/>
                      <a:pt x="4" y="17"/>
                      <a:pt x="5" y="17"/>
                    </a:cubicBezTo>
                    <a:cubicBezTo>
                      <a:pt x="8" y="17"/>
                      <a:pt x="12" y="13"/>
                      <a:pt x="13" y="13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6" y="13"/>
                      <a:pt x="16" y="14"/>
                      <a:pt x="17" y="14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4" y="2"/>
                      <a:pt x="20" y="1"/>
                      <a:pt x="16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50" name="Freeform 717"/>
              <p:cNvSpPr/>
              <p:nvPr/>
            </p:nvSpPr>
            <p:spPr bwMode="auto">
              <a:xfrm>
                <a:off x="631" y="1177"/>
                <a:ext cx="37" cy="23"/>
              </a:xfrm>
              <a:custGeom>
                <a:avLst/>
                <a:gdLst>
                  <a:gd name="T0" fmla="*/ 3 w 37"/>
                  <a:gd name="T1" fmla="*/ 23 h 23"/>
                  <a:gd name="T2" fmla="*/ 14 w 37"/>
                  <a:gd name="T3" fmla="*/ 23 h 23"/>
                  <a:gd name="T4" fmla="*/ 37 w 37"/>
                  <a:gd name="T5" fmla="*/ 0 h 23"/>
                  <a:gd name="T6" fmla="*/ 18 w 37"/>
                  <a:gd name="T7" fmla="*/ 5 h 23"/>
                  <a:gd name="T8" fmla="*/ 0 w 37"/>
                  <a:gd name="T9" fmla="*/ 23 h 23"/>
                  <a:gd name="T10" fmla="*/ 3 w 37"/>
                  <a:gd name="T11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23">
                    <a:moveTo>
                      <a:pt x="3" y="23"/>
                    </a:moveTo>
                    <a:cubicBezTo>
                      <a:pt x="14" y="23"/>
                      <a:pt x="14" y="23"/>
                      <a:pt x="14" y="23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29" y="0"/>
                      <a:pt x="24" y="3"/>
                      <a:pt x="18" y="5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" y="23"/>
                      <a:pt x="2" y="23"/>
                      <a:pt x="3" y="2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51" name="Freeform 718"/>
              <p:cNvSpPr/>
              <p:nvPr/>
            </p:nvSpPr>
            <p:spPr bwMode="auto">
              <a:xfrm>
                <a:off x="664" y="1178"/>
                <a:ext cx="27" cy="21"/>
              </a:xfrm>
              <a:custGeom>
                <a:avLst/>
                <a:gdLst>
                  <a:gd name="T0" fmla="*/ 5 w 27"/>
                  <a:gd name="T1" fmla="*/ 21 h 21"/>
                  <a:gd name="T2" fmla="*/ 12 w 27"/>
                  <a:gd name="T3" fmla="*/ 20 h 21"/>
                  <a:gd name="T4" fmla="*/ 27 w 27"/>
                  <a:gd name="T5" fmla="*/ 5 h 21"/>
                  <a:gd name="T6" fmla="*/ 18 w 27"/>
                  <a:gd name="T7" fmla="*/ 0 h 21"/>
                  <a:gd name="T8" fmla="*/ 0 w 27"/>
                  <a:gd name="T9" fmla="*/ 18 h 21"/>
                  <a:gd name="T10" fmla="*/ 5 w 27"/>
                  <a:gd name="T11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21">
                    <a:moveTo>
                      <a:pt x="5" y="21"/>
                    </a:moveTo>
                    <a:cubicBezTo>
                      <a:pt x="7" y="21"/>
                      <a:pt x="10" y="21"/>
                      <a:pt x="12" y="20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5" y="2"/>
                      <a:pt x="22" y="1"/>
                      <a:pt x="18" y="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9"/>
                      <a:pt x="2" y="21"/>
                      <a:pt x="5" y="2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52" name="Freeform 719"/>
              <p:cNvSpPr/>
              <p:nvPr/>
            </p:nvSpPr>
            <p:spPr bwMode="auto">
              <a:xfrm>
                <a:off x="558" y="1178"/>
                <a:ext cx="19" cy="15"/>
              </a:xfrm>
              <a:custGeom>
                <a:avLst/>
                <a:gdLst>
                  <a:gd name="T0" fmla="*/ 4 w 19"/>
                  <a:gd name="T1" fmla="*/ 7 h 15"/>
                  <a:gd name="T2" fmla="*/ 0 w 19"/>
                  <a:gd name="T3" fmla="*/ 11 h 15"/>
                  <a:gd name="T4" fmla="*/ 8 w 19"/>
                  <a:gd name="T5" fmla="*/ 15 h 15"/>
                  <a:gd name="T6" fmla="*/ 19 w 19"/>
                  <a:gd name="T7" fmla="*/ 3 h 15"/>
                  <a:gd name="T8" fmla="*/ 12 w 19"/>
                  <a:gd name="T9" fmla="*/ 0 h 15"/>
                  <a:gd name="T10" fmla="*/ 4 w 19"/>
                  <a:gd name="T11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15">
                    <a:moveTo>
                      <a:pt x="4" y="7"/>
                    </a:moveTo>
                    <a:cubicBezTo>
                      <a:pt x="3" y="7"/>
                      <a:pt x="0" y="8"/>
                      <a:pt x="0" y="11"/>
                    </a:cubicBezTo>
                    <a:cubicBezTo>
                      <a:pt x="0" y="11"/>
                      <a:pt x="4" y="13"/>
                      <a:pt x="8" y="15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7" y="2"/>
                      <a:pt x="14" y="0"/>
                      <a:pt x="12" y="0"/>
                    </a:cubicBezTo>
                    <a:cubicBezTo>
                      <a:pt x="6" y="0"/>
                      <a:pt x="7" y="7"/>
                      <a:pt x="4" y="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53" name="Freeform 720"/>
              <p:cNvSpPr/>
              <p:nvPr/>
            </p:nvSpPr>
            <p:spPr bwMode="auto">
              <a:xfrm>
                <a:off x="576" y="1192"/>
                <a:ext cx="5" cy="4"/>
              </a:xfrm>
              <a:custGeom>
                <a:avLst/>
                <a:gdLst>
                  <a:gd name="T0" fmla="*/ 5 w 5"/>
                  <a:gd name="T1" fmla="*/ 0 h 4"/>
                  <a:gd name="T2" fmla="*/ 0 w 5"/>
                  <a:gd name="T3" fmla="*/ 4 h 4"/>
                  <a:gd name="T4" fmla="*/ 5 w 5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5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3" y="4"/>
                      <a:pt x="4" y="2"/>
                      <a:pt x="5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54" name="Freeform 721"/>
              <p:cNvSpPr/>
              <p:nvPr/>
            </p:nvSpPr>
            <p:spPr bwMode="auto">
              <a:xfrm>
                <a:off x="567" y="1144"/>
                <a:ext cx="17" cy="6"/>
              </a:xfrm>
              <a:custGeom>
                <a:avLst/>
                <a:gdLst>
                  <a:gd name="T0" fmla="*/ 13 w 17"/>
                  <a:gd name="T1" fmla="*/ 6 h 6"/>
                  <a:gd name="T2" fmla="*/ 17 w 17"/>
                  <a:gd name="T3" fmla="*/ 3 h 6"/>
                  <a:gd name="T4" fmla="*/ 17 w 17"/>
                  <a:gd name="T5" fmla="*/ 0 h 6"/>
                  <a:gd name="T6" fmla="*/ 12 w 17"/>
                  <a:gd name="T7" fmla="*/ 0 h 6"/>
                  <a:gd name="T8" fmla="*/ 4 w 17"/>
                  <a:gd name="T9" fmla="*/ 0 h 6"/>
                  <a:gd name="T10" fmla="*/ 0 w 17"/>
                  <a:gd name="T11" fmla="*/ 4 h 6"/>
                  <a:gd name="T12" fmla="*/ 12 w 17"/>
                  <a:gd name="T13" fmla="*/ 6 h 6"/>
                  <a:gd name="T14" fmla="*/ 13 w 17"/>
                  <a:gd name="T1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6">
                    <a:moveTo>
                      <a:pt x="13" y="6"/>
                    </a:move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2"/>
                      <a:pt x="17" y="0"/>
                    </a:cubicBezTo>
                    <a:cubicBezTo>
                      <a:pt x="14" y="0"/>
                      <a:pt x="15" y="0"/>
                      <a:pt x="12" y="0"/>
                    </a:cubicBezTo>
                    <a:cubicBezTo>
                      <a:pt x="10" y="0"/>
                      <a:pt x="7" y="0"/>
                      <a:pt x="4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5" y="5"/>
                      <a:pt x="11" y="6"/>
                      <a:pt x="12" y="6"/>
                    </a:cubicBezTo>
                    <a:cubicBezTo>
                      <a:pt x="12" y="6"/>
                      <a:pt x="13" y="6"/>
                      <a:pt x="13" y="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55" name="Freeform 722"/>
              <p:cNvSpPr/>
              <p:nvPr/>
            </p:nvSpPr>
            <p:spPr bwMode="auto">
              <a:xfrm>
                <a:off x="543" y="1123"/>
                <a:ext cx="6" cy="5"/>
              </a:xfrm>
              <a:custGeom>
                <a:avLst/>
                <a:gdLst>
                  <a:gd name="T0" fmla="*/ 0 w 5"/>
                  <a:gd name="T1" fmla="*/ 4 h 5"/>
                  <a:gd name="T2" fmla="*/ 0 w 5"/>
                  <a:gd name="T3" fmla="*/ 5 h 5"/>
                  <a:gd name="T4" fmla="*/ 5 w 5"/>
                  <a:gd name="T5" fmla="*/ 0 h 5"/>
                  <a:gd name="T6" fmla="*/ 0 w 5"/>
                  <a:gd name="T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0" y="4"/>
                    </a:moveTo>
                    <a:cubicBezTo>
                      <a:pt x="0" y="4"/>
                      <a:pt x="0" y="5"/>
                      <a:pt x="0" y="5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1"/>
                      <a:pt x="0" y="2"/>
                      <a:pt x="0" y="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56" name="Freeform 723"/>
              <p:cNvSpPr/>
              <p:nvPr/>
            </p:nvSpPr>
            <p:spPr bwMode="auto">
              <a:xfrm>
                <a:off x="551" y="1127"/>
                <a:ext cx="18" cy="16"/>
              </a:xfrm>
              <a:custGeom>
                <a:avLst/>
                <a:gdLst>
                  <a:gd name="T0" fmla="*/ 0 w 18"/>
                  <a:gd name="T1" fmla="*/ 13 h 16"/>
                  <a:gd name="T2" fmla="*/ 7 w 18"/>
                  <a:gd name="T3" fmla="*/ 15 h 16"/>
                  <a:gd name="T4" fmla="*/ 18 w 18"/>
                  <a:gd name="T5" fmla="*/ 5 h 16"/>
                  <a:gd name="T6" fmla="*/ 9 w 18"/>
                  <a:gd name="T7" fmla="*/ 0 h 16"/>
                  <a:gd name="T8" fmla="*/ 8 w 18"/>
                  <a:gd name="T9" fmla="*/ 0 h 16"/>
                  <a:gd name="T10" fmla="*/ 0 w 18"/>
                  <a:gd name="T11" fmla="*/ 8 h 16"/>
                  <a:gd name="T12" fmla="*/ 2 w 18"/>
                  <a:gd name="T13" fmla="*/ 11 h 16"/>
                  <a:gd name="T14" fmla="*/ 0 w 18"/>
                  <a:gd name="T15" fmla="*/ 1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6">
                    <a:moveTo>
                      <a:pt x="0" y="13"/>
                    </a:moveTo>
                    <a:cubicBezTo>
                      <a:pt x="0" y="15"/>
                      <a:pt x="3" y="16"/>
                      <a:pt x="7" y="1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6" y="2"/>
                      <a:pt x="9" y="6"/>
                      <a:pt x="9" y="0"/>
                    </a:cubicBezTo>
                    <a:cubicBezTo>
                      <a:pt x="9" y="0"/>
                      <a:pt x="8" y="0"/>
                      <a:pt x="8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" y="9"/>
                      <a:pt x="2" y="10"/>
                      <a:pt x="2" y="11"/>
                    </a:cubicBezTo>
                    <a:cubicBezTo>
                      <a:pt x="1" y="11"/>
                      <a:pt x="0" y="12"/>
                      <a:pt x="0" y="1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57" name="Freeform 724"/>
              <p:cNvSpPr/>
              <p:nvPr/>
            </p:nvSpPr>
            <p:spPr bwMode="auto">
              <a:xfrm>
                <a:off x="533" y="1105"/>
                <a:ext cx="5" cy="3"/>
              </a:xfrm>
              <a:custGeom>
                <a:avLst/>
                <a:gdLst>
                  <a:gd name="T0" fmla="*/ 1 w 5"/>
                  <a:gd name="T1" fmla="*/ 3 h 3"/>
                  <a:gd name="T2" fmla="*/ 5 w 5"/>
                  <a:gd name="T3" fmla="*/ 0 h 3"/>
                  <a:gd name="T4" fmla="*/ 0 w 5"/>
                  <a:gd name="T5" fmla="*/ 0 h 3"/>
                  <a:gd name="T6" fmla="*/ 1 w 5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1" y="3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1"/>
                      <a:pt x="1" y="2"/>
                      <a:pt x="1" y="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58" name="Freeform 725"/>
              <p:cNvSpPr/>
              <p:nvPr/>
            </p:nvSpPr>
            <p:spPr bwMode="auto">
              <a:xfrm>
                <a:off x="571" y="1078"/>
                <a:ext cx="20" cy="14"/>
              </a:xfrm>
              <a:custGeom>
                <a:avLst/>
                <a:gdLst>
                  <a:gd name="T0" fmla="*/ 15 w 20"/>
                  <a:gd name="T1" fmla="*/ 5 h 13"/>
                  <a:gd name="T2" fmla="*/ 10 w 20"/>
                  <a:gd name="T3" fmla="*/ 5 h 13"/>
                  <a:gd name="T4" fmla="*/ 0 w 20"/>
                  <a:gd name="T5" fmla="*/ 8 h 13"/>
                  <a:gd name="T6" fmla="*/ 3 w 20"/>
                  <a:gd name="T7" fmla="*/ 13 h 13"/>
                  <a:gd name="T8" fmla="*/ 9 w 20"/>
                  <a:gd name="T9" fmla="*/ 13 h 13"/>
                  <a:gd name="T10" fmla="*/ 20 w 20"/>
                  <a:gd name="T11" fmla="*/ 2 h 13"/>
                  <a:gd name="T12" fmla="*/ 7 w 20"/>
                  <a:gd name="T13" fmla="*/ 0 h 13"/>
                  <a:gd name="T14" fmla="*/ 7 w 20"/>
                  <a:gd name="T15" fmla="*/ 1 h 13"/>
                  <a:gd name="T16" fmla="*/ 15 w 20"/>
                  <a:gd name="T17" fmla="*/ 5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13">
                    <a:moveTo>
                      <a:pt x="15" y="5"/>
                    </a:moveTo>
                    <a:cubicBezTo>
                      <a:pt x="10" y="5"/>
                      <a:pt x="10" y="5"/>
                      <a:pt x="10" y="5"/>
                    </a:cubicBezTo>
                    <a:cubicBezTo>
                      <a:pt x="5" y="5"/>
                      <a:pt x="3" y="7"/>
                      <a:pt x="0" y="8"/>
                    </a:cubicBezTo>
                    <a:cubicBezTo>
                      <a:pt x="0" y="9"/>
                      <a:pt x="2" y="13"/>
                      <a:pt x="3" y="13"/>
                    </a:cubicBezTo>
                    <a:cubicBezTo>
                      <a:pt x="4" y="13"/>
                      <a:pt x="7" y="12"/>
                      <a:pt x="9" y="13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6" y="1"/>
                      <a:pt x="12" y="1"/>
                      <a:pt x="7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4"/>
                      <a:pt x="12" y="5"/>
                      <a:pt x="15" y="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59" name="Freeform 726"/>
              <p:cNvSpPr/>
              <p:nvPr/>
            </p:nvSpPr>
            <p:spPr bwMode="auto">
              <a:xfrm>
                <a:off x="562" y="1103"/>
                <a:ext cx="7" cy="5"/>
              </a:xfrm>
              <a:custGeom>
                <a:avLst/>
                <a:gdLst>
                  <a:gd name="T0" fmla="*/ 4 w 7"/>
                  <a:gd name="T1" fmla="*/ 0 h 5"/>
                  <a:gd name="T2" fmla="*/ 0 w 7"/>
                  <a:gd name="T3" fmla="*/ 0 h 5"/>
                  <a:gd name="T4" fmla="*/ 2 w 7"/>
                  <a:gd name="T5" fmla="*/ 5 h 5"/>
                  <a:gd name="T6" fmla="*/ 7 w 7"/>
                  <a:gd name="T7" fmla="*/ 0 h 5"/>
                  <a:gd name="T8" fmla="*/ 4 w 7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5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1" y="4"/>
                      <a:pt x="2" y="5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5" y="0"/>
                      <a:pt x="4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60" name="Freeform 727"/>
              <p:cNvSpPr/>
              <p:nvPr/>
            </p:nvSpPr>
            <p:spPr bwMode="auto">
              <a:xfrm>
                <a:off x="565" y="1093"/>
                <a:ext cx="12" cy="8"/>
              </a:xfrm>
              <a:custGeom>
                <a:avLst/>
                <a:gdLst>
                  <a:gd name="T0" fmla="*/ 6 w 12"/>
                  <a:gd name="T1" fmla="*/ 0 h 8"/>
                  <a:gd name="T2" fmla="*/ 0 w 12"/>
                  <a:gd name="T3" fmla="*/ 3 h 8"/>
                  <a:gd name="T4" fmla="*/ 6 w 12"/>
                  <a:gd name="T5" fmla="*/ 8 h 8"/>
                  <a:gd name="T6" fmla="*/ 12 w 12"/>
                  <a:gd name="T7" fmla="*/ 2 h 8"/>
                  <a:gd name="T8" fmla="*/ 6 w 12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8">
                    <a:moveTo>
                      <a:pt x="6" y="0"/>
                    </a:moveTo>
                    <a:cubicBezTo>
                      <a:pt x="4" y="0"/>
                      <a:pt x="0" y="0"/>
                      <a:pt x="0" y="3"/>
                    </a:cubicBezTo>
                    <a:cubicBezTo>
                      <a:pt x="0" y="5"/>
                      <a:pt x="3" y="6"/>
                      <a:pt x="6" y="8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1" y="1"/>
                      <a:pt x="9" y="0"/>
                      <a:pt x="6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61" name="Freeform 728"/>
              <p:cNvSpPr/>
              <p:nvPr/>
            </p:nvSpPr>
            <p:spPr bwMode="auto">
              <a:xfrm>
                <a:off x="572" y="1087"/>
                <a:ext cx="34" cy="31"/>
              </a:xfrm>
              <a:custGeom>
                <a:avLst/>
                <a:gdLst>
                  <a:gd name="T0" fmla="*/ 0 w 34"/>
                  <a:gd name="T1" fmla="*/ 27 h 31"/>
                  <a:gd name="T2" fmla="*/ 2 w 34"/>
                  <a:gd name="T3" fmla="*/ 30 h 31"/>
                  <a:gd name="T4" fmla="*/ 8 w 34"/>
                  <a:gd name="T5" fmla="*/ 28 h 31"/>
                  <a:gd name="T6" fmla="*/ 11 w 34"/>
                  <a:gd name="T7" fmla="*/ 31 h 31"/>
                  <a:gd name="T8" fmla="*/ 34 w 34"/>
                  <a:gd name="T9" fmla="*/ 8 h 31"/>
                  <a:gd name="T10" fmla="*/ 32 w 34"/>
                  <a:gd name="T11" fmla="*/ 8 h 31"/>
                  <a:gd name="T12" fmla="*/ 27 w 34"/>
                  <a:gd name="T13" fmla="*/ 0 h 31"/>
                  <a:gd name="T14" fmla="*/ 3 w 34"/>
                  <a:gd name="T15" fmla="*/ 24 h 31"/>
                  <a:gd name="T16" fmla="*/ 6 w 34"/>
                  <a:gd name="T17" fmla="*/ 24 h 31"/>
                  <a:gd name="T18" fmla="*/ 0 w 34"/>
                  <a:gd name="T19" fmla="*/ 2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31">
                    <a:moveTo>
                      <a:pt x="0" y="27"/>
                    </a:moveTo>
                    <a:cubicBezTo>
                      <a:pt x="0" y="29"/>
                      <a:pt x="0" y="30"/>
                      <a:pt x="2" y="30"/>
                    </a:cubicBezTo>
                    <a:cubicBezTo>
                      <a:pt x="4" y="30"/>
                      <a:pt x="5" y="29"/>
                      <a:pt x="8" y="28"/>
                    </a:cubicBezTo>
                    <a:cubicBezTo>
                      <a:pt x="9" y="29"/>
                      <a:pt x="9" y="31"/>
                      <a:pt x="11" y="31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3" y="8"/>
                      <a:pt x="33" y="8"/>
                      <a:pt x="32" y="8"/>
                    </a:cubicBezTo>
                    <a:cubicBezTo>
                      <a:pt x="29" y="7"/>
                      <a:pt x="28" y="3"/>
                      <a:pt x="27" y="0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4" y="24"/>
                      <a:pt x="5" y="24"/>
                      <a:pt x="6" y="24"/>
                    </a:cubicBezTo>
                    <a:cubicBezTo>
                      <a:pt x="5" y="26"/>
                      <a:pt x="3" y="26"/>
                      <a:pt x="0" y="2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62" name="Freeform 729"/>
              <p:cNvSpPr/>
              <p:nvPr/>
            </p:nvSpPr>
            <p:spPr bwMode="auto">
              <a:xfrm>
                <a:off x="586" y="1097"/>
                <a:ext cx="42" cy="39"/>
              </a:xfrm>
              <a:custGeom>
                <a:avLst/>
                <a:gdLst>
                  <a:gd name="T0" fmla="*/ 18 w 42"/>
                  <a:gd name="T1" fmla="*/ 21 h 39"/>
                  <a:gd name="T2" fmla="*/ 10 w 42"/>
                  <a:gd name="T3" fmla="*/ 22 h 39"/>
                  <a:gd name="T4" fmla="*/ 0 w 42"/>
                  <a:gd name="T5" fmla="*/ 32 h 39"/>
                  <a:gd name="T6" fmla="*/ 9 w 42"/>
                  <a:gd name="T7" fmla="*/ 34 h 39"/>
                  <a:gd name="T8" fmla="*/ 5 w 42"/>
                  <a:gd name="T9" fmla="*/ 36 h 39"/>
                  <a:gd name="T10" fmla="*/ 8 w 42"/>
                  <a:gd name="T11" fmla="*/ 39 h 39"/>
                  <a:gd name="T12" fmla="*/ 42 w 42"/>
                  <a:gd name="T13" fmla="*/ 5 h 39"/>
                  <a:gd name="T14" fmla="*/ 39 w 42"/>
                  <a:gd name="T15" fmla="*/ 1 h 39"/>
                  <a:gd name="T16" fmla="*/ 36 w 42"/>
                  <a:gd name="T17" fmla="*/ 1 h 39"/>
                  <a:gd name="T18" fmla="*/ 40 w 42"/>
                  <a:gd name="T19" fmla="*/ 2 h 39"/>
                  <a:gd name="T20" fmla="*/ 40 w 42"/>
                  <a:gd name="T21" fmla="*/ 6 h 39"/>
                  <a:gd name="T22" fmla="*/ 34 w 42"/>
                  <a:gd name="T23" fmla="*/ 6 h 39"/>
                  <a:gd name="T24" fmla="*/ 32 w 42"/>
                  <a:gd name="T25" fmla="*/ 0 h 39"/>
                  <a:gd name="T26" fmla="*/ 12 w 42"/>
                  <a:gd name="T27" fmla="*/ 20 h 39"/>
                  <a:gd name="T28" fmla="*/ 18 w 42"/>
                  <a:gd name="T29" fmla="*/ 2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" h="39">
                    <a:moveTo>
                      <a:pt x="18" y="21"/>
                    </a:moveTo>
                    <a:cubicBezTo>
                      <a:pt x="16" y="22"/>
                      <a:pt x="13" y="22"/>
                      <a:pt x="10" y="2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3" y="33"/>
                      <a:pt x="6" y="34"/>
                      <a:pt x="9" y="34"/>
                    </a:cubicBezTo>
                    <a:cubicBezTo>
                      <a:pt x="8" y="35"/>
                      <a:pt x="7" y="35"/>
                      <a:pt x="5" y="36"/>
                    </a:cubicBezTo>
                    <a:cubicBezTo>
                      <a:pt x="6" y="37"/>
                      <a:pt x="6" y="38"/>
                      <a:pt x="8" y="39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2"/>
                      <a:pt x="42" y="1"/>
                      <a:pt x="39" y="1"/>
                    </a:cubicBezTo>
                    <a:cubicBezTo>
                      <a:pt x="38" y="1"/>
                      <a:pt x="37" y="1"/>
                      <a:pt x="36" y="1"/>
                    </a:cubicBezTo>
                    <a:cubicBezTo>
                      <a:pt x="40" y="2"/>
                      <a:pt x="40" y="2"/>
                      <a:pt x="40" y="2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2" y="4"/>
                      <a:pt x="32" y="2"/>
                      <a:pt x="32" y="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4" y="20"/>
                      <a:pt x="16" y="21"/>
                      <a:pt x="18" y="2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63" name="Freeform 730"/>
              <p:cNvSpPr/>
              <p:nvPr/>
            </p:nvSpPr>
            <p:spPr bwMode="auto">
              <a:xfrm>
                <a:off x="612" y="1111"/>
                <a:ext cx="33" cy="26"/>
              </a:xfrm>
              <a:custGeom>
                <a:avLst/>
                <a:gdLst>
                  <a:gd name="T0" fmla="*/ 11 w 33"/>
                  <a:gd name="T1" fmla="*/ 25 h 26"/>
                  <a:gd name="T2" fmla="*/ 11 w 33"/>
                  <a:gd name="T3" fmla="*/ 21 h 26"/>
                  <a:gd name="T4" fmla="*/ 12 w 33"/>
                  <a:gd name="T5" fmla="*/ 21 h 26"/>
                  <a:gd name="T6" fmla="*/ 8 w 33"/>
                  <a:gd name="T7" fmla="*/ 16 h 26"/>
                  <a:gd name="T8" fmla="*/ 12 w 33"/>
                  <a:gd name="T9" fmla="*/ 12 h 26"/>
                  <a:gd name="T10" fmla="*/ 16 w 33"/>
                  <a:gd name="T11" fmla="*/ 17 h 26"/>
                  <a:gd name="T12" fmla="*/ 26 w 33"/>
                  <a:gd name="T13" fmla="*/ 10 h 26"/>
                  <a:gd name="T14" fmla="*/ 33 w 33"/>
                  <a:gd name="T15" fmla="*/ 3 h 26"/>
                  <a:gd name="T16" fmla="*/ 22 w 33"/>
                  <a:gd name="T17" fmla="*/ 0 h 26"/>
                  <a:gd name="T18" fmla="*/ 21 w 33"/>
                  <a:gd name="T19" fmla="*/ 0 h 26"/>
                  <a:gd name="T20" fmla="*/ 0 w 33"/>
                  <a:gd name="T21" fmla="*/ 21 h 26"/>
                  <a:gd name="T22" fmla="*/ 11 w 33"/>
                  <a:gd name="T23" fmla="*/ 2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" h="26">
                    <a:moveTo>
                      <a:pt x="11" y="25"/>
                    </a:moveTo>
                    <a:cubicBezTo>
                      <a:pt x="11" y="21"/>
                      <a:pt x="11" y="21"/>
                      <a:pt x="11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1" y="18"/>
                      <a:pt x="10" y="18"/>
                      <a:pt x="8" y="16"/>
                    </a:cubicBezTo>
                    <a:cubicBezTo>
                      <a:pt x="10" y="14"/>
                      <a:pt x="10" y="13"/>
                      <a:pt x="12" y="12"/>
                    </a:cubicBezTo>
                    <a:cubicBezTo>
                      <a:pt x="13" y="15"/>
                      <a:pt x="13" y="17"/>
                      <a:pt x="16" y="17"/>
                    </a:cubicBezTo>
                    <a:cubicBezTo>
                      <a:pt x="19" y="17"/>
                      <a:pt x="22" y="13"/>
                      <a:pt x="26" y="10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29" y="2"/>
                      <a:pt x="25" y="0"/>
                      <a:pt x="22" y="0"/>
                    </a:cubicBezTo>
                    <a:cubicBezTo>
                      <a:pt x="22" y="0"/>
                      <a:pt x="22" y="0"/>
                      <a:pt x="21" y="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3" y="23"/>
                      <a:pt x="8" y="26"/>
                      <a:pt x="11" y="2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64" name="Freeform 731"/>
              <p:cNvSpPr/>
              <p:nvPr/>
            </p:nvSpPr>
            <p:spPr bwMode="auto">
              <a:xfrm>
                <a:off x="607" y="1134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3 h 3"/>
                  <a:gd name="T4" fmla="*/ 3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2" y="1"/>
                      <a:pt x="3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65" name="Freeform 732"/>
              <p:cNvSpPr/>
              <p:nvPr/>
            </p:nvSpPr>
            <p:spPr bwMode="auto">
              <a:xfrm>
                <a:off x="632" y="1326"/>
                <a:ext cx="27" cy="26"/>
              </a:xfrm>
              <a:custGeom>
                <a:avLst/>
                <a:gdLst>
                  <a:gd name="T0" fmla="*/ 22 w 27"/>
                  <a:gd name="T1" fmla="*/ 2 h 26"/>
                  <a:gd name="T2" fmla="*/ 20 w 27"/>
                  <a:gd name="T3" fmla="*/ 4 h 26"/>
                  <a:gd name="T4" fmla="*/ 18 w 27"/>
                  <a:gd name="T5" fmla="*/ 0 h 26"/>
                  <a:gd name="T6" fmla="*/ 9 w 27"/>
                  <a:gd name="T7" fmla="*/ 10 h 26"/>
                  <a:gd name="T8" fmla="*/ 9 w 27"/>
                  <a:gd name="T9" fmla="*/ 13 h 26"/>
                  <a:gd name="T10" fmla="*/ 9 w 27"/>
                  <a:gd name="T11" fmla="*/ 17 h 26"/>
                  <a:gd name="T12" fmla="*/ 5 w 27"/>
                  <a:gd name="T13" fmla="*/ 21 h 26"/>
                  <a:gd name="T14" fmla="*/ 0 w 27"/>
                  <a:gd name="T15" fmla="*/ 26 h 26"/>
                  <a:gd name="T16" fmla="*/ 7 w 27"/>
                  <a:gd name="T17" fmla="*/ 26 h 26"/>
                  <a:gd name="T18" fmla="*/ 27 w 27"/>
                  <a:gd name="T19" fmla="*/ 6 h 26"/>
                  <a:gd name="T20" fmla="*/ 22 w 27"/>
                  <a:gd name="T21" fmla="*/ 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" h="26">
                    <a:moveTo>
                      <a:pt x="22" y="2"/>
                    </a:moveTo>
                    <a:cubicBezTo>
                      <a:pt x="21" y="2"/>
                      <a:pt x="21" y="3"/>
                      <a:pt x="20" y="4"/>
                    </a:cubicBezTo>
                    <a:cubicBezTo>
                      <a:pt x="19" y="3"/>
                      <a:pt x="18" y="2"/>
                      <a:pt x="18" y="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1"/>
                      <a:pt x="9" y="12"/>
                      <a:pt x="9" y="13"/>
                    </a:cubicBezTo>
                    <a:cubicBezTo>
                      <a:pt x="9" y="16"/>
                      <a:pt x="9" y="15"/>
                      <a:pt x="9" y="17"/>
                    </a:cubicBezTo>
                    <a:cubicBezTo>
                      <a:pt x="9" y="19"/>
                      <a:pt x="7" y="20"/>
                      <a:pt x="5" y="21"/>
                    </a:cubicBezTo>
                    <a:cubicBezTo>
                      <a:pt x="5" y="22"/>
                      <a:pt x="1" y="22"/>
                      <a:pt x="0" y="26"/>
                    </a:cubicBezTo>
                    <a:cubicBezTo>
                      <a:pt x="2" y="26"/>
                      <a:pt x="4" y="26"/>
                      <a:pt x="7" y="26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6" y="5"/>
                      <a:pt x="24" y="4"/>
                      <a:pt x="22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66" name="Freeform 733"/>
              <p:cNvSpPr/>
              <p:nvPr/>
            </p:nvSpPr>
            <p:spPr bwMode="auto">
              <a:xfrm>
                <a:off x="649" y="1335"/>
                <a:ext cx="27" cy="21"/>
              </a:xfrm>
              <a:custGeom>
                <a:avLst/>
                <a:gdLst>
                  <a:gd name="T0" fmla="*/ 25 w 27"/>
                  <a:gd name="T1" fmla="*/ 4 h 21"/>
                  <a:gd name="T2" fmla="*/ 21 w 27"/>
                  <a:gd name="T3" fmla="*/ 0 h 21"/>
                  <a:gd name="T4" fmla="*/ 0 w 27"/>
                  <a:gd name="T5" fmla="*/ 21 h 21"/>
                  <a:gd name="T6" fmla="*/ 12 w 27"/>
                  <a:gd name="T7" fmla="*/ 10 h 21"/>
                  <a:gd name="T8" fmla="*/ 21 w 27"/>
                  <a:gd name="T9" fmla="*/ 15 h 21"/>
                  <a:gd name="T10" fmla="*/ 27 w 27"/>
                  <a:gd name="T11" fmla="*/ 9 h 21"/>
                  <a:gd name="T12" fmla="*/ 25 w 27"/>
                  <a:gd name="T13" fmla="*/ 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21">
                    <a:moveTo>
                      <a:pt x="25" y="4"/>
                    </a:moveTo>
                    <a:cubicBezTo>
                      <a:pt x="24" y="2"/>
                      <a:pt x="22" y="1"/>
                      <a:pt x="21" y="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4" y="21"/>
                      <a:pt x="12" y="15"/>
                      <a:pt x="12" y="10"/>
                    </a:cubicBezTo>
                    <a:cubicBezTo>
                      <a:pt x="13" y="10"/>
                      <a:pt x="18" y="13"/>
                      <a:pt x="21" y="15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6" y="8"/>
                      <a:pt x="26" y="6"/>
                      <a:pt x="25" y="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67" name="Freeform 734"/>
              <p:cNvSpPr/>
              <p:nvPr/>
            </p:nvSpPr>
            <p:spPr bwMode="auto">
              <a:xfrm>
                <a:off x="683" y="1347"/>
                <a:ext cx="5" cy="3"/>
              </a:xfrm>
              <a:custGeom>
                <a:avLst/>
                <a:gdLst>
                  <a:gd name="T0" fmla="*/ 5 w 5"/>
                  <a:gd name="T1" fmla="*/ 2 h 3"/>
                  <a:gd name="T2" fmla="*/ 4 w 5"/>
                  <a:gd name="T3" fmla="*/ 0 h 3"/>
                  <a:gd name="T4" fmla="*/ 0 w 5"/>
                  <a:gd name="T5" fmla="*/ 3 h 3"/>
                  <a:gd name="T6" fmla="*/ 5 w 5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5" y="2"/>
                    </a:moveTo>
                    <a:cubicBezTo>
                      <a:pt x="5" y="1"/>
                      <a:pt x="4" y="1"/>
                      <a:pt x="4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" y="3"/>
                      <a:pt x="3" y="3"/>
                      <a:pt x="5" y="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68" name="Freeform 735"/>
              <p:cNvSpPr/>
              <p:nvPr/>
            </p:nvSpPr>
            <p:spPr bwMode="auto">
              <a:xfrm>
                <a:off x="712" y="1288"/>
                <a:ext cx="16" cy="16"/>
              </a:xfrm>
              <a:custGeom>
                <a:avLst/>
                <a:gdLst>
                  <a:gd name="T0" fmla="*/ 0 w 16"/>
                  <a:gd name="T1" fmla="*/ 10 h 16"/>
                  <a:gd name="T2" fmla="*/ 5 w 16"/>
                  <a:gd name="T3" fmla="*/ 16 h 16"/>
                  <a:gd name="T4" fmla="*/ 16 w 16"/>
                  <a:gd name="T5" fmla="*/ 5 h 16"/>
                  <a:gd name="T6" fmla="*/ 0 w 16"/>
                  <a:gd name="T7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6">
                    <a:moveTo>
                      <a:pt x="0" y="10"/>
                    </a:moveTo>
                    <a:cubicBezTo>
                      <a:pt x="0" y="14"/>
                      <a:pt x="2" y="16"/>
                      <a:pt x="5" y="1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1" y="0"/>
                      <a:pt x="0" y="2"/>
                      <a:pt x="0" y="1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69" name="Freeform 736"/>
              <p:cNvSpPr/>
              <p:nvPr/>
            </p:nvSpPr>
            <p:spPr bwMode="auto">
              <a:xfrm>
                <a:off x="666" y="1360"/>
                <a:ext cx="9" cy="8"/>
              </a:xfrm>
              <a:custGeom>
                <a:avLst/>
                <a:gdLst>
                  <a:gd name="T0" fmla="*/ 9 w 9"/>
                  <a:gd name="T1" fmla="*/ 1 h 8"/>
                  <a:gd name="T2" fmla="*/ 8 w 9"/>
                  <a:gd name="T3" fmla="*/ 0 h 8"/>
                  <a:gd name="T4" fmla="*/ 0 w 9"/>
                  <a:gd name="T5" fmla="*/ 8 h 8"/>
                  <a:gd name="T6" fmla="*/ 9 w 9"/>
                  <a:gd name="T7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8">
                    <a:moveTo>
                      <a:pt x="9" y="1"/>
                    </a:moveTo>
                    <a:cubicBezTo>
                      <a:pt x="8" y="1"/>
                      <a:pt x="8" y="1"/>
                      <a:pt x="8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3" y="6"/>
                      <a:pt x="7" y="3"/>
                      <a:pt x="9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70" name="Freeform 737"/>
              <p:cNvSpPr/>
              <p:nvPr/>
            </p:nvSpPr>
            <p:spPr bwMode="auto">
              <a:xfrm>
                <a:off x="682" y="1209"/>
                <a:ext cx="11" cy="9"/>
              </a:xfrm>
              <a:custGeom>
                <a:avLst/>
                <a:gdLst>
                  <a:gd name="T0" fmla="*/ 0 w 11"/>
                  <a:gd name="T1" fmla="*/ 4 h 9"/>
                  <a:gd name="T2" fmla="*/ 4 w 11"/>
                  <a:gd name="T3" fmla="*/ 9 h 9"/>
                  <a:gd name="T4" fmla="*/ 11 w 11"/>
                  <a:gd name="T5" fmla="*/ 1 h 9"/>
                  <a:gd name="T6" fmla="*/ 5 w 11"/>
                  <a:gd name="T7" fmla="*/ 0 h 9"/>
                  <a:gd name="T8" fmla="*/ 0 w 11"/>
                  <a:gd name="T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0" y="4"/>
                    </a:moveTo>
                    <a:cubicBezTo>
                      <a:pt x="0" y="6"/>
                      <a:pt x="2" y="8"/>
                      <a:pt x="4" y="9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0"/>
                      <a:pt x="8" y="0"/>
                      <a:pt x="5" y="0"/>
                    </a:cubicBezTo>
                    <a:cubicBezTo>
                      <a:pt x="3" y="0"/>
                      <a:pt x="0" y="1"/>
                      <a:pt x="0" y="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71" name="Freeform 738"/>
              <p:cNvSpPr/>
              <p:nvPr/>
            </p:nvSpPr>
            <p:spPr bwMode="auto">
              <a:xfrm>
                <a:off x="692" y="1212"/>
                <a:ext cx="24" cy="13"/>
              </a:xfrm>
              <a:custGeom>
                <a:avLst/>
                <a:gdLst>
                  <a:gd name="T0" fmla="*/ 4 w 23"/>
                  <a:gd name="T1" fmla="*/ 13 h 13"/>
                  <a:gd name="T2" fmla="*/ 14 w 23"/>
                  <a:gd name="T3" fmla="*/ 10 h 13"/>
                  <a:gd name="T4" fmla="*/ 17 w 23"/>
                  <a:gd name="T5" fmla="*/ 11 h 13"/>
                  <a:gd name="T6" fmla="*/ 23 w 23"/>
                  <a:gd name="T7" fmla="*/ 5 h 13"/>
                  <a:gd name="T8" fmla="*/ 13 w 23"/>
                  <a:gd name="T9" fmla="*/ 0 h 13"/>
                  <a:gd name="T10" fmla="*/ 0 w 23"/>
                  <a:gd name="T11" fmla="*/ 13 h 13"/>
                  <a:gd name="T12" fmla="*/ 4 w 23"/>
                  <a:gd name="T1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13">
                    <a:moveTo>
                      <a:pt x="4" y="13"/>
                    </a:moveTo>
                    <a:cubicBezTo>
                      <a:pt x="9" y="13"/>
                      <a:pt x="11" y="10"/>
                      <a:pt x="14" y="10"/>
                    </a:cubicBezTo>
                    <a:cubicBezTo>
                      <a:pt x="16" y="10"/>
                      <a:pt x="16" y="11"/>
                      <a:pt x="17" y="11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0" y="3"/>
                      <a:pt x="17" y="1"/>
                      <a:pt x="13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2" y="13"/>
                      <a:pt x="3" y="13"/>
                      <a:pt x="4" y="1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72" name="Freeform 739"/>
              <p:cNvSpPr/>
              <p:nvPr/>
            </p:nvSpPr>
            <p:spPr bwMode="auto">
              <a:xfrm>
                <a:off x="688" y="1369"/>
                <a:ext cx="7" cy="7"/>
              </a:xfrm>
              <a:custGeom>
                <a:avLst/>
                <a:gdLst>
                  <a:gd name="T0" fmla="*/ 2 w 7"/>
                  <a:gd name="T1" fmla="*/ 7 h 7"/>
                  <a:gd name="T2" fmla="*/ 7 w 7"/>
                  <a:gd name="T3" fmla="*/ 1 h 7"/>
                  <a:gd name="T4" fmla="*/ 6 w 7"/>
                  <a:gd name="T5" fmla="*/ 0 h 7"/>
                  <a:gd name="T6" fmla="*/ 0 w 7"/>
                  <a:gd name="T7" fmla="*/ 6 h 7"/>
                  <a:gd name="T8" fmla="*/ 2 w 7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2" y="7"/>
                    </a:moveTo>
                    <a:cubicBezTo>
                      <a:pt x="5" y="7"/>
                      <a:pt x="5" y="3"/>
                      <a:pt x="7" y="1"/>
                    </a:cubicBezTo>
                    <a:cubicBezTo>
                      <a:pt x="7" y="0"/>
                      <a:pt x="6" y="0"/>
                      <a:pt x="6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2" y="7"/>
                      <a:pt x="2" y="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73" name="Freeform 740"/>
              <p:cNvSpPr/>
              <p:nvPr/>
            </p:nvSpPr>
            <p:spPr bwMode="auto">
              <a:xfrm>
                <a:off x="738" y="1295"/>
                <a:ext cx="4" cy="2"/>
              </a:xfrm>
              <a:custGeom>
                <a:avLst/>
                <a:gdLst>
                  <a:gd name="T0" fmla="*/ 4 w 4"/>
                  <a:gd name="T1" fmla="*/ 1 h 2"/>
                  <a:gd name="T2" fmla="*/ 2 w 4"/>
                  <a:gd name="T3" fmla="*/ 0 h 2"/>
                  <a:gd name="T4" fmla="*/ 0 w 4"/>
                  <a:gd name="T5" fmla="*/ 2 h 2"/>
                  <a:gd name="T6" fmla="*/ 4 w 4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1"/>
                    </a:moveTo>
                    <a:cubicBezTo>
                      <a:pt x="3" y="1"/>
                      <a:pt x="3" y="0"/>
                      <a:pt x="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4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74" name="Freeform 741"/>
              <p:cNvSpPr/>
              <p:nvPr/>
            </p:nvSpPr>
            <p:spPr bwMode="auto">
              <a:xfrm>
                <a:off x="694" y="1276"/>
                <a:ext cx="8" cy="6"/>
              </a:xfrm>
              <a:custGeom>
                <a:avLst/>
                <a:gdLst>
                  <a:gd name="T0" fmla="*/ 1 w 8"/>
                  <a:gd name="T1" fmla="*/ 6 h 6"/>
                  <a:gd name="T2" fmla="*/ 8 w 8"/>
                  <a:gd name="T3" fmla="*/ 0 h 6"/>
                  <a:gd name="T4" fmla="*/ 6 w 8"/>
                  <a:gd name="T5" fmla="*/ 0 h 6"/>
                  <a:gd name="T6" fmla="*/ 0 w 8"/>
                  <a:gd name="T7" fmla="*/ 6 h 6"/>
                  <a:gd name="T8" fmla="*/ 1 w 8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6">
                    <a:moveTo>
                      <a:pt x="1" y="6"/>
                    </a:moveTo>
                    <a:cubicBezTo>
                      <a:pt x="5" y="6"/>
                      <a:pt x="7" y="3"/>
                      <a:pt x="8" y="0"/>
                    </a:cubicBezTo>
                    <a:cubicBezTo>
                      <a:pt x="7" y="0"/>
                      <a:pt x="7" y="0"/>
                      <a:pt x="6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6"/>
                      <a:pt x="1" y="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75" name="Freeform 742"/>
              <p:cNvSpPr/>
              <p:nvPr/>
            </p:nvSpPr>
            <p:spPr bwMode="auto">
              <a:xfrm>
                <a:off x="609" y="1209"/>
                <a:ext cx="28" cy="28"/>
              </a:xfrm>
              <a:custGeom>
                <a:avLst/>
                <a:gdLst>
                  <a:gd name="T0" fmla="*/ 5 w 28"/>
                  <a:gd name="T1" fmla="*/ 17 h 28"/>
                  <a:gd name="T2" fmla="*/ 0 w 28"/>
                  <a:gd name="T3" fmla="*/ 28 h 28"/>
                  <a:gd name="T4" fmla="*/ 28 w 28"/>
                  <a:gd name="T5" fmla="*/ 0 h 28"/>
                  <a:gd name="T6" fmla="*/ 7 w 28"/>
                  <a:gd name="T7" fmla="*/ 10 h 28"/>
                  <a:gd name="T8" fmla="*/ 5 w 28"/>
                  <a:gd name="T9" fmla="*/ 1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5" y="17"/>
                    </a:moveTo>
                    <a:cubicBezTo>
                      <a:pt x="2" y="20"/>
                      <a:pt x="0" y="22"/>
                      <a:pt x="0" y="28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19" y="0"/>
                      <a:pt x="13" y="4"/>
                      <a:pt x="7" y="10"/>
                    </a:cubicBezTo>
                    <a:cubicBezTo>
                      <a:pt x="6" y="11"/>
                      <a:pt x="8" y="16"/>
                      <a:pt x="5" y="1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76" name="Freeform 743"/>
              <p:cNvSpPr/>
              <p:nvPr/>
            </p:nvSpPr>
            <p:spPr bwMode="auto">
              <a:xfrm>
                <a:off x="613" y="1223"/>
                <a:ext cx="25" cy="26"/>
              </a:xfrm>
              <a:custGeom>
                <a:avLst/>
                <a:gdLst>
                  <a:gd name="T0" fmla="*/ 25 w 25"/>
                  <a:gd name="T1" fmla="*/ 10 h 25"/>
                  <a:gd name="T2" fmla="*/ 25 w 25"/>
                  <a:gd name="T3" fmla="*/ 5 h 25"/>
                  <a:gd name="T4" fmla="*/ 23 w 25"/>
                  <a:gd name="T5" fmla="*/ 3 h 25"/>
                  <a:gd name="T6" fmla="*/ 23 w 25"/>
                  <a:gd name="T7" fmla="*/ 0 h 25"/>
                  <a:gd name="T8" fmla="*/ 0 w 25"/>
                  <a:gd name="T9" fmla="*/ 23 h 25"/>
                  <a:gd name="T10" fmla="*/ 1 w 25"/>
                  <a:gd name="T11" fmla="*/ 23 h 25"/>
                  <a:gd name="T12" fmla="*/ 13 w 25"/>
                  <a:gd name="T13" fmla="*/ 25 h 25"/>
                  <a:gd name="T14" fmla="*/ 25 w 25"/>
                  <a:gd name="T15" fmla="*/ 13 h 25"/>
                  <a:gd name="T16" fmla="*/ 25 w 25"/>
                  <a:gd name="T17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25" y="10"/>
                    </a:moveTo>
                    <a:cubicBezTo>
                      <a:pt x="25" y="10"/>
                      <a:pt x="24" y="7"/>
                      <a:pt x="25" y="5"/>
                    </a:cubicBezTo>
                    <a:cubicBezTo>
                      <a:pt x="24" y="5"/>
                      <a:pt x="23" y="4"/>
                      <a:pt x="23" y="3"/>
                    </a:cubicBezTo>
                    <a:cubicBezTo>
                      <a:pt x="23" y="2"/>
                      <a:pt x="23" y="1"/>
                      <a:pt x="23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1" y="23"/>
                      <a:pt x="8" y="24"/>
                      <a:pt x="13" y="25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2"/>
                      <a:pt x="25" y="11"/>
                      <a:pt x="25" y="1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77" name="Freeform 744"/>
              <p:cNvSpPr/>
              <p:nvPr/>
            </p:nvSpPr>
            <p:spPr bwMode="auto">
              <a:xfrm>
                <a:off x="616" y="1252"/>
                <a:ext cx="7" cy="5"/>
              </a:xfrm>
              <a:custGeom>
                <a:avLst/>
                <a:gdLst>
                  <a:gd name="T0" fmla="*/ 0 w 7"/>
                  <a:gd name="T1" fmla="*/ 1 h 5"/>
                  <a:gd name="T2" fmla="*/ 2 w 7"/>
                  <a:gd name="T3" fmla="*/ 5 h 5"/>
                  <a:gd name="T4" fmla="*/ 7 w 7"/>
                  <a:gd name="T5" fmla="*/ 1 h 5"/>
                  <a:gd name="T6" fmla="*/ 0 w 7"/>
                  <a:gd name="T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5">
                    <a:moveTo>
                      <a:pt x="0" y="1"/>
                    </a:moveTo>
                    <a:cubicBezTo>
                      <a:pt x="1" y="3"/>
                      <a:pt x="1" y="4"/>
                      <a:pt x="2" y="5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4" y="0"/>
                      <a:pt x="2" y="0"/>
                      <a:pt x="0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78" name="Freeform 745"/>
              <p:cNvSpPr/>
              <p:nvPr/>
            </p:nvSpPr>
            <p:spPr bwMode="auto">
              <a:xfrm>
                <a:off x="645" y="1213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2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79" name="Freeform 746"/>
              <p:cNvSpPr/>
              <p:nvPr/>
            </p:nvSpPr>
            <p:spPr bwMode="auto">
              <a:xfrm>
                <a:off x="643" y="1212"/>
                <a:ext cx="19" cy="17"/>
              </a:xfrm>
              <a:custGeom>
                <a:avLst/>
                <a:gdLst>
                  <a:gd name="T0" fmla="*/ 0 w 19"/>
                  <a:gd name="T1" fmla="*/ 13 h 17"/>
                  <a:gd name="T2" fmla="*/ 2 w 19"/>
                  <a:gd name="T3" fmla="*/ 17 h 17"/>
                  <a:gd name="T4" fmla="*/ 19 w 19"/>
                  <a:gd name="T5" fmla="*/ 0 h 17"/>
                  <a:gd name="T6" fmla="*/ 0 w 19"/>
                  <a:gd name="T7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7">
                    <a:moveTo>
                      <a:pt x="0" y="13"/>
                    </a:moveTo>
                    <a:cubicBezTo>
                      <a:pt x="0" y="15"/>
                      <a:pt x="1" y="16"/>
                      <a:pt x="2" y="17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0" y="2"/>
                      <a:pt x="0" y="5"/>
                      <a:pt x="0" y="1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80" name="Freeform 747"/>
              <p:cNvSpPr/>
              <p:nvPr/>
            </p:nvSpPr>
            <p:spPr bwMode="auto">
              <a:xfrm>
                <a:off x="628" y="1212"/>
                <a:ext cx="54" cy="53"/>
              </a:xfrm>
              <a:custGeom>
                <a:avLst/>
                <a:gdLst>
                  <a:gd name="T0" fmla="*/ 48 w 54"/>
                  <a:gd name="T1" fmla="*/ 0 h 52"/>
                  <a:gd name="T2" fmla="*/ 0 w 54"/>
                  <a:gd name="T3" fmla="*/ 48 h 52"/>
                  <a:gd name="T4" fmla="*/ 7 w 54"/>
                  <a:gd name="T5" fmla="*/ 48 h 52"/>
                  <a:gd name="T6" fmla="*/ 11 w 54"/>
                  <a:gd name="T7" fmla="*/ 52 h 52"/>
                  <a:gd name="T8" fmla="*/ 54 w 54"/>
                  <a:gd name="T9" fmla="*/ 10 h 52"/>
                  <a:gd name="T10" fmla="*/ 48 w 54"/>
                  <a:gd name="T1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52">
                    <a:moveTo>
                      <a:pt x="48" y="0"/>
                    </a:moveTo>
                    <a:cubicBezTo>
                      <a:pt x="0" y="48"/>
                      <a:pt x="0" y="48"/>
                      <a:pt x="0" y="48"/>
                    </a:cubicBezTo>
                    <a:cubicBezTo>
                      <a:pt x="7" y="48"/>
                      <a:pt x="7" y="48"/>
                      <a:pt x="7" y="48"/>
                    </a:cubicBezTo>
                    <a:cubicBezTo>
                      <a:pt x="8" y="50"/>
                      <a:pt x="9" y="51"/>
                      <a:pt x="11" y="52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3" y="6"/>
                      <a:pt x="51" y="2"/>
                      <a:pt x="48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81" name="Freeform 748"/>
              <p:cNvSpPr/>
              <p:nvPr/>
            </p:nvSpPr>
            <p:spPr bwMode="auto">
              <a:xfrm>
                <a:off x="651" y="1225"/>
                <a:ext cx="57" cy="42"/>
              </a:xfrm>
              <a:custGeom>
                <a:avLst/>
                <a:gdLst>
                  <a:gd name="T0" fmla="*/ 45 w 56"/>
                  <a:gd name="T1" fmla="*/ 7 h 41"/>
                  <a:gd name="T2" fmla="*/ 38 w 56"/>
                  <a:gd name="T3" fmla="*/ 5 h 41"/>
                  <a:gd name="T4" fmla="*/ 36 w 56"/>
                  <a:gd name="T5" fmla="*/ 5 h 41"/>
                  <a:gd name="T6" fmla="*/ 0 w 56"/>
                  <a:gd name="T7" fmla="*/ 41 h 41"/>
                  <a:gd name="T8" fmla="*/ 16 w 56"/>
                  <a:gd name="T9" fmla="*/ 41 h 41"/>
                  <a:gd name="T10" fmla="*/ 56 w 56"/>
                  <a:gd name="T11" fmla="*/ 0 h 41"/>
                  <a:gd name="T12" fmla="*/ 45 w 56"/>
                  <a:gd name="T13" fmla="*/ 7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41">
                    <a:moveTo>
                      <a:pt x="45" y="7"/>
                    </a:moveTo>
                    <a:cubicBezTo>
                      <a:pt x="43" y="7"/>
                      <a:pt x="41" y="5"/>
                      <a:pt x="38" y="5"/>
                    </a:cubicBezTo>
                    <a:cubicBezTo>
                      <a:pt x="37" y="5"/>
                      <a:pt x="37" y="5"/>
                      <a:pt x="36" y="5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5" y="41"/>
                      <a:pt x="10" y="41"/>
                      <a:pt x="16" y="41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1" y="1"/>
                      <a:pt x="50" y="7"/>
                      <a:pt x="45" y="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82" name="Freeform 749"/>
              <p:cNvSpPr/>
              <p:nvPr/>
            </p:nvSpPr>
            <p:spPr bwMode="auto">
              <a:xfrm>
                <a:off x="681" y="1226"/>
                <a:ext cx="50" cy="47"/>
              </a:xfrm>
              <a:custGeom>
                <a:avLst/>
                <a:gdLst>
                  <a:gd name="T0" fmla="*/ 47 w 49"/>
                  <a:gd name="T1" fmla="*/ 3 h 46"/>
                  <a:gd name="T2" fmla="*/ 39 w 49"/>
                  <a:gd name="T3" fmla="*/ 0 h 46"/>
                  <a:gd name="T4" fmla="*/ 0 w 49"/>
                  <a:gd name="T5" fmla="*/ 40 h 46"/>
                  <a:gd name="T6" fmla="*/ 5 w 49"/>
                  <a:gd name="T7" fmla="*/ 40 h 46"/>
                  <a:gd name="T8" fmla="*/ 7 w 49"/>
                  <a:gd name="T9" fmla="*/ 46 h 46"/>
                  <a:gd name="T10" fmla="*/ 8 w 49"/>
                  <a:gd name="T11" fmla="*/ 46 h 46"/>
                  <a:gd name="T12" fmla="*/ 49 w 49"/>
                  <a:gd name="T13" fmla="*/ 5 h 46"/>
                  <a:gd name="T14" fmla="*/ 47 w 49"/>
                  <a:gd name="T15" fmla="*/ 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46">
                    <a:moveTo>
                      <a:pt x="47" y="3"/>
                    </a:moveTo>
                    <a:cubicBezTo>
                      <a:pt x="46" y="2"/>
                      <a:pt x="42" y="1"/>
                      <a:pt x="39" y="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2" y="40"/>
                      <a:pt x="3" y="40"/>
                      <a:pt x="5" y="40"/>
                    </a:cubicBezTo>
                    <a:cubicBezTo>
                      <a:pt x="4" y="42"/>
                      <a:pt x="3" y="46"/>
                      <a:pt x="7" y="46"/>
                    </a:cubicBezTo>
                    <a:cubicBezTo>
                      <a:pt x="7" y="46"/>
                      <a:pt x="8" y="46"/>
                      <a:pt x="8" y="46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49" y="4"/>
                      <a:pt x="48" y="4"/>
                      <a:pt x="47" y="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83" name="Freeform 750"/>
              <p:cNvSpPr/>
              <p:nvPr/>
            </p:nvSpPr>
            <p:spPr bwMode="auto">
              <a:xfrm>
                <a:off x="710" y="1239"/>
                <a:ext cx="39" cy="35"/>
              </a:xfrm>
              <a:custGeom>
                <a:avLst/>
                <a:gdLst>
                  <a:gd name="T0" fmla="*/ 8 w 39"/>
                  <a:gd name="T1" fmla="*/ 35 h 35"/>
                  <a:gd name="T2" fmla="*/ 39 w 39"/>
                  <a:gd name="T3" fmla="*/ 4 h 35"/>
                  <a:gd name="T4" fmla="*/ 36 w 39"/>
                  <a:gd name="T5" fmla="*/ 4 h 35"/>
                  <a:gd name="T6" fmla="*/ 28 w 39"/>
                  <a:gd name="T7" fmla="*/ 0 h 35"/>
                  <a:gd name="T8" fmla="*/ 0 w 39"/>
                  <a:gd name="T9" fmla="*/ 28 h 35"/>
                  <a:gd name="T10" fmla="*/ 8 w 39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5">
                    <a:moveTo>
                      <a:pt x="8" y="35"/>
                    </a:move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7" y="4"/>
                      <a:pt x="36" y="4"/>
                    </a:cubicBezTo>
                    <a:cubicBezTo>
                      <a:pt x="32" y="4"/>
                      <a:pt x="30" y="3"/>
                      <a:pt x="28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3" y="30"/>
                      <a:pt x="6" y="33"/>
                      <a:pt x="8" y="3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84" name="Freeform 751"/>
              <p:cNvSpPr/>
              <p:nvPr/>
            </p:nvSpPr>
            <p:spPr bwMode="auto">
              <a:xfrm>
                <a:off x="723" y="1245"/>
                <a:ext cx="46" cy="40"/>
              </a:xfrm>
              <a:custGeom>
                <a:avLst/>
                <a:gdLst>
                  <a:gd name="T0" fmla="*/ 4 w 46"/>
                  <a:gd name="T1" fmla="*/ 37 h 40"/>
                  <a:gd name="T2" fmla="*/ 13 w 46"/>
                  <a:gd name="T3" fmla="*/ 40 h 40"/>
                  <a:gd name="T4" fmla="*/ 46 w 46"/>
                  <a:gd name="T5" fmla="*/ 7 h 40"/>
                  <a:gd name="T6" fmla="*/ 40 w 46"/>
                  <a:gd name="T7" fmla="*/ 4 h 40"/>
                  <a:gd name="T8" fmla="*/ 38 w 46"/>
                  <a:gd name="T9" fmla="*/ 0 h 40"/>
                  <a:gd name="T10" fmla="*/ 0 w 46"/>
                  <a:gd name="T11" fmla="*/ 38 h 40"/>
                  <a:gd name="T12" fmla="*/ 4 w 46"/>
                  <a:gd name="T13" fmla="*/ 37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40">
                    <a:moveTo>
                      <a:pt x="4" y="37"/>
                    </a:moveTo>
                    <a:cubicBezTo>
                      <a:pt x="6" y="37"/>
                      <a:pt x="9" y="38"/>
                      <a:pt x="13" y="40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4" y="6"/>
                      <a:pt x="42" y="5"/>
                      <a:pt x="40" y="4"/>
                    </a:cubicBezTo>
                    <a:cubicBezTo>
                      <a:pt x="40" y="3"/>
                      <a:pt x="39" y="1"/>
                      <a:pt x="38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1" y="37"/>
                      <a:pt x="2" y="37"/>
                      <a:pt x="4" y="3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85" name="Freeform 752"/>
              <p:cNvSpPr/>
              <p:nvPr/>
            </p:nvSpPr>
            <p:spPr bwMode="auto">
              <a:xfrm>
                <a:off x="704" y="1327"/>
                <a:ext cx="19" cy="14"/>
              </a:xfrm>
              <a:custGeom>
                <a:avLst/>
                <a:gdLst>
                  <a:gd name="T0" fmla="*/ 11 w 18"/>
                  <a:gd name="T1" fmla="*/ 0 h 14"/>
                  <a:gd name="T2" fmla="*/ 0 w 18"/>
                  <a:gd name="T3" fmla="*/ 8 h 14"/>
                  <a:gd name="T4" fmla="*/ 4 w 18"/>
                  <a:gd name="T5" fmla="*/ 14 h 14"/>
                  <a:gd name="T6" fmla="*/ 18 w 18"/>
                  <a:gd name="T7" fmla="*/ 0 h 14"/>
                  <a:gd name="T8" fmla="*/ 11 w 18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4">
                    <a:moveTo>
                      <a:pt x="11" y="0"/>
                    </a:moveTo>
                    <a:cubicBezTo>
                      <a:pt x="7" y="0"/>
                      <a:pt x="0" y="6"/>
                      <a:pt x="0" y="8"/>
                    </a:cubicBezTo>
                    <a:cubicBezTo>
                      <a:pt x="0" y="10"/>
                      <a:pt x="2" y="12"/>
                      <a:pt x="4" y="14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6" y="0"/>
                      <a:pt x="13" y="0"/>
                      <a:pt x="11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86" name="Freeform 753"/>
              <p:cNvSpPr/>
              <p:nvPr/>
            </p:nvSpPr>
            <p:spPr bwMode="auto">
              <a:xfrm>
                <a:off x="744" y="1256"/>
                <a:ext cx="42" cy="44"/>
              </a:xfrm>
              <a:custGeom>
                <a:avLst/>
                <a:gdLst>
                  <a:gd name="T0" fmla="*/ 40 w 42"/>
                  <a:gd name="T1" fmla="*/ 8 h 44"/>
                  <a:gd name="T2" fmla="*/ 40 w 42"/>
                  <a:gd name="T3" fmla="*/ 2 h 44"/>
                  <a:gd name="T4" fmla="*/ 35 w 42"/>
                  <a:gd name="T5" fmla="*/ 0 h 44"/>
                  <a:gd name="T6" fmla="*/ 0 w 42"/>
                  <a:gd name="T7" fmla="*/ 36 h 44"/>
                  <a:gd name="T8" fmla="*/ 6 w 42"/>
                  <a:gd name="T9" fmla="*/ 44 h 44"/>
                  <a:gd name="T10" fmla="*/ 42 w 42"/>
                  <a:gd name="T11" fmla="*/ 8 h 44"/>
                  <a:gd name="T12" fmla="*/ 40 w 42"/>
                  <a:gd name="T13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44">
                    <a:moveTo>
                      <a:pt x="40" y="8"/>
                    </a:moveTo>
                    <a:cubicBezTo>
                      <a:pt x="40" y="2"/>
                      <a:pt x="40" y="2"/>
                      <a:pt x="40" y="2"/>
                    </a:cubicBezTo>
                    <a:cubicBezTo>
                      <a:pt x="38" y="2"/>
                      <a:pt x="37" y="1"/>
                      <a:pt x="35" y="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3" y="38"/>
                      <a:pt x="5" y="41"/>
                      <a:pt x="6" y="44"/>
                    </a:cubicBezTo>
                    <a:cubicBezTo>
                      <a:pt x="42" y="8"/>
                      <a:pt x="42" y="8"/>
                      <a:pt x="42" y="8"/>
                    </a:cubicBezTo>
                    <a:lnTo>
                      <a:pt x="40" y="8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87" name="Freeform 754"/>
              <p:cNvSpPr/>
              <p:nvPr/>
            </p:nvSpPr>
            <p:spPr bwMode="auto">
              <a:xfrm>
                <a:off x="724" y="1274"/>
                <a:ext cx="73" cy="68"/>
              </a:xfrm>
              <a:custGeom>
                <a:avLst/>
                <a:gdLst>
                  <a:gd name="T0" fmla="*/ 64 w 73"/>
                  <a:gd name="T1" fmla="*/ 9 h 68"/>
                  <a:gd name="T2" fmla="*/ 73 w 73"/>
                  <a:gd name="T3" fmla="*/ 2 h 68"/>
                  <a:gd name="T4" fmla="*/ 69 w 73"/>
                  <a:gd name="T5" fmla="*/ 0 h 68"/>
                  <a:gd name="T6" fmla="*/ 66 w 73"/>
                  <a:gd name="T7" fmla="*/ 0 h 68"/>
                  <a:gd name="T8" fmla="*/ 16 w 73"/>
                  <a:gd name="T9" fmla="*/ 50 h 68"/>
                  <a:gd name="T10" fmla="*/ 16 w 73"/>
                  <a:gd name="T11" fmla="*/ 50 h 68"/>
                  <a:gd name="T12" fmla="*/ 15 w 73"/>
                  <a:gd name="T13" fmla="*/ 51 h 68"/>
                  <a:gd name="T14" fmla="*/ 0 w 73"/>
                  <a:gd name="T15" fmla="*/ 66 h 68"/>
                  <a:gd name="T16" fmla="*/ 1 w 73"/>
                  <a:gd name="T17" fmla="*/ 66 h 68"/>
                  <a:gd name="T18" fmla="*/ 6 w 73"/>
                  <a:gd name="T19" fmla="*/ 68 h 68"/>
                  <a:gd name="T20" fmla="*/ 11 w 73"/>
                  <a:gd name="T21" fmla="*/ 64 h 68"/>
                  <a:gd name="T22" fmla="*/ 15 w 73"/>
                  <a:gd name="T23" fmla="*/ 66 h 68"/>
                  <a:gd name="T24" fmla="*/ 70 w 73"/>
                  <a:gd name="T25" fmla="*/ 11 h 68"/>
                  <a:gd name="T26" fmla="*/ 64 w 73"/>
                  <a:gd name="T27" fmla="*/ 9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3" h="68">
                    <a:moveTo>
                      <a:pt x="64" y="9"/>
                    </a:moveTo>
                    <a:cubicBezTo>
                      <a:pt x="66" y="5"/>
                      <a:pt x="69" y="5"/>
                      <a:pt x="73" y="2"/>
                    </a:cubicBezTo>
                    <a:cubicBezTo>
                      <a:pt x="72" y="1"/>
                      <a:pt x="70" y="0"/>
                      <a:pt x="69" y="0"/>
                    </a:cubicBezTo>
                    <a:cubicBezTo>
                      <a:pt x="68" y="0"/>
                      <a:pt x="67" y="0"/>
                      <a:pt x="66" y="0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6" y="50"/>
                      <a:pt x="15" y="51"/>
                      <a:pt x="15" y="51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66"/>
                      <a:pt x="1" y="66"/>
                      <a:pt x="1" y="66"/>
                    </a:cubicBezTo>
                    <a:cubicBezTo>
                      <a:pt x="3" y="66"/>
                      <a:pt x="3" y="68"/>
                      <a:pt x="6" y="68"/>
                    </a:cubicBezTo>
                    <a:cubicBezTo>
                      <a:pt x="8" y="68"/>
                      <a:pt x="10" y="66"/>
                      <a:pt x="11" y="64"/>
                    </a:cubicBezTo>
                    <a:cubicBezTo>
                      <a:pt x="13" y="64"/>
                      <a:pt x="14" y="65"/>
                      <a:pt x="15" y="66"/>
                    </a:cubicBezTo>
                    <a:cubicBezTo>
                      <a:pt x="70" y="11"/>
                      <a:pt x="70" y="11"/>
                      <a:pt x="70" y="11"/>
                    </a:cubicBezTo>
                    <a:cubicBezTo>
                      <a:pt x="67" y="11"/>
                      <a:pt x="66" y="10"/>
                      <a:pt x="64" y="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88" name="Freeform 755"/>
              <p:cNvSpPr/>
              <p:nvPr/>
            </p:nvSpPr>
            <p:spPr bwMode="auto">
              <a:xfrm>
                <a:off x="794" y="127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89" name="Freeform 756"/>
              <p:cNvSpPr/>
              <p:nvPr/>
            </p:nvSpPr>
            <p:spPr bwMode="auto">
              <a:xfrm>
                <a:off x="747" y="1292"/>
                <a:ext cx="63" cy="59"/>
              </a:xfrm>
              <a:custGeom>
                <a:avLst/>
                <a:gdLst>
                  <a:gd name="T0" fmla="*/ 9 w 63"/>
                  <a:gd name="T1" fmla="*/ 59 h 59"/>
                  <a:gd name="T2" fmla="*/ 43 w 63"/>
                  <a:gd name="T3" fmla="*/ 26 h 59"/>
                  <a:gd name="T4" fmla="*/ 39 w 63"/>
                  <a:gd name="T5" fmla="*/ 25 h 59"/>
                  <a:gd name="T6" fmla="*/ 45 w 63"/>
                  <a:gd name="T7" fmla="*/ 22 h 59"/>
                  <a:gd name="T8" fmla="*/ 46 w 63"/>
                  <a:gd name="T9" fmla="*/ 22 h 59"/>
                  <a:gd name="T10" fmla="*/ 63 w 63"/>
                  <a:gd name="T11" fmla="*/ 6 h 59"/>
                  <a:gd name="T12" fmla="*/ 63 w 63"/>
                  <a:gd name="T13" fmla="*/ 3 h 59"/>
                  <a:gd name="T14" fmla="*/ 54 w 63"/>
                  <a:gd name="T15" fmla="*/ 0 h 59"/>
                  <a:gd name="T16" fmla="*/ 0 w 63"/>
                  <a:gd name="T17" fmla="*/ 54 h 59"/>
                  <a:gd name="T18" fmla="*/ 9 w 63"/>
                  <a:gd name="T19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3" h="59">
                    <a:moveTo>
                      <a:pt x="9" y="59"/>
                    </a:moveTo>
                    <a:cubicBezTo>
                      <a:pt x="43" y="26"/>
                      <a:pt x="43" y="26"/>
                      <a:pt x="43" y="26"/>
                    </a:cubicBezTo>
                    <a:cubicBezTo>
                      <a:pt x="41" y="26"/>
                      <a:pt x="41" y="26"/>
                      <a:pt x="39" y="25"/>
                    </a:cubicBezTo>
                    <a:cubicBezTo>
                      <a:pt x="39" y="25"/>
                      <a:pt x="43" y="22"/>
                      <a:pt x="45" y="22"/>
                    </a:cubicBezTo>
                    <a:cubicBezTo>
                      <a:pt x="45" y="22"/>
                      <a:pt x="46" y="22"/>
                      <a:pt x="46" y="22"/>
                    </a:cubicBezTo>
                    <a:cubicBezTo>
                      <a:pt x="63" y="6"/>
                      <a:pt x="63" y="6"/>
                      <a:pt x="63" y="6"/>
                    </a:cubicBezTo>
                    <a:cubicBezTo>
                      <a:pt x="63" y="5"/>
                      <a:pt x="63" y="4"/>
                      <a:pt x="63" y="3"/>
                    </a:cubicBezTo>
                    <a:cubicBezTo>
                      <a:pt x="60" y="2"/>
                      <a:pt x="56" y="2"/>
                      <a:pt x="54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3" y="56"/>
                      <a:pt x="6" y="58"/>
                      <a:pt x="9" y="5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90" name="Freeform 757"/>
              <p:cNvSpPr/>
              <p:nvPr/>
            </p:nvSpPr>
            <p:spPr bwMode="auto">
              <a:xfrm>
                <a:off x="762" y="1329"/>
                <a:ext cx="38" cy="34"/>
              </a:xfrm>
              <a:custGeom>
                <a:avLst/>
                <a:gdLst>
                  <a:gd name="T0" fmla="*/ 19 w 38"/>
                  <a:gd name="T1" fmla="*/ 22 h 34"/>
                  <a:gd name="T2" fmla="*/ 23 w 38"/>
                  <a:gd name="T3" fmla="*/ 22 h 34"/>
                  <a:gd name="T4" fmla="*/ 23 w 38"/>
                  <a:gd name="T5" fmla="*/ 22 h 34"/>
                  <a:gd name="T6" fmla="*/ 38 w 38"/>
                  <a:gd name="T7" fmla="*/ 7 h 34"/>
                  <a:gd name="T8" fmla="*/ 36 w 38"/>
                  <a:gd name="T9" fmla="*/ 7 h 34"/>
                  <a:gd name="T10" fmla="*/ 31 w 38"/>
                  <a:gd name="T11" fmla="*/ 0 h 34"/>
                  <a:gd name="T12" fmla="*/ 0 w 38"/>
                  <a:gd name="T13" fmla="*/ 31 h 34"/>
                  <a:gd name="T14" fmla="*/ 11 w 38"/>
                  <a:gd name="T15" fmla="*/ 34 h 34"/>
                  <a:gd name="T16" fmla="*/ 21 w 38"/>
                  <a:gd name="T17" fmla="*/ 24 h 34"/>
                  <a:gd name="T18" fmla="*/ 19 w 38"/>
                  <a:gd name="T1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4">
                    <a:moveTo>
                      <a:pt x="19" y="22"/>
                    </a:move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6" y="7"/>
                    </a:cubicBezTo>
                    <a:cubicBezTo>
                      <a:pt x="34" y="6"/>
                      <a:pt x="32" y="2"/>
                      <a:pt x="31" y="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4" y="32"/>
                      <a:pt x="8" y="33"/>
                      <a:pt x="11" y="3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0" y="23"/>
                      <a:pt x="20" y="23"/>
                      <a:pt x="19" y="2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91" name="Freeform 758"/>
              <p:cNvSpPr/>
              <p:nvPr/>
            </p:nvSpPr>
            <p:spPr bwMode="auto">
              <a:xfrm>
                <a:off x="802" y="1301"/>
                <a:ext cx="27" cy="27"/>
              </a:xfrm>
              <a:custGeom>
                <a:avLst/>
                <a:gdLst>
                  <a:gd name="T0" fmla="*/ 7 w 27"/>
                  <a:gd name="T1" fmla="*/ 27 h 27"/>
                  <a:gd name="T2" fmla="*/ 27 w 27"/>
                  <a:gd name="T3" fmla="*/ 6 h 27"/>
                  <a:gd name="T4" fmla="*/ 23 w 27"/>
                  <a:gd name="T5" fmla="*/ 5 h 27"/>
                  <a:gd name="T6" fmla="*/ 15 w 27"/>
                  <a:gd name="T7" fmla="*/ 3 h 27"/>
                  <a:gd name="T8" fmla="*/ 0 w 27"/>
                  <a:gd name="T9" fmla="*/ 18 h 27"/>
                  <a:gd name="T10" fmla="*/ 7 w 27"/>
                  <a:gd name="T11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27">
                    <a:moveTo>
                      <a:pt x="7" y="27"/>
                    </a:moveTo>
                    <a:cubicBezTo>
                      <a:pt x="27" y="6"/>
                      <a:pt x="27" y="6"/>
                      <a:pt x="27" y="6"/>
                    </a:cubicBezTo>
                    <a:cubicBezTo>
                      <a:pt x="26" y="6"/>
                      <a:pt x="25" y="6"/>
                      <a:pt x="23" y="5"/>
                    </a:cubicBezTo>
                    <a:cubicBezTo>
                      <a:pt x="21" y="0"/>
                      <a:pt x="20" y="3"/>
                      <a:pt x="15" y="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3" y="21"/>
                      <a:pt x="5" y="24"/>
                      <a:pt x="7" y="2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92" name="Freeform 759"/>
              <p:cNvSpPr/>
              <p:nvPr/>
            </p:nvSpPr>
            <p:spPr bwMode="auto">
              <a:xfrm>
                <a:off x="795" y="1341"/>
                <a:ext cx="20" cy="19"/>
              </a:xfrm>
              <a:custGeom>
                <a:avLst/>
                <a:gdLst>
                  <a:gd name="T0" fmla="*/ 10 w 20"/>
                  <a:gd name="T1" fmla="*/ 19 h 19"/>
                  <a:gd name="T2" fmla="*/ 20 w 20"/>
                  <a:gd name="T3" fmla="*/ 9 h 19"/>
                  <a:gd name="T4" fmla="*/ 15 w 20"/>
                  <a:gd name="T5" fmla="*/ 3 h 19"/>
                  <a:gd name="T6" fmla="*/ 15 w 20"/>
                  <a:gd name="T7" fmla="*/ 0 h 19"/>
                  <a:gd name="T8" fmla="*/ 0 w 20"/>
                  <a:gd name="T9" fmla="*/ 15 h 19"/>
                  <a:gd name="T10" fmla="*/ 10 w 20"/>
                  <a:gd name="T11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20" y="9"/>
                      <a:pt x="20" y="9"/>
                      <a:pt x="20" y="9"/>
                    </a:cubicBezTo>
                    <a:cubicBezTo>
                      <a:pt x="19" y="7"/>
                      <a:pt x="15" y="5"/>
                      <a:pt x="15" y="3"/>
                    </a:cubicBezTo>
                    <a:cubicBezTo>
                      <a:pt x="15" y="2"/>
                      <a:pt x="15" y="2"/>
                      <a:pt x="15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3" y="17"/>
                      <a:pt x="7" y="18"/>
                      <a:pt x="10" y="1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93" name="Freeform 760"/>
              <p:cNvSpPr/>
              <p:nvPr/>
            </p:nvSpPr>
            <p:spPr bwMode="auto">
              <a:xfrm>
                <a:off x="784" y="1359"/>
                <a:ext cx="16" cy="11"/>
              </a:xfrm>
              <a:custGeom>
                <a:avLst/>
                <a:gdLst>
                  <a:gd name="T0" fmla="*/ 8 w 16"/>
                  <a:gd name="T1" fmla="*/ 0 h 11"/>
                  <a:gd name="T2" fmla="*/ 0 w 16"/>
                  <a:gd name="T3" fmla="*/ 8 h 11"/>
                  <a:gd name="T4" fmla="*/ 11 w 16"/>
                  <a:gd name="T5" fmla="*/ 11 h 11"/>
                  <a:gd name="T6" fmla="*/ 16 w 16"/>
                  <a:gd name="T7" fmla="*/ 7 h 11"/>
                  <a:gd name="T8" fmla="*/ 8 w 16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1">
                    <a:moveTo>
                      <a:pt x="8" y="0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3" y="9"/>
                      <a:pt x="7" y="9"/>
                      <a:pt x="11" y="11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4" y="4"/>
                      <a:pt x="11" y="2"/>
                      <a:pt x="8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94" name="Freeform 761"/>
              <p:cNvSpPr/>
              <p:nvPr/>
            </p:nvSpPr>
            <p:spPr bwMode="auto">
              <a:xfrm>
                <a:off x="833" y="1313"/>
                <a:ext cx="5" cy="5"/>
              </a:xfrm>
              <a:custGeom>
                <a:avLst/>
                <a:gdLst>
                  <a:gd name="T0" fmla="*/ 5 w 5"/>
                  <a:gd name="T1" fmla="*/ 1 h 5"/>
                  <a:gd name="T2" fmla="*/ 5 w 5"/>
                  <a:gd name="T3" fmla="*/ 0 h 5"/>
                  <a:gd name="T4" fmla="*/ 0 w 5"/>
                  <a:gd name="T5" fmla="*/ 5 h 5"/>
                  <a:gd name="T6" fmla="*/ 5 w 5"/>
                  <a:gd name="T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5" y="1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" y="4"/>
                      <a:pt x="5" y="3"/>
                      <a:pt x="5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95" name="Freeform 762"/>
              <p:cNvSpPr/>
              <p:nvPr/>
            </p:nvSpPr>
            <p:spPr bwMode="auto">
              <a:xfrm>
                <a:off x="818" y="1327"/>
                <a:ext cx="5" cy="6"/>
              </a:xfrm>
              <a:custGeom>
                <a:avLst/>
                <a:gdLst>
                  <a:gd name="T0" fmla="*/ 5 w 5"/>
                  <a:gd name="T1" fmla="*/ 0 h 6"/>
                  <a:gd name="T2" fmla="*/ 0 w 5"/>
                  <a:gd name="T3" fmla="*/ 6 h 6"/>
                  <a:gd name="T4" fmla="*/ 2 w 5"/>
                  <a:gd name="T5" fmla="*/ 6 h 6"/>
                  <a:gd name="T6" fmla="*/ 5 w 5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6">
                    <a:moveTo>
                      <a:pt x="5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1" y="6"/>
                      <a:pt x="2" y="6"/>
                    </a:cubicBezTo>
                    <a:cubicBezTo>
                      <a:pt x="4" y="6"/>
                      <a:pt x="5" y="3"/>
                      <a:pt x="5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96" name="Freeform 763"/>
              <p:cNvSpPr/>
              <p:nvPr/>
            </p:nvSpPr>
            <p:spPr bwMode="auto">
              <a:xfrm>
                <a:off x="826" y="1321"/>
                <a:ext cx="4" cy="4"/>
              </a:xfrm>
              <a:custGeom>
                <a:avLst/>
                <a:gdLst>
                  <a:gd name="T0" fmla="*/ 4 w 4"/>
                  <a:gd name="T1" fmla="*/ 1 h 4"/>
                  <a:gd name="T2" fmla="*/ 4 w 4"/>
                  <a:gd name="T3" fmla="*/ 0 h 4"/>
                  <a:gd name="T4" fmla="*/ 0 w 4"/>
                  <a:gd name="T5" fmla="*/ 4 h 4"/>
                  <a:gd name="T6" fmla="*/ 4 w 4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4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3" y="3"/>
                      <a:pt x="4" y="2"/>
                      <a:pt x="4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97" name="Freeform 764"/>
              <p:cNvSpPr/>
              <p:nvPr/>
            </p:nvSpPr>
            <p:spPr bwMode="auto">
              <a:xfrm>
                <a:off x="708" y="1355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0 h 1"/>
                  <a:gd name="T4" fmla="*/ 0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98" name="Freeform 765"/>
              <p:cNvSpPr/>
              <p:nvPr/>
            </p:nvSpPr>
            <p:spPr bwMode="auto">
              <a:xfrm>
                <a:off x="656" y="1319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2 h 6"/>
                  <a:gd name="T4" fmla="*/ 6 w 6"/>
                  <a:gd name="T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cubicBezTo>
                      <a:pt x="4" y="4"/>
                      <a:pt x="4" y="0"/>
                      <a:pt x="0" y="2"/>
                    </a:cubicBezTo>
                    <a:cubicBezTo>
                      <a:pt x="0" y="4"/>
                      <a:pt x="2" y="6"/>
                      <a:pt x="6" y="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99" name="Freeform 766"/>
              <p:cNvSpPr/>
              <p:nvPr/>
            </p:nvSpPr>
            <p:spPr bwMode="auto">
              <a:xfrm>
                <a:off x="595" y="1069"/>
                <a:ext cx="7" cy="7"/>
              </a:xfrm>
              <a:custGeom>
                <a:avLst/>
                <a:gdLst>
                  <a:gd name="T0" fmla="*/ 0 w 7"/>
                  <a:gd name="T1" fmla="*/ 7 h 7"/>
                  <a:gd name="T2" fmla="*/ 0 w 7"/>
                  <a:gd name="T3" fmla="*/ 7 h 7"/>
                  <a:gd name="T4" fmla="*/ 7 w 7"/>
                  <a:gd name="T5" fmla="*/ 0 h 7"/>
                  <a:gd name="T6" fmla="*/ 0 w 7"/>
                  <a:gd name="T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0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1"/>
                      <a:pt x="1" y="4"/>
                      <a:pt x="0" y="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00" name="Freeform 767"/>
              <p:cNvSpPr/>
              <p:nvPr/>
            </p:nvSpPr>
            <p:spPr bwMode="auto">
              <a:xfrm>
                <a:off x="610" y="1076"/>
                <a:ext cx="14" cy="9"/>
              </a:xfrm>
              <a:custGeom>
                <a:avLst/>
                <a:gdLst>
                  <a:gd name="T0" fmla="*/ 0 w 14"/>
                  <a:gd name="T1" fmla="*/ 8 h 8"/>
                  <a:gd name="T2" fmla="*/ 6 w 14"/>
                  <a:gd name="T3" fmla="*/ 8 h 8"/>
                  <a:gd name="T4" fmla="*/ 14 w 14"/>
                  <a:gd name="T5" fmla="*/ 0 h 8"/>
                  <a:gd name="T6" fmla="*/ 0 w 14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8">
                    <a:moveTo>
                      <a:pt x="0" y="8"/>
                    </a:moveTo>
                    <a:cubicBezTo>
                      <a:pt x="1" y="8"/>
                      <a:pt x="3" y="8"/>
                      <a:pt x="6" y="8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8" y="2"/>
                      <a:pt x="3" y="2"/>
                      <a:pt x="0" y="8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01" name="Freeform 768"/>
              <p:cNvSpPr/>
              <p:nvPr/>
            </p:nvSpPr>
            <p:spPr bwMode="auto">
              <a:xfrm>
                <a:off x="607" y="1056"/>
                <a:ext cx="36" cy="24"/>
              </a:xfrm>
              <a:custGeom>
                <a:avLst/>
                <a:gdLst>
                  <a:gd name="T0" fmla="*/ 7 w 36"/>
                  <a:gd name="T1" fmla="*/ 17 h 24"/>
                  <a:gd name="T2" fmla="*/ 3 w 36"/>
                  <a:gd name="T3" fmla="*/ 19 h 24"/>
                  <a:gd name="T4" fmla="*/ 0 w 36"/>
                  <a:gd name="T5" fmla="*/ 22 h 24"/>
                  <a:gd name="T6" fmla="*/ 4 w 36"/>
                  <a:gd name="T7" fmla="*/ 24 h 24"/>
                  <a:gd name="T8" fmla="*/ 15 w 36"/>
                  <a:gd name="T9" fmla="*/ 19 h 24"/>
                  <a:gd name="T10" fmla="*/ 18 w 36"/>
                  <a:gd name="T11" fmla="*/ 19 h 24"/>
                  <a:gd name="T12" fmla="*/ 36 w 36"/>
                  <a:gd name="T13" fmla="*/ 0 h 24"/>
                  <a:gd name="T14" fmla="*/ 35 w 36"/>
                  <a:gd name="T15" fmla="*/ 0 h 24"/>
                  <a:gd name="T16" fmla="*/ 24 w 36"/>
                  <a:gd name="T17" fmla="*/ 7 h 24"/>
                  <a:gd name="T18" fmla="*/ 22 w 36"/>
                  <a:gd name="T19" fmla="*/ 9 h 24"/>
                  <a:gd name="T20" fmla="*/ 16 w 36"/>
                  <a:gd name="T21" fmla="*/ 9 h 24"/>
                  <a:gd name="T22" fmla="*/ 13 w 36"/>
                  <a:gd name="T23" fmla="*/ 9 h 24"/>
                  <a:gd name="T24" fmla="*/ 5 w 36"/>
                  <a:gd name="T25" fmla="*/ 17 h 24"/>
                  <a:gd name="T26" fmla="*/ 7 w 36"/>
                  <a:gd name="T27" fmla="*/ 17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24">
                    <a:moveTo>
                      <a:pt x="7" y="17"/>
                    </a:moveTo>
                    <a:cubicBezTo>
                      <a:pt x="5" y="18"/>
                      <a:pt x="4" y="18"/>
                      <a:pt x="3" y="19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1" y="23"/>
                      <a:pt x="3" y="24"/>
                      <a:pt x="4" y="24"/>
                    </a:cubicBezTo>
                    <a:cubicBezTo>
                      <a:pt x="9" y="24"/>
                      <a:pt x="9" y="19"/>
                      <a:pt x="15" y="19"/>
                    </a:cubicBezTo>
                    <a:cubicBezTo>
                      <a:pt x="16" y="19"/>
                      <a:pt x="17" y="19"/>
                      <a:pt x="18" y="19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0"/>
                      <a:pt x="36" y="0"/>
                      <a:pt x="35" y="0"/>
                    </a:cubicBezTo>
                    <a:cubicBezTo>
                      <a:pt x="29" y="0"/>
                      <a:pt x="33" y="7"/>
                      <a:pt x="24" y="7"/>
                    </a:cubicBezTo>
                    <a:cubicBezTo>
                      <a:pt x="24" y="8"/>
                      <a:pt x="23" y="9"/>
                      <a:pt x="22" y="9"/>
                    </a:cubicBezTo>
                    <a:cubicBezTo>
                      <a:pt x="21" y="9"/>
                      <a:pt x="19" y="9"/>
                      <a:pt x="16" y="9"/>
                    </a:cubicBezTo>
                    <a:cubicBezTo>
                      <a:pt x="15" y="9"/>
                      <a:pt x="14" y="9"/>
                      <a:pt x="13" y="9"/>
                    </a:cubicBezTo>
                    <a:cubicBezTo>
                      <a:pt x="5" y="17"/>
                      <a:pt x="5" y="17"/>
                      <a:pt x="5" y="17"/>
                    </a:cubicBezTo>
                    <a:lnTo>
                      <a:pt x="7" y="17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02" name="Freeform 769"/>
              <p:cNvSpPr/>
              <p:nvPr/>
            </p:nvSpPr>
            <p:spPr bwMode="auto">
              <a:xfrm>
                <a:off x="623" y="1050"/>
                <a:ext cx="55" cy="43"/>
              </a:xfrm>
              <a:custGeom>
                <a:avLst/>
                <a:gdLst>
                  <a:gd name="T0" fmla="*/ 8 w 55"/>
                  <a:gd name="T1" fmla="*/ 42 h 42"/>
                  <a:gd name="T2" fmla="*/ 14 w 55"/>
                  <a:gd name="T3" fmla="*/ 39 h 42"/>
                  <a:gd name="T4" fmla="*/ 17 w 55"/>
                  <a:gd name="T5" fmla="*/ 39 h 42"/>
                  <a:gd name="T6" fmla="*/ 55 w 55"/>
                  <a:gd name="T7" fmla="*/ 1 h 42"/>
                  <a:gd name="T8" fmla="*/ 52 w 55"/>
                  <a:gd name="T9" fmla="*/ 0 h 42"/>
                  <a:gd name="T10" fmla="*/ 38 w 55"/>
                  <a:gd name="T11" fmla="*/ 12 h 42"/>
                  <a:gd name="T12" fmla="*/ 31 w 55"/>
                  <a:gd name="T13" fmla="*/ 10 h 42"/>
                  <a:gd name="T14" fmla="*/ 0 w 55"/>
                  <a:gd name="T15" fmla="*/ 41 h 42"/>
                  <a:gd name="T16" fmla="*/ 8 w 55"/>
                  <a:gd name="T1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" h="42">
                    <a:moveTo>
                      <a:pt x="8" y="42"/>
                    </a:moveTo>
                    <a:cubicBezTo>
                      <a:pt x="11" y="42"/>
                      <a:pt x="12" y="41"/>
                      <a:pt x="14" y="39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4" y="1"/>
                      <a:pt x="54" y="0"/>
                      <a:pt x="52" y="0"/>
                    </a:cubicBezTo>
                    <a:cubicBezTo>
                      <a:pt x="44" y="0"/>
                      <a:pt x="40" y="6"/>
                      <a:pt x="38" y="12"/>
                    </a:cubicBezTo>
                    <a:cubicBezTo>
                      <a:pt x="37" y="12"/>
                      <a:pt x="34" y="11"/>
                      <a:pt x="31" y="10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3" y="42"/>
                      <a:pt x="6" y="42"/>
                      <a:pt x="8" y="42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03" name="Freeform 770"/>
              <p:cNvSpPr/>
              <p:nvPr/>
            </p:nvSpPr>
            <p:spPr bwMode="auto">
              <a:xfrm>
                <a:off x="637" y="1098"/>
                <a:ext cx="21" cy="13"/>
              </a:xfrm>
              <a:custGeom>
                <a:avLst/>
                <a:gdLst>
                  <a:gd name="T0" fmla="*/ 21 w 21"/>
                  <a:gd name="T1" fmla="*/ 2 h 13"/>
                  <a:gd name="T2" fmla="*/ 19 w 21"/>
                  <a:gd name="T3" fmla="*/ 1 h 13"/>
                  <a:gd name="T4" fmla="*/ 8 w 21"/>
                  <a:gd name="T5" fmla="*/ 1 h 13"/>
                  <a:gd name="T6" fmla="*/ 0 w 21"/>
                  <a:gd name="T7" fmla="*/ 9 h 13"/>
                  <a:gd name="T8" fmla="*/ 10 w 21"/>
                  <a:gd name="T9" fmla="*/ 13 h 13"/>
                  <a:gd name="T10" fmla="*/ 21 w 21"/>
                  <a:gd name="T11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3">
                    <a:moveTo>
                      <a:pt x="21" y="2"/>
                    </a:moveTo>
                    <a:cubicBezTo>
                      <a:pt x="21" y="2"/>
                      <a:pt x="20" y="2"/>
                      <a:pt x="19" y="1"/>
                    </a:cubicBezTo>
                    <a:cubicBezTo>
                      <a:pt x="15" y="0"/>
                      <a:pt x="11" y="0"/>
                      <a:pt x="8" y="1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2" y="11"/>
                      <a:pt x="7" y="12"/>
                      <a:pt x="10" y="13"/>
                    </a:cubicBezTo>
                    <a:lnTo>
                      <a:pt x="21" y="2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04" name="Freeform 771"/>
              <p:cNvSpPr/>
              <p:nvPr/>
            </p:nvSpPr>
            <p:spPr bwMode="auto">
              <a:xfrm>
                <a:off x="648" y="1047"/>
                <a:ext cx="64" cy="49"/>
              </a:xfrm>
              <a:custGeom>
                <a:avLst/>
                <a:gdLst>
                  <a:gd name="T0" fmla="*/ 4 w 63"/>
                  <a:gd name="T1" fmla="*/ 48 h 48"/>
                  <a:gd name="T2" fmla="*/ 9 w 63"/>
                  <a:gd name="T3" fmla="*/ 45 h 48"/>
                  <a:gd name="T4" fmla="*/ 15 w 63"/>
                  <a:gd name="T5" fmla="*/ 47 h 48"/>
                  <a:gd name="T6" fmla="*/ 63 w 63"/>
                  <a:gd name="T7" fmla="*/ 0 h 48"/>
                  <a:gd name="T8" fmla="*/ 48 w 63"/>
                  <a:gd name="T9" fmla="*/ 0 h 48"/>
                  <a:gd name="T10" fmla="*/ 0 w 63"/>
                  <a:gd name="T11" fmla="*/ 48 h 48"/>
                  <a:gd name="T12" fmla="*/ 4 w 63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48">
                    <a:moveTo>
                      <a:pt x="4" y="48"/>
                    </a:moveTo>
                    <a:cubicBezTo>
                      <a:pt x="6" y="48"/>
                      <a:pt x="7" y="45"/>
                      <a:pt x="9" y="45"/>
                    </a:cubicBezTo>
                    <a:cubicBezTo>
                      <a:pt x="11" y="45"/>
                      <a:pt x="13" y="47"/>
                      <a:pt x="15" y="47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57" y="0"/>
                      <a:pt x="53" y="0"/>
                      <a:pt x="4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05" name="Freeform 772"/>
              <p:cNvSpPr/>
              <p:nvPr/>
            </p:nvSpPr>
            <p:spPr bwMode="auto">
              <a:xfrm>
                <a:off x="636" y="1044"/>
                <a:ext cx="108" cy="99"/>
              </a:xfrm>
              <a:custGeom>
                <a:avLst/>
                <a:gdLst>
                  <a:gd name="T0" fmla="*/ 52 w 107"/>
                  <a:gd name="T1" fmla="*/ 45 h 98"/>
                  <a:gd name="T2" fmla="*/ 56 w 107"/>
                  <a:gd name="T3" fmla="*/ 45 h 98"/>
                  <a:gd name="T4" fmla="*/ 43 w 107"/>
                  <a:gd name="T5" fmla="*/ 53 h 98"/>
                  <a:gd name="T6" fmla="*/ 39 w 107"/>
                  <a:gd name="T7" fmla="*/ 53 h 98"/>
                  <a:gd name="T8" fmla="*/ 32 w 107"/>
                  <a:gd name="T9" fmla="*/ 60 h 98"/>
                  <a:gd name="T10" fmla="*/ 37 w 107"/>
                  <a:gd name="T11" fmla="*/ 64 h 98"/>
                  <a:gd name="T12" fmla="*/ 30 w 107"/>
                  <a:gd name="T13" fmla="*/ 62 h 98"/>
                  <a:gd name="T14" fmla="*/ 17 w 107"/>
                  <a:gd name="T15" fmla="*/ 75 h 98"/>
                  <a:gd name="T16" fmla="*/ 13 w 107"/>
                  <a:gd name="T17" fmla="*/ 79 h 98"/>
                  <a:gd name="T18" fmla="*/ 0 w 107"/>
                  <a:gd name="T19" fmla="*/ 92 h 98"/>
                  <a:gd name="T20" fmla="*/ 1 w 107"/>
                  <a:gd name="T21" fmla="*/ 92 h 98"/>
                  <a:gd name="T22" fmla="*/ 5 w 107"/>
                  <a:gd name="T23" fmla="*/ 92 h 98"/>
                  <a:gd name="T24" fmla="*/ 8 w 107"/>
                  <a:gd name="T25" fmla="*/ 98 h 98"/>
                  <a:gd name="T26" fmla="*/ 107 w 107"/>
                  <a:gd name="T27" fmla="*/ 0 h 98"/>
                  <a:gd name="T28" fmla="*/ 105 w 107"/>
                  <a:gd name="T29" fmla="*/ 0 h 98"/>
                  <a:gd name="T30" fmla="*/ 96 w 107"/>
                  <a:gd name="T31" fmla="*/ 4 h 98"/>
                  <a:gd name="T32" fmla="*/ 90 w 107"/>
                  <a:gd name="T33" fmla="*/ 1 h 98"/>
                  <a:gd name="T34" fmla="*/ 43 w 107"/>
                  <a:gd name="T35" fmla="*/ 49 h 98"/>
                  <a:gd name="T36" fmla="*/ 52 w 107"/>
                  <a:gd name="T37" fmla="*/ 45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7" h="98">
                    <a:moveTo>
                      <a:pt x="52" y="45"/>
                    </a:moveTo>
                    <a:cubicBezTo>
                      <a:pt x="56" y="45"/>
                      <a:pt x="56" y="45"/>
                      <a:pt x="56" y="45"/>
                    </a:cubicBezTo>
                    <a:cubicBezTo>
                      <a:pt x="53" y="47"/>
                      <a:pt x="48" y="50"/>
                      <a:pt x="43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2" y="60"/>
                      <a:pt x="32" y="60"/>
                      <a:pt x="32" y="60"/>
                    </a:cubicBezTo>
                    <a:cubicBezTo>
                      <a:pt x="34" y="62"/>
                      <a:pt x="37" y="63"/>
                      <a:pt x="37" y="64"/>
                    </a:cubicBezTo>
                    <a:cubicBezTo>
                      <a:pt x="34" y="64"/>
                      <a:pt x="32" y="63"/>
                      <a:pt x="30" y="62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17" y="77"/>
                      <a:pt x="15" y="78"/>
                      <a:pt x="13" y="79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0" y="92"/>
                      <a:pt x="0" y="92"/>
                      <a:pt x="1" y="92"/>
                    </a:cubicBezTo>
                    <a:cubicBezTo>
                      <a:pt x="5" y="92"/>
                      <a:pt x="5" y="92"/>
                      <a:pt x="5" y="92"/>
                    </a:cubicBezTo>
                    <a:cubicBezTo>
                      <a:pt x="5" y="94"/>
                      <a:pt x="6" y="96"/>
                      <a:pt x="8" y="98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6" y="0"/>
                      <a:pt x="106" y="0"/>
                      <a:pt x="105" y="0"/>
                    </a:cubicBezTo>
                    <a:cubicBezTo>
                      <a:pt x="101" y="0"/>
                      <a:pt x="100" y="4"/>
                      <a:pt x="96" y="4"/>
                    </a:cubicBezTo>
                    <a:cubicBezTo>
                      <a:pt x="94" y="4"/>
                      <a:pt x="92" y="2"/>
                      <a:pt x="90" y="1"/>
                    </a:cubicBezTo>
                    <a:cubicBezTo>
                      <a:pt x="43" y="49"/>
                      <a:pt x="43" y="49"/>
                      <a:pt x="43" y="49"/>
                    </a:cubicBezTo>
                    <a:cubicBezTo>
                      <a:pt x="46" y="47"/>
                      <a:pt x="49" y="46"/>
                      <a:pt x="52" y="4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06" name="Freeform 773"/>
              <p:cNvSpPr/>
              <p:nvPr/>
            </p:nvSpPr>
            <p:spPr bwMode="auto">
              <a:xfrm>
                <a:off x="613" y="1142"/>
                <a:ext cx="29" cy="25"/>
              </a:xfrm>
              <a:custGeom>
                <a:avLst/>
                <a:gdLst>
                  <a:gd name="T0" fmla="*/ 20 w 29"/>
                  <a:gd name="T1" fmla="*/ 11 h 25"/>
                  <a:gd name="T2" fmla="*/ 0 w 29"/>
                  <a:gd name="T3" fmla="*/ 23 h 25"/>
                  <a:gd name="T4" fmla="*/ 3 w 29"/>
                  <a:gd name="T5" fmla="*/ 25 h 25"/>
                  <a:gd name="T6" fmla="*/ 6 w 29"/>
                  <a:gd name="T7" fmla="*/ 22 h 25"/>
                  <a:gd name="T8" fmla="*/ 9 w 29"/>
                  <a:gd name="T9" fmla="*/ 23 h 25"/>
                  <a:gd name="T10" fmla="*/ 29 w 29"/>
                  <a:gd name="T11" fmla="*/ 4 h 25"/>
                  <a:gd name="T12" fmla="*/ 18 w 29"/>
                  <a:gd name="T13" fmla="*/ 0 h 25"/>
                  <a:gd name="T14" fmla="*/ 17 w 29"/>
                  <a:gd name="T15" fmla="*/ 0 h 25"/>
                  <a:gd name="T16" fmla="*/ 12 w 29"/>
                  <a:gd name="T17" fmla="*/ 6 h 25"/>
                  <a:gd name="T18" fmla="*/ 20 w 29"/>
                  <a:gd name="T19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" h="25">
                    <a:moveTo>
                      <a:pt x="20" y="11"/>
                    </a:moveTo>
                    <a:cubicBezTo>
                      <a:pt x="14" y="16"/>
                      <a:pt x="0" y="11"/>
                      <a:pt x="0" y="23"/>
                    </a:cubicBezTo>
                    <a:cubicBezTo>
                      <a:pt x="0" y="23"/>
                      <a:pt x="1" y="25"/>
                      <a:pt x="3" y="25"/>
                    </a:cubicBezTo>
                    <a:cubicBezTo>
                      <a:pt x="4" y="25"/>
                      <a:pt x="5" y="23"/>
                      <a:pt x="6" y="22"/>
                    </a:cubicBezTo>
                    <a:cubicBezTo>
                      <a:pt x="7" y="22"/>
                      <a:pt x="8" y="23"/>
                      <a:pt x="9" y="23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6" y="2"/>
                      <a:pt x="23" y="0"/>
                      <a:pt x="18" y="0"/>
                    </a:cubicBezTo>
                    <a:cubicBezTo>
                      <a:pt x="18" y="0"/>
                      <a:pt x="18" y="0"/>
                      <a:pt x="17" y="0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4" y="9"/>
                      <a:pt x="18" y="10"/>
                      <a:pt x="20" y="1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07" name="Freeform 774"/>
              <p:cNvSpPr/>
              <p:nvPr/>
            </p:nvSpPr>
            <p:spPr bwMode="auto">
              <a:xfrm>
                <a:off x="634" y="1046"/>
                <a:ext cx="136" cy="123"/>
              </a:xfrm>
              <a:custGeom>
                <a:avLst/>
                <a:gdLst>
                  <a:gd name="T0" fmla="*/ 19 w 135"/>
                  <a:gd name="T1" fmla="*/ 103 h 122"/>
                  <a:gd name="T2" fmla="*/ 18 w 135"/>
                  <a:gd name="T3" fmla="*/ 103 h 122"/>
                  <a:gd name="T4" fmla="*/ 0 w 135"/>
                  <a:gd name="T5" fmla="*/ 121 h 122"/>
                  <a:gd name="T6" fmla="*/ 11 w 135"/>
                  <a:gd name="T7" fmla="*/ 122 h 122"/>
                  <a:gd name="T8" fmla="*/ 14 w 135"/>
                  <a:gd name="T9" fmla="*/ 122 h 122"/>
                  <a:gd name="T10" fmla="*/ 135 w 135"/>
                  <a:gd name="T11" fmla="*/ 0 h 122"/>
                  <a:gd name="T12" fmla="*/ 123 w 135"/>
                  <a:gd name="T13" fmla="*/ 1 h 122"/>
                  <a:gd name="T14" fmla="*/ 120 w 135"/>
                  <a:gd name="T15" fmla="*/ 1 h 122"/>
                  <a:gd name="T16" fmla="*/ 18 w 135"/>
                  <a:gd name="T17" fmla="*/ 102 h 122"/>
                  <a:gd name="T18" fmla="*/ 19 w 135"/>
                  <a:gd name="T19" fmla="*/ 10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5" h="122">
                    <a:moveTo>
                      <a:pt x="19" y="103"/>
                    </a:moveTo>
                    <a:cubicBezTo>
                      <a:pt x="18" y="103"/>
                      <a:pt x="18" y="103"/>
                      <a:pt x="18" y="103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3" y="122"/>
                      <a:pt x="7" y="122"/>
                      <a:pt x="11" y="122"/>
                    </a:cubicBezTo>
                    <a:cubicBezTo>
                      <a:pt x="12" y="122"/>
                      <a:pt x="13" y="122"/>
                      <a:pt x="14" y="122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30" y="0"/>
                      <a:pt x="126" y="1"/>
                      <a:pt x="123" y="1"/>
                    </a:cubicBezTo>
                    <a:cubicBezTo>
                      <a:pt x="122" y="1"/>
                      <a:pt x="121" y="1"/>
                      <a:pt x="120" y="1"/>
                    </a:cubicBezTo>
                    <a:cubicBezTo>
                      <a:pt x="18" y="102"/>
                      <a:pt x="18" y="102"/>
                      <a:pt x="18" y="102"/>
                    </a:cubicBezTo>
                    <a:cubicBezTo>
                      <a:pt x="19" y="103"/>
                      <a:pt x="19" y="103"/>
                      <a:pt x="19" y="10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08" name="Freeform 775"/>
              <p:cNvSpPr/>
              <p:nvPr/>
            </p:nvSpPr>
            <p:spPr bwMode="auto">
              <a:xfrm>
                <a:off x="665" y="1047"/>
                <a:ext cx="130" cy="120"/>
              </a:xfrm>
              <a:custGeom>
                <a:avLst/>
                <a:gdLst>
                  <a:gd name="T0" fmla="*/ 10 w 129"/>
                  <a:gd name="T1" fmla="*/ 118 h 119"/>
                  <a:gd name="T2" fmla="*/ 13 w 129"/>
                  <a:gd name="T3" fmla="*/ 119 h 119"/>
                  <a:gd name="T4" fmla="*/ 58 w 129"/>
                  <a:gd name="T5" fmla="*/ 74 h 119"/>
                  <a:gd name="T6" fmla="*/ 58 w 129"/>
                  <a:gd name="T7" fmla="*/ 74 h 119"/>
                  <a:gd name="T8" fmla="*/ 59 w 129"/>
                  <a:gd name="T9" fmla="*/ 74 h 119"/>
                  <a:gd name="T10" fmla="*/ 64 w 129"/>
                  <a:gd name="T11" fmla="*/ 68 h 119"/>
                  <a:gd name="T12" fmla="*/ 58 w 129"/>
                  <a:gd name="T13" fmla="*/ 68 h 119"/>
                  <a:gd name="T14" fmla="*/ 68 w 129"/>
                  <a:gd name="T15" fmla="*/ 65 h 119"/>
                  <a:gd name="T16" fmla="*/ 129 w 129"/>
                  <a:gd name="T17" fmla="*/ 3 h 119"/>
                  <a:gd name="T18" fmla="*/ 128 w 129"/>
                  <a:gd name="T19" fmla="*/ 4 h 119"/>
                  <a:gd name="T20" fmla="*/ 123 w 129"/>
                  <a:gd name="T21" fmla="*/ 5 h 119"/>
                  <a:gd name="T22" fmla="*/ 128 w 129"/>
                  <a:gd name="T23" fmla="*/ 4 h 119"/>
                  <a:gd name="T24" fmla="*/ 128 w 129"/>
                  <a:gd name="T25" fmla="*/ 3 h 119"/>
                  <a:gd name="T26" fmla="*/ 118 w 129"/>
                  <a:gd name="T27" fmla="*/ 0 h 119"/>
                  <a:gd name="T28" fmla="*/ 0 w 129"/>
                  <a:gd name="T29" fmla="*/ 118 h 119"/>
                  <a:gd name="T30" fmla="*/ 10 w 129"/>
                  <a:gd name="T31" fmla="*/ 118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9" h="119">
                    <a:moveTo>
                      <a:pt x="10" y="118"/>
                    </a:moveTo>
                    <a:cubicBezTo>
                      <a:pt x="12" y="118"/>
                      <a:pt x="12" y="118"/>
                      <a:pt x="13" y="119"/>
                    </a:cubicBezTo>
                    <a:cubicBezTo>
                      <a:pt x="58" y="74"/>
                      <a:pt x="58" y="74"/>
                      <a:pt x="58" y="74"/>
                    </a:cubicBezTo>
                    <a:cubicBezTo>
                      <a:pt x="58" y="74"/>
                      <a:pt x="58" y="74"/>
                      <a:pt x="58" y="74"/>
                    </a:cubicBezTo>
                    <a:cubicBezTo>
                      <a:pt x="58" y="74"/>
                      <a:pt x="58" y="74"/>
                      <a:pt x="59" y="74"/>
                    </a:cubicBezTo>
                    <a:cubicBezTo>
                      <a:pt x="64" y="68"/>
                      <a:pt x="64" y="68"/>
                      <a:pt x="64" y="68"/>
                    </a:cubicBezTo>
                    <a:cubicBezTo>
                      <a:pt x="58" y="68"/>
                      <a:pt x="58" y="68"/>
                      <a:pt x="58" y="68"/>
                    </a:cubicBezTo>
                    <a:cubicBezTo>
                      <a:pt x="61" y="66"/>
                      <a:pt x="64" y="66"/>
                      <a:pt x="68" y="65"/>
                    </a:cubicBezTo>
                    <a:cubicBezTo>
                      <a:pt x="129" y="3"/>
                      <a:pt x="129" y="3"/>
                      <a:pt x="129" y="3"/>
                    </a:cubicBezTo>
                    <a:cubicBezTo>
                      <a:pt x="128" y="4"/>
                      <a:pt x="128" y="4"/>
                      <a:pt x="128" y="4"/>
                    </a:cubicBezTo>
                    <a:cubicBezTo>
                      <a:pt x="126" y="5"/>
                      <a:pt x="125" y="5"/>
                      <a:pt x="123" y="5"/>
                    </a:cubicBezTo>
                    <a:cubicBezTo>
                      <a:pt x="128" y="4"/>
                      <a:pt x="128" y="4"/>
                      <a:pt x="128" y="4"/>
                    </a:cubicBezTo>
                    <a:cubicBezTo>
                      <a:pt x="128" y="4"/>
                      <a:pt x="128" y="3"/>
                      <a:pt x="128" y="3"/>
                    </a:cubicBezTo>
                    <a:cubicBezTo>
                      <a:pt x="126" y="1"/>
                      <a:pt x="122" y="0"/>
                      <a:pt x="118" y="0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3" y="118"/>
                      <a:pt x="6" y="118"/>
                      <a:pt x="10" y="118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09" name="Freeform 776"/>
              <p:cNvSpPr/>
              <p:nvPr/>
            </p:nvSpPr>
            <p:spPr bwMode="auto">
              <a:xfrm>
                <a:off x="789" y="1051"/>
                <a:ext cx="5" cy="1"/>
              </a:xfrm>
              <a:custGeom>
                <a:avLst/>
                <a:gdLst>
                  <a:gd name="T0" fmla="*/ 5 w 5"/>
                  <a:gd name="T1" fmla="*/ 0 h 1"/>
                  <a:gd name="T2" fmla="*/ 0 w 5"/>
                  <a:gd name="T3" fmla="*/ 1 h 1"/>
                  <a:gd name="T4" fmla="*/ 5 w 5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5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3" y="1"/>
                      <a:pt x="5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10" name="Freeform 777"/>
              <p:cNvSpPr/>
              <p:nvPr/>
            </p:nvSpPr>
            <p:spPr bwMode="auto">
              <a:xfrm>
                <a:off x="718" y="1133"/>
                <a:ext cx="9" cy="9"/>
              </a:xfrm>
              <a:custGeom>
                <a:avLst/>
                <a:gdLst>
                  <a:gd name="T0" fmla="*/ 9 w 9"/>
                  <a:gd name="T1" fmla="*/ 0 h 9"/>
                  <a:gd name="T2" fmla="*/ 0 w 9"/>
                  <a:gd name="T3" fmla="*/ 9 h 9"/>
                  <a:gd name="T4" fmla="*/ 1 w 9"/>
                  <a:gd name="T5" fmla="*/ 9 h 9"/>
                  <a:gd name="T6" fmla="*/ 9 w 9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9">
                    <a:moveTo>
                      <a:pt x="9" y="0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5" y="7"/>
                      <a:pt x="7" y="4"/>
                      <a:pt x="9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11" name="Freeform 778"/>
              <p:cNvSpPr/>
              <p:nvPr/>
            </p:nvSpPr>
            <p:spPr bwMode="auto">
              <a:xfrm>
                <a:off x="730" y="1129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12" name="Freeform 779"/>
              <p:cNvSpPr/>
              <p:nvPr/>
            </p:nvSpPr>
            <p:spPr bwMode="auto">
              <a:xfrm>
                <a:off x="750" y="1046"/>
                <a:ext cx="72" cy="65"/>
              </a:xfrm>
              <a:custGeom>
                <a:avLst/>
                <a:gdLst>
                  <a:gd name="T0" fmla="*/ 6 w 72"/>
                  <a:gd name="T1" fmla="*/ 63 h 64"/>
                  <a:gd name="T2" fmla="*/ 32 w 72"/>
                  <a:gd name="T3" fmla="*/ 42 h 64"/>
                  <a:gd name="T4" fmla="*/ 38 w 72"/>
                  <a:gd name="T5" fmla="*/ 41 h 64"/>
                  <a:gd name="T6" fmla="*/ 49 w 72"/>
                  <a:gd name="T7" fmla="*/ 30 h 64"/>
                  <a:gd name="T8" fmla="*/ 43 w 72"/>
                  <a:gd name="T9" fmla="*/ 28 h 64"/>
                  <a:gd name="T10" fmla="*/ 54 w 72"/>
                  <a:gd name="T11" fmla="*/ 25 h 64"/>
                  <a:gd name="T12" fmla="*/ 72 w 72"/>
                  <a:gd name="T13" fmla="*/ 7 h 64"/>
                  <a:gd name="T14" fmla="*/ 71 w 72"/>
                  <a:gd name="T15" fmla="*/ 7 h 64"/>
                  <a:gd name="T16" fmla="*/ 67 w 72"/>
                  <a:gd name="T17" fmla="*/ 2 h 64"/>
                  <a:gd name="T18" fmla="*/ 63 w 72"/>
                  <a:gd name="T19" fmla="*/ 0 h 64"/>
                  <a:gd name="T20" fmla="*/ 0 w 72"/>
                  <a:gd name="T21" fmla="*/ 64 h 64"/>
                  <a:gd name="T22" fmla="*/ 6 w 72"/>
                  <a:gd name="T23" fmla="*/ 6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2" h="64">
                    <a:moveTo>
                      <a:pt x="6" y="63"/>
                    </a:moveTo>
                    <a:cubicBezTo>
                      <a:pt x="14" y="57"/>
                      <a:pt x="21" y="46"/>
                      <a:pt x="32" y="42"/>
                    </a:cubicBezTo>
                    <a:cubicBezTo>
                      <a:pt x="34" y="42"/>
                      <a:pt x="36" y="41"/>
                      <a:pt x="38" y="41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46" y="30"/>
                      <a:pt x="44" y="29"/>
                      <a:pt x="43" y="28"/>
                    </a:cubicBezTo>
                    <a:cubicBezTo>
                      <a:pt x="47" y="26"/>
                      <a:pt x="50" y="25"/>
                      <a:pt x="54" y="25"/>
                    </a:cubicBezTo>
                    <a:cubicBezTo>
                      <a:pt x="72" y="7"/>
                      <a:pt x="72" y="7"/>
                      <a:pt x="72" y="7"/>
                    </a:cubicBezTo>
                    <a:cubicBezTo>
                      <a:pt x="71" y="7"/>
                      <a:pt x="71" y="7"/>
                      <a:pt x="71" y="7"/>
                    </a:cubicBezTo>
                    <a:cubicBezTo>
                      <a:pt x="70" y="5"/>
                      <a:pt x="70" y="3"/>
                      <a:pt x="67" y="2"/>
                    </a:cubicBezTo>
                    <a:cubicBezTo>
                      <a:pt x="65" y="1"/>
                      <a:pt x="64" y="1"/>
                      <a:pt x="63" y="0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2" y="64"/>
                      <a:pt x="4" y="64"/>
                      <a:pt x="6" y="6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13" name="Freeform 780"/>
              <p:cNvSpPr/>
              <p:nvPr/>
            </p:nvSpPr>
            <p:spPr bwMode="auto">
              <a:xfrm>
                <a:off x="690" y="1159"/>
                <a:ext cx="17" cy="11"/>
              </a:xfrm>
              <a:custGeom>
                <a:avLst/>
                <a:gdLst>
                  <a:gd name="T0" fmla="*/ 16 w 16"/>
                  <a:gd name="T1" fmla="*/ 3 h 11"/>
                  <a:gd name="T2" fmla="*/ 12 w 16"/>
                  <a:gd name="T3" fmla="*/ 2 h 11"/>
                  <a:gd name="T4" fmla="*/ 9 w 16"/>
                  <a:gd name="T5" fmla="*/ 2 h 11"/>
                  <a:gd name="T6" fmla="*/ 0 w 16"/>
                  <a:gd name="T7" fmla="*/ 11 h 11"/>
                  <a:gd name="T8" fmla="*/ 16 w 16"/>
                  <a:gd name="T9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1">
                    <a:moveTo>
                      <a:pt x="16" y="3"/>
                    </a:moveTo>
                    <a:cubicBezTo>
                      <a:pt x="16" y="0"/>
                      <a:pt x="13" y="2"/>
                      <a:pt x="12" y="2"/>
                    </a:cubicBezTo>
                    <a:cubicBezTo>
                      <a:pt x="11" y="2"/>
                      <a:pt x="10" y="2"/>
                      <a:pt x="9" y="2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7" y="10"/>
                      <a:pt x="16" y="6"/>
                      <a:pt x="16" y="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14" name="Freeform 781"/>
              <p:cNvSpPr/>
              <p:nvPr/>
            </p:nvSpPr>
            <p:spPr bwMode="auto">
              <a:xfrm>
                <a:off x="811" y="1075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2 w 3"/>
                  <a:gd name="T3" fmla="*/ 0 h 2"/>
                  <a:gd name="T4" fmla="*/ 0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3" y="0"/>
                      <a:pt x="3" y="0"/>
                      <a:pt x="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2" y="1"/>
                      <a:pt x="3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15" name="Freeform 782"/>
              <p:cNvSpPr/>
              <p:nvPr/>
            </p:nvSpPr>
            <p:spPr bwMode="auto">
              <a:xfrm>
                <a:off x="820" y="1056"/>
                <a:ext cx="19" cy="13"/>
              </a:xfrm>
              <a:custGeom>
                <a:avLst/>
                <a:gdLst>
                  <a:gd name="T0" fmla="*/ 12 w 19"/>
                  <a:gd name="T1" fmla="*/ 8 h 13"/>
                  <a:gd name="T2" fmla="*/ 19 w 19"/>
                  <a:gd name="T3" fmla="*/ 4 h 13"/>
                  <a:gd name="T4" fmla="*/ 13 w 19"/>
                  <a:gd name="T5" fmla="*/ 0 h 13"/>
                  <a:gd name="T6" fmla="*/ 0 w 19"/>
                  <a:gd name="T7" fmla="*/ 13 h 13"/>
                  <a:gd name="T8" fmla="*/ 12 w 19"/>
                  <a:gd name="T9" fmla="*/ 8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3">
                    <a:moveTo>
                      <a:pt x="12" y="8"/>
                    </a:moveTo>
                    <a:cubicBezTo>
                      <a:pt x="14" y="6"/>
                      <a:pt x="19" y="7"/>
                      <a:pt x="19" y="4"/>
                    </a:cubicBezTo>
                    <a:cubicBezTo>
                      <a:pt x="19" y="1"/>
                      <a:pt x="16" y="0"/>
                      <a:pt x="13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4" y="12"/>
                      <a:pt x="8" y="11"/>
                      <a:pt x="12" y="8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16" name="Freeform 783"/>
              <p:cNvSpPr/>
              <p:nvPr/>
            </p:nvSpPr>
            <p:spPr bwMode="auto">
              <a:xfrm>
                <a:off x="751" y="1121"/>
                <a:ext cx="32" cy="22"/>
              </a:xfrm>
              <a:custGeom>
                <a:avLst/>
                <a:gdLst>
                  <a:gd name="T0" fmla="*/ 32 w 32"/>
                  <a:gd name="T1" fmla="*/ 0 h 22"/>
                  <a:gd name="T2" fmla="*/ 27 w 32"/>
                  <a:gd name="T3" fmla="*/ 1 h 22"/>
                  <a:gd name="T4" fmla="*/ 13 w 32"/>
                  <a:gd name="T5" fmla="*/ 7 h 22"/>
                  <a:gd name="T6" fmla="*/ 10 w 32"/>
                  <a:gd name="T7" fmla="*/ 8 h 22"/>
                  <a:gd name="T8" fmla="*/ 0 w 32"/>
                  <a:gd name="T9" fmla="*/ 17 h 22"/>
                  <a:gd name="T10" fmla="*/ 10 w 32"/>
                  <a:gd name="T11" fmla="*/ 22 h 22"/>
                  <a:gd name="T12" fmla="*/ 32 w 32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22">
                    <a:moveTo>
                      <a:pt x="32" y="0"/>
                    </a:moveTo>
                    <a:cubicBezTo>
                      <a:pt x="30" y="0"/>
                      <a:pt x="29" y="0"/>
                      <a:pt x="27" y="1"/>
                    </a:cubicBezTo>
                    <a:cubicBezTo>
                      <a:pt x="21" y="2"/>
                      <a:pt x="18" y="5"/>
                      <a:pt x="13" y="7"/>
                    </a:cubicBezTo>
                    <a:cubicBezTo>
                      <a:pt x="12" y="7"/>
                      <a:pt x="11" y="8"/>
                      <a:pt x="10" y="8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9"/>
                      <a:pt x="6" y="20"/>
                      <a:pt x="10" y="22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17" name="Freeform 784"/>
              <p:cNvSpPr/>
              <p:nvPr/>
            </p:nvSpPr>
            <p:spPr bwMode="auto">
              <a:xfrm>
                <a:off x="788" y="1079"/>
                <a:ext cx="35" cy="25"/>
              </a:xfrm>
              <a:custGeom>
                <a:avLst/>
                <a:gdLst>
                  <a:gd name="T0" fmla="*/ 6 w 35"/>
                  <a:gd name="T1" fmla="*/ 15 h 24"/>
                  <a:gd name="T2" fmla="*/ 0 w 35"/>
                  <a:gd name="T3" fmla="*/ 21 h 24"/>
                  <a:gd name="T4" fmla="*/ 12 w 35"/>
                  <a:gd name="T5" fmla="*/ 24 h 24"/>
                  <a:gd name="T6" fmla="*/ 35 w 35"/>
                  <a:gd name="T7" fmla="*/ 1 h 24"/>
                  <a:gd name="T8" fmla="*/ 33 w 35"/>
                  <a:gd name="T9" fmla="*/ 0 h 24"/>
                  <a:gd name="T10" fmla="*/ 6 w 35"/>
                  <a:gd name="T11" fmla="*/ 1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24">
                    <a:moveTo>
                      <a:pt x="6" y="15"/>
                    </a:moveTo>
                    <a:cubicBezTo>
                      <a:pt x="0" y="21"/>
                      <a:pt x="0" y="21"/>
                      <a:pt x="0" y="21"/>
                    </a:cubicBezTo>
                    <a:cubicBezTo>
                      <a:pt x="2" y="23"/>
                      <a:pt x="7" y="24"/>
                      <a:pt x="12" y="24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4" y="1"/>
                      <a:pt x="34" y="0"/>
                      <a:pt x="33" y="0"/>
                    </a:cubicBezTo>
                    <a:cubicBezTo>
                      <a:pt x="28" y="5"/>
                      <a:pt x="16" y="12"/>
                      <a:pt x="6" y="1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18" name="Freeform 785"/>
              <p:cNvSpPr/>
              <p:nvPr/>
            </p:nvSpPr>
            <p:spPr bwMode="auto">
              <a:xfrm>
                <a:off x="772" y="1061"/>
                <a:ext cx="100" cy="86"/>
              </a:xfrm>
              <a:custGeom>
                <a:avLst/>
                <a:gdLst>
                  <a:gd name="T0" fmla="*/ 29 w 99"/>
                  <a:gd name="T1" fmla="*/ 58 h 85"/>
                  <a:gd name="T2" fmla="*/ 25 w 99"/>
                  <a:gd name="T3" fmla="*/ 59 h 85"/>
                  <a:gd name="T4" fmla="*/ 0 w 99"/>
                  <a:gd name="T5" fmla="*/ 84 h 85"/>
                  <a:gd name="T6" fmla="*/ 4 w 99"/>
                  <a:gd name="T7" fmla="*/ 85 h 85"/>
                  <a:gd name="T8" fmla="*/ 14 w 99"/>
                  <a:gd name="T9" fmla="*/ 85 h 85"/>
                  <a:gd name="T10" fmla="*/ 99 w 99"/>
                  <a:gd name="T11" fmla="*/ 0 h 85"/>
                  <a:gd name="T12" fmla="*/ 93 w 99"/>
                  <a:gd name="T13" fmla="*/ 2 h 85"/>
                  <a:gd name="T14" fmla="*/ 81 w 99"/>
                  <a:gd name="T15" fmla="*/ 4 h 85"/>
                  <a:gd name="T16" fmla="*/ 36 w 99"/>
                  <a:gd name="T17" fmla="*/ 48 h 85"/>
                  <a:gd name="T18" fmla="*/ 29 w 99"/>
                  <a:gd name="T19" fmla="*/ 58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9" h="85">
                    <a:moveTo>
                      <a:pt x="29" y="58"/>
                    </a:moveTo>
                    <a:cubicBezTo>
                      <a:pt x="28" y="58"/>
                      <a:pt x="27" y="59"/>
                      <a:pt x="25" y="59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2" y="85"/>
                      <a:pt x="4" y="85"/>
                      <a:pt x="4" y="85"/>
                    </a:cubicBezTo>
                    <a:cubicBezTo>
                      <a:pt x="8" y="85"/>
                      <a:pt x="10" y="85"/>
                      <a:pt x="14" y="85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97" y="1"/>
                      <a:pt x="95" y="2"/>
                      <a:pt x="93" y="2"/>
                    </a:cubicBezTo>
                    <a:cubicBezTo>
                      <a:pt x="88" y="2"/>
                      <a:pt x="84" y="3"/>
                      <a:pt x="81" y="4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5" y="52"/>
                      <a:pt x="33" y="56"/>
                      <a:pt x="29" y="58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19" name="Freeform 786"/>
              <p:cNvSpPr/>
              <p:nvPr/>
            </p:nvSpPr>
            <p:spPr bwMode="auto">
              <a:xfrm>
                <a:off x="760" y="1153"/>
                <a:ext cx="20" cy="7"/>
              </a:xfrm>
              <a:custGeom>
                <a:avLst/>
                <a:gdLst>
                  <a:gd name="T0" fmla="*/ 10 w 20"/>
                  <a:gd name="T1" fmla="*/ 5 h 7"/>
                  <a:gd name="T2" fmla="*/ 14 w 20"/>
                  <a:gd name="T3" fmla="*/ 6 h 7"/>
                  <a:gd name="T4" fmla="*/ 20 w 20"/>
                  <a:gd name="T5" fmla="*/ 0 h 7"/>
                  <a:gd name="T6" fmla="*/ 15 w 20"/>
                  <a:gd name="T7" fmla="*/ 0 h 7"/>
                  <a:gd name="T8" fmla="*/ 9 w 20"/>
                  <a:gd name="T9" fmla="*/ 0 h 7"/>
                  <a:gd name="T10" fmla="*/ 5 w 20"/>
                  <a:gd name="T11" fmla="*/ 1 h 7"/>
                  <a:gd name="T12" fmla="*/ 0 w 20"/>
                  <a:gd name="T13" fmla="*/ 5 h 7"/>
                  <a:gd name="T14" fmla="*/ 0 w 20"/>
                  <a:gd name="T15" fmla="*/ 5 h 7"/>
                  <a:gd name="T16" fmla="*/ 10 w 20"/>
                  <a:gd name="T1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7">
                    <a:moveTo>
                      <a:pt x="10" y="5"/>
                    </a:moveTo>
                    <a:cubicBezTo>
                      <a:pt x="11" y="5"/>
                      <a:pt x="12" y="6"/>
                      <a:pt x="14" y="6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9" y="0"/>
                      <a:pt x="18" y="0"/>
                      <a:pt x="15" y="0"/>
                    </a:cubicBezTo>
                    <a:cubicBezTo>
                      <a:pt x="14" y="0"/>
                      <a:pt x="12" y="0"/>
                      <a:pt x="9" y="0"/>
                    </a:cubicBezTo>
                    <a:cubicBezTo>
                      <a:pt x="8" y="0"/>
                      <a:pt x="6" y="0"/>
                      <a:pt x="5" y="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5" y="7"/>
                      <a:pt x="4" y="5"/>
                      <a:pt x="10" y="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20" name="Freeform 787"/>
              <p:cNvSpPr/>
              <p:nvPr/>
            </p:nvSpPr>
            <p:spPr bwMode="auto">
              <a:xfrm>
                <a:off x="897" y="1057"/>
                <a:ext cx="5" cy="7"/>
              </a:xfrm>
              <a:custGeom>
                <a:avLst/>
                <a:gdLst>
                  <a:gd name="T0" fmla="*/ 3 w 5"/>
                  <a:gd name="T1" fmla="*/ 0 h 7"/>
                  <a:gd name="T2" fmla="*/ 0 w 5"/>
                  <a:gd name="T3" fmla="*/ 3 h 7"/>
                  <a:gd name="T4" fmla="*/ 1 w 5"/>
                  <a:gd name="T5" fmla="*/ 7 h 7"/>
                  <a:gd name="T6" fmla="*/ 5 w 5"/>
                  <a:gd name="T7" fmla="*/ 3 h 7"/>
                  <a:gd name="T8" fmla="*/ 3 w 5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7">
                    <a:moveTo>
                      <a:pt x="3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5"/>
                      <a:pt x="1" y="7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2"/>
                      <a:pt x="4" y="1"/>
                      <a:pt x="3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21" name="Freeform 788"/>
              <p:cNvSpPr/>
              <p:nvPr/>
            </p:nvSpPr>
            <p:spPr bwMode="auto">
              <a:xfrm>
                <a:off x="778" y="1058"/>
                <a:ext cx="119" cy="116"/>
              </a:xfrm>
              <a:custGeom>
                <a:avLst/>
                <a:gdLst>
                  <a:gd name="T0" fmla="*/ 18 w 118"/>
                  <a:gd name="T1" fmla="*/ 94 h 115"/>
                  <a:gd name="T2" fmla="*/ 16 w 118"/>
                  <a:gd name="T3" fmla="*/ 94 h 115"/>
                  <a:gd name="T4" fmla="*/ 0 w 118"/>
                  <a:gd name="T5" fmla="*/ 111 h 115"/>
                  <a:gd name="T6" fmla="*/ 10 w 118"/>
                  <a:gd name="T7" fmla="*/ 115 h 115"/>
                  <a:gd name="T8" fmla="*/ 118 w 118"/>
                  <a:gd name="T9" fmla="*/ 7 h 115"/>
                  <a:gd name="T10" fmla="*/ 110 w 118"/>
                  <a:gd name="T11" fmla="*/ 0 h 115"/>
                  <a:gd name="T12" fmla="*/ 21 w 118"/>
                  <a:gd name="T13" fmla="*/ 89 h 115"/>
                  <a:gd name="T14" fmla="*/ 18 w 118"/>
                  <a:gd name="T15" fmla="*/ 94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8" h="115">
                    <a:moveTo>
                      <a:pt x="18" y="94"/>
                    </a:moveTo>
                    <a:cubicBezTo>
                      <a:pt x="16" y="94"/>
                      <a:pt x="16" y="94"/>
                      <a:pt x="16" y="94"/>
                    </a:cubicBezTo>
                    <a:cubicBezTo>
                      <a:pt x="0" y="111"/>
                      <a:pt x="0" y="111"/>
                      <a:pt x="0" y="111"/>
                    </a:cubicBezTo>
                    <a:cubicBezTo>
                      <a:pt x="2" y="113"/>
                      <a:pt x="6" y="114"/>
                      <a:pt x="10" y="115"/>
                    </a:cubicBezTo>
                    <a:cubicBezTo>
                      <a:pt x="118" y="7"/>
                      <a:pt x="118" y="7"/>
                      <a:pt x="118" y="7"/>
                    </a:cubicBezTo>
                    <a:cubicBezTo>
                      <a:pt x="115" y="6"/>
                      <a:pt x="113" y="2"/>
                      <a:pt x="110" y="0"/>
                    </a:cubicBezTo>
                    <a:cubicBezTo>
                      <a:pt x="21" y="89"/>
                      <a:pt x="21" y="89"/>
                      <a:pt x="21" y="89"/>
                    </a:cubicBezTo>
                    <a:cubicBezTo>
                      <a:pt x="21" y="91"/>
                      <a:pt x="20" y="92"/>
                      <a:pt x="18" y="9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22" name="Freeform 789"/>
              <p:cNvSpPr/>
              <p:nvPr/>
            </p:nvSpPr>
            <p:spPr bwMode="auto">
              <a:xfrm>
                <a:off x="805" y="1055"/>
                <a:ext cx="129" cy="117"/>
              </a:xfrm>
              <a:custGeom>
                <a:avLst/>
                <a:gdLst>
                  <a:gd name="T0" fmla="*/ 3 w 128"/>
                  <a:gd name="T1" fmla="*/ 116 h 116"/>
                  <a:gd name="T2" fmla="*/ 12 w 128"/>
                  <a:gd name="T3" fmla="*/ 113 h 116"/>
                  <a:gd name="T4" fmla="*/ 17 w 128"/>
                  <a:gd name="T5" fmla="*/ 113 h 116"/>
                  <a:gd name="T6" fmla="*/ 128 w 128"/>
                  <a:gd name="T7" fmla="*/ 2 h 116"/>
                  <a:gd name="T8" fmla="*/ 116 w 128"/>
                  <a:gd name="T9" fmla="*/ 0 h 116"/>
                  <a:gd name="T10" fmla="*/ 115 w 128"/>
                  <a:gd name="T11" fmla="*/ 0 h 116"/>
                  <a:gd name="T12" fmla="*/ 110 w 128"/>
                  <a:gd name="T13" fmla="*/ 5 h 116"/>
                  <a:gd name="T14" fmla="*/ 111 w 128"/>
                  <a:gd name="T15" fmla="*/ 10 h 116"/>
                  <a:gd name="T16" fmla="*/ 107 w 128"/>
                  <a:gd name="T17" fmla="*/ 10 h 116"/>
                  <a:gd name="T18" fmla="*/ 106 w 128"/>
                  <a:gd name="T19" fmla="*/ 9 h 116"/>
                  <a:gd name="T20" fmla="*/ 0 w 128"/>
                  <a:gd name="T21" fmla="*/ 115 h 116"/>
                  <a:gd name="T22" fmla="*/ 3 w 128"/>
                  <a:gd name="T23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8" h="116">
                    <a:moveTo>
                      <a:pt x="3" y="116"/>
                    </a:moveTo>
                    <a:cubicBezTo>
                      <a:pt x="7" y="116"/>
                      <a:pt x="8" y="113"/>
                      <a:pt x="12" y="113"/>
                    </a:cubicBezTo>
                    <a:cubicBezTo>
                      <a:pt x="14" y="113"/>
                      <a:pt x="15" y="113"/>
                      <a:pt x="17" y="113"/>
                    </a:cubicBezTo>
                    <a:cubicBezTo>
                      <a:pt x="128" y="2"/>
                      <a:pt x="128" y="2"/>
                      <a:pt x="128" y="2"/>
                    </a:cubicBezTo>
                    <a:cubicBezTo>
                      <a:pt x="125" y="1"/>
                      <a:pt x="121" y="0"/>
                      <a:pt x="116" y="0"/>
                    </a:cubicBezTo>
                    <a:cubicBezTo>
                      <a:pt x="116" y="0"/>
                      <a:pt x="116" y="0"/>
                      <a:pt x="115" y="0"/>
                    </a:cubicBezTo>
                    <a:cubicBezTo>
                      <a:pt x="110" y="5"/>
                      <a:pt x="110" y="5"/>
                      <a:pt x="110" y="5"/>
                    </a:cubicBezTo>
                    <a:cubicBezTo>
                      <a:pt x="110" y="7"/>
                      <a:pt x="111" y="8"/>
                      <a:pt x="111" y="10"/>
                    </a:cubicBezTo>
                    <a:cubicBezTo>
                      <a:pt x="111" y="10"/>
                      <a:pt x="109" y="10"/>
                      <a:pt x="107" y="10"/>
                    </a:cubicBezTo>
                    <a:cubicBezTo>
                      <a:pt x="107" y="10"/>
                      <a:pt x="106" y="10"/>
                      <a:pt x="106" y="9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1" y="116"/>
                      <a:pt x="2" y="116"/>
                      <a:pt x="3" y="11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23" name="Freeform 790"/>
              <p:cNvSpPr/>
              <p:nvPr/>
            </p:nvSpPr>
            <p:spPr bwMode="auto">
              <a:xfrm>
                <a:off x="947" y="1039"/>
                <a:ext cx="33" cy="24"/>
              </a:xfrm>
              <a:custGeom>
                <a:avLst/>
                <a:gdLst>
                  <a:gd name="T0" fmla="*/ 33 w 33"/>
                  <a:gd name="T1" fmla="*/ 1 h 24"/>
                  <a:gd name="T2" fmla="*/ 26 w 33"/>
                  <a:gd name="T3" fmla="*/ 0 h 24"/>
                  <a:gd name="T4" fmla="*/ 18 w 33"/>
                  <a:gd name="T5" fmla="*/ 1 h 24"/>
                  <a:gd name="T6" fmla="*/ 0 w 33"/>
                  <a:gd name="T7" fmla="*/ 19 h 24"/>
                  <a:gd name="T8" fmla="*/ 9 w 33"/>
                  <a:gd name="T9" fmla="*/ 24 h 24"/>
                  <a:gd name="T10" fmla="*/ 33 w 33"/>
                  <a:gd name="T11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24">
                    <a:moveTo>
                      <a:pt x="33" y="1"/>
                    </a:moveTo>
                    <a:cubicBezTo>
                      <a:pt x="31" y="1"/>
                      <a:pt x="28" y="0"/>
                      <a:pt x="26" y="0"/>
                    </a:cubicBezTo>
                    <a:cubicBezTo>
                      <a:pt x="23" y="0"/>
                      <a:pt x="20" y="1"/>
                      <a:pt x="18" y="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3" y="21"/>
                      <a:pt x="6" y="23"/>
                      <a:pt x="9" y="24"/>
                    </a:cubicBezTo>
                    <a:lnTo>
                      <a:pt x="33" y="1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24" name="Freeform 791"/>
              <p:cNvSpPr/>
              <p:nvPr/>
            </p:nvSpPr>
            <p:spPr bwMode="auto">
              <a:xfrm>
                <a:off x="836" y="1062"/>
                <a:ext cx="119" cy="111"/>
              </a:xfrm>
              <a:custGeom>
                <a:avLst/>
                <a:gdLst>
                  <a:gd name="T0" fmla="*/ 11 w 118"/>
                  <a:gd name="T1" fmla="*/ 110 h 110"/>
                  <a:gd name="T2" fmla="*/ 118 w 118"/>
                  <a:gd name="T3" fmla="*/ 3 h 110"/>
                  <a:gd name="T4" fmla="*/ 110 w 118"/>
                  <a:gd name="T5" fmla="*/ 3 h 110"/>
                  <a:gd name="T6" fmla="*/ 106 w 118"/>
                  <a:gd name="T7" fmla="*/ 0 h 110"/>
                  <a:gd name="T8" fmla="*/ 0 w 118"/>
                  <a:gd name="T9" fmla="*/ 106 h 110"/>
                  <a:gd name="T10" fmla="*/ 11 w 118"/>
                  <a:gd name="T11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8" h="110">
                    <a:moveTo>
                      <a:pt x="11" y="110"/>
                    </a:moveTo>
                    <a:cubicBezTo>
                      <a:pt x="118" y="3"/>
                      <a:pt x="118" y="3"/>
                      <a:pt x="118" y="3"/>
                    </a:cubicBezTo>
                    <a:cubicBezTo>
                      <a:pt x="110" y="3"/>
                      <a:pt x="110" y="3"/>
                      <a:pt x="110" y="3"/>
                    </a:cubicBezTo>
                    <a:cubicBezTo>
                      <a:pt x="109" y="2"/>
                      <a:pt x="107" y="1"/>
                      <a:pt x="106" y="0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4" y="107"/>
                      <a:pt x="7" y="108"/>
                      <a:pt x="11" y="11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25" name="Freeform 792"/>
              <p:cNvSpPr/>
              <p:nvPr/>
            </p:nvSpPr>
            <p:spPr bwMode="auto">
              <a:xfrm>
                <a:off x="856" y="1038"/>
                <a:ext cx="155" cy="146"/>
              </a:xfrm>
              <a:custGeom>
                <a:avLst/>
                <a:gdLst>
                  <a:gd name="T0" fmla="*/ 9 w 154"/>
                  <a:gd name="T1" fmla="*/ 145 h 145"/>
                  <a:gd name="T2" fmla="*/ 154 w 154"/>
                  <a:gd name="T3" fmla="*/ 0 h 145"/>
                  <a:gd name="T4" fmla="*/ 151 w 154"/>
                  <a:gd name="T5" fmla="*/ 0 h 145"/>
                  <a:gd name="T6" fmla="*/ 141 w 154"/>
                  <a:gd name="T7" fmla="*/ 0 h 145"/>
                  <a:gd name="T8" fmla="*/ 141 w 154"/>
                  <a:gd name="T9" fmla="*/ 3 h 145"/>
                  <a:gd name="T10" fmla="*/ 136 w 154"/>
                  <a:gd name="T11" fmla="*/ 3 h 145"/>
                  <a:gd name="T12" fmla="*/ 0 w 154"/>
                  <a:gd name="T13" fmla="*/ 139 h 145"/>
                  <a:gd name="T14" fmla="*/ 9 w 154"/>
                  <a:gd name="T15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4" h="145">
                    <a:moveTo>
                      <a:pt x="9" y="145"/>
                    </a:moveTo>
                    <a:cubicBezTo>
                      <a:pt x="154" y="0"/>
                      <a:pt x="154" y="0"/>
                      <a:pt x="154" y="0"/>
                    </a:cubicBezTo>
                    <a:cubicBezTo>
                      <a:pt x="153" y="0"/>
                      <a:pt x="152" y="0"/>
                      <a:pt x="151" y="0"/>
                    </a:cubicBezTo>
                    <a:cubicBezTo>
                      <a:pt x="147" y="0"/>
                      <a:pt x="146" y="0"/>
                      <a:pt x="141" y="0"/>
                    </a:cubicBezTo>
                    <a:cubicBezTo>
                      <a:pt x="141" y="3"/>
                      <a:pt x="141" y="3"/>
                      <a:pt x="141" y="3"/>
                    </a:cubicBezTo>
                    <a:cubicBezTo>
                      <a:pt x="136" y="3"/>
                      <a:pt x="136" y="3"/>
                      <a:pt x="136" y="3"/>
                    </a:cubicBezTo>
                    <a:cubicBezTo>
                      <a:pt x="0" y="139"/>
                      <a:pt x="0" y="139"/>
                      <a:pt x="0" y="139"/>
                    </a:cubicBezTo>
                    <a:cubicBezTo>
                      <a:pt x="3" y="141"/>
                      <a:pt x="6" y="143"/>
                      <a:pt x="9" y="14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26" name="Freeform 793"/>
              <p:cNvSpPr/>
              <p:nvPr/>
            </p:nvSpPr>
            <p:spPr bwMode="auto">
              <a:xfrm>
                <a:off x="873" y="1031"/>
                <a:ext cx="175" cy="169"/>
              </a:xfrm>
              <a:custGeom>
                <a:avLst/>
                <a:gdLst>
                  <a:gd name="T0" fmla="*/ 6 w 174"/>
                  <a:gd name="T1" fmla="*/ 168 h 168"/>
                  <a:gd name="T2" fmla="*/ 174 w 174"/>
                  <a:gd name="T3" fmla="*/ 0 h 168"/>
                  <a:gd name="T4" fmla="*/ 172 w 174"/>
                  <a:gd name="T5" fmla="*/ 0 h 168"/>
                  <a:gd name="T6" fmla="*/ 156 w 174"/>
                  <a:gd name="T7" fmla="*/ 3 h 168"/>
                  <a:gd name="T8" fmla="*/ 0 w 174"/>
                  <a:gd name="T9" fmla="*/ 159 h 168"/>
                  <a:gd name="T10" fmla="*/ 6 w 174"/>
                  <a:gd name="T11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4" h="168">
                    <a:moveTo>
                      <a:pt x="6" y="168"/>
                    </a:moveTo>
                    <a:cubicBezTo>
                      <a:pt x="174" y="0"/>
                      <a:pt x="174" y="0"/>
                      <a:pt x="174" y="0"/>
                    </a:cubicBezTo>
                    <a:cubicBezTo>
                      <a:pt x="173" y="0"/>
                      <a:pt x="173" y="0"/>
                      <a:pt x="172" y="0"/>
                    </a:cubicBezTo>
                    <a:cubicBezTo>
                      <a:pt x="166" y="0"/>
                      <a:pt x="161" y="1"/>
                      <a:pt x="156" y="3"/>
                    </a:cubicBezTo>
                    <a:cubicBezTo>
                      <a:pt x="0" y="159"/>
                      <a:pt x="0" y="159"/>
                      <a:pt x="0" y="159"/>
                    </a:cubicBezTo>
                    <a:cubicBezTo>
                      <a:pt x="2" y="162"/>
                      <a:pt x="4" y="165"/>
                      <a:pt x="6" y="168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27" name="Freeform 794"/>
              <p:cNvSpPr/>
              <p:nvPr/>
            </p:nvSpPr>
            <p:spPr bwMode="auto">
              <a:xfrm>
                <a:off x="884" y="1031"/>
                <a:ext cx="193" cy="190"/>
              </a:xfrm>
              <a:custGeom>
                <a:avLst/>
                <a:gdLst>
                  <a:gd name="T0" fmla="*/ 4 w 192"/>
                  <a:gd name="T1" fmla="*/ 185 h 189"/>
                  <a:gd name="T2" fmla="*/ 4 w 192"/>
                  <a:gd name="T3" fmla="*/ 189 h 189"/>
                  <a:gd name="T4" fmla="*/ 3 w 192"/>
                  <a:gd name="T5" fmla="*/ 189 h 189"/>
                  <a:gd name="T6" fmla="*/ 192 w 192"/>
                  <a:gd name="T7" fmla="*/ 0 h 189"/>
                  <a:gd name="T8" fmla="*/ 177 w 192"/>
                  <a:gd name="T9" fmla="*/ 0 h 189"/>
                  <a:gd name="T10" fmla="*/ 0 w 192"/>
                  <a:gd name="T11" fmla="*/ 177 h 189"/>
                  <a:gd name="T12" fmla="*/ 4 w 192"/>
                  <a:gd name="T13" fmla="*/ 185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189">
                    <a:moveTo>
                      <a:pt x="4" y="185"/>
                    </a:moveTo>
                    <a:cubicBezTo>
                      <a:pt x="4" y="189"/>
                      <a:pt x="4" y="189"/>
                      <a:pt x="4" y="189"/>
                    </a:cubicBezTo>
                    <a:cubicBezTo>
                      <a:pt x="3" y="189"/>
                      <a:pt x="3" y="189"/>
                      <a:pt x="3" y="189"/>
                    </a:cubicBezTo>
                    <a:cubicBezTo>
                      <a:pt x="192" y="0"/>
                      <a:pt x="192" y="0"/>
                      <a:pt x="192" y="0"/>
                    </a:cubicBezTo>
                    <a:cubicBezTo>
                      <a:pt x="187" y="0"/>
                      <a:pt x="182" y="0"/>
                      <a:pt x="177" y="0"/>
                    </a:cubicBezTo>
                    <a:cubicBezTo>
                      <a:pt x="0" y="177"/>
                      <a:pt x="0" y="177"/>
                      <a:pt x="0" y="177"/>
                    </a:cubicBezTo>
                    <a:cubicBezTo>
                      <a:pt x="1" y="180"/>
                      <a:pt x="1" y="182"/>
                      <a:pt x="4" y="18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28" name="Freeform 795"/>
              <p:cNvSpPr/>
              <p:nvPr/>
            </p:nvSpPr>
            <p:spPr bwMode="auto">
              <a:xfrm>
                <a:off x="886" y="1031"/>
                <a:ext cx="216" cy="212"/>
              </a:xfrm>
              <a:custGeom>
                <a:avLst/>
                <a:gdLst>
                  <a:gd name="T0" fmla="*/ 0 w 215"/>
                  <a:gd name="T1" fmla="*/ 206 h 210"/>
                  <a:gd name="T2" fmla="*/ 7 w 215"/>
                  <a:gd name="T3" fmla="*/ 210 h 210"/>
                  <a:gd name="T4" fmla="*/ 8 w 215"/>
                  <a:gd name="T5" fmla="*/ 210 h 210"/>
                  <a:gd name="T6" fmla="*/ 185 w 215"/>
                  <a:gd name="T7" fmla="*/ 34 h 210"/>
                  <a:gd name="T8" fmla="*/ 176 w 215"/>
                  <a:gd name="T9" fmla="*/ 33 h 210"/>
                  <a:gd name="T10" fmla="*/ 186 w 215"/>
                  <a:gd name="T11" fmla="*/ 32 h 210"/>
                  <a:gd name="T12" fmla="*/ 215 w 215"/>
                  <a:gd name="T13" fmla="*/ 3 h 210"/>
                  <a:gd name="T14" fmla="*/ 204 w 215"/>
                  <a:gd name="T15" fmla="*/ 0 h 210"/>
                  <a:gd name="T16" fmla="*/ 0 w 215"/>
                  <a:gd name="T17" fmla="*/ 203 h 210"/>
                  <a:gd name="T18" fmla="*/ 0 w 215"/>
                  <a:gd name="T19" fmla="*/ 206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5" h="210">
                    <a:moveTo>
                      <a:pt x="0" y="206"/>
                    </a:moveTo>
                    <a:cubicBezTo>
                      <a:pt x="0" y="210"/>
                      <a:pt x="2" y="210"/>
                      <a:pt x="7" y="210"/>
                    </a:cubicBezTo>
                    <a:cubicBezTo>
                      <a:pt x="8" y="210"/>
                      <a:pt x="8" y="210"/>
                      <a:pt x="8" y="210"/>
                    </a:cubicBezTo>
                    <a:cubicBezTo>
                      <a:pt x="185" y="34"/>
                      <a:pt x="185" y="34"/>
                      <a:pt x="185" y="34"/>
                    </a:cubicBezTo>
                    <a:cubicBezTo>
                      <a:pt x="180" y="34"/>
                      <a:pt x="177" y="33"/>
                      <a:pt x="176" y="33"/>
                    </a:cubicBezTo>
                    <a:cubicBezTo>
                      <a:pt x="186" y="32"/>
                      <a:pt x="186" y="32"/>
                      <a:pt x="186" y="32"/>
                    </a:cubicBezTo>
                    <a:cubicBezTo>
                      <a:pt x="215" y="3"/>
                      <a:pt x="215" y="3"/>
                      <a:pt x="215" y="3"/>
                    </a:cubicBezTo>
                    <a:cubicBezTo>
                      <a:pt x="212" y="2"/>
                      <a:pt x="208" y="1"/>
                      <a:pt x="204" y="0"/>
                    </a:cubicBezTo>
                    <a:cubicBezTo>
                      <a:pt x="0" y="203"/>
                      <a:pt x="0" y="203"/>
                      <a:pt x="0" y="203"/>
                    </a:cubicBezTo>
                    <a:cubicBezTo>
                      <a:pt x="0" y="204"/>
                      <a:pt x="0" y="205"/>
                      <a:pt x="0" y="20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29" name="Freeform 796"/>
              <p:cNvSpPr/>
              <p:nvPr/>
            </p:nvSpPr>
            <p:spPr bwMode="auto">
              <a:xfrm>
                <a:off x="908" y="1064"/>
                <a:ext cx="194" cy="187"/>
              </a:xfrm>
              <a:custGeom>
                <a:avLst/>
                <a:gdLst>
                  <a:gd name="T0" fmla="*/ 7 w 193"/>
                  <a:gd name="T1" fmla="*/ 185 h 185"/>
                  <a:gd name="T2" fmla="*/ 193 w 193"/>
                  <a:gd name="T3" fmla="*/ 0 h 185"/>
                  <a:gd name="T4" fmla="*/ 177 w 193"/>
                  <a:gd name="T5" fmla="*/ 1 h 185"/>
                  <a:gd name="T6" fmla="*/ 0 w 193"/>
                  <a:gd name="T7" fmla="*/ 177 h 185"/>
                  <a:gd name="T8" fmla="*/ 7 w 193"/>
                  <a:gd name="T9" fmla="*/ 185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3" h="185">
                    <a:moveTo>
                      <a:pt x="7" y="185"/>
                    </a:moveTo>
                    <a:cubicBezTo>
                      <a:pt x="193" y="0"/>
                      <a:pt x="193" y="0"/>
                      <a:pt x="193" y="0"/>
                    </a:cubicBezTo>
                    <a:cubicBezTo>
                      <a:pt x="188" y="0"/>
                      <a:pt x="182" y="0"/>
                      <a:pt x="177" y="1"/>
                    </a:cubicBezTo>
                    <a:cubicBezTo>
                      <a:pt x="0" y="177"/>
                      <a:pt x="0" y="177"/>
                      <a:pt x="0" y="177"/>
                    </a:cubicBezTo>
                    <a:cubicBezTo>
                      <a:pt x="3" y="180"/>
                      <a:pt x="5" y="183"/>
                      <a:pt x="7" y="185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30" name="Freeform 797"/>
              <p:cNvSpPr/>
              <p:nvPr/>
            </p:nvSpPr>
            <p:spPr bwMode="auto">
              <a:xfrm>
                <a:off x="896" y="1254"/>
                <a:ext cx="14" cy="7"/>
              </a:xfrm>
              <a:custGeom>
                <a:avLst/>
                <a:gdLst>
                  <a:gd name="T0" fmla="*/ 9 w 14"/>
                  <a:gd name="T1" fmla="*/ 7 h 7"/>
                  <a:gd name="T2" fmla="*/ 14 w 14"/>
                  <a:gd name="T3" fmla="*/ 3 h 7"/>
                  <a:gd name="T4" fmla="*/ 5 w 14"/>
                  <a:gd name="T5" fmla="*/ 0 h 7"/>
                  <a:gd name="T6" fmla="*/ 2 w 14"/>
                  <a:gd name="T7" fmla="*/ 0 h 7"/>
                  <a:gd name="T8" fmla="*/ 0 w 14"/>
                  <a:gd name="T9" fmla="*/ 1 h 7"/>
                  <a:gd name="T10" fmla="*/ 9 w 14"/>
                  <a:gd name="T1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7">
                    <a:moveTo>
                      <a:pt x="9" y="7"/>
                    </a:moveTo>
                    <a:cubicBezTo>
                      <a:pt x="14" y="3"/>
                      <a:pt x="14" y="3"/>
                      <a:pt x="14" y="3"/>
                    </a:cubicBezTo>
                    <a:cubicBezTo>
                      <a:pt x="11" y="2"/>
                      <a:pt x="8" y="0"/>
                      <a:pt x="5" y="0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4"/>
                      <a:pt x="5" y="6"/>
                      <a:pt x="9" y="7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31" name="Freeform 798"/>
              <p:cNvSpPr/>
              <p:nvPr/>
            </p:nvSpPr>
            <p:spPr bwMode="auto">
              <a:xfrm>
                <a:off x="1088" y="1039"/>
                <a:ext cx="34" cy="23"/>
              </a:xfrm>
              <a:custGeom>
                <a:avLst/>
                <a:gdLst>
                  <a:gd name="T0" fmla="*/ 16 w 34"/>
                  <a:gd name="T1" fmla="*/ 22 h 23"/>
                  <a:gd name="T2" fmla="*/ 34 w 34"/>
                  <a:gd name="T3" fmla="*/ 5 h 23"/>
                  <a:gd name="T4" fmla="*/ 24 w 34"/>
                  <a:gd name="T5" fmla="*/ 0 h 23"/>
                  <a:gd name="T6" fmla="*/ 0 w 34"/>
                  <a:gd name="T7" fmla="*/ 23 h 23"/>
                  <a:gd name="T8" fmla="*/ 16 w 34"/>
                  <a:gd name="T9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23">
                    <a:moveTo>
                      <a:pt x="16" y="22"/>
                    </a:moveTo>
                    <a:cubicBezTo>
                      <a:pt x="34" y="5"/>
                      <a:pt x="34" y="5"/>
                      <a:pt x="34" y="5"/>
                    </a:cubicBezTo>
                    <a:cubicBezTo>
                      <a:pt x="30" y="3"/>
                      <a:pt x="27" y="1"/>
                      <a:pt x="24" y="0"/>
                    </a:cubicBezTo>
                    <a:cubicBezTo>
                      <a:pt x="0" y="23"/>
                      <a:pt x="0" y="23"/>
                      <a:pt x="0" y="23"/>
                    </a:cubicBezTo>
                    <a:lnTo>
                      <a:pt x="16" y="22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32" name="Freeform 799"/>
              <p:cNvSpPr/>
              <p:nvPr/>
            </p:nvSpPr>
            <p:spPr bwMode="auto">
              <a:xfrm>
                <a:off x="902" y="1285"/>
                <a:ext cx="10" cy="9"/>
              </a:xfrm>
              <a:custGeom>
                <a:avLst/>
                <a:gdLst>
                  <a:gd name="T0" fmla="*/ 7 w 10"/>
                  <a:gd name="T1" fmla="*/ 1 h 9"/>
                  <a:gd name="T2" fmla="*/ 0 w 10"/>
                  <a:gd name="T3" fmla="*/ 9 h 9"/>
                  <a:gd name="T4" fmla="*/ 10 w 10"/>
                  <a:gd name="T5" fmla="*/ 0 h 9"/>
                  <a:gd name="T6" fmla="*/ 7 w 10"/>
                  <a:gd name="T7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9">
                    <a:moveTo>
                      <a:pt x="7" y="1"/>
                    </a:moveTo>
                    <a:cubicBezTo>
                      <a:pt x="2" y="4"/>
                      <a:pt x="1" y="6"/>
                      <a:pt x="0" y="9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9" y="0"/>
                      <a:pt x="7" y="0"/>
                      <a:pt x="7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33" name="Freeform 800"/>
              <p:cNvSpPr/>
              <p:nvPr/>
            </p:nvSpPr>
            <p:spPr bwMode="auto">
              <a:xfrm>
                <a:off x="1119" y="1048"/>
                <a:ext cx="27" cy="13"/>
              </a:xfrm>
              <a:custGeom>
                <a:avLst/>
                <a:gdLst>
                  <a:gd name="T0" fmla="*/ 5 w 27"/>
                  <a:gd name="T1" fmla="*/ 12 h 13"/>
                  <a:gd name="T2" fmla="*/ 17 w 27"/>
                  <a:gd name="T3" fmla="*/ 10 h 13"/>
                  <a:gd name="T4" fmla="*/ 27 w 27"/>
                  <a:gd name="T5" fmla="*/ 1 h 13"/>
                  <a:gd name="T6" fmla="*/ 13 w 27"/>
                  <a:gd name="T7" fmla="*/ 0 h 13"/>
                  <a:gd name="T8" fmla="*/ 0 w 27"/>
                  <a:gd name="T9" fmla="*/ 13 h 13"/>
                  <a:gd name="T10" fmla="*/ 5 w 27"/>
                  <a:gd name="T11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13">
                    <a:moveTo>
                      <a:pt x="5" y="12"/>
                    </a:moveTo>
                    <a:cubicBezTo>
                      <a:pt x="8" y="11"/>
                      <a:pt x="13" y="11"/>
                      <a:pt x="17" y="10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2" y="0"/>
                      <a:pt x="17" y="1"/>
                      <a:pt x="13" y="0"/>
                    </a:cubicBezTo>
                    <a:cubicBezTo>
                      <a:pt x="0" y="13"/>
                      <a:pt x="0" y="13"/>
                      <a:pt x="0" y="13"/>
                    </a:cubicBezTo>
                    <a:lnTo>
                      <a:pt x="5" y="12"/>
                    </a:ln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34" name="Freeform 801"/>
              <p:cNvSpPr/>
              <p:nvPr/>
            </p:nvSpPr>
            <p:spPr bwMode="auto">
              <a:xfrm>
                <a:off x="916" y="1063"/>
                <a:ext cx="209" cy="210"/>
              </a:xfrm>
              <a:custGeom>
                <a:avLst/>
                <a:gdLst>
                  <a:gd name="T0" fmla="*/ 203 w 208"/>
                  <a:gd name="T1" fmla="*/ 1 h 208"/>
                  <a:gd name="T2" fmla="*/ 199 w 208"/>
                  <a:gd name="T3" fmla="*/ 0 h 208"/>
                  <a:gd name="T4" fmla="*/ 0 w 208"/>
                  <a:gd name="T5" fmla="*/ 199 h 208"/>
                  <a:gd name="T6" fmla="*/ 10 w 208"/>
                  <a:gd name="T7" fmla="*/ 201 h 208"/>
                  <a:gd name="T8" fmla="*/ 7 w 208"/>
                  <a:gd name="T9" fmla="*/ 208 h 208"/>
                  <a:gd name="T10" fmla="*/ 208 w 208"/>
                  <a:gd name="T11" fmla="*/ 7 h 208"/>
                  <a:gd name="T12" fmla="*/ 192 w 208"/>
                  <a:gd name="T13" fmla="*/ 15 h 208"/>
                  <a:gd name="T14" fmla="*/ 203 w 208"/>
                  <a:gd name="T15" fmla="*/ 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8" h="208">
                    <a:moveTo>
                      <a:pt x="203" y="1"/>
                    </a:moveTo>
                    <a:cubicBezTo>
                      <a:pt x="202" y="0"/>
                      <a:pt x="201" y="0"/>
                      <a:pt x="199" y="0"/>
                    </a:cubicBezTo>
                    <a:cubicBezTo>
                      <a:pt x="0" y="199"/>
                      <a:pt x="0" y="199"/>
                      <a:pt x="0" y="199"/>
                    </a:cubicBezTo>
                    <a:cubicBezTo>
                      <a:pt x="4" y="200"/>
                      <a:pt x="7" y="201"/>
                      <a:pt x="10" y="201"/>
                    </a:cubicBezTo>
                    <a:cubicBezTo>
                      <a:pt x="9" y="204"/>
                      <a:pt x="8" y="206"/>
                      <a:pt x="7" y="208"/>
                    </a:cubicBezTo>
                    <a:cubicBezTo>
                      <a:pt x="208" y="7"/>
                      <a:pt x="208" y="7"/>
                      <a:pt x="208" y="7"/>
                    </a:cubicBezTo>
                    <a:cubicBezTo>
                      <a:pt x="202" y="11"/>
                      <a:pt x="196" y="15"/>
                      <a:pt x="192" y="15"/>
                    </a:cubicBezTo>
                    <a:cubicBezTo>
                      <a:pt x="190" y="15"/>
                      <a:pt x="202" y="3"/>
                      <a:pt x="203" y="1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35" name="Freeform 802"/>
              <p:cNvSpPr/>
              <p:nvPr/>
            </p:nvSpPr>
            <p:spPr bwMode="auto">
              <a:xfrm>
                <a:off x="901" y="1063"/>
                <a:ext cx="248" cy="258"/>
              </a:xfrm>
              <a:custGeom>
                <a:avLst/>
                <a:gdLst>
                  <a:gd name="T0" fmla="*/ 2 w 247"/>
                  <a:gd name="T1" fmla="*/ 243 h 256"/>
                  <a:gd name="T2" fmla="*/ 0 w 247"/>
                  <a:gd name="T3" fmla="*/ 250 h 256"/>
                  <a:gd name="T4" fmla="*/ 2 w 247"/>
                  <a:gd name="T5" fmla="*/ 256 h 256"/>
                  <a:gd name="T6" fmla="*/ 229 w 247"/>
                  <a:gd name="T7" fmla="*/ 29 h 256"/>
                  <a:gd name="T8" fmla="*/ 247 w 247"/>
                  <a:gd name="T9" fmla="*/ 7 h 256"/>
                  <a:gd name="T10" fmla="*/ 244 w 247"/>
                  <a:gd name="T11" fmla="*/ 0 h 256"/>
                  <a:gd name="T12" fmla="*/ 1 w 247"/>
                  <a:gd name="T13" fmla="*/ 242 h 256"/>
                  <a:gd name="T14" fmla="*/ 2 w 247"/>
                  <a:gd name="T15" fmla="*/ 243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7" h="256">
                    <a:moveTo>
                      <a:pt x="2" y="243"/>
                    </a:moveTo>
                    <a:cubicBezTo>
                      <a:pt x="2" y="246"/>
                      <a:pt x="0" y="247"/>
                      <a:pt x="0" y="250"/>
                    </a:cubicBezTo>
                    <a:cubicBezTo>
                      <a:pt x="0" y="252"/>
                      <a:pt x="1" y="254"/>
                      <a:pt x="2" y="256"/>
                    </a:cubicBezTo>
                    <a:cubicBezTo>
                      <a:pt x="229" y="29"/>
                      <a:pt x="229" y="29"/>
                      <a:pt x="229" y="29"/>
                    </a:cubicBezTo>
                    <a:cubicBezTo>
                      <a:pt x="234" y="23"/>
                      <a:pt x="247" y="9"/>
                      <a:pt x="247" y="7"/>
                    </a:cubicBezTo>
                    <a:cubicBezTo>
                      <a:pt x="247" y="4"/>
                      <a:pt x="246" y="1"/>
                      <a:pt x="244" y="0"/>
                    </a:cubicBezTo>
                    <a:cubicBezTo>
                      <a:pt x="1" y="242"/>
                      <a:pt x="1" y="242"/>
                      <a:pt x="1" y="242"/>
                    </a:cubicBezTo>
                    <a:cubicBezTo>
                      <a:pt x="1" y="242"/>
                      <a:pt x="2" y="243"/>
                      <a:pt x="2" y="243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36" name="Freeform 803"/>
              <p:cNvSpPr/>
              <p:nvPr/>
            </p:nvSpPr>
            <p:spPr bwMode="auto">
              <a:xfrm>
                <a:off x="909" y="1070"/>
                <a:ext cx="274" cy="270"/>
              </a:xfrm>
              <a:custGeom>
                <a:avLst/>
                <a:gdLst>
                  <a:gd name="T0" fmla="*/ 1 w 272"/>
                  <a:gd name="T1" fmla="*/ 259 h 268"/>
                  <a:gd name="T2" fmla="*/ 4 w 272"/>
                  <a:gd name="T3" fmla="*/ 268 h 268"/>
                  <a:gd name="T4" fmla="*/ 4 w 272"/>
                  <a:gd name="T5" fmla="*/ 268 h 268"/>
                  <a:gd name="T6" fmla="*/ 272 w 272"/>
                  <a:gd name="T7" fmla="*/ 0 h 268"/>
                  <a:gd name="T8" fmla="*/ 271 w 272"/>
                  <a:gd name="T9" fmla="*/ 1 h 268"/>
                  <a:gd name="T10" fmla="*/ 264 w 272"/>
                  <a:gd name="T11" fmla="*/ 0 h 268"/>
                  <a:gd name="T12" fmla="*/ 257 w 272"/>
                  <a:gd name="T13" fmla="*/ 0 h 268"/>
                  <a:gd name="T14" fmla="*/ 0 w 272"/>
                  <a:gd name="T15" fmla="*/ 257 h 268"/>
                  <a:gd name="T16" fmla="*/ 1 w 272"/>
                  <a:gd name="T17" fmla="*/ 259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2" h="268">
                    <a:moveTo>
                      <a:pt x="1" y="259"/>
                    </a:moveTo>
                    <a:cubicBezTo>
                      <a:pt x="2" y="261"/>
                      <a:pt x="3" y="267"/>
                      <a:pt x="4" y="268"/>
                    </a:cubicBezTo>
                    <a:cubicBezTo>
                      <a:pt x="4" y="268"/>
                      <a:pt x="4" y="268"/>
                      <a:pt x="4" y="268"/>
                    </a:cubicBezTo>
                    <a:cubicBezTo>
                      <a:pt x="272" y="0"/>
                      <a:pt x="272" y="0"/>
                      <a:pt x="272" y="0"/>
                    </a:cubicBezTo>
                    <a:cubicBezTo>
                      <a:pt x="271" y="1"/>
                      <a:pt x="271" y="1"/>
                      <a:pt x="271" y="1"/>
                    </a:cubicBezTo>
                    <a:cubicBezTo>
                      <a:pt x="270" y="1"/>
                      <a:pt x="264" y="0"/>
                      <a:pt x="264" y="0"/>
                    </a:cubicBezTo>
                    <a:cubicBezTo>
                      <a:pt x="264" y="0"/>
                      <a:pt x="261" y="0"/>
                      <a:pt x="257" y="0"/>
                    </a:cubicBezTo>
                    <a:cubicBezTo>
                      <a:pt x="0" y="257"/>
                      <a:pt x="0" y="257"/>
                      <a:pt x="0" y="257"/>
                    </a:cubicBezTo>
                    <a:cubicBezTo>
                      <a:pt x="1" y="257"/>
                      <a:pt x="1" y="258"/>
                      <a:pt x="1" y="259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37" name="Freeform 804"/>
              <p:cNvSpPr/>
              <p:nvPr/>
            </p:nvSpPr>
            <p:spPr bwMode="auto">
              <a:xfrm>
                <a:off x="920" y="1062"/>
                <a:ext cx="298" cy="296"/>
              </a:xfrm>
              <a:custGeom>
                <a:avLst/>
                <a:gdLst>
                  <a:gd name="T0" fmla="*/ 4 w 296"/>
                  <a:gd name="T1" fmla="*/ 294 h 294"/>
                  <a:gd name="T2" fmla="*/ 296 w 296"/>
                  <a:gd name="T3" fmla="*/ 2 h 294"/>
                  <a:gd name="T4" fmla="*/ 289 w 296"/>
                  <a:gd name="T5" fmla="*/ 0 h 294"/>
                  <a:gd name="T6" fmla="*/ 283 w 296"/>
                  <a:gd name="T7" fmla="*/ 3 h 294"/>
                  <a:gd name="T8" fmla="*/ 280 w 296"/>
                  <a:gd name="T9" fmla="*/ 3 h 294"/>
                  <a:gd name="T10" fmla="*/ 0 w 296"/>
                  <a:gd name="T11" fmla="*/ 284 h 294"/>
                  <a:gd name="T12" fmla="*/ 4 w 296"/>
                  <a:gd name="T13" fmla="*/ 294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6" h="294">
                    <a:moveTo>
                      <a:pt x="4" y="294"/>
                    </a:moveTo>
                    <a:cubicBezTo>
                      <a:pt x="296" y="2"/>
                      <a:pt x="296" y="2"/>
                      <a:pt x="296" y="2"/>
                    </a:cubicBezTo>
                    <a:cubicBezTo>
                      <a:pt x="293" y="1"/>
                      <a:pt x="290" y="0"/>
                      <a:pt x="289" y="0"/>
                    </a:cubicBezTo>
                    <a:cubicBezTo>
                      <a:pt x="286" y="0"/>
                      <a:pt x="284" y="0"/>
                      <a:pt x="283" y="3"/>
                    </a:cubicBezTo>
                    <a:cubicBezTo>
                      <a:pt x="280" y="3"/>
                      <a:pt x="280" y="3"/>
                      <a:pt x="280" y="3"/>
                    </a:cubicBezTo>
                    <a:cubicBezTo>
                      <a:pt x="0" y="284"/>
                      <a:pt x="0" y="284"/>
                      <a:pt x="0" y="284"/>
                    </a:cubicBezTo>
                    <a:cubicBezTo>
                      <a:pt x="0" y="287"/>
                      <a:pt x="2" y="290"/>
                      <a:pt x="4" y="294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38" name="Freeform 805"/>
              <p:cNvSpPr/>
              <p:nvPr/>
            </p:nvSpPr>
            <p:spPr bwMode="auto">
              <a:xfrm>
                <a:off x="930" y="1138"/>
                <a:ext cx="242" cy="237"/>
              </a:xfrm>
              <a:custGeom>
                <a:avLst/>
                <a:gdLst>
                  <a:gd name="T0" fmla="*/ 227 w 241"/>
                  <a:gd name="T1" fmla="*/ 0 h 236"/>
                  <a:gd name="T2" fmla="*/ 0 w 241"/>
                  <a:gd name="T3" fmla="*/ 227 h 236"/>
                  <a:gd name="T4" fmla="*/ 5 w 241"/>
                  <a:gd name="T5" fmla="*/ 232 h 236"/>
                  <a:gd name="T6" fmla="*/ 6 w 241"/>
                  <a:gd name="T7" fmla="*/ 236 h 236"/>
                  <a:gd name="T8" fmla="*/ 241 w 241"/>
                  <a:gd name="T9" fmla="*/ 1 h 236"/>
                  <a:gd name="T10" fmla="*/ 234 w 241"/>
                  <a:gd name="T11" fmla="*/ 0 h 236"/>
                  <a:gd name="T12" fmla="*/ 227 w 241"/>
                  <a:gd name="T13" fmla="*/ 0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1" h="236">
                    <a:moveTo>
                      <a:pt x="227" y="0"/>
                    </a:moveTo>
                    <a:cubicBezTo>
                      <a:pt x="0" y="227"/>
                      <a:pt x="0" y="227"/>
                      <a:pt x="0" y="227"/>
                    </a:cubicBezTo>
                    <a:cubicBezTo>
                      <a:pt x="2" y="229"/>
                      <a:pt x="4" y="231"/>
                      <a:pt x="5" y="232"/>
                    </a:cubicBezTo>
                    <a:cubicBezTo>
                      <a:pt x="6" y="232"/>
                      <a:pt x="6" y="234"/>
                      <a:pt x="6" y="236"/>
                    </a:cubicBezTo>
                    <a:cubicBezTo>
                      <a:pt x="241" y="1"/>
                      <a:pt x="241" y="1"/>
                      <a:pt x="241" y="1"/>
                    </a:cubicBezTo>
                    <a:cubicBezTo>
                      <a:pt x="239" y="0"/>
                      <a:pt x="237" y="0"/>
                      <a:pt x="234" y="0"/>
                    </a:cubicBezTo>
                    <a:cubicBezTo>
                      <a:pt x="232" y="0"/>
                      <a:pt x="230" y="1"/>
                      <a:pt x="227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39" name="Freeform 806"/>
              <p:cNvSpPr/>
              <p:nvPr/>
            </p:nvSpPr>
            <p:spPr bwMode="auto">
              <a:xfrm>
                <a:off x="1166" y="1148"/>
                <a:ext cx="18" cy="12"/>
              </a:xfrm>
              <a:custGeom>
                <a:avLst/>
                <a:gdLst>
                  <a:gd name="T0" fmla="*/ 17 w 17"/>
                  <a:gd name="T1" fmla="*/ 6 h 12"/>
                  <a:gd name="T2" fmla="*/ 11 w 17"/>
                  <a:gd name="T3" fmla="*/ 0 h 12"/>
                  <a:gd name="T4" fmla="*/ 0 w 17"/>
                  <a:gd name="T5" fmla="*/ 11 h 12"/>
                  <a:gd name="T6" fmla="*/ 17 w 17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12">
                    <a:moveTo>
                      <a:pt x="17" y="6"/>
                    </a:moveTo>
                    <a:cubicBezTo>
                      <a:pt x="17" y="3"/>
                      <a:pt x="14" y="1"/>
                      <a:pt x="11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7" y="11"/>
                      <a:pt x="17" y="12"/>
                      <a:pt x="17" y="6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40" name="Freeform 807"/>
              <p:cNvSpPr/>
              <p:nvPr/>
            </p:nvSpPr>
            <p:spPr bwMode="auto">
              <a:xfrm>
                <a:off x="945" y="1166"/>
                <a:ext cx="223" cy="218"/>
              </a:xfrm>
              <a:custGeom>
                <a:avLst/>
                <a:gdLst>
                  <a:gd name="T0" fmla="*/ 213 w 222"/>
                  <a:gd name="T1" fmla="*/ 0 h 217"/>
                  <a:gd name="T2" fmla="*/ 0 w 222"/>
                  <a:gd name="T3" fmla="*/ 213 h 217"/>
                  <a:gd name="T4" fmla="*/ 2 w 222"/>
                  <a:gd name="T5" fmla="*/ 217 h 217"/>
                  <a:gd name="T6" fmla="*/ 13 w 222"/>
                  <a:gd name="T7" fmla="*/ 214 h 217"/>
                  <a:gd name="T8" fmla="*/ 14 w 222"/>
                  <a:gd name="T9" fmla="*/ 214 h 217"/>
                  <a:gd name="T10" fmla="*/ 57 w 222"/>
                  <a:gd name="T11" fmla="*/ 171 h 217"/>
                  <a:gd name="T12" fmla="*/ 58 w 222"/>
                  <a:gd name="T13" fmla="*/ 170 h 217"/>
                  <a:gd name="T14" fmla="*/ 57 w 222"/>
                  <a:gd name="T15" fmla="*/ 167 h 217"/>
                  <a:gd name="T16" fmla="*/ 69 w 222"/>
                  <a:gd name="T17" fmla="*/ 159 h 217"/>
                  <a:gd name="T18" fmla="*/ 222 w 222"/>
                  <a:gd name="T19" fmla="*/ 6 h 217"/>
                  <a:gd name="T20" fmla="*/ 221 w 222"/>
                  <a:gd name="T21" fmla="*/ 1 h 217"/>
                  <a:gd name="T22" fmla="*/ 213 w 222"/>
                  <a:gd name="T23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2" h="217">
                    <a:moveTo>
                      <a:pt x="213" y="0"/>
                    </a:moveTo>
                    <a:cubicBezTo>
                      <a:pt x="0" y="213"/>
                      <a:pt x="0" y="213"/>
                      <a:pt x="0" y="213"/>
                    </a:cubicBezTo>
                    <a:cubicBezTo>
                      <a:pt x="0" y="214"/>
                      <a:pt x="1" y="215"/>
                      <a:pt x="2" y="217"/>
                    </a:cubicBezTo>
                    <a:cubicBezTo>
                      <a:pt x="5" y="217"/>
                      <a:pt x="9" y="214"/>
                      <a:pt x="13" y="214"/>
                    </a:cubicBezTo>
                    <a:cubicBezTo>
                      <a:pt x="14" y="214"/>
                      <a:pt x="14" y="214"/>
                      <a:pt x="14" y="214"/>
                    </a:cubicBezTo>
                    <a:cubicBezTo>
                      <a:pt x="57" y="171"/>
                      <a:pt x="57" y="171"/>
                      <a:pt x="57" y="171"/>
                    </a:cubicBezTo>
                    <a:cubicBezTo>
                      <a:pt x="57" y="171"/>
                      <a:pt x="57" y="170"/>
                      <a:pt x="58" y="170"/>
                    </a:cubicBezTo>
                    <a:cubicBezTo>
                      <a:pt x="58" y="169"/>
                      <a:pt x="57" y="168"/>
                      <a:pt x="57" y="167"/>
                    </a:cubicBezTo>
                    <a:cubicBezTo>
                      <a:pt x="57" y="162"/>
                      <a:pt x="63" y="160"/>
                      <a:pt x="69" y="159"/>
                    </a:cubicBezTo>
                    <a:cubicBezTo>
                      <a:pt x="222" y="6"/>
                      <a:pt x="222" y="6"/>
                      <a:pt x="222" y="6"/>
                    </a:cubicBezTo>
                    <a:cubicBezTo>
                      <a:pt x="222" y="4"/>
                      <a:pt x="221" y="3"/>
                      <a:pt x="221" y="1"/>
                    </a:cubicBezTo>
                    <a:cubicBezTo>
                      <a:pt x="219" y="1"/>
                      <a:pt x="215" y="1"/>
                      <a:pt x="213" y="0"/>
                    </a:cubicBezTo>
                    <a:close/>
                  </a:path>
                </a:pathLst>
              </a:custGeom>
              <a:solidFill>
                <a:srgbClr val="98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sp>
          <p:nvSpPr>
            <p:cNvPr id="12" name="Freeform 809"/>
            <p:cNvSpPr/>
            <p:nvPr/>
          </p:nvSpPr>
          <p:spPr bwMode="auto">
            <a:xfrm>
              <a:off x="1854200" y="1878013"/>
              <a:ext cx="6350" cy="3175"/>
            </a:xfrm>
            <a:custGeom>
              <a:avLst/>
              <a:gdLst>
                <a:gd name="T0" fmla="*/ 4 w 4"/>
                <a:gd name="T1" fmla="*/ 2 h 2"/>
                <a:gd name="T2" fmla="*/ 3 w 4"/>
                <a:gd name="T3" fmla="*/ 0 h 2"/>
                <a:gd name="T4" fmla="*/ 0 w 4"/>
                <a:gd name="T5" fmla="*/ 2 h 2"/>
                <a:gd name="T6" fmla="*/ 4 w 4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">
                  <a:moveTo>
                    <a:pt x="4" y="2"/>
                  </a:moveTo>
                  <a:cubicBezTo>
                    <a:pt x="3" y="2"/>
                    <a:pt x="3" y="1"/>
                    <a:pt x="3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2" y="2"/>
                    <a:pt x="4" y="2"/>
                  </a:cubicBez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3" name="Freeform 810"/>
            <p:cNvSpPr/>
            <p:nvPr/>
          </p:nvSpPr>
          <p:spPr bwMode="auto">
            <a:xfrm>
              <a:off x="1812925" y="1890713"/>
              <a:ext cx="50800" cy="41275"/>
            </a:xfrm>
            <a:custGeom>
              <a:avLst/>
              <a:gdLst>
                <a:gd name="T0" fmla="*/ 21 w 32"/>
                <a:gd name="T1" fmla="*/ 0 h 26"/>
                <a:gd name="T2" fmla="*/ 0 w 32"/>
                <a:gd name="T3" fmla="*/ 21 h 26"/>
                <a:gd name="T4" fmla="*/ 7 w 32"/>
                <a:gd name="T5" fmla="*/ 26 h 26"/>
                <a:gd name="T6" fmla="*/ 14 w 32"/>
                <a:gd name="T7" fmla="*/ 22 h 26"/>
                <a:gd name="T8" fmla="*/ 21 w 32"/>
                <a:gd name="T9" fmla="*/ 15 h 26"/>
                <a:gd name="T10" fmla="*/ 19 w 32"/>
                <a:gd name="T11" fmla="*/ 11 h 26"/>
                <a:gd name="T12" fmla="*/ 27 w 32"/>
                <a:gd name="T13" fmla="*/ 8 h 26"/>
                <a:gd name="T14" fmla="*/ 31 w 32"/>
                <a:gd name="T15" fmla="*/ 5 h 26"/>
                <a:gd name="T16" fmla="*/ 32 w 32"/>
                <a:gd name="T17" fmla="*/ 4 h 26"/>
                <a:gd name="T18" fmla="*/ 21 w 32"/>
                <a:gd name="T1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26">
                  <a:moveTo>
                    <a:pt x="21" y="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2" y="23"/>
                    <a:pt x="4" y="24"/>
                    <a:pt x="7" y="26"/>
                  </a:cubicBezTo>
                  <a:cubicBezTo>
                    <a:pt x="8" y="23"/>
                    <a:pt x="11" y="22"/>
                    <a:pt x="14" y="2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14"/>
                    <a:pt x="19" y="13"/>
                    <a:pt x="19" y="11"/>
                  </a:cubicBezTo>
                  <a:cubicBezTo>
                    <a:pt x="22" y="11"/>
                    <a:pt x="25" y="10"/>
                    <a:pt x="27" y="8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4"/>
                    <a:pt x="32" y="4"/>
                    <a:pt x="32" y="4"/>
                  </a:cubicBezTo>
                  <a:cubicBezTo>
                    <a:pt x="29" y="3"/>
                    <a:pt x="23" y="3"/>
                    <a:pt x="21" y="0"/>
                  </a:cubicBez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4" name="Freeform 811"/>
            <p:cNvSpPr/>
            <p:nvPr/>
          </p:nvSpPr>
          <p:spPr bwMode="auto">
            <a:xfrm>
              <a:off x="1800225" y="1927225"/>
              <a:ext cx="25400" cy="22225"/>
            </a:xfrm>
            <a:custGeom>
              <a:avLst/>
              <a:gdLst>
                <a:gd name="T0" fmla="*/ 0 w 16"/>
                <a:gd name="T1" fmla="*/ 6 h 14"/>
                <a:gd name="T2" fmla="*/ 7 w 16"/>
                <a:gd name="T3" fmla="*/ 14 h 14"/>
                <a:gd name="T4" fmla="*/ 16 w 16"/>
                <a:gd name="T5" fmla="*/ 5 h 14"/>
                <a:gd name="T6" fmla="*/ 5 w 16"/>
                <a:gd name="T7" fmla="*/ 0 h 14"/>
                <a:gd name="T8" fmla="*/ 0 w 16"/>
                <a:gd name="T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4">
                  <a:moveTo>
                    <a:pt x="0" y="6"/>
                  </a:moveTo>
                  <a:cubicBezTo>
                    <a:pt x="1" y="9"/>
                    <a:pt x="4" y="12"/>
                    <a:pt x="7" y="14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3" y="3"/>
                    <a:pt x="9" y="3"/>
                    <a:pt x="5" y="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5" name="Freeform 812"/>
            <p:cNvSpPr/>
            <p:nvPr/>
          </p:nvSpPr>
          <p:spPr bwMode="auto">
            <a:xfrm>
              <a:off x="1639888" y="1941513"/>
              <a:ext cx="168275" cy="157162"/>
            </a:xfrm>
            <a:custGeom>
              <a:avLst/>
              <a:gdLst>
                <a:gd name="T0" fmla="*/ 97 w 106"/>
                <a:gd name="T1" fmla="*/ 0 h 98"/>
                <a:gd name="T2" fmla="*/ 0 w 106"/>
                <a:gd name="T3" fmla="*/ 98 h 98"/>
                <a:gd name="T4" fmla="*/ 1 w 106"/>
                <a:gd name="T5" fmla="*/ 98 h 98"/>
                <a:gd name="T6" fmla="*/ 21 w 106"/>
                <a:gd name="T7" fmla="*/ 89 h 98"/>
                <a:gd name="T8" fmla="*/ 31 w 106"/>
                <a:gd name="T9" fmla="*/ 75 h 98"/>
                <a:gd name="T10" fmla="*/ 38 w 106"/>
                <a:gd name="T11" fmla="*/ 69 h 98"/>
                <a:gd name="T12" fmla="*/ 44 w 106"/>
                <a:gd name="T13" fmla="*/ 64 h 98"/>
                <a:gd name="T14" fmla="*/ 49 w 106"/>
                <a:gd name="T15" fmla="*/ 64 h 98"/>
                <a:gd name="T16" fmla="*/ 91 w 106"/>
                <a:gd name="T17" fmla="*/ 22 h 98"/>
                <a:gd name="T18" fmla="*/ 90 w 106"/>
                <a:gd name="T19" fmla="*/ 19 h 98"/>
                <a:gd name="T20" fmla="*/ 93 w 106"/>
                <a:gd name="T21" fmla="*/ 19 h 98"/>
                <a:gd name="T22" fmla="*/ 106 w 106"/>
                <a:gd name="T23" fmla="*/ 7 h 98"/>
                <a:gd name="T24" fmla="*/ 97 w 106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98">
                  <a:moveTo>
                    <a:pt x="97" y="0"/>
                  </a:moveTo>
                  <a:cubicBezTo>
                    <a:pt x="0" y="98"/>
                    <a:pt x="0" y="98"/>
                    <a:pt x="0" y="98"/>
                  </a:cubicBezTo>
                  <a:cubicBezTo>
                    <a:pt x="1" y="98"/>
                    <a:pt x="1" y="98"/>
                    <a:pt x="1" y="98"/>
                  </a:cubicBezTo>
                  <a:cubicBezTo>
                    <a:pt x="6" y="95"/>
                    <a:pt x="16" y="94"/>
                    <a:pt x="21" y="89"/>
                  </a:cubicBezTo>
                  <a:cubicBezTo>
                    <a:pt x="26" y="85"/>
                    <a:pt x="26" y="79"/>
                    <a:pt x="31" y="75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8" y="67"/>
                    <a:pt x="41" y="66"/>
                    <a:pt x="44" y="64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91" y="22"/>
                    <a:pt x="91" y="22"/>
                    <a:pt x="91" y="22"/>
                  </a:cubicBezTo>
                  <a:cubicBezTo>
                    <a:pt x="90" y="21"/>
                    <a:pt x="90" y="20"/>
                    <a:pt x="90" y="19"/>
                  </a:cubicBezTo>
                  <a:cubicBezTo>
                    <a:pt x="91" y="20"/>
                    <a:pt x="92" y="20"/>
                    <a:pt x="93" y="19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103" y="5"/>
                    <a:pt x="100" y="3"/>
                    <a:pt x="97" y="0"/>
                  </a:cubicBez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6" name="Freeform 813"/>
            <p:cNvSpPr/>
            <p:nvPr/>
          </p:nvSpPr>
          <p:spPr bwMode="auto">
            <a:xfrm>
              <a:off x="1533525" y="2163763"/>
              <a:ext cx="39688" cy="47625"/>
            </a:xfrm>
            <a:custGeom>
              <a:avLst/>
              <a:gdLst>
                <a:gd name="T0" fmla="*/ 6 w 25"/>
                <a:gd name="T1" fmla="*/ 30 h 30"/>
                <a:gd name="T2" fmla="*/ 11 w 25"/>
                <a:gd name="T3" fmla="*/ 28 h 30"/>
                <a:gd name="T4" fmla="*/ 11 w 25"/>
                <a:gd name="T5" fmla="*/ 29 h 30"/>
                <a:gd name="T6" fmla="*/ 21 w 25"/>
                <a:gd name="T7" fmla="*/ 18 h 30"/>
                <a:gd name="T8" fmla="*/ 25 w 25"/>
                <a:gd name="T9" fmla="*/ 13 h 30"/>
                <a:gd name="T10" fmla="*/ 25 w 25"/>
                <a:gd name="T11" fmla="*/ 0 h 30"/>
                <a:gd name="T12" fmla="*/ 0 w 25"/>
                <a:gd name="T13" fmla="*/ 25 h 30"/>
                <a:gd name="T14" fmla="*/ 6 w 25"/>
                <a:gd name="T1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0">
                  <a:moveTo>
                    <a:pt x="6" y="30"/>
                  </a:moveTo>
                  <a:cubicBezTo>
                    <a:pt x="7" y="30"/>
                    <a:pt x="8" y="28"/>
                    <a:pt x="11" y="28"/>
                  </a:cubicBezTo>
                  <a:cubicBezTo>
                    <a:pt x="11" y="28"/>
                    <a:pt x="11" y="28"/>
                    <a:pt x="11" y="29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2" y="16"/>
                    <a:pt x="23" y="14"/>
                    <a:pt x="25" y="13"/>
                  </a:cubicBezTo>
                  <a:cubicBezTo>
                    <a:pt x="24" y="11"/>
                    <a:pt x="25" y="5"/>
                    <a:pt x="25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8"/>
                    <a:pt x="3" y="30"/>
                    <a:pt x="6" y="30"/>
                  </a:cubicBez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7" name="Freeform 814"/>
            <p:cNvSpPr/>
            <p:nvPr/>
          </p:nvSpPr>
          <p:spPr bwMode="auto">
            <a:xfrm>
              <a:off x="1803400" y="1962150"/>
              <a:ext cx="28575" cy="31750"/>
            </a:xfrm>
            <a:custGeom>
              <a:avLst/>
              <a:gdLst>
                <a:gd name="T0" fmla="*/ 7 w 18"/>
                <a:gd name="T1" fmla="*/ 19 h 19"/>
                <a:gd name="T2" fmla="*/ 18 w 18"/>
                <a:gd name="T3" fmla="*/ 8 h 19"/>
                <a:gd name="T4" fmla="*/ 11 w 18"/>
                <a:gd name="T5" fmla="*/ 0 h 19"/>
                <a:gd name="T6" fmla="*/ 0 w 18"/>
                <a:gd name="T7" fmla="*/ 11 h 19"/>
                <a:gd name="T8" fmla="*/ 7 w 18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9">
                  <a:moveTo>
                    <a:pt x="7" y="19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6" y="5"/>
                    <a:pt x="14" y="2"/>
                    <a:pt x="11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2" y="14"/>
                    <a:pt x="3" y="17"/>
                    <a:pt x="7" y="19"/>
                  </a:cubicBez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8" name="Freeform 815"/>
            <p:cNvSpPr/>
            <p:nvPr/>
          </p:nvSpPr>
          <p:spPr bwMode="auto">
            <a:xfrm>
              <a:off x="1744663" y="1998663"/>
              <a:ext cx="60325" cy="41275"/>
            </a:xfrm>
            <a:custGeom>
              <a:avLst/>
              <a:gdLst>
                <a:gd name="T0" fmla="*/ 0 w 38"/>
                <a:gd name="T1" fmla="*/ 26 h 26"/>
                <a:gd name="T2" fmla="*/ 18 w 38"/>
                <a:gd name="T3" fmla="*/ 23 h 26"/>
                <a:gd name="T4" fmla="*/ 38 w 38"/>
                <a:gd name="T5" fmla="*/ 2 h 26"/>
                <a:gd name="T6" fmla="*/ 26 w 38"/>
                <a:gd name="T7" fmla="*/ 0 h 26"/>
                <a:gd name="T8" fmla="*/ 0 w 38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6">
                  <a:moveTo>
                    <a:pt x="0" y="26"/>
                  </a:moveTo>
                  <a:cubicBezTo>
                    <a:pt x="6" y="24"/>
                    <a:pt x="12" y="24"/>
                    <a:pt x="18" y="23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4" y="2"/>
                    <a:pt x="29" y="1"/>
                    <a:pt x="26" y="0"/>
                  </a:cubicBezTo>
                  <a:lnTo>
                    <a:pt x="0" y="26"/>
                  </a:ln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9" name="Freeform 816"/>
            <p:cNvSpPr/>
            <p:nvPr/>
          </p:nvSpPr>
          <p:spPr bwMode="auto">
            <a:xfrm>
              <a:off x="1824038" y="2005013"/>
              <a:ext cx="1588" cy="1587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0" name="Freeform 817"/>
            <p:cNvSpPr/>
            <p:nvPr/>
          </p:nvSpPr>
          <p:spPr bwMode="auto">
            <a:xfrm>
              <a:off x="1414463" y="2000250"/>
              <a:ext cx="20638" cy="20637"/>
            </a:xfrm>
            <a:custGeom>
              <a:avLst/>
              <a:gdLst>
                <a:gd name="T0" fmla="*/ 0 w 13"/>
                <a:gd name="T1" fmla="*/ 5 h 13"/>
                <a:gd name="T2" fmla="*/ 3 w 13"/>
                <a:gd name="T3" fmla="*/ 13 h 13"/>
                <a:gd name="T4" fmla="*/ 13 w 13"/>
                <a:gd name="T5" fmla="*/ 2 h 13"/>
                <a:gd name="T6" fmla="*/ 6 w 13"/>
                <a:gd name="T7" fmla="*/ 0 h 13"/>
                <a:gd name="T8" fmla="*/ 0 w 13"/>
                <a:gd name="T9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0" y="5"/>
                  </a:moveTo>
                  <a:cubicBezTo>
                    <a:pt x="0" y="7"/>
                    <a:pt x="1" y="10"/>
                    <a:pt x="3" y="1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1" y="1"/>
                    <a:pt x="9" y="0"/>
                    <a:pt x="6" y="0"/>
                  </a:cubicBezTo>
                  <a:cubicBezTo>
                    <a:pt x="4" y="0"/>
                    <a:pt x="0" y="1"/>
                    <a:pt x="0" y="5"/>
                  </a:cubicBez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1" name="Freeform 818"/>
            <p:cNvSpPr/>
            <p:nvPr/>
          </p:nvSpPr>
          <p:spPr bwMode="auto">
            <a:xfrm>
              <a:off x="1438275" y="2014538"/>
              <a:ext cx="12700" cy="7937"/>
            </a:xfrm>
            <a:custGeom>
              <a:avLst/>
              <a:gdLst>
                <a:gd name="T0" fmla="*/ 8 w 8"/>
                <a:gd name="T1" fmla="*/ 0 h 5"/>
                <a:gd name="T2" fmla="*/ 6 w 8"/>
                <a:gd name="T3" fmla="*/ 0 h 5"/>
                <a:gd name="T4" fmla="*/ 0 w 8"/>
                <a:gd name="T5" fmla="*/ 5 h 5"/>
                <a:gd name="T6" fmla="*/ 8 w 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5">
                  <a:moveTo>
                    <a:pt x="8" y="0"/>
                  </a:moveTo>
                  <a:cubicBezTo>
                    <a:pt x="7" y="0"/>
                    <a:pt x="6" y="0"/>
                    <a:pt x="6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4" y="5"/>
                    <a:pt x="7" y="4"/>
                    <a:pt x="8" y="0"/>
                  </a:cubicBez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2" name="Freeform 819"/>
            <p:cNvSpPr/>
            <p:nvPr/>
          </p:nvSpPr>
          <p:spPr bwMode="auto">
            <a:xfrm>
              <a:off x="1360488" y="2382838"/>
              <a:ext cx="49213" cy="50800"/>
            </a:xfrm>
            <a:custGeom>
              <a:avLst/>
              <a:gdLst>
                <a:gd name="T0" fmla="*/ 6 w 30"/>
                <a:gd name="T1" fmla="*/ 24 h 32"/>
                <a:gd name="T2" fmla="*/ 0 w 30"/>
                <a:gd name="T3" fmla="*/ 29 h 32"/>
                <a:gd name="T4" fmla="*/ 2 w 30"/>
                <a:gd name="T5" fmla="*/ 32 h 32"/>
                <a:gd name="T6" fmla="*/ 10 w 30"/>
                <a:gd name="T7" fmla="*/ 30 h 32"/>
                <a:gd name="T8" fmla="*/ 30 w 30"/>
                <a:gd name="T9" fmla="*/ 11 h 32"/>
                <a:gd name="T10" fmla="*/ 30 w 30"/>
                <a:gd name="T11" fmla="*/ 9 h 32"/>
                <a:gd name="T12" fmla="*/ 30 w 30"/>
                <a:gd name="T13" fmla="*/ 8 h 32"/>
                <a:gd name="T14" fmla="*/ 26 w 30"/>
                <a:gd name="T15" fmla="*/ 7 h 32"/>
                <a:gd name="T16" fmla="*/ 22 w 30"/>
                <a:gd name="T17" fmla="*/ 9 h 32"/>
                <a:gd name="T18" fmla="*/ 22 w 30"/>
                <a:gd name="T19" fmla="*/ 6 h 32"/>
                <a:gd name="T20" fmla="*/ 26 w 30"/>
                <a:gd name="T21" fmla="*/ 0 h 32"/>
                <a:gd name="T22" fmla="*/ 4 w 30"/>
                <a:gd name="T23" fmla="*/ 21 h 32"/>
                <a:gd name="T24" fmla="*/ 6 w 30"/>
                <a:gd name="T25" fmla="*/ 22 h 32"/>
                <a:gd name="T26" fmla="*/ 6 w 30"/>
                <a:gd name="T27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32">
                  <a:moveTo>
                    <a:pt x="6" y="24"/>
                  </a:moveTo>
                  <a:cubicBezTo>
                    <a:pt x="6" y="24"/>
                    <a:pt x="0" y="28"/>
                    <a:pt x="0" y="29"/>
                  </a:cubicBezTo>
                  <a:cubicBezTo>
                    <a:pt x="0" y="30"/>
                    <a:pt x="1" y="32"/>
                    <a:pt x="2" y="32"/>
                  </a:cubicBezTo>
                  <a:cubicBezTo>
                    <a:pt x="5" y="32"/>
                    <a:pt x="7" y="30"/>
                    <a:pt x="10" y="30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9" y="7"/>
                    <a:pt x="27" y="7"/>
                    <a:pt x="26" y="7"/>
                  </a:cubicBezTo>
                  <a:cubicBezTo>
                    <a:pt x="24" y="7"/>
                    <a:pt x="24" y="8"/>
                    <a:pt x="22" y="9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4"/>
                    <a:pt x="24" y="2"/>
                    <a:pt x="26" y="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2"/>
                    <a:pt x="6" y="22"/>
                    <a:pt x="6" y="22"/>
                  </a:cubicBezTo>
                  <a:lnTo>
                    <a:pt x="6" y="24"/>
                  </a:ln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3" name="Freeform 820"/>
            <p:cNvSpPr/>
            <p:nvPr/>
          </p:nvSpPr>
          <p:spPr bwMode="auto">
            <a:xfrm>
              <a:off x="1398588" y="2401888"/>
              <a:ext cx="36513" cy="39687"/>
            </a:xfrm>
            <a:custGeom>
              <a:avLst/>
              <a:gdLst>
                <a:gd name="T0" fmla="*/ 23 w 23"/>
                <a:gd name="T1" fmla="*/ 8 h 25"/>
                <a:gd name="T2" fmla="*/ 20 w 23"/>
                <a:gd name="T3" fmla="*/ 9 h 25"/>
                <a:gd name="T4" fmla="*/ 20 w 23"/>
                <a:gd name="T5" fmla="*/ 0 h 25"/>
                <a:gd name="T6" fmla="*/ 18 w 23"/>
                <a:gd name="T7" fmla="*/ 1 h 25"/>
                <a:gd name="T8" fmla="*/ 0 w 23"/>
                <a:gd name="T9" fmla="*/ 19 h 25"/>
                <a:gd name="T10" fmla="*/ 1 w 23"/>
                <a:gd name="T11" fmla="*/ 19 h 25"/>
                <a:gd name="T12" fmla="*/ 9 w 23"/>
                <a:gd name="T13" fmla="*/ 20 h 25"/>
                <a:gd name="T14" fmla="*/ 6 w 23"/>
                <a:gd name="T15" fmla="*/ 25 h 25"/>
                <a:gd name="T16" fmla="*/ 8 w 23"/>
                <a:gd name="T17" fmla="*/ 25 h 25"/>
                <a:gd name="T18" fmla="*/ 8 w 23"/>
                <a:gd name="T19" fmla="*/ 25 h 25"/>
                <a:gd name="T20" fmla="*/ 14 w 23"/>
                <a:gd name="T21" fmla="*/ 19 h 25"/>
                <a:gd name="T22" fmla="*/ 16 w 23"/>
                <a:gd name="T23" fmla="*/ 17 h 25"/>
                <a:gd name="T24" fmla="*/ 16 w 23"/>
                <a:gd name="T25" fmla="*/ 18 h 25"/>
                <a:gd name="T26" fmla="*/ 20 w 23"/>
                <a:gd name="T27" fmla="*/ 13 h 25"/>
                <a:gd name="T28" fmla="*/ 20 w 23"/>
                <a:gd name="T29" fmla="*/ 13 h 25"/>
                <a:gd name="T30" fmla="*/ 23 w 23"/>
                <a:gd name="T31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" h="25">
                  <a:moveTo>
                    <a:pt x="23" y="8"/>
                  </a:moveTo>
                  <a:cubicBezTo>
                    <a:pt x="22" y="8"/>
                    <a:pt x="20" y="9"/>
                    <a:pt x="20" y="9"/>
                  </a:cubicBezTo>
                  <a:cubicBezTo>
                    <a:pt x="20" y="5"/>
                    <a:pt x="20" y="3"/>
                    <a:pt x="20" y="0"/>
                  </a:cubicBezTo>
                  <a:cubicBezTo>
                    <a:pt x="20" y="0"/>
                    <a:pt x="19" y="1"/>
                    <a:pt x="18" y="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1" y="19"/>
                    <a:pt x="1" y="19"/>
                  </a:cubicBezTo>
                  <a:cubicBezTo>
                    <a:pt x="3" y="21"/>
                    <a:pt x="6" y="20"/>
                    <a:pt x="9" y="20"/>
                  </a:cubicBezTo>
                  <a:cubicBezTo>
                    <a:pt x="8" y="22"/>
                    <a:pt x="6" y="23"/>
                    <a:pt x="6" y="25"/>
                  </a:cubicBezTo>
                  <a:cubicBezTo>
                    <a:pt x="6" y="25"/>
                    <a:pt x="7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19"/>
                    <a:pt x="15" y="18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2"/>
                    <a:pt x="23" y="11"/>
                    <a:pt x="23" y="8"/>
                  </a:cubicBez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4" name="Freeform 821"/>
            <p:cNvSpPr/>
            <p:nvPr/>
          </p:nvSpPr>
          <p:spPr bwMode="auto">
            <a:xfrm>
              <a:off x="1431925" y="2433638"/>
              <a:ext cx="11113" cy="12700"/>
            </a:xfrm>
            <a:custGeom>
              <a:avLst/>
              <a:gdLst>
                <a:gd name="T0" fmla="*/ 2 w 7"/>
                <a:gd name="T1" fmla="*/ 8 h 8"/>
                <a:gd name="T2" fmla="*/ 7 w 7"/>
                <a:gd name="T3" fmla="*/ 1 h 8"/>
                <a:gd name="T4" fmla="*/ 6 w 7"/>
                <a:gd name="T5" fmla="*/ 0 h 8"/>
                <a:gd name="T6" fmla="*/ 0 w 7"/>
                <a:gd name="T7" fmla="*/ 7 h 8"/>
                <a:gd name="T8" fmla="*/ 2 w 7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8">
                  <a:moveTo>
                    <a:pt x="2" y="8"/>
                  </a:moveTo>
                  <a:cubicBezTo>
                    <a:pt x="5" y="8"/>
                    <a:pt x="7" y="5"/>
                    <a:pt x="7" y="1"/>
                  </a:cubicBezTo>
                  <a:cubicBezTo>
                    <a:pt x="7" y="1"/>
                    <a:pt x="6" y="1"/>
                    <a:pt x="6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1" y="8"/>
                    <a:pt x="2" y="8"/>
                  </a:cubicBez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5" name="Freeform 822"/>
            <p:cNvSpPr/>
            <p:nvPr/>
          </p:nvSpPr>
          <p:spPr bwMode="auto">
            <a:xfrm>
              <a:off x="1071563" y="2341563"/>
              <a:ext cx="14288" cy="9525"/>
            </a:xfrm>
            <a:custGeom>
              <a:avLst/>
              <a:gdLst>
                <a:gd name="T0" fmla="*/ 0 w 9"/>
                <a:gd name="T1" fmla="*/ 3 h 6"/>
                <a:gd name="T2" fmla="*/ 8 w 9"/>
                <a:gd name="T3" fmla="*/ 6 h 6"/>
                <a:gd name="T4" fmla="*/ 9 w 9"/>
                <a:gd name="T5" fmla="*/ 6 h 6"/>
                <a:gd name="T6" fmla="*/ 0 w 9"/>
                <a:gd name="T7" fmla="*/ 0 h 6"/>
                <a:gd name="T8" fmla="*/ 0 w 9"/>
                <a:gd name="T9" fmla="*/ 1 h 6"/>
                <a:gd name="T10" fmla="*/ 0 w 9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6">
                  <a:moveTo>
                    <a:pt x="0" y="3"/>
                  </a:moveTo>
                  <a:cubicBezTo>
                    <a:pt x="2" y="4"/>
                    <a:pt x="5" y="6"/>
                    <a:pt x="8" y="6"/>
                  </a:cubicBezTo>
                  <a:cubicBezTo>
                    <a:pt x="8" y="6"/>
                    <a:pt x="9" y="6"/>
                    <a:pt x="9" y="6"/>
                  </a:cubicBezTo>
                  <a:cubicBezTo>
                    <a:pt x="9" y="1"/>
                    <a:pt x="5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6" name="Freeform 823"/>
            <p:cNvSpPr/>
            <p:nvPr/>
          </p:nvSpPr>
          <p:spPr bwMode="auto">
            <a:xfrm>
              <a:off x="485775" y="2382838"/>
              <a:ext cx="12700" cy="9525"/>
            </a:xfrm>
            <a:custGeom>
              <a:avLst/>
              <a:gdLst>
                <a:gd name="T0" fmla="*/ 4 w 8"/>
                <a:gd name="T1" fmla="*/ 0 h 6"/>
                <a:gd name="T2" fmla="*/ 0 w 8"/>
                <a:gd name="T3" fmla="*/ 1 h 6"/>
                <a:gd name="T4" fmla="*/ 1 w 8"/>
                <a:gd name="T5" fmla="*/ 1 h 6"/>
                <a:gd name="T6" fmla="*/ 6 w 8"/>
                <a:gd name="T7" fmla="*/ 2 h 6"/>
                <a:gd name="T8" fmla="*/ 3 w 8"/>
                <a:gd name="T9" fmla="*/ 5 h 6"/>
                <a:gd name="T10" fmla="*/ 3 w 8"/>
                <a:gd name="T11" fmla="*/ 6 h 6"/>
                <a:gd name="T12" fmla="*/ 8 w 8"/>
                <a:gd name="T13" fmla="*/ 1 h 6"/>
                <a:gd name="T14" fmla="*/ 4 w 8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6">
                  <a:moveTo>
                    <a:pt x="4" y="0"/>
                  </a:moveTo>
                  <a:cubicBezTo>
                    <a:pt x="3" y="0"/>
                    <a:pt x="1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4" y="2"/>
                    <a:pt x="6" y="2"/>
                  </a:cubicBezTo>
                  <a:cubicBezTo>
                    <a:pt x="5" y="3"/>
                    <a:pt x="4" y="4"/>
                    <a:pt x="3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0"/>
                    <a:pt x="6" y="0"/>
                    <a:pt x="4" y="0"/>
                  </a:cubicBez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7" name="Freeform 824"/>
            <p:cNvSpPr/>
            <p:nvPr/>
          </p:nvSpPr>
          <p:spPr bwMode="auto">
            <a:xfrm>
              <a:off x="506413" y="2392363"/>
              <a:ext cx="22225" cy="19050"/>
            </a:xfrm>
            <a:custGeom>
              <a:avLst/>
              <a:gdLst>
                <a:gd name="T0" fmla="*/ 5 w 14"/>
                <a:gd name="T1" fmla="*/ 0 h 12"/>
                <a:gd name="T2" fmla="*/ 0 w 14"/>
                <a:gd name="T3" fmla="*/ 5 h 12"/>
                <a:gd name="T4" fmla="*/ 4 w 14"/>
                <a:gd name="T5" fmla="*/ 5 h 12"/>
                <a:gd name="T6" fmla="*/ 1 w 14"/>
                <a:gd name="T7" fmla="*/ 8 h 12"/>
                <a:gd name="T8" fmla="*/ 7 w 14"/>
                <a:gd name="T9" fmla="*/ 12 h 12"/>
                <a:gd name="T10" fmla="*/ 14 w 14"/>
                <a:gd name="T11" fmla="*/ 5 h 12"/>
                <a:gd name="T12" fmla="*/ 5 w 14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2">
                  <a:moveTo>
                    <a:pt x="5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3" y="5"/>
                    <a:pt x="4" y="5"/>
                  </a:cubicBezTo>
                  <a:cubicBezTo>
                    <a:pt x="3" y="6"/>
                    <a:pt x="2" y="6"/>
                    <a:pt x="1" y="8"/>
                  </a:cubicBezTo>
                  <a:cubicBezTo>
                    <a:pt x="3" y="9"/>
                    <a:pt x="5" y="10"/>
                    <a:pt x="7" y="12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1" y="3"/>
                    <a:pt x="8" y="2"/>
                    <a:pt x="5" y="0"/>
                  </a:cubicBez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8" name="Freeform 825"/>
            <p:cNvSpPr/>
            <p:nvPr/>
          </p:nvSpPr>
          <p:spPr bwMode="auto">
            <a:xfrm>
              <a:off x="533400" y="2411413"/>
              <a:ext cx="14288" cy="9525"/>
            </a:xfrm>
            <a:custGeom>
              <a:avLst/>
              <a:gdLst>
                <a:gd name="T0" fmla="*/ 9 w 9"/>
                <a:gd name="T1" fmla="*/ 6 h 6"/>
                <a:gd name="T2" fmla="*/ 9 w 9"/>
                <a:gd name="T3" fmla="*/ 4 h 6"/>
                <a:gd name="T4" fmla="*/ 5 w 9"/>
                <a:gd name="T5" fmla="*/ 0 h 6"/>
                <a:gd name="T6" fmla="*/ 0 w 9"/>
                <a:gd name="T7" fmla="*/ 5 h 6"/>
                <a:gd name="T8" fmla="*/ 5 w 9"/>
                <a:gd name="T9" fmla="*/ 6 h 6"/>
                <a:gd name="T10" fmla="*/ 9 w 9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6">
                  <a:moveTo>
                    <a:pt x="9" y="6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6" y="2"/>
                    <a:pt x="6" y="1"/>
                    <a:pt x="5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6"/>
                    <a:pt x="3" y="6"/>
                    <a:pt x="5" y="6"/>
                  </a:cubicBezTo>
                  <a:cubicBezTo>
                    <a:pt x="6" y="6"/>
                    <a:pt x="9" y="6"/>
                    <a:pt x="9" y="6"/>
                  </a:cubicBez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9" name="Freeform 826"/>
            <p:cNvSpPr/>
            <p:nvPr/>
          </p:nvSpPr>
          <p:spPr bwMode="auto">
            <a:xfrm>
              <a:off x="431800" y="2330450"/>
              <a:ext cx="11113" cy="22225"/>
            </a:xfrm>
            <a:custGeom>
              <a:avLst/>
              <a:gdLst>
                <a:gd name="T0" fmla="*/ 7 w 7"/>
                <a:gd name="T1" fmla="*/ 9 h 14"/>
                <a:gd name="T2" fmla="*/ 5 w 7"/>
                <a:gd name="T3" fmla="*/ 6 h 14"/>
                <a:gd name="T4" fmla="*/ 5 w 7"/>
                <a:gd name="T5" fmla="*/ 0 h 14"/>
                <a:gd name="T6" fmla="*/ 2 w 7"/>
                <a:gd name="T7" fmla="*/ 3 h 14"/>
                <a:gd name="T8" fmla="*/ 4 w 7"/>
                <a:gd name="T9" fmla="*/ 0 h 14"/>
                <a:gd name="T10" fmla="*/ 4 w 7"/>
                <a:gd name="T11" fmla="*/ 0 h 14"/>
                <a:gd name="T12" fmla="*/ 0 w 7"/>
                <a:gd name="T13" fmla="*/ 4 h 14"/>
                <a:gd name="T14" fmla="*/ 1 w 7"/>
                <a:gd name="T15" fmla="*/ 5 h 14"/>
                <a:gd name="T16" fmla="*/ 5 w 7"/>
                <a:gd name="T17" fmla="*/ 9 h 14"/>
                <a:gd name="T18" fmla="*/ 4 w 7"/>
                <a:gd name="T19" fmla="*/ 12 h 14"/>
                <a:gd name="T20" fmla="*/ 4 w 7"/>
                <a:gd name="T21" fmla="*/ 14 h 14"/>
                <a:gd name="T22" fmla="*/ 6 w 7"/>
                <a:gd name="T23" fmla="*/ 13 h 14"/>
                <a:gd name="T24" fmla="*/ 5 w 7"/>
                <a:gd name="T25" fmla="*/ 12 h 14"/>
                <a:gd name="T26" fmla="*/ 7 w 7"/>
                <a:gd name="T27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" h="14">
                  <a:moveTo>
                    <a:pt x="7" y="9"/>
                  </a:moveTo>
                  <a:cubicBezTo>
                    <a:pt x="7" y="8"/>
                    <a:pt x="5" y="7"/>
                    <a:pt x="5" y="6"/>
                  </a:cubicBezTo>
                  <a:cubicBezTo>
                    <a:pt x="5" y="3"/>
                    <a:pt x="6" y="1"/>
                    <a:pt x="5" y="0"/>
                  </a:cubicBezTo>
                  <a:cubicBezTo>
                    <a:pt x="5" y="1"/>
                    <a:pt x="4" y="3"/>
                    <a:pt x="2" y="3"/>
                  </a:cubicBezTo>
                  <a:cubicBezTo>
                    <a:pt x="0" y="3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5"/>
                    <a:pt x="1" y="5"/>
                  </a:cubicBezTo>
                  <a:cubicBezTo>
                    <a:pt x="3" y="5"/>
                    <a:pt x="3" y="8"/>
                    <a:pt x="5" y="9"/>
                  </a:cubicBezTo>
                  <a:cubicBezTo>
                    <a:pt x="5" y="9"/>
                    <a:pt x="4" y="10"/>
                    <a:pt x="4" y="12"/>
                  </a:cubicBezTo>
                  <a:cubicBezTo>
                    <a:pt x="4" y="13"/>
                    <a:pt x="4" y="13"/>
                    <a:pt x="4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2"/>
                    <a:pt x="5" y="12"/>
                    <a:pt x="5" y="12"/>
                  </a:cubicBezTo>
                  <a:cubicBezTo>
                    <a:pt x="5" y="11"/>
                    <a:pt x="7" y="10"/>
                    <a:pt x="7" y="9"/>
                  </a:cubicBez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0" name="Freeform 827"/>
            <p:cNvSpPr/>
            <p:nvPr/>
          </p:nvSpPr>
          <p:spPr bwMode="auto">
            <a:xfrm>
              <a:off x="168275" y="2262188"/>
              <a:ext cx="19050" cy="15875"/>
            </a:xfrm>
            <a:custGeom>
              <a:avLst/>
              <a:gdLst>
                <a:gd name="T0" fmla="*/ 12 w 12"/>
                <a:gd name="T1" fmla="*/ 0 h 10"/>
                <a:gd name="T2" fmla="*/ 9 w 12"/>
                <a:gd name="T3" fmla="*/ 0 h 10"/>
                <a:gd name="T4" fmla="*/ 0 w 12"/>
                <a:gd name="T5" fmla="*/ 10 h 10"/>
                <a:gd name="T6" fmla="*/ 12 w 12"/>
                <a:gd name="T7" fmla="*/ 2 h 10"/>
                <a:gd name="T8" fmla="*/ 12 w 12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0">
                  <a:moveTo>
                    <a:pt x="12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4" y="7"/>
                    <a:pt x="7" y="5"/>
                    <a:pt x="12" y="2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1" name="Freeform 828"/>
            <p:cNvSpPr/>
            <p:nvPr/>
          </p:nvSpPr>
          <p:spPr bwMode="auto">
            <a:xfrm>
              <a:off x="1295400" y="2393950"/>
              <a:ext cx="19050" cy="11112"/>
            </a:xfrm>
            <a:custGeom>
              <a:avLst/>
              <a:gdLst>
                <a:gd name="T0" fmla="*/ 0 w 12"/>
                <a:gd name="T1" fmla="*/ 1 h 7"/>
                <a:gd name="T2" fmla="*/ 0 w 12"/>
                <a:gd name="T3" fmla="*/ 1 h 7"/>
                <a:gd name="T4" fmla="*/ 9 w 12"/>
                <a:gd name="T5" fmla="*/ 7 h 7"/>
                <a:gd name="T6" fmla="*/ 12 w 12"/>
                <a:gd name="T7" fmla="*/ 3 h 7"/>
                <a:gd name="T8" fmla="*/ 0 w 12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3"/>
                    <a:pt x="5" y="5"/>
                    <a:pt x="9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9" y="1"/>
                    <a:pt x="5" y="0"/>
                    <a:pt x="0" y="1"/>
                  </a:cubicBez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2" name="Freeform 829"/>
            <p:cNvSpPr/>
            <p:nvPr/>
          </p:nvSpPr>
          <p:spPr bwMode="auto">
            <a:xfrm>
              <a:off x="1296988" y="2444750"/>
              <a:ext cx="9525" cy="9525"/>
            </a:xfrm>
            <a:custGeom>
              <a:avLst/>
              <a:gdLst>
                <a:gd name="T0" fmla="*/ 1 w 6"/>
                <a:gd name="T1" fmla="*/ 0 h 6"/>
                <a:gd name="T2" fmla="*/ 0 w 6"/>
                <a:gd name="T3" fmla="*/ 2 h 6"/>
                <a:gd name="T4" fmla="*/ 6 w 6"/>
                <a:gd name="T5" fmla="*/ 6 h 6"/>
                <a:gd name="T6" fmla="*/ 6 w 6"/>
                <a:gd name="T7" fmla="*/ 6 h 6"/>
                <a:gd name="T8" fmla="*/ 1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3" y="4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4" y="4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3" name="Freeform 830"/>
            <p:cNvSpPr/>
            <p:nvPr/>
          </p:nvSpPr>
          <p:spPr bwMode="auto">
            <a:xfrm>
              <a:off x="1331913" y="2443163"/>
              <a:ext cx="17463" cy="22225"/>
            </a:xfrm>
            <a:custGeom>
              <a:avLst/>
              <a:gdLst>
                <a:gd name="T0" fmla="*/ 11 w 11"/>
                <a:gd name="T1" fmla="*/ 7 h 13"/>
                <a:gd name="T2" fmla="*/ 9 w 11"/>
                <a:gd name="T3" fmla="*/ 3 h 13"/>
                <a:gd name="T4" fmla="*/ 7 w 11"/>
                <a:gd name="T5" fmla="*/ 0 h 13"/>
                <a:gd name="T6" fmla="*/ 0 w 11"/>
                <a:gd name="T7" fmla="*/ 10 h 13"/>
                <a:gd name="T8" fmla="*/ 4 w 11"/>
                <a:gd name="T9" fmla="*/ 13 h 13"/>
                <a:gd name="T10" fmla="*/ 8 w 11"/>
                <a:gd name="T11" fmla="*/ 12 h 13"/>
                <a:gd name="T12" fmla="*/ 10 w 11"/>
                <a:gd name="T13" fmla="*/ 10 h 13"/>
                <a:gd name="T14" fmla="*/ 11 w 11"/>
                <a:gd name="T15" fmla="*/ 9 h 13"/>
                <a:gd name="T16" fmla="*/ 11 w 11"/>
                <a:gd name="T17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3">
                  <a:moveTo>
                    <a:pt x="11" y="7"/>
                  </a:moveTo>
                  <a:cubicBezTo>
                    <a:pt x="6" y="7"/>
                    <a:pt x="9" y="6"/>
                    <a:pt x="9" y="3"/>
                  </a:cubicBezTo>
                  <a:cubicBezTo>
                    <a:pt x="9" y="2"/>
                    <a:pt x="7" y="1"/>
                    <a:pt x="7" y="0"/>
                  </a:cubicBezTo>
                  <a:cubicBezTo>
                    <a:pt x="4" y="1"/>
                    <a:pt x="0" y="8"/>
                    <a:pt x="0" y="10"/>
                  </a:cubicBezTo>
                  <a:cubicBezTo>
                    <a:pt x="0" y="11"/>
                    <a:pt x="1" y="13"/>
                    <a:pt x="4" y="13"/>
                  </a:cubicBezTo>
                  <a:cubicBezTo>
                    <a:pt x="6" y="13"/>
                    <a:pt x="7" y="12"/>
                    <a:pt x="8" y="12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1" y="9"/>
                    <a:pt x="11" y="9"/>
                  </a:cubicBezTo>
                  <a:cubicBezTo>
                    <a:pt x="11" y="9"/>
                    <a:pt x="11" y="8"/>
                    <a:pt x="11" y="7"/>
                  </a:cubicBez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4" name="Freeform 831"/>
            <p:cNvSpPr/>
            <p:nvPr/>
          </p:nvSpPr>
          <p:spPr bwMode="auto">
            <a:xfrm>
              <a:off x="-1588" y="2211388"/>
              <a:ext cx="19050" cy="9525"/>
            </a:xfrm>
            <a:custGeom>
              <a:avLst/>
              <a:gdLst>
                <a:gd name="T0" fmla="*/ 8 w 12"/>
                <a:gd name="T1" fmla="*/ 0 h 5"/>
                <a:gd name="T2" fmla="*/ 4 w 12"/>
                <a:gd name="T3" fmla="*/ 3 h 5"/>
                <a:gd name="T4" fmla="*/ 0 w 12"/>
                <a:gd name="T5" fmla="*/ 3 h 5"/>
                <a:gd name="T6" fmla="*/ 3 w 12"/>
                <a:gd name="T7" fmla="*/ 5 h 5"/>
                <a:gd name="T8" fmla="*/ 12 w 12"/>
                <a:gd name="T9" fmla="*/ 5 h 5"/>
                <a:gd name="T10" fmla="*/ 12 w 12"/>
                <a:gd name="T11" fmla="*/ 5 h 5"/>
                <a:gd name="T12" fmla="*/ 8 w 12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5">
                  <a:moveTo>
                    <a:pt x="8" y="0"/>
                  </a:moveTo>
                  <a:cubicBezTo>
                    <a:pt x="6" y="0"/>
                    <a:pt x="5" y="0"/>
                    <a:pt x="4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2" y="5"/>
                    <a:pt x="3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2"/>
                    <a:pt x="11" y="0"/>
                    <a:pt x="8" y="0"/>
                  </a:cubicBez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5" name="Freeform 832"/>
            <p:cNvSpPr/>
            <p:nvPr/>
          </p:nvSpPr>
          <p:spPr bwMode="auto">
            <a:xfrm>
              <a:off x="149225" y="2844800"/>
              <a:ext cx="6350" cy="4762"/>
            </a:xfrm>
            <a:custGeom>
              <a:avLst/>
              <a:gdLst>
                <a:gd name="T0" fmla="*/ 4 w 4"/>
                <a:gd name="T1" fmla="*/ 0 h 3"/>
                <a:gd name="T2" fmla="*/ 4 w 4"/>
                <a:gd name="T3" fmla="*/ 0 h 3"/>
                <a:gd name="T4" fmla="*/ 0 w 4"/>
                <a:gd name="T5" fmla="*/ 3 h 3"/>
                <a:gd name="T6" fmla="*/ 4 w 4"/>
                <a:gd name="T7" fmla="*/ 2 h 3"/>
                <a:gd name="T8" fmla="*/ 4 w 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2" y="3"/>
                    <a:pt x="4" y="2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6" name="Freeform 833"/>
            <p:cNvSpPr/>
            <p:nvPr/>
          </p:nvSpPr>
          <p:spPr bwMode="auto">
            <a:xfrm>
              <a:off x="136525" y="2825750"/>
              <a:ext cx="6350" cy="4762"/>
            </a:xfrm>
            <a:custGeom>
              <a:avLst/>
              <a:gdLst>
                <a:gd name="T0" fmla="*/ 0 w 4"/>
                <a:gd name="T1" fmla="*/ 0 h 3"/>
                <a:gd name="T2" fmla="*/ 3 w 4"/>
                <a:gd name="T3" fmla="*/ 3 h 3"/>
                <a:gd name="T4" fmla="*/ 4 w 4"/>
                <a:gd name="T5" fmla="*/ 2 h 3"/>
                <a:gd name="T6" fmla="*/ 0 w 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cubicBezTo>
                    <a:pt x="1" y="1"/>
                    <a:pt x="1" y="3"/>
                    <a:pt x="3" y="3"/>
                  </a:cubicBezTo>
                  <a:cubicBezTo>
                    <a:pt x="3" y="3"/>
                    <a:pt x="4" y="2"/>
                    <a:pt x="4" y="2"/>
                  </a:cubicBezTo>
                  <a:cubicBezTo>
                    <a:pt x="3" y="1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7" name="Freeform 834"/>
            <p:cNvSpPr/>
            <p:nvPr/>
          </p:nvSpPr>
          <p:spPr bwMode="auto">
            <a:xfrm>
              <a:off x="128588" y="2820988"/>
              <a:ext cx="4763" cy="3175"/>
            </a:xfrm>
            <a:custGeom>
              <a:avLst/>
              <a:gdLst>
                <a:gd name="T0" fmla="*/ 3 w 3"/>
                <a:gd name="T1" fmla="*/ 0 h 2"/>
                <a:gd name="T2" fmla="*/ 2 w 3"/>
                <a:gd name="T3" fmla="*/ 0 h 2"/>
                <a:gd name="T4" fmla="*/ 0 w 3"/>
                <a:gd name="T5" fmla="*/ 2 h 2"/>
                <a:gd name="T6" fmla="*/ 3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2" y="2"/>
                    <a:pt x="3" y="0"/>
                  </a:cubicBez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8" name="Freeform 835"/>
            <p:cNvSpPr/>
            <p:nvPr/>
          </p:nvSpPr>
          <p:spPr bwMode="auto">
            <a:xfrm>
              <a:off x="95250" y="2806700"/>
              <a:ext cx="6350" cy="4762"/>
            </a:xfrm>
            <a:custGeom>
              <a:avLst/>
              <a:gdLst>
                <a:gd name="T0" fmla="*/ 2 w 4"/>
                <a:gd name="T1" fmla="*/ 3 h 3"/>
                <a:gd name="T2" fmla="*/ 4 w 4"/>
                <a:gd name="T3" fmla="*/ 3 h 3"/>
                <a:gd name="T4" fmla="*/ 4 w 4"/>
                <a:gd name="T5" fmla="*/ 1 h 3"/>
                <a:gd name="T6" fmla="*/ 2 w 4"/>
                <a:gd name="T7" fmla="*/ 0 h 3"/>
                <a:gd name="T8" fmla="*/ 0 w 4"/>
                <a:gd name="T9" fmla="*/ 2 h 3"/>
                <a:gd name="T10" fmla="*/ 2 w 4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2" y="3"/>
                  </a:moveTo>
                  <a:cubicBezTo>
                    <a:pt x="3" y="3"/>
                    <a:pt x="4" y="3"/>
                    <a:pt x="4" y="3"/>
                  </a:cubicBezTo>
                  <a:cubicBezTo>
                    <a:pt x="4" y="2"/>
                    <a:pt x="4" y="2"/>
                    <a:pt x="4" y="1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2" y="3"/>
                    <a:pt x="2" y="3"/>
                  </a:cubicBez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9" name="Freeform 836"/>
            <p:cNvSpPr>
              <a:spLocks noEditPoints="1"/>
            </p:cNvSpPr>
            <p:nvPr/>
          </p:nvSpPr>
          <p:spPr bwMode="auto">
            <a:xfrm>
              <a:off x="2105025" y="4244975"/>
              <a:ext cx="342900" cy="341312"/>
            </a:xfrm>
            <a:custGeom>
              <a:avLst/>
              <a:gdLst>
                <a:gd name="T0" fmla="*/ 107 w 214"/>
                <a:gd name="T1" fmla="*/ 0 h 214"/>
                <a:gd name="T2" fmla="*/ 0 w 214"/>
                <a:gd name="T3" fmla="*/ 107 h 214"/>
                <a:gd name="T4" fmla="*/ 107 w 214"/>
                <a:gd name="T5" fmla="*/ 214 h 214"/>
                <a:gd name="T6" fmla="*/ 214 w 214"/>
                <a:gd name="T7" fmla="*/ 107 h 214"/>
                <a:gd name="T8" fmla="*/ 107 w 214"/>
                <a:gd name="T9" fmla="*/ 0 h 214"/>
                <a:gd name="T10" fmla="*/ 107 w 214"/>
                <a:gd name="T11" fmla="*/ 210 h 214"/>
                <a:gd name="T12" fmla="*/ 5 w 214"/>
                <a:gd name="T13" fmla="*/ 107 h 214"/>
                <a:gd name="T14" fmla="*/ 107 w 214"/>
                <a:gd name="T15" fmla="*/ 5 h 214"/>
                <a:gd name="T16" fmla="*/ 209 w 214"/>
                <a:gd name="T17" fmla="*/ 107 h 214"/>
                <a:gd name="T18" fmla="*/ 107 w 214"/>
                <a:gd name="T19" fmla="*/ 21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4" h="214">
                  <a:moveTo>
                    <a:pt x="107" y="0"/>
                  </a:moveTo>
                  <a:cubicBezTo>
                    <a:pt x="48" y="0"/>
                    <a:pt x="0" y="48"/>
                    <a:pt x="0" y="107"/>
                  </a:cubicBezTo>
                  <a:cubicBezTo>
                    <a:pt x="0" y="166"/>
                    <a:pt x="48" y="214"/>
                    <a:pt x="107" y="214"/>
                  </a:cubicBezTo>
                  <a:cubicBezTo>
                    <a:pt x="166" y="214"/>
                    <a:pt x="214" y="166"/>
                    <a:pt x="214" y="107"/>
                  </a:cubicBezTo>
                  <a:cubicBezTo>
                    <a:pt x="214" y="48"/>
                    <a:pt x="166" y="0"/>
                    <a:pt x="107" y="0"/>
                  </a:cubicBezTo>
                  <a:close/>
                  <a:moveTo>
                    <a:pt x="107" y="210"/>
                  </a:moveTo>
                  <a:cubicBezTo>
                    <a:pt x="51" y="210"/>
                    <a:pt x="5" y="164"/>
                    <a:pt x="5" y="107"/>
                  </a:cubicBezTo>
                  <a:cubicBezTo>
                    <a:pt x="5" y="51"/>
                    <a:pt x="51" y="5"/>
                    <a:pt x="107" y="5"/>
                  </a:cubicBezTo>
                  <a:cubicBezTo>
                    <a:pt x="164" y="5"/>
                    <a:pt x="209" y="51"/>
                    <a:pt x="209" y="107"/>
                  </a:cubicBezTo>
                  <a:cubicBezTo>
                    <a:pt x="209" y="164"/>
                    <a:pt x="164" y="210"/>
                    <a:pt x="107" y="210"/>
                  </a:cubicBezTo>
                  <a:close/>
                </a:path>
              </a:pathLst>
            </a:custGeom>
            <a:solidFill>
              <a:srgbClr val="53B9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0" name="Freeform 837"/>
            <p:cNvSpPr/>
            <p:nvPr/>
          </p:nvSpPr>
          <p:spPr bwMode="auto">
            <a:xfrm>
              <a:off x="2095500" y="4251325"/>
              <a:ext cx="385763" cy="336550"/>
            </a:xfrm>
            <a:custGeom>
              <a:avLst/>
              <a:gdLst>
                <a:gd name="T0" fmla="*/ 69 w 241"/>
                <a:gd name="T1" fmla="*/ 16 h 211"/>
                <a:gd name="T2" fmla="*/ 65 w 241"/>
                <a:gd name="T3" fmla="*/ 25 h 211"/>
                <a:gd name="T4" fmla="*/ 61 w 241"/>
                <a:gd name="T5" fmla="*/ 31 h 211"/>
                <a:gd name="T6" fmla="*/ 57 w 241"/>
                <a:gd name="T7" fmla="*/ 27 h 211"/>
                <a:gd name="T8" fmla="*/ 56 w 241"/>
                <a:gd name="T9" fmla="*/ 35 h 211"/>
                <a:gd name="T10" fmla="*/ 45 w 241"/>
                <a:gd name="T11" fmla="*/ 37 h 211"/>
                <a:gd name="T12" fmla="*/ 38 w 241"/>
                <a:gd name="T13" fmla="*/ 44 h 211"/>
                <a:gd name="T14" fmla="*/ 29 w 241"/>
                <a:gd name="T15" fmla="*/ 57 h 211"/>
                <a:gd name="T16" fmla="*/ 23 w 241"/>
                <a:gd name="T17" fmla="*/ 65 h 211"/>
                <a:gd name="T18" fmla="*/ 27 w 241"/>
                <a:gd name="T19" fmla="*/ 71 h 211"/>
                <a:gd name="T20" fmla="*/ 29 w 241"/>
                <a:gd name="T21" fmla="*/ 74 h 211"/>
                <a:gd name="T22" fmla="*/ 24 w 241"/>
                <a:gd name="T23" fmla="*/ 70 h 211"/>
                <a:gd name="T24" fmla="*/ 20 w 241"/>
                <a:gd name="T25" fmla="*/ 64 h 211"/>
                <a:gd name="T26" fmla="*/ 18 w 241"/>
                <a:gd name="T27" fmla="*/ 73 h 211"/>
                <a:gd name="T28" fmla="*/ 19 w 241"/>
                <a:gd name="T29" fmla="*/ 88 h 211"/>
                <a:gd name="T30" fmla="*/ 26 w 241"/>
                <a:gd name="T31" fmla="*/ 85 h 211"/>
                <a:gd name="T32" fmla="*/ 34 w 241"/>
                <a:gd name="T33" fmla="*/ 94 h 211"/>
                <a:gd name="T34" fmla="*/ 44 w 241"/>
                <a:gd name="T35" fmla="*/ 104 h 211"/>
                <a:gd name="T36" fmla="*/ 53 w 241"/>
                <a:gd name="T37" fmla="*/ 112 h 211"/>
                <a:gd name="T38" fmla="*/ 65 w 241"/>
                <a:gd name="T39" fmla="*/ 124 h 211"/>
                <a:gd name="T40" fmla="*/ 61 w 241"/>
                <a:gd name="T41" fmla="*/ 143 h 211"/>
                <a:gd name="T42" fmla="*/ 52 w 241"/>
                <a:gd name="T43" fmla="*/ 164 h 211"/>
                <a:gd name="T44" fmla="*/ 55 w 241"/>
                <a:gd name="T45" fmla="*/ 180 h 211"/>
                <a:gd name="T46" fmla="*/ 49 w 241"/>
                <a:gd name="T47" fmla="*/ 181 h 211"/>
                <a:gd name="T48" fmla="*/ 34 w 241"/>
                <a:gd name="T49" fmla="*/ 157 h 211"/>
                <a:gd name="T50" fmla="*/ 18 w 241"/>
                <a:gd name="T51" fmla="*/ 119 h 211"/>
                <a:gd name="T52" fmla="*/ 12 w 241"/>
                <a:gd name="T53" fmla="*/ 92 h 211"/>
                <a:gd name="T54" fmla="*/ 78 w 241"/>
                <a:gd name="T55" fmla="*/ 194 h 211"/>
                <a:gd name="T56" fmla="*/ 95 w 241"/>
                <a:gd name="T57" fmla="*/ 191 h 211"/>
                <a:gd name="T58" fmla="*/ 117 w 241"/>
                <a:gd name="T59" fmla="*/ 189 h 211"/>
                <a:gd name="T60" fmla="*/ 115 w 241"/>
                <a:gd name="T61" fmla="*/ 198 h 211"/>
                <a:gd name="T62" fmla="*/ 128 w 241"/>
                <a:gd name="T63" fmla="*/ 197 h 211"/>
                <a:gd name="T64" fmla="*/ 147 w 241"/>
                <a:gd name="T65" fmla="*/ 195 h 211"/>
                <a:gd name="T66" fmla="*/ 145 w 241"/>
                <a:gd name="T67" fmla="*/ 3 h 211"/>
                <a:gd name="T68" fmla="*/ 208 w 241"/>
                <a:gd name="T69" fmla="*/ 68 h 211"/>
                <a:gd name="T70" fmla="*/ 205 w 241"/>
                <a:gd name="T71" fmla="*/ 62 h 211"/>
                <a:gd name="T72" fmla="*/ 192 w 241"/>
                <a:gd name="T73" fmla="*/ 79 h 211"/>
                <a:gd name="T74" fmla="*/ 180 w 241"/>
                <a:gd name="T75" fmla="*/ 63 h 211"/>
                <a:gd name="T76" fmla="*/ 185 w 241"/>
                <a:gd name="T77" fmla="*/ 79 h 211"/>
                <a:gd name="T78" fmla="*/ 197 w 241"/>
                <a:gd name="T79" fmla="*/ 84 h 211"/>
                <a:gd name="T80" fmla="*/ 192 w 241"/>
                <a:gd name="T81" fmla="*/ 106 h 211"/>
                <a:gd name="T82" fmla="*/ 186 w 241"/>
                <a:gd name="T83" fmla="*/ 130 h 211"/>
                <a:gd name="T84" fmla="*/ 174 w 241"/>
                <a:gd name="T85" fmla="*/ 145 h 211"/>
                <a:gd name="T86" fmla="*/ 156 w 241"/>
                <a:gd name="T87" fmla="*/ 163 h 211"/>
                <a:gd name="T88" fmla="*/ 150 w 241"/>
                <a:gd name="T89" fmla="*/ 147 h 211"/>
                <a:gd name="T90" fmla="*/ 151 w 241"/>
                <a:gd name="T91" fmla="*/ 128 h 211"/>
                <a:gd name="T92" fmla="*/ 143 w 241"/>
                <a:gd name="T93" fmla="*/ 107 h 211"/>
                <a:gd name="T94" fmla="*/ 133 w 241"/>
                <a:gd name="T95" fmla="*/ 95 h 211"/>
                <a:gd name="T96" fmla="*/ 105 w 241"/>
                <a:gd name="T97" fmla="*/ 96 h 211"/>
                <a:gd name="T98" fmla="*/ 95 w 241"/>
                <a:gd name="T99" fmla="*/ 81 h 211"/>
                <a:gd name="T100" fmla="*/ 106 w 241"/>
                <a:gd name="T101" fmla="*/ 52 h 211"/>
                <a:gd name="T102" fmla="*/ 126 w 241"/>
                <a:gd name="T103" fmla="*/ 44 h 211"/>
                <a:gd name="T104" fmla="*/ 138 w 241"/>
                <a:gd name="T105" fmla="*/ 49 h 211"/>
                <a:gd name="T106" fmla="*/ 155 w 241"/>
                <a:gd name="T107" fmla="*/ 49 h 211"/>
                <a:gd name="T108" fmla="*/ 171 w 241"/>
                <a:gd name="T109" fmla="*/ 47 h 211"/>
                <a:gd name="T110" fmla="*/ 156 w 241"/>
                <a:gd name="T111" fmla="*/ 40 h 211"/>
                <a:gd name="T112" fmla="*/ 155 w 241"/>
                <a:gd name="T113" fmla="*/ 34 h 211"/>
                <a:gd name="T114" fmla="*/ 134 w 241"/>
                <a:gd name="T115" fmla="*/ 35 h 211"/>
                <a:gd name="T116" fmla="*/ 117 w 241"/>
                <a:gd name="T117" fmla="*/ 40 h 211"/>
                <a:gd name="T118" fmla="*/ 114 w 241"/>
                <a:gd name="T119" fmla="*/ 22 h 211"/>
                <a:gd name="T120" fmla="*/ 102 w 241"/>
                <a:gd name="T121" fmla="*/ 12 h 211"/>
                <a:gd name="T122" fmla="*/ 115 w 241"/>
                <a:gd name="T123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41" h="211">
                  <a:moveTo>
                    <a:pt x="98" y="1"/>
                  </a:moveTo>
                  <a:cubicBezTo>
                    <a:pt x="98" y="1"/>
                    <a:pt x="62" y="5"/>
                    <a:pt x="37" y="34"/>
                  </a:cubicBezTo>
                  <a:cubicBezTo>
                    <a:pt x="37" y="34"/>
                    <a:pt x="56" y="14"/>
                    <a:pt x="68" y="14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0" y="15"/>
                    <a:pt x="70" y="16"/>
                    <a:pt x="69" y="16"/>
                  </a:cubicBezTo>
                  <a:cubicBezTo>
                    <a:pt x="69" y="17"/>
                    <a:pt x="68" y="19"/>
                    <a:pt x="68" y="19"/>
                  </a:cubicBezTo>
                  <a:cubicBezTo>
                    <a:pt x="68" y="20"/>
                    <a:pt x="68" y="21"/>
                    <a:pt x="68" y="21"/>
                  </a:cubicBezTo>
                  <a:cubicBezTo>
                    <a:pt x="67" y="23"/>
                    <a:pt x="67" y="23"/>
                    <a:pt x="67" y="23"/>
                  </a:cubicBezTo>
                  <a:cubicBezTo>
                    <a:pt x="67" y="23"/>
                    <a:pt x="66" y="23"/>
                    <a:pt x="66" y="23"/>
                  </a:cubicBezTo>
                  <a:cubicBezTo>
                    <a:pt x="66" y="24"/>
                    <a:pt x="65" y="24"/>
                    <a:pt x="65" y="25"/>
                  </a:cubicBezTo>
                  <a:cubicBezTo>
                    <a:pt x="65" y="26"/>
                    <a:pt x="65" y="27"/>
                    <a:pt x="65" y="27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3" y="31"/>
                    <a:pt x="61" y="31"/>
                    <a:pt x="61" y="31"/>
                  </a:cubicBezTo>
                  <a:cubicBezTo>
                    <a:pt x="60" y="31"/>
                    <a:pt x="60" y="29"/>
                    <a:pt x="60" y="29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2" y="28"/>
                    <a:pt x="62" y="27"/>
                    <a:pt x="61" y="27"/>
                  </a:cubicBezTo>
                  <a:cubicBezTo>
                    <a:pt x="61" y="27"/>
                    <a:pt x="61" y="25"/>
                    <a:pt x="60" y="26"/>
                  </a:cubicBezTo>
                  <a:cubicBezTo>
                    <a:pt x="59" y="26"/>
                    <a:pt x="57" y="27"/>
                    <a:pt x="57" y="27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5" y="29"/>
                    <a:pt x="54" y="31"/>
                    <a:pt x="55" y="31"/>
                  </a:cubicBezTo>
                  <a:cubicBezTo>
                    <a:pt x="55" y="31"/>
                    <a:pt x="56" y="31"/>
                    <a:pt x="56" y="31"/>
                  </a:cubicBezTo>
                  <a:cubicBezTo>
                    <a:pt x="56" y="31"/>
                    <a:pt x="56" y="32"/>
                    <a:pt x="56" y="33"/>
                  </a:cubicBezTo>
                  <a:cubicBezTo>
                    <a:pt x="56" y="33"/>
                    <a:pt x="56" y="35"/>
                    <a:pt x="56" y="35"/>
                  </a:cubicBezTo>
                  <a:cubicBezTo>
                    <a:pt x="56" y="35"/>
                    <a:pt x="55" y="35"/>
                    <a:pt x="54" y="35"/>
                  </a:cubicBezTo>
                  <a:cubicBezTo>
                    <a:pt x="53" y="35"/>
                    <a:pt x="52" y="34"/>
                    <a:pt x="51" y="34"/>
                  </a:cubicBezTo>
                  <a:cubicBezTo>
                    <a:pt x="50" y="34"/>
                    <a:pt x="49" y="34"/>
                    <a:pt x="49" y="34"/>
                  </a:cubicBezTo>
                  <a:cubicBezTo>
                    <a:pt x="48" y="34"/>
                    <a:pt x="48" y="34"/>
                    <a:pt x="48" y="35"/>
                  </a:cubicBezTo>
                  <a:cubicBezTo>
                    <a:pt x="47" y="35"/>
                    <a:pt x="45" y="37"/>
                    <a:pt x="45" y="37"/>
                  </a:cubicBezTo>
                  <a:cubicBezTo>
                    <a:pt x="45" y="37"/>
                    <a:pt x="44" y="37"/>
                    <a:pt x="44" y="37"/>
                  </a:cubicBezTo>
                  <a:cubicBezTo>
                    <a:pt x="44" y="38"/>
                    <a:pt x="43" y="40"/>
                    <a:pt x="43" y="40"/>
                  </a:cubicBezTo>
                  <a:cubicBezTo>
                    <a:pt x="43" y="40"/>
                    <a:pt x="42" y="41"/>
                    <a:pt x="41" y="41"/>
                  </a:cubicBezTo>
                  <a:cubicBezTo>
                    <a:pt x="39" y="41"/>
                    <a:pt x="39" y="42"/>
                    <a:pt x="39" y="42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8" y="44"/>
                    <a:pt x="37" y="45"/>
                    <a:pt x="36" y="46"/>
                  </a:cubicBezTo>
                  <a:cubicBezTo>
                    <a:pt x="35" y="47"/>
                    <a:pt x="32" y="49"/>
                    <a:pt x="32" y="49"/>
                  </a:cubicBezTo>
                  <a:cubicBezTo>
                    <a:pt x="32" y="49"/>
                    <a:pt x="31" y="50"/>
                    <a:pt x="30" y="51"/>
                  </a:cubicBezTo>
                  <a:cubicBezTo>
                    <a:pt x="30" y="52"/>
                    <a:pt x="30" y="53"/>
                    <a:pt x="30" y="54"/>
                  </a:cubicBezTo>
                  <a:cubicBezTo>
                    <a:pt x="29" y="54"/>
                    <a:pt x="29" y="56"/>
                    <a:pt x="29" y="57"/>
                  </a:cubicBezTo>
                  <a:cubicBezTo>
                    <a:pt x="29" y="58"/>
                    <a:pt x="28" y="59"/>
                    <a:pt x="28" y="59"/>
                  </a:cubicBezTo>
                  <a:cubicBezTo>
                    <a:pt x="27" y="60"/>
                    <a:pt x="26" y="60"/>
                    <a:pt x="26" y="60"/>
                  </a:cubicBezTo>
                  <a:cubicBezTo>
                    <a:pt x="26" y="61"/>
                    <a:pt x="23" y="61"/>
                    <a:pt x="23" y="62"/>
                  </a:cubicBezTo>
                  <a:cubicBezTo>
                    <a:pt x="22" y="62"/>
                    <a:pt x="22" y="64"/>
                    <a:pt x="22" y="64"/>
                  </a:cubicBezTo>
                  <a:cubicBezTo>
                    <a:pt x="22" y="64"/>
                    <a:pt x="23" y="65"/>
                    <a:pt x="23" y="65"/>
                  </a:cubicBezTo>
                  <a:cubicBezTo>
                    <a:pt x="23" y="65"/>
                    <a:pt x="22" y="66"/>
                    <a:pt x="22" y="66"/>
                  </a:cubicBezTo>
                  <a:cubicBezTo>
                    <a:pt x="22" y="66"/>
                    <a:pt x="19" y="68"/>
                    <a:pt x="19" y="68"/>
                  </a:cubicBezTo>
                  <a:cubicBezTo>
                    <a:pt x="19" y="68"/>
                    <a:pt x="19" y="70"/>
                    <a:pt x="19" y="70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7" y="71"/>
                    <a:pt x="27" y="71"/>
                    <a:pt x="27" y="71"/>
                  </a:cubicBezTo>
                  <a:cubicBezTo>
                    <a:pt x="29" y="72"/>
                    <a:pt x="29" y="72"/>
                    <a:pt x="29" y="72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1" y="73"/>
                    <a:pt x="31" y="74"/>
                    <a:pt x="30" y="74"/>
                  </a:cubicBezTo>
                  <a:cubicBezTo>
                    <a:pt x="30" y="75"/>
                    <a:pt x="30" y="75"/>
                    <a:pt x="29" y="75"/>
                  </a:cubicBezTo>
                  <a:cubicBezTo>
                    <a:pt x="29" y="75"/>
                    <a:pt x="29" y="75"/>
                    <a:pt x="29" y="74"/>
                  </a:cubicBezTo>
                  <a:cubicBezTo>
                    <a:pt x="28" y="73"/>
                    <a:pt x="29" y="73"/>
                    <a:pt x="28" y="73"/>
                  </a:cubicBezTo>
                  <a:cubicBezTo>
                    <a:pt x="27" y="73"/>
                    <a:pt x="26" y="73"/>
                    <a:pt x="26" y="73"/>
                  </a:cubicBezTo>
                  <a:cubicBezTo>
                    <a:pt x="25" y="73"/>
                    <a:pt x="25" y="73"/>
                    <a:pt x="24" y="72"/>
                  </a:cubicBezTo>
                  <a:cubicBezTo>
                    <a:pt x="23" y="72"/>
                    <a:pt x="23" y="73"/>
                    <a:pt x="23" y="72"/>
                  </a:cubicBezTo>
                  <a:cubicBezTo>
                    <a:pt x="24" y="71"/>
                    <a:pt x="24" y="70"/>
                    <a:pt x="24" y="70"/>
                  </a:cubicBezTo>
                  <a:cubicBezTo>
                    <a:pt x="24" y="69"/>
                    <a:pt x="23" y="68"/>
                    <a:pt x="22" y="68"/>
                  </a:cubicBezTo>
                  <a:cubicBezTo>
                    <a:pt x="22" y="68"/>
                    <a:pt x="23" y="69"/>
                    <a:pt x="22" y="68"/>
                  </a:cubicBezTo>
                  <a:cubicBezTo>
                    <a:pt x="21" y="67"/>
                    <a:pt x="21" y="67"/>
                    <a:pt x="20" y="67"/>
                  </a:cubicBezTo>
                  <a:cubicBezTo>
                    <a:pt x="20" y="67"/>
                    <a:pt x="19" y="67"/>
                    <a:pt x="19" y="66"/>
                  </a:cubicBezTo>
                  <a:cubicBezTo>
                    <a:pt x="19" y="66"/>
                    <a:pt x="20" y="65"/>
                    <a:pt x="20" y="64"/>
                  </a:cubicBezTo>
                  <a:cubicBezTo>
                    <a:pt x="20" y="63"/>
                    <a:pt x="20" y="62"/>
                    <a:pt x="20" y="62"/>
                  </a:cubicBezTo>
                  <a:cubicBezTo>
                    <a:pt x="20" y="61"/>
                    <a:pt x="21" y="58"/>
                    <a:pt x="21" y="58"/>
                  </a:cubicBezTo>
                  <a:cubicBezTo>
                    <a:pt x="21" y="58"/>
                    <a:pt x="17" y="65"/>
                    <a:pt x="16" y="70"/>
                  </a:cubicBezTo>
                  <a:cubicBezTo>
                    <a:pt x="16" y="70"/>
                    <a:pt x="18" y="70"/>
                    <a:pt x="18" y="70"/>
                  </a:cubicBezTo>
                  <a:cubicBezTo>
                    <a:pt x="18" y="71"/>
                    <a:pt x="18" y="72"/>
                    <a:pt x="18" y="73"/>
                  </a:cubicBezTo>
                  <a:cubicBezTo>
                    <a:pt x="18" y="74"/>
                    <a:pt x="18" y="74"/>
                    <a:pt x="18" y="76"/>
                  </a:cubicBezTo>
                  <a:cubicBezTo>
                    <a:pt x="18" y="79"/>
                    <a:pt x="18" y="79"/>
                    <a:pt x="18" y="80"/>
                  </a:cubicBezTo>
                  <a:cubicBezTo>
                    <a:pt x="18" y="81"/>
                    <a:pt x="17" y="82"/>
                    <a:pt x="17" y="83"/>
                  </a:cubicBezTo>
                  <a:cubicBezTo>
                    <a:pt x="17" y="84"/>
                    <a:pt x="18" y="87"/>
                    <a:pt x="18" y="87"/>
                  </a:cubicBezTo>
                  <a:cubicBezTo>
                    <a:pt x="18" y="88"/>
                    <a:pt x="18" y="88"/>
                    <a:pt x="19" y="88"/>
                  </a:cubicBezTo>
                  <a:cubicBezTo>
                    <a:pt x="19" y="89"/>
                    <a:pt x="18" y="91"/>
                    <a:pt x="19" y="89"/>
                  </a:cubicBezTo>
                  <a:cubicBezTo>
                    <a:pt x="20" y="87"/>
                    <a:pt x="21" y="86"/>
                    <a:pt x="21" y="86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2" y="85"/>
                    <a:pt x="22" y="84"/>
                    <a:pt x="23" y="84"/>
                  </a:cubicBezTo>
                  <a:cubicBezTo>
                    <a:pt x="25" y="84"/>
                    <a:pt x="25" y="84"/>
                    <a:pt x="26" y="85"/>
                  </a:cubicBezTo>
                  <a:cubicBezTo>
                    <a:pt x="26" y="85"/>
                    <a:pt x="25" y="87"/>
                    <a:pt x="26" y="87"/>
                  </a:cubicBezTo>
                  <a:cubicBezTo>
                    <a:pt x="27" y="87"/>
                    <a:pt x="29" y="86"/>
                    <a:pt x="30" y="86"/>
                  </a:cubicBezTo>
                  <a:cubicBezTo>
                    <a:pt x="30" y="86"/>
                    <a:pt x="31" y="87"/>
                    <a:pt x="32" y="88"/>
                  </a:cubicBezTo>
                  <a:cubicBezTo>
                    <a:pt x="32" y="89"/>
                    <a:pt x="32" y="91"/>
                    <a:pt x="33" y="91"/>
                  </a:cubicBezTo>
                  <a:cubicBezTo>
                    <a:pt x="34" y="91"/>
                    <a:pt x="34" y="93"/>
                    <a:pt x="34" y="94"/>
                  </a:cubicBezTo>
                  <a:cubicBezTo>
                    <a:pt x="34" y="95"/>
                    <a:pt x="37" y="95"/>
                    <a:pt x="37" y="95"/>
                  </a:cubicBezTo>
                  <a:cubicBezTo>
                    <a:pt x="38" y="95"/>
                    <a:pt x="40" y="96"/>
                    <a:pt x="40" y="96"/>
                  </a:cubicBezTo>
                  <a:cubicBezTo>
                    <a:pt x="41" y="96"/>
                    <a:pt x="40" y="97"/>
                    <a:pt x="42" y="98"/>
                  </a:cubicBezTo>
                  <a:cubicBezTo>
                    <a:pt x="43" y="98"/>
                    <a:pt x="43" y="101"/>
                    <a:pt x="43" y="101"/>
                  </a:cubicBezTo>
                  <a:cubicBezTo>
                    <a:pt x="43" y="101"/>
                    <a:pt x="44" y="103"/>
                    <a:pt x="44" y="104"/>
                  </a:cubicBezTo>
                  <a:cubicBezTo>
                    <a:pt x="43" y="104"/>
                    <a:pt x="43" y="105"/>
                    <a:pt x="44" y="106"/>
                  </a:cubicBezTo>
                  <a:cubicBezTo>
                    <a:pt x="45" y="106"/>
                    <a:pt x="47" y="106"/>
                    <a:pt x="47" y="106"/>
                  </a:cubicBezTo>
                  <a:cubicBezTo>
                    <a:pt x="47" y="106"/>
                    <a:pt x="46" y="108"/>
                    <a:pt x="48" y="108"/>
                  </a:cubicBezTo>
                  <a:cubicBezTo>
                    <a:pt x="50" y="109"/>
                    <a:pt x="51" y="110"/>
                    <a:pt x="52" y="110"/>
                  </a:cubicBezTo>
                  <a:cubicBezTo>
                    <a:pt x="52" y="110"/>
                    <a:pt x="51" y="112"/>
                    <a:pt x="53" y="112"/>
                  </a:cubicBezTo>
                  <a:cubicBezTo>
                    <a:pt x="55" y="112"/>
                    <a:pt x="57" y="111"/>
                    <a:pt x="58" y="112"/>
                  </a:cubicBezTo>
                  <a:cubicBezTo>
                    <a:pt x="59" y="113"/>
                    <a:pt x="58" y="114"/>
                    <a:pt x="61" y="115"/>
                  </a:cubicBezTo>
                  <a:cubicBezTo>
                    <a:pt x="63" y="117"/>
                    <a:pt x="64" y="117"/>
                    <a:pt x="65" y="118"/>
                  </a:cubicBezTo>
                  <a:cubicBezTo>
                    <a:pt x="66" y="118"/>
                    <a:pt x="67" y="118"/>
                    <a:pt x="67" y="120"/>
                  </a:cubicBezTo>
                  <a:cubicBezTo>
                    <a:pt x="66" y="122"/>
                    <a:pt x="66" y="123"/>
                    <a:pt x="65" y="124"/>
                  </a:cubicBezTo>
                  <a:cubicBezTo>
                    <a:pt x="64" y="125"/>
                    <a:pt x="63" y="127"/>
                    <a:pt x="62" y="128"/>
                  </a:cubicBezTo>
                  <a:cubicBezTo>
                    <a:pt x="61" y="129"/>
                    <a:pt x="61" y="131"/>
                    <a:pt x="61" y="132"/>
                  </a:cubicBezTo>
                  <a:cubicBezTo>
                    <a:pt x="62" y="133"/>
                    <a:pt x="63" y="135"/>
                    <a:pt x="63" y="135"/>
                  </a:cubicBezTo>
                  <a:cubicBezTo>
                    <a:pt x="63" y="136"/>
                    <a:pt x="63" y="139"/>
                    <a:pt x="63" y="140"/>
                  </a:cubicBezTo>
                  <a:cubicBezTo>
                    <a:pt x="62" y="141"/>
                    <a:pt x="61" y="143"/>
                    <a:pt x="61" y="143"/>
                  </a:cubicBezTo>
                  <a:cubicBezTo>
                    <a:pt x="61" y="143"/>
                    <a:pt x="63" y="144"/>
                    <a:pt x="62" y="145"/>
                  </a:cubicBezTo>
                  <a:cubicBezTo>
                    <a:pt x="60" y="147"/>
                    <a:pt x="58" y="148"/>
                    <a:pt x="57" y="148"/>
                  </a:cubicBezTo>
                  <a:cubicBezTo>
                    <a:pt x="56" y="149"/>
                    <a:pt x="54" y="151"/>
                    <a:pt x="54" y="151"/>
                  </a:cubicBezTo>
                  <a:cubicBezTo>
                    <a:pt x="54" y="151"/>
                    <a:pt x="55" y="155"/>
                    <a:pt x="54" y="155"/>
                  </a:cubicBezTo>
                  <a:cubicBezTo>
                    <a:pt x="54" y="156"/>
                    <a:pt x="50" y="163"/>
                    <a:pt x="52" y="164"/>
                  </a:cubicBezTo>
                  <a:cubicBezTo>
                    <a:pt x="53" y="166"/>
                    <a:pt x="53" y="167"/>
                    <a:pt x="53" y="168"/>
                  </a:cubicBezTo>
                  <a:cubicBezTo>
                    <a:pt x="53" y="169"/>
                    <a:pt x="52" y="169"/>
                    <a:pt x="52" y="170"/>
                  </a:cubicBezTo>
                  <a:cubicBezTo>
                    <a:pt x="51" y="171"/>
                    <a:pt x="49" y="170"/>
                    <a:pt x="50" y="173"/>
                  </a:cubicBezTo>
                  <a:cubicBezTo>
                    <a:pt x="52" y="175"/>
                    <a:pt x="53" y="175"/>
                    <a:pt x="53" y="177"/>
                  </a:cubicBezTo>
                  <a:cubicBezTo>
                    <a:pt x="54" y="178"/>
                    <a:pt x="54" y="178"/>
                    <a:pt x="55" y="180"/>
                  </a:cubicBezTo>
                  <a:cubicBezTo>
                    <a:pt x="56" y="181"/>
                    <a:pt x="56" y="182"/>
                    <a:pt x="58" y="183"/>
                  </a:cubicBezTo>
                  <a:cubicBezTo>
                    <a:pt x="59" y="184"/>
                    <a:pt x="60" y="185"/>
                    <a:pt x="60" y="186"/>
                  </a:cubicBezTo>
                  <a:cubicBezTo>
                    <a:pt x="60" y="187"/>
                    <a:pt x="62" y="190"/>
                    <a:pt x="60" y="188"/>
                  </a:cubicBezTo>
                  <a:cubicBezTo>
                    <a:pt x="57" y="186"/>
                    <a:pt x="59" y="188"/>
                    <a:pt x="55" y="185"/>
                  </a:cubicBezTo>
                  <a:cubicBezTo>
                    <a:pt x="52" y="182"/>
                    <a:pt x="51" y="183"/>
                    <a:pt x="49" y="181"/>
                  </a:cubicBezTo>
                  <a:cubicBezTo>
                    <a:pt x="47" y="179"/>
                    <a:pt x="50" y="186"/>
                    <a:pt x="47" y="178"/>
                  </a:cubicBezTo>
                  <a:cubicBezTo>
                    <a:pt x="44" y="169"/>
                    <a:pt x="43" y="170"/>
                    <a:pt x="42" y="169"/>
                  </a:cubicBezTo>
                  <a:cubicBezTo>
                    <a:pt x="41" y="167"/>
                    <a:pt x="42" y="169"/>
                    <a:pt x="39" y="165"/>
                  </a:cubicBezTo>
                  <a:cubicBezTo>
                    <a:pt x="37" y="161"/>
                    <a:pt x="39" y="163"/>
                    <a:pt x="37" y="161"/>
                  </a:cubicBezTo>
                  <a:cubicBezTo>
                    <a:pt x="35" y="158"/>
                    <a:pt x="35" y="162"/>
                    <a:pt x="34" y="157"/>
                  </a:cubicBezTo>
                  <a:cubicBezTo>
                    <a:pt x="33" y="152"/>
                    <a:pt x="33" y="155"/>
                    <a:pt x="32" y="150"/>
                  </a:cubicBezTo>
                  <a:cubicBezTo>
                    <a:pt x="30" y="144"/>
                    <a:pt x="33" y="144"/>
                    <a:pt x="30" y="142"/>
                  </a:cubicBezTo>
                  <a:cubicBezTo>
                    <a:pt x="27" y="139"/>
                    <a:pt x="27" y="140"/>
                    <a:pt x="26" y="138"/>
                  </a:cubicBezTo>
                  <a:cubicBezTo>
                    <a:pt x="25" y="137"/>
                    <a:pt x="26" y="138"/>
                    <a:pt x="24" y="134"/>
                  </a:cubicBezTo>
                  <a:cubicBezTo>
                    <a:pt x="21" y="129"/>
                    <a:pt x="17" y="127"/>
                    <a:pt x="18" y="119"/>
                  </a:cubicBezTo>
                  <a:cubicBezTo>
                    <a:pt x="18" y="112"/>
                    <a:pt x="18" y="110"/>
                    <a:pt x="18" y="110"/>
                  </a:cubicBezTo>
                  <a:cubicBezTo>
                    <a:pt x="18" y="110"/>
                    <a:pt x="14" y="107"/>
                    <a:pt x="15" y="103"/>
                  </a:cubicBezTo>
                  <a:cubicBezTo>
                    <a:pt x="16" y="98"/>
                    <a:pt x="17" y="99"/>
                    <a:pt x="16" y="98"/>
                  </a:cubicBezTo>
                  <a:cubicBezTo>
                    <a:pt x="16" y="96"/>
                    <a:pt x="15" y="97"/>
                    <a:pt x="14" y="95"/>
                  </a:cubicBezTo>
                  <a:cubicBezTo>
                    <a:pt x="13" y="93"/>
                    <a:pt x="13" y="93"/>
                    <a:pt x="12" y="92"/>
                  </a:cubicBezTo>
                  <a:cubicBezTo>
                    <a:pt x="12" y="91"/>
                    <a:pt x="11" y="89"/>
                    <a:pt x="11" y="89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11" y="89"/>
                    <a:pt x="0" y="193"/>
                    <a:pt x="103" y="208"/>
                  </a:cubicBezTo>
                  <a:cubicBezTo>
                    <a:pt x="103" y="208"/>
                    <a:pt x="79" y="203"/>
                    <a:pt x="77" y="198"/>
                  </a:cubicBezTo>
                  <a:cubicBezTo>
                    <a:pt x="77" y="198"/>
                    <a:pt x="77" y="194"/>
                    <a:pt x="78" y="194"/>
                  </a:cubicBezTo>
                  <a:cubicBezTo>
                    <a:pt x="79" y="194"/>
                    <a:pt x="80" y="195"/>
                    <a:pt x="82" y="193"/>
                  </a:cubicBezTo>
                  <a:cubicBezTo>
                    <a:pt x="83" y="192"/>
                    <a:pt x="85" y="191"/>
                    <a:pt x="85" y="191"/>
                  </a:cubicBezTo>
                  <a:cubicBezTo>
                    <a:pt x="85" y="193"/>
                    <a:pt x="85" y="193"/>
                    <a:pt x="85" y="193"/>
                  </a:cubicBezTo>
                  <a:cubicBezTo>
                    <a:pt x="85" y="193"/>
                    <a:pt x="84" y="193"/>
                    <a:pt x="88" y="192"/>
                  </a:cubicBezTo>
                  <a:cubicBezTo>
                    <a:pt x="93" y="192"/>
                    <a:pt x="93" y="192"/>
                    <a:pt x="95" y="191"/>
                  </a:cubicBezTo>
                  <a:cubicBezTo>
                    <a:pt x="97" y="191"/>
                    <a:pt x="99" y="187"/>
                    <a:pt x="100" y="189"/>
                  </a:cubicBezTo>
                  <a:cubicBezTo>
                    <a:pt x="101" y="191"/>
                    <a:pt x="98" y="190"/>
                    <a:pt x="101" y="191"/>
                  </a:cubicBezTo>
                  <a:cubicBezTo>
                    <a:pt x="103" y="192"/>
                    <a:pt x="107" y="191"/>
                    <a:pt x="107" y="191"/>
                  </a:cubicBezTo>
                  <a:cubicBezTo>
                    <a:pt x="107" y="191"/>
                    <a:pt x="114" y="191"/>
                    <a:pt x="115" y="191"/>
                  </a:cubicBezTo>
                  <a:cubicBezTo>
                    <a:pt x="116" y="190"/>
                    <a:pt x="116" y="189"/>
                    <a:pt x="117" y="189"/>
                  </a:cubicBezTo>
                  <a:cubicBezTo>
                    <a:pt x="118" y="189"/>
                    <a:pt x="119" y="191"/>
                    <a:pt x="119" y="191"/>
                  </a:cubicBezTo>
                  <a:cubicBezTo>
                    <a:pt x="115" y="193"/>
                    <a:pt x="115" y="193"/>
                    <a:pt x="115" y="193"/>
                  </a:cubicBezTo>
                  <a:cubicBezTo>
                    <a:pt x="111" y="196"/>
                    <a:pt x="111" y="196"/>
                    <a:pt x="111" y="196"/>
                  </a:cubicBezTo>
                  <a:cubicBezTo>
                    <a:pt x="111" y="196"/>
                    <a:pt x="109" y="196"/>
                    <a:pt x="111" y="197"/>
                  </a:cubicBezTo>
                  <a:cubicBezTo>
                    <a:pt x="112" y="198"/>
                    <a:pt x="113" y="198"/>
                    <a:pt x="115" y="198"/>
                  </a:cubicBezTo>
                  <a:cubicBezTo>
                    <a:pt x="117" y="198"/>
                    <a:pt x="121" y="201"/>
                    <a:pt x="122" y="199"/>
                  </a:cubicBezTo>
                  <a:cubicBezTo>
                    <a:pt x="123" y="197"/>
                    <a:pt x="123" y="197"/>
                    <a:pt x="124" y="196"/>
                  </a:cubicBezTo>
                  <a:cubicBezTo>
                    <a:pt x="124" y="195"/>
                    <a:pt x="124" y="193"/>
                    <a:pt x="126" y="193"/>
                  </a:cubicBezTo>
                  <a:cubicBezTo>
                    <a:pt x="128" y="193"/>
                    <a:pt x="129" y="194"/>
                    <a:pt x="129" y="194"/>
                  </a:cubicBezTo>
                  <a:cubicBezTo>
                    <a:pt x="128" y="197"/>
                    <a:pt x="128" y="197"/>
                    <a:pt x="128" y="197"/>
                  </a:cubicBezTo>
                  <a:cubicBezTo>
                    <a:pt x="128" y="197"/>
                    <a:pt x="131" y="197"/>
                    <a:pt x="132" y="197"/>
                  </a:cubicBezTo>
                  <a:cubicBezTo>
                    <a:pt x="133" y="197"/>
                    <a:pt x="133" y="199"/>
                    <a:pt x="135" y="197"/>
                  </a:cubicBezTo>
                  <a:cubicBezTo>
                    <a:pt x="137" y="195"/>
                    <a:pt x="137" y="195"/>
                    <a:pt x="139" y="195"/>
                  </a:cubicBezTo>
                  <a:cubicBezTo>
                    <a:pt x="141" y="195"/>
                    <a:pt x="143" y="194"/>
                    <a:pt x="144" y="194"/>
                  </a:cubicBezTo>
                  <a:cubicBezTo>
                    <a:pt x="145" y="194"/>
                    <a:pt x="146" y="195"/>
                    <a:pt x="147" y="195"/>
                  </a:cubicBezTo>
                  <a:cubicBezTo>
                    <a:pt x="147" y="195"/>
                    <a:pt x="151" y="197"/>
                    <a:pt x="152" y="197"/>
                  </a:cubicBezTo>
                  <a:cubicBezTo>
                    <a:pt x="153" y="196"/>
                    <a:pt x="157" y="197"/>
                    <a:pt x="157" y="197"/>
                  </a:cubicBezTo>
                  <a:cubicBezTo>
                    <a:pt x="157" y="197"/>
                    <a:pt x="145" y="208"/>
                    <a:pt x="119" y="208"/>
                  </a:cubicBezTo>
                  <a:cubicBezTo>
                    <a:pt x="119" y="208"/>
                    <a:pt x="177" y="211"/>
                    <a:pt x="209" y="155"/>
                  </a:cubicBezTo>
                  <a:cubicBezTo>
                    <a:pt x="241" y="99"/>
                    <a:pt x="219" y="28"/>
                    <a:pt x="145" y="3"/>
                  </a:cubicBezTo>
                  <a:cubicBezTo>
                    <a:pt x="145" y="3"/>
                    <a:pt x="200" y="23"/>
                    <a:pt x="215" y="76"/>
                  </a:cubicBezTo>
                  <a:cubicBezTo>
                    <a:pt x="214" y="77"/>
                    <a:pt x="214" y="77"/>
                    <a:pt x="214" y="77"/>
                  </a:cubicBezTo>
                  <a:cubicBezTo>
                    <a:pt x="213" y="75"/>
                    <a:pt x="213" y="76"/>
                    <a:pt x="211" y="74"/>
                  </a:cubicBezTo>
                  <a:cubicBezTo>
                    <a:pt x="210" y="71"/>
                    <a:pt x="211" y="72"/>
                    <a:pt x="210" y="70"/>
                  </a:cubicBezTo>
                  <a:cubicBezTo>
                    <a:pt x="209" y="68"/>
                    <a:pt x="209" y="70"/>
                    <a:pt x="208" y="68"/>
                  </a:cubicBezTo>
                  <a:cubicBezTo>
                    <a:pt x="207" y="66"/>
                    <a:pt x="207" y="66"/>
                    <a:pt x="206" y="65"/>
                  </a:cubicBezTo>
                  <a:cubicBezTo>
                    <a:pt x="205" y="64"/>
                    <a:pt x="204" y="61"/>
                    <a:pt x="203" y="60"/>
                  </a:cubicBezTo>
                  <a:cubicBezTo>
                    <a:pt x="202" y="59"/>
                    <a:pt x="200" y="59"/>
                    <a:pt x="199" y="59"/>
                  </a:cubicBezTo>
                  <a:cubicBezTo>
                    <a:pt x="198" y="59"/>
                    <a:pt x="201" y="57"/>
                    <a:pt x="201" y="59"/>
                  </a:cubicBezTo>
                  <a:cubicBezTo>
                    <a:pt x="200" y="60"/>
                    <a:pt x="205" y="62"/>
                    <a:pt x="205" y="62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5" y="66"/>
                    <a:pt x="204" y="69"/>
                    <a:pt x="204" y="70"/>
                  </a:cubicBezTo>
                  <a:cubicBezTo>
                    <a:pt x="204" y="71"/>
                    <a:pt x="201" y="74"/>
                    <a:pt x="201" y="74"/>
                  </a:cubicBezTo>
                  <a:cubicBezTo>
                    <a:pt x="201" y="74"/>
                    <a:pt x="200" y="77"/>
                    <a:pt x="199" y="77"/>
                  </a:cubicBezTo>
                  <a:cubicBezTo>
                    <a:pt x="198" y="78"/>
                    <a:pt x="192" y="79"/>
                    <a:pt x="192" y="79"/>
                  </a:cubicBezTo>
                  <a:cubicBezTo>
                    <a:pt x="192" y="79"/>
                    <a:pt x="190" y="77"/>
                    <a:pt x="189" y="75"/>
                  </a:cubicBezTo>
                  <a:cubicBezTo>
                    <a:pt x="188" y="74"/>
                    <a:pt x="185" y="73"/>
                    <a:pt x="184" y="72"/>
                  </a:cubicBezTo>
                  <a:cubicBezTo>
                    <a:pt x="184" y="72"/>
                    <a:pt x="185" y="70"/>
                    <a:pt x="184" y="68"/>
                  </a:cubicBezTo>
                  <a:cubicBezTo>
                    <a:pt x="182" y="66"/>
                    <a:pt x="184" y="67"/>
                    <a:pt x="182" y="65"/>
                  </a:cubicBezTo>
                  <a:cubicBezTo>
                    <a:pt x="180" y="63"/>
                    <a:pt x="180" y="63"/>
                    <a:pt x="180" y="63"/>
                  </a:cubicBezTo>
                  <a:cubicBezTo>
                    <a:pt x="180" y="63"/>
                    <a:pt x="175" y="62"/>
                    <a:pt x="177" y="64"/>
                  </a:cubicBezTo>
                  <a:cubicBezTo>
                    <a:pt x="178" y="67"/>
                    <a:pt x="177" y="69"/>
                    <a:pt x="178" y="70"/>
                  </a:cubicBezTo>
                  <a:cubicBezTo>
                    <a:pt x="179" y="70"/>
                    <a:pt x="180" y="69"/>
                    <a:pt x="181" y="71"/>
                  </a:cubicBezTo>
                  <a:cubicBezTo>
                    <a:pt x="182" y="73"/>
                    <a:pt x="182" y="74"/>
                    <a:pt x="183" y="75"/>
                  </a:cubicBezTo>
                  <a:cubicBezTo>
                    <a:pt x="183" y="76"/>
                    <a:pt x="184" y="79"/>
                    <a:pt x="185" y="79"/>
                  </a:cubicBezTo>
                  <a:cubicBezTo>
                    <a:pt x="186" y="79"/>
                    <a:pt x="188" y="79"/>
                    <a:pt x="188" y="80"/>
                  </a:cubicBezTo>
                  <a:cubicBezTo>
                    <a:pt x="188" y="82"/>
                    <a:pt x="186" y="83"/>
                    <a:pt x="188" y="84"/>
                  </a:cubicBezTo>
                  <a:cubicBezTo>
                    <a:pt x="190" y="84"/>
                    <a:pt x="190" y="85"/>
                    <a:pt x="191" y="85"/>
                  </a:cubicBezTo>
                  <a:cubicBezTo>
                    <a:pt x="192" y="85"/>
                    <a:pt x="192" y="85"/>
                    <a:pt x="193" y="84"/>
                  </a:cubicBezTo>
                  <a:cubicBezTo>
                    <a:pt x="195" y="84"/>
                    <a:pt x="197" y="84"/>
                    <a:pt x="197" y="84"/>
                  </a:cubicBezTo>
                  <a:cubicBezTo>
                    <a:pt x="197" y="84"/>
                    <a:pt x="199" y="85"/>
                    <a:pt x="199" y="86"/>
                  </a:cubicBezTo>
                  <a:cubicBezTo>
                    <a:pt x="199" y="87"/>
                    <a:pt x="198" y="91"/>
                    <a:pt x="198" y="91"/>
                  </a:cubicBezTo>
                  <a:cubicBezTo>
                    <a:pt x="196" y="95"/>
                    <a:pt x="196" y="95"/>
                    <a:pt x="196" y="95"/>
                  </a:cubicBezTo>
                  <a:cubicBezTo>
                    <a:pt x="196" y="95"/>
                    <a:pt x="196" y="103"/>
                    <a:pt x="195" y="103"/>
                  </a:cubicBezTo>
                  <a:cubicBezTo>
                    <a:pt x="194" y="103"/>
                    <a:pt x="192" y="106"/>
                    <a:pt x="192" y="106"/>
                  </a:cubicBezTo>
                  <a:cubicBezTo>
                    <a:pt x="191" y="107"/>
                    <a:pt x="191" y="112"/>
                    <a:pt x="191" y="112"/>
                  </a:cubicBezTo>
                  <a:cubicBezTo>
                    <a:pt x="189" y="114"/>
                    <a:pt x="189" y="114"/>
                    <a:pt x="189" y="114"/>
                  </a:cubicBezTo>
                  <a:cubicBezTo>
                    <a:pt x="189" y="114"/>
                    <a:pt x="188" y="118"/>
                    <a:pt x="189" y="119"/>
                  </a:cubicBezTo>
                  <a:cubicBezTo>
                    <a:pt x="189" y="120"/>
                    <a:pt x="189" y="124"/>
                    <a:pt x="189" y="126"/>
                  </a:cubicBezTo>
                  <a:cubicBezTo>
                    <a:pt x="188" y="128"/>
                    <a:pt x="186" y="130"/>
                    <a:pt x="186" y="130"/>
                  </a:cubicBezTo>
                  <a:cubicBezTo>
                    <a:pt x="186" y="130"/>
                    <a:pt x="189" y="133"/>
                    <a:pt x="187" y="134"/>
                  </a:cubicBezTo>
                  <a:cubicBezTo>
                    <a:pt x="185" y="134"/>
                    <a:pt x="183" y="137"/>
                    <a:pt x="183" y="138"/>
                  </a:cubicBezTo>
                  <a:cubicBezTo>
                    <a:pt x="182" y="139"/>
                    <a:pt x="181" y="140"/>
                    <a:pt x="180" y="140"/>
                  </a:cubicBezTo>
                  <a:cubicBezTo>
                    <a:pt x="178" y="141"/>
                    <a:pt x="174" y="141"/>
                    <a:pt x="174" y="142"/>
                  </a:cubicBezTo>
                  <a:cubicBezTo>
                    <a:pt x="174" y="142"/>
                    <a:pt x="174" y="145"/>
                    <a:pt x="174" y="145"/>
                  </a:cubicBezTo>
                  <a:cubicBezTo>
                    <a:pt x="172" y="151"/>
                    <a:pt x="172" y="151"/>
                    <a:pt x="172" y="151"/>
                  </a:cubicBezTo>
                  <a:cubicBezTo>
                    <a:pt x="168" y="155"/>
                    <a:pt x="168" y="155"/>
                    <a:pt x="168" y="155"/>
                  </a:cubicBezTo>
                  <a:cubicBezTo>
                    <a:pt x="168" y="155"/>
                    <a:pt x="169" y="158"/>
                    <a:pt x="168" y="158"/>
                  </a:cubicBezTo>
                  <a:cubicBezTo>
                    <a:pt x="166" y="158"/>
                    <a:pt x="162" y="160"/>
                    <a:pt x="161" y="161"/>
                  </a:cubicBezTo>
                  <a:cubicBezTo>
                    <a:pt x="160" y="162"/>
                    <a:pt x="157" y="163"/>
                    <a:pt x="156" y="163"/>
                  </a:cubicBezTo>
                  <a:cubicBezTo>
                    <a:pt x="154" y="163"/>
                    <a:pt x="156" y="167"/>
                    <a:pt x="154" y="163"/>
                  </a:cubicBezTo>
                  <a:cubicBezTo>
                    <a:pt x="152" y="160"/>
                    <a:pt x="154" y="162"/>
                    <a:pt x="152" y="158"/>
                  </a:cubicBezTo>
                  <a:cubicBezTo>
                    <a:pt x="150" y="154"/>
                    <a:pt x="150" y="157"/>
                    <a:pt x="150" y="154"/>
                  </a:cubicBezTo>
                  <a:cubicBezTo>
                    <a:pt x="150" y="151"/>
                    <a:pt x="151" y="154"/>
                    <a:pt x="150" y="151"/>
                  </a:cubicBezTo>
                  <a:cubicBezTo>
                    <a:pt x="150" y="148"/>
                    <a:pt x="151" y="150"/>
                    <a:pt x="150" y="147"/>
                  </a:cubicBezTo>
                  <a:cubicBezTo>
                    <a:pt x="148" y="144"/>
                    <a:pt x="148" y="145"/>
                    <a:pt x="147" y="143"/>
                  </a:cubicBezTo>
                  <a:cubicBezTo>
                    <a:pt x="145" y="141"/>
                    <a:pt x="143" y="143"/>
                    <a:pt x="144" y="140"/>
                  </a:cubicBezTo>
                  <a:cubicBezTo>
                    <a:pt x="146" y="137"/>
                    <a:pt x="145" y="140"/>
                    <a:pt x="146" y="137"/>
                  </a:cubicBezTo>
                  <a:cubicBezTo>
                    <a:pt x="146" y="134"/>
                    <a:pt x="145" y="133"/>
                    <a:pt x="147" y="132"/>
                  </a:cubicBezTo>
                  <a:cubicBezTo>
                    <a:pt x="149" y="130"/>
                    <a:pt x="151" y="130"/>
                    <a:pt x="151" y="128"/>
                  </a:cubicBezTo>
                  <a:cubicBezTo>
                    <a:pt x="150" y="126"/>
                    <a:pt x="150" y="125"/>
                    <a:pt x="150" y="124"/>
                  </a:cubicBezTo>
                  <a:cubicBezTo>
                    <a:pt x="149" y="123"/>
                    <a:pt x="147" y="121"/>
                    <a:pt x="147" y="120"/>
                  </a:cubicBezTo>
                  <a:cubicBezTo>
                    <a:pt x="147" y="119"/>
                    <a:pt x="147" y="120"/>
                    <a:pt x="146" y="118"/>
                  </a:cubicBezTo>
                  <a:cubicBezTo>
                    <a:pt x="144" y="115"/>
                    <a:pt x="143" y="114"/>
                    <a:pt x="143" y="114"/>
                  </a:cubicBezTo>
                  <a:cubicBezTo>
                    <a:pt x="143" y="114"/>
                    <a:pt x="143" y="109"/>
                    <a:pt x="143" y="107"/>
                  </a:cubicBezTo>
                  <a:cubicBezTo>
                    <a:pt x="143" y="105"/>
                    <a:pt x="142" y="108"/>
                    <a:pt x="143" y="105"/>
                  </a:cubicBezTo>
                  <a:cubicBezTo>
                    <a:pt x="143" y="102"/>
                    <a:pt x="144" y="100"/>
                    <a:pt x="144" y="100"/>
                  </a:cubicBezTo>
                  <a:cubicBezTo>
                    <a:pt x="144" y="100"/>
                    <a:pt x="140" y="97"/>
                    <a:pt x="138" y="98"/>
                  </a:cubicBezTo>
                  <a:cubicBezTo>
                    <a:pt x="137" y="98"/>
                    <a:pt x="137" y="100"/>
                    <a:pt x="135" y="98"/>
                  </a:cubicBezTo>
                  <a:cubicBezTo>
                    <a:pt x="133" y="97"/>
                    <a:pt x="133" y="95"/>
                    <a:pt x="133" y="95"/>
                  </a:cubicBezTo>
                  <a:cubicBezTo>
                    <a:pt x="132" y="94"/>
                    <a:pt x="130" y="94"/>
                    <a:pt x="129" y="95"/>
                  </a:cubicBezTo>
                  <a:cubicBezTo>
                    <a:pt x="128" y="96"/>
                    <a:pt x="125" y="96"/>
                    <a:pt x="123" y="97"/>
                  </a:cubicBezTo>
                  <a:cubicBezTo>
                    <a:pt x="121" y="98"/>
                    <a:pt x="120" y="98"/>
                    <a:pt x="117" y="98"/>
                  </a:cubicBezTo>
                  <a:cubicBezTo>
                    <a:pt x="114" y="98"/>
                    <a:pt x="111" y="99"/>
                    <a:pt x="108" y="98"/>
                  </a:cubicBezTo>
                  <a:cubicBezTo>
                    <a:pt x="106" y="96"/>
                    <a:pt x="106" y="98"/>
                    <a:pt x="105" y="96"/>
                  </a:cubicBezTo>
                  <a:cubicBezTo>
                    <a:pt x="104" y="93"/>
                    <a:pt x="105" y="93"/>
                    <a:pt x="103" y="92"/>
                  </a:cubicBezTo>
                  <a:cubicBezTo>
                    <a:pt x="101" y="91"/>
                    <a:pt x="100" y="92"/>
                    <a:pt x="100" y="90"/>
                  </a:cubicBezTo>
                  <a:cubicBezTo>
                    <a:pt x="100" y="88"/>
                    <a:pt x="101" y="88"/>
                    <a:pt x="99" y="86"/>
                  </a:cubicBezTo>
                  <a:cubicBezTo>
                    <a:pt x="97" y="84"/>
                    <a:pt x="100" y="87"/>
                    <a:pt x="97" y="84"/>
                  </a:cubicBezTo>
                  <a:cubicBezTo>
                    <a:pt x="95" y="81"/>
                    <a:pt x="94" y="84"/>
                    <a:pt x="95" y="81"/>
                  </a:cubicBezTo>
                  <a:cubicBezTo>
                    <a:pt x="96" y="79"/>
                    <a:pt x="96" y="80"/>
                    <a:pt x="96" y="77"/>
                  </a:cubicBezTo>
                  <a:cubicBezTo>
                    <a:pt x="96" y="74"/>
                    <a:pt x="101" y="78"/>
                    <a:pt x="98" y="73"/>
                  </a:cubicBezTo>
                  <a:cubicBezTo>
                    <a:pt x="95" y="67"/>
                    <a:pt x="95" y="68"/>
                    <a:pt x="97" y="63"/>
                  </a:cubicBezTo>
                  <a:cubicBezTo>
                    <a:pt x="100" y="59"/>
                    <a:pt x="103" y="58"/>
                    <a:pt x="104" y="57"/>
                  </a:cubicBezTo>
                  <a:cubicBezTo>
                    <a:pt x="104" y="56"/>
                    <a:pt x="105" y="53"/>
                    <a:pt x="106" y="52"/>
                  </a:cubicBezTo>
                  <a:cubicBezTo>
                    <a:pt x="107" y="52"/>
                    <a:pt x="106" y="51"/>
                    <a:pt x="108" y="51"/>
                  </a:cubicBezTo>
                  <a:cubicBezTo>
                    <a:pt x="111" y="51"/>
                    <a:pt x="113" y="50"/>
                    <a:pt x="115" y="49"/>
                  </a:cubicBezTo>
                  <a:cubicBezTo>
                    <a:pt x="116" y="47"/>
                    <a:pt x="118" y="45"/>
                    <a:pt x="119" y="45"/>
                  </a:cubicBezTo>
                  <a:cubicBezTo>
                    <a:pt x="120" y="45"/>
                    <a:pt x="119" y="45"/>
                    <a:pt x="122" y="45"/>
                  </a:cubicBezTo>
                  <a:cubicBezTo>
                    <a:pt x="124" y="44"/>
                    <a:pt x="124" y="44"/>
                    <a:pt x="126" y="44"/>
                  </a:cubicBezTo>
                  <a:cubicBezTo>
                    <a:pt x="127" y="44"/>
                    <a:pt x="124" y="45"/>
                    <a:pt x="129" y="44"/>
                  </a:cubicBezTo>
                  <a:cubicBezTo>
                    <a:pt x="133" y="43"/>
                    <a:pt x="132" y="43"/>
                    <a:pt x="133" y="43"/>
                  </a:cubicBezTo>
                  <a:cubicBezTo>
                    <a:pt x="134" y="43"/>
                    <a:pt x="133" y="43"/>
                    <a:pt x="135" y="44"/>
                  </a:cubicBezTo>
                  <a:cubicBezTo>
                    <a:pt x="137" y="44"/>
                    <a:pt x="136" y="40"/>
                    <a:pt x="137" y="44"/>
                  </a:cubicBezTo>
                  <a:cubicBezTo>
                    <a:pt x="137" y="47"/>
                    <a:pt x="135" y="49"/>
                    <a:pt x="138" y="49"/>
                  </a:cubicBezTo>
                  <a:cubicBezTo>
                    <a:pt x="141" y="50"/>
                    <a:pt x="138" y="50"/>
                    <a:pt x="141" y="50"/>
                  </a:cubicBezTo>
                  <a:cubicBezTo>
                    <a:pt x="144" y="50"/>
                    <a:pt x="143" y="50"/>
                    <a:pt x="145" y="51"/>
                  </a:cubicBezTo>
                  <a:cubicBezTo>
                    <a:pt x="146" y="52"/>
                    <a:pt x="147" y="53"/>
                    <a:pt x="149" y="53"/>
                  </a:cubicBezTo>
                  <a:cubicBezTo>
                    <a:pt x="151" y="53"/>
                    <a:pt x="148" y="56"/>
                    <a:pt x="151" y="53"/>
                  </a:cubicBezTo>
                  <a:cubicBezTo>
                    <a:pt x="155" y="49"/>
                    <a:pt x="149" y="49"/>
                    <a:pt x="155" y="49"/>
                  </a:cubicBezTo>
                  <a:cubicBezTo>
                    <a:pt x="160" y="50"/>
                    <a:pt x="161" y="51"/>
                    <a:pt x="162" y="51"/>
                  </a:cubicBezTo>
                  <a:cubicBezTo>
                    <a:pt x="163" y="50"/>
                    <a:pt x="163" y="51"/>
                    <a:pt x="166" y="50"/>
                  </a:cubicBezTo>
                  <a:cubicBezTo>
                    <a:pt x="168" y="49"/>
                    <a:pt x="168" y="49"/>
                    <a:pt x="169" y="49"/>
                  </a:cubicBezTo>
                  <a:cubicBezTo>
                    <a:pt x="170" y="50"/>
                    <a:pt x="170" y="52"/>
                    <a:pt x="171" y="50"/>
                  </a:cubicBezTo>
                  <a:cubicBezTo>
                    <a:pt x="172" y="47"/>
                    <a:pt x="174" y="48"/>
                    <a:pt x="171" y="47"/>
                  </a:cubicBezTo>
                  <a:cubicBezTo>
                    <a:pt x="168" y="45"/>
                    <a:pt x="167" y="47"/>
                    <a:pt x="167" y="45"/>
                  </a:cubicBezTo>
                  <a:cubicBezTo>
                    <a:pt x="166" y="43"/>
                    <a:pt x="169" y="44"/>
                    <a:pt x="166" y="43"/>
                  </a:cubicBezTo>
                  <a:cubicBezTo>
                    <a:pt x="163" y="43"/>
                    <a:pt x="164" y="43"/>
                    <a:pt x="162" y="42"/>
                  </a:cubicBezTo>
                  <a:cubicBezTo>
                    <a:pt x="160" y="41"/>
                    <a:pt x="157" y="44"/>
                    <a:pt x="157" y="42"/>
                  </a:cubicBezTo>
                  <a:cubicBezTo>
                    <a:pt x="156" y="40"/>
                    <a:pt x="152" y="43"/>
                    <a:pt x="156" y="40"/>
                  </a:cubicBezTo>
                  <a:cubicBezTo>
                    <a:pt x="160" y="36"/>
                    <a:pt x="158" y="34"/>
                    <a:pt x="161" y="35"/>
                  </a:cubicBezTo>
                  <a:cubicBezTo>
                    <a:pt x="164" y="36"/>
                    <a:pt x="163" y="38"/>
                    <a:pt x="165" y="37"/>
                  </a:cubicBezTo>
                  <a:cubicBezTo>
                    <a:pt x="166" y="35"/>
                    <a:pt x="170" y="34"/>
                    <a:pt x="166" y="32"/>
                  </a:cubicBezTo>
                  <a:cubicBezTo>
                    <a:pt x="163" y="30"/>
                    <a:pt x="165" y="31"/>
                    <a:pt x="162" y="30"/>
                  </a:cubicBezTo>
                  <a:cubicBezTo>
                    <a:pt x="159" y="28"/>
                    <a:pt x="156" y="35"/>
                    <a:pt x="155" y="34"/>
                  </a:cubicBezTo>
                  <a:cubicBezTo>
                    <a:pt x="153" y="33"/>
                    <a:pt x="152" y="32"/>
                    <a:pt x="151" y="33"/>
                  </a:cubicBezTo>
                  <a:cubicBezTo>
                    <a:pt x="150" y="33"/>
                    <a:pt x="150" y="36"/>
                    <a:pt x="150" y="38"/>
                  </a:cubicBezTo>
                  <a:cubicBezTo>
                    <a:pt x="150" y="40"/>
                    <a:pt x="152" y="41"/>
                    <a:pt x="149" y="39"/>
                  </a:cubicBezTo>
                  <a:cubicBezTo>
                    <a:pt x="146" y="38"/>
                    <a:pt x="152" y="38"/>
                    <a:pt x="145" y="36"/>
                  </a:cubicBezTo>
                  <a:cubicBezTo>
                    <a:pt x="138" y="33"/>
                    <a:pt x="135" y="34"/>
                    <a:pt x="134" y="35"/>
                  </a:cubicBezTo>
                  <a:cubicBezTo>
                    <a:pt x="133" y="36"/>
                    <a:pt x="132" y="35"/>
                    <a:pt x="131" y="36"/>
                  </a:cubicBezTo>
                  <a:cubicBezTo>
                    <a:pt x="131" y="37"/>
                    <a:pt x="133" y="39"/>
                    <a:pt x="131" y="37"/>
                  </a:cubicBezTo>
                  <a:cubicBezTo>
                    <a:pt x="128" y="35"/>
                    <a:pt x="125" y="38"/>
                    <a:pt x="125" y="38"/>
                  </a:cubicBezTo>
                  <a:cubicBezTo>
                    <a:pt x="125" y="38"/>
                    <a:pt x="124" y="37"/>
                    <a:pt x="122" y="38"/>
                  </a:cubicBezTo>
                  <a:cubicBezTo>
                    <a:pt x="121" y="39"/>
                    <a:pt x="119" y="40"/>
                    <a:pt x="117" y="40"/>
                  </a:cubicBezTo>
                  <a:cubicBezTo>
                    <a:pt x="116" y="39"/>
                    <a:pt x="113" y="40"/>
                    <a:pt x="115" y="37"/>
                  </a:cubicBezTo>
                  <a:cubicBezTo>
                    <a:pt x="118" y="33"/>
                    <a:pt x="116" y="35"/>
                    <a:pt x="120" y="33"/>
                  </a:cubicBezTo>
                  <a:cubicBezTo>
                    <a:pt x="124" y="32"/>
                    <a:pt x="131" y="31"/>
                    <a:pt x="125" y="30"/>
                  </a:cubicBezTo>
                  <a:cubicBezTo>
                    <a:pt x="120" y="29"/>
                    <a:pt x="128" y="29"/>
                    <a:pt x="121" y="26"/>
                  </a:cubicBezTo>
                  <a:cubicBezTo>
                    <a:pt x="114" y="22"/>
                    <a:pt x="114" y="27"/>
                    <a:pt x="114" y="22"/>
                  </a:cubicBezTo>
                  <a:cubicBezTo>
                    <a:pt x="114" y="17"/>
                    <a:pt x="113" y="17"/>
                    <a:pt x="112" y="17"/>
                  </a:cubicBezTo>
                  <a:cubicBezTo>
                    <a:pt x="110" y="18"/>
                    <a:pt x="106" y="19"/>
                    <a:pt x="104" y="19"/>
                  </a:cubicBezTo>
                  <a:cubicBezTo>
                    <a:pt x="103" y="19"/>
                    <a:pt x="104" y="21"/>
                    <a:pt x="101" y="19"/>
                  </a:cubicBezTo>
                  <a:cubicBezTo>
                    <a:pt x="98" y="17"/>
                    <a:pt x="97" y="20"/>
                    <a:pt x="98" y="17"/>
                  </a:cubicBezTo>
                  <a:cubicBezTo>
                    <a:pt x="99" y="14"/>
                    <a:pt x="100" y="13"/>
                    <a:pt x="102" y="12"/>
                  </a:cubicBezTo>
                  <a:cubicBezTo>
                    <a:pt x="104" y="10"/>
                    <a:pt x="103" y="3"/>
                    <a:pt x="108" y="6"/>
                  </a:cubicBezTo>
                  <a:cubicBezTo>
                    <a:pt x="113" y="8"/>
                    <a:pt x="111" y="8"/>
                    <a:pt x="115" y="8"/>
                  </a:cubicBezTo>
                  <a:cubicBezTo>
                    <a:pt x="119" y="8"/>
                    <a:pt x="120" y="7"/>
                    <a:pt x="120" y="7"/>
                  </a:cubicBezTo>
                  <a:cubicBezTo>
                    <a:pt x="120" y="6"/>
                    <a:pt x="116" y="4"/>
                    <a:pt x="116" y="4"/>
                  </a:cubicBezTo>
                  <a:cubicBezTo>
                    <a:pt x="116" y="4"/>
                    <a:pt x="115" y="4"/>
                    <a:pt x="115" y="3"/>
                  </a:cubicBezTo>
                  <a:cubicBezTo>
                    <a:pt x="116" y="3"/>
                    <a:pt x="117" y="1"/>
                    <a:pt x="117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0"/>
                    <a:pt x="101" y="0"/>
                    <a:pt x="98" y="1"/>
                  </a:cubicBezTo>
                  <a:close/>
                </a:path>
              </a:pathLst>
            </a:custGeom>
            <a:solidFill>
              <a:srgbClr val="53B9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1" name="Freeform 838"/>
            <p:cNvSpPr/>
            <p:nvPr/>
          </p:nvSpPr>
          <p:spPr bwMode="auto">
            <a:xfrm>
              <a:off x="2517775" y="2035175"/>
              <a:ext cx="1020763" cy="1020762"/>
            </a:xfrm>
            <a:custGeom>
              <a:avLst/>
              <a:gdLst>
                <a:gd name="T0" fmla="*/ 537 w 639"/>
                <a:gd name="T1" fmla="*/ 504 h 639"/>
                <a:gd name="T2" fmla="*/ 504 w 639"/>
                <a:gd name="T3" fmla="*/ 101 h 639"/>
                <a:gd name="T4" fmla="*/ 102 w 639"/>
                <a:gd name="T5" fmla="*/ 135 h 639"/>
                <a:gd name="T6" fmla="*/ 135 w 639"/>
                <a:gd name="T7" fmla="*/ 537 h 639"/>
                <a:gd name="T8" fmla="*/ 537 w 639"/>
                <a:gd name="T9" fmla="*/ 504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9" h="639">
                  <a:moveTo>
                    <a:pt x="537" y="504"/>
                  </a:moveTo>
                  <a:cubicBezTo>
                    <a:pt x="639" y="383"/>
                    <a:pt x="624" y="203"/>
                    <a:pt x="504" y="101"/>
                  </a:cubicBezTo>
                  <a:cubicBezTo>
                    <a:pt x="384" y="0"/>
                    <a:pt x="203" y="15"/>
                    <a:pt x="102" y="135"/>
                  </a:cubicBezTo>
                  <a:cubicBezTo>
                    <a:pt x="0" y="255"/>
                    <a:pt x="15" y="435"/>
                    <a:pt x="135" y="537"/>
                  </a:cubicBezTo>
                  <a:cubicBezTo>
                    <a:pt x="255" y="639"/>
                    <a:pt x="435" y="624"/>
                    <a:pt x="537" y="504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2" name="Freeform 839"/>
            <p:cNvSpPr/>
            <p:nvPr/>
          </p:nvSpPr>
          <p:spPr bwMode="auto">
            <a:xfrm>
              <a:off x="2555875" y="2073275"/>
              <a:ext cx="944563" cy="942975"/>
            </a:xfrm>
            <a:custGeom>
              <a:avLst/>
              <a:gdLst>
                <a:gd name="T0" fmla="*/ 497 w 591"/>
                <a:gd name="T1" fmla="*/ 465 h 590"/>
                <a:gd name="T2" fmla="*/ 466 w 591"/>
                <a:gd name="T3" fmla="*/ 94 h 590"/>
                <a:gd name="T4" fmla="*/ 94 w 591"/>
                <a:gd name="T5" fmla="*/ 125 h 590"/>
                <a:gd name="T6" fmla="*/ 125 w 591"/>
                <a:gd name="T7" fmla="*/ 496 h 590"/>
                <a:gd name="T8" fmla="*/ 497 w 591"/>
                <a:gd name="T9" fmla="*/ 465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1" h="590">
                  <a:moveTo>
                    <a:pt x="497" y="465"/>
                  </a:moveTo>
                  <a:cubicBezTo>
                    <a:pt x="591" y="354"/>
                    <a:pt x="577" y="188"/>
                    <a:pt x="466" y="94"/>
                  </a:cubicBezTo>
                  <a:cubicBezTo>
                    <a:pt x="355" y="0"/>
                    <a:pt x="188" y="14"/>
                    <a:pt x="94" y="125"/>
                  </a:cubicBezTo>
                  <a:cubicBezTo>
                    <a:pt x="0" y="236"/>
                    <a:pt x="14" y="402"/>
                    <a:pt x="125" y="496"/>
                  </a:cubicBezTo>
                  <a:cubicBezTo>
                    <a:pt x="236" y="590"/>
                    <a:pt x="402" y="577"/>
                    <a:pt x="497" y="4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3" name="Freeform 840"/>
            <p:cNvSpPr/>
            <p:nvPr/>
          </p:nvSpPr>
          <p:spPr bwMode="auto">
            <a:xfrm>
              <a:off x="2611438" y="2128838"/>
              <a:ext cx="833438" cy="831850"/>
            </a:xfrm>
            <a:custGeom>
              <a:avLst/>
              <a:gdLst>
                <a:gd name="T0" fmla="*/ 438 w 521"/>
                <a:gd name="T1" fmla="*/ 410 h 521"/>
                <a:gd name="T2" fmla="*/ 411 w 521"/>
                <a:gd name="T3" fmla="*/ 83 h 521"/>
                <a:gd name="T4" fmla="*/ 83 w 521"/>
                <a:gd name="T5" fmla="*/ 110 h 521"/>
                <a:gd name="T6" fmla="*/ 110 w 521"/>
                <a:gd name="T7" fmla="*/ 438 h 521"/>
                <a:gd name="T8" fmla="*/ 438 w 521"/>
                <a:gd name="T9" fmla="*/ 41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1" h="521">
                  <a:moveTo>
                    <a:pt x="438" y="410"/>
                  </a:moveTo>
                  <a:cubicBezTo>
                    <a:pt x="521" y="312"/>
                    <a:pt x="509" y="166"/>
                    <a:pt x="411" y="83"/>
                  </a:cubicBezTo>
                  <a:cubicBezTo>
                    <a:pt x="313" y="0"/>
                    <a:pt x="166" y="12"/>
                    <a:pt x="83" y="110"/>
                  </a:cubicBezTo>
                  <a:cubicBezTo>
                    <a:pt x="0" y="208"/>
                    <a:pt x="12" y="355"/>
                    <a:pt x="110" y="438"/>
                  </a:cubicBezTo>
                  <a:cubicBezTo>
                    <a:pt x="208" y="521"/>
                    <a:pt x="355" y="508"/>
                    <a:pt x="438" y="410"/>
                  </a:cubicBezTo>
                  <a:close/>
                </a:path>
              </a:pathLst>
            </a:custGeom>
            <a:solidFill>
              <a:srgbClr val="49BF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5" name="Freeform 842"/>
            <p:cNvSpPr/>
            <p:nvPr/>
          </p:nvSpPr>
          <p:spPr bwMode="auto">
            <a:xfrm>
              <a:off x="1385888" y="3436938"/>
              <a:ext cx="657225" cy="658812"/>
            </a:xfrm>
            <a:custGeom>
              <a:avLst/>
              <a:gdLst>
                <a:gd name="T0" fmla="*/ 346 w 412"/>
                <a:gd name="T1" fmla="*/ 325 h 412"/>
                <a:gd name="T2" fmla="*/ 325 w 412"/>
                <a:gd name="T3" fmla="*/ 66 h 412"/>
                <a:gd name="T4" fmla="*/ 66 w 412"/>
                <a:gd name="T5" fmla="*/ 87 h 412"/>
                <a:gd name="T6" fmla="*/ 87 w 412"/>
                <a:gd name="T7" fmla="*/ 346 h 412"/>
                <a:gd name="T8" fmla="*/ 346 w 412"/>
                <a:gd name="T9" fmla="*/ 32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412">
                  <a:moveTo>
                    <a:pt x="346" y="325"/>
                  </a:moveTo>
                  <a:cubicBezTo>
                    <a:pt x="412" y="247"/>
                    <a:pt x="402" y="131"/>
                    <a:pt x="325" y="66"/>
                  </a:cubicBezTo>
                  <a:cubicBezTo>
                    <a:pt x="247" y="0"/>
                    <a:pt x="131" y="10"/>
                    <a:pt x="66" y="87"/>
                  </a:cubicBezTo>
                  <a:cubicBezTo>
                    <a:pt x="0" y="165"/>
                    <a:pt x="10" y="281"/>
                    <a:pt x="87" y="346"/>
                  </a:cubicBezTo>
                  <a:cubicBezTo>
                    <a:pt x="165" y="412"/>
                    <a:pt x="280" y="402"/>
                    <a:pt x="346" y="325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6" name="Freeform 843"/>
            <p:cNvSpPr/>
            <p:nvPr/>
          </p:nvSpPr>
          <p:spPr bwMode="auto">
            <a:xfrm>
              <a:off x="1411288" y="3463925"/>
              <a:ext cx="606425" cy="606425"/>
            </a:xfrm>
            <a:custGeom>
              <a:avLst/>
              <a:gdLst>
                <a:gd name="T0" fmla="*/ 319 w 380"/>
                <a:gd name="T1" fmla="*/ 300 h 380"/>
                <a:gd name="T2" fmla="*/ 299 w 380"/>
                <a:gd name="T3" fmla="*/ 61 h 380"/>
                <a:gd name="T4" fmla="*/ 60 w 380"/>
                <a:gd name="T5" fmla="*/ 81 h 380"/>
                <a:gd name="T6" fmla="*/ 80 w 380"/>
                <a:gd name="T7" fmla="*/ 320 h 380"/>
                <a:gd name="T8" fmla="*/ 319 w 380"/>
                <a:gd name="T9" fmla="*/ 300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" h="380">
                  <a:moveTo>
                    <a:pt x="319" y="300"/>
                  </a:moveTo>
                  <a:cubicBezTo>
                    <a:pt x="380" y="228"/>
                    <a:pt x="371" y="121"/>
                    <a:pt x="299" y="61"/>
                  </a:cubicBezTo>
                  <a:cubicBezTo>
                    <a:pt x="228" y="0"/>
                    <a:pt x="121" y="9"/>
                    <a:pt x="60" y="81"/>
                  </a:cubicBezTo>
                  <a:cubicBezTo>
                    <a:pt x="0" y="152"/>
                    <a:pt x="9" y="259"/>
                    <a:pt x="80" y="320"/>
                  </a:cubicBezTo>
                  <a:cubicBezTo>
                    <a:pt x="152" y="380"/>
                    <a:pt x="259" y="371"/>
                    <a:pt x="319" y="3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7" name="Freeform 844"/>
            <p:cNvSpPr/>
            <p:nvPr/>
          </p:nvSpPr>
          <p:spPr bwMode="auto">
            <a:xfrm>
              <a:off x="1446213" y="3500438"/>
              <a:ext cx="534988" cy="534987"/>
            </a:xfrm>
            <a:custGeom>
              <a:avLst/>
              <a:gdLst>
                <a:gd name="T0" fmla="*/ 282 w 335"/>
                <a:gd name="T1" fmla="*/ 264 h 335"/>
                <a:gd name="T2" fmla="*/ 265 w 335"/>
                <a:gd name="T3" fmla="*/ 53 h 335"/>
                <a:gd name="T4" fmla="*/ 54 w 335"/>
                <a:gd name="T5" fmla="*/ 70 h 335"/>
                <a:gd name="T6" fmla="*/ 71 w 335"/>
                <a:gd name="T7" fmla="*/ 281 h 335"/>
                <a:gd name="T8" fmla="*/ 282 w 335"/>
                <a:gd name="T9" fmla="*/ 264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5" h="335">
                  <a:moveTo>
                    <a:pt x="282" y="264"/>
                  </a:moveTo>
                  <a:cubicBezTo>
                    <a:pt x="335" y="201"/>
                    <a:pt x="328" y="106"/>
                    <a:pt x="265" y="53"/>
                  </a:cubicBezTo>
                  <a:cubicBezTo>
                    <a:pt x="201" y="0"/>
                    <a:pt x="107" y="7"/>
                    <a:pt x="54" y="70"/>
                  </a:cubicBezTo>
                  <a:cubicBezTo>
                    <a:pt x="0" y="133"/>
                    <a:pt x="8" y="228"/>
                    <a:pt x="71" y="281"/>
                  </a:cubicBezTo>
                  <a:cubicBezTo>
                    <a:pt x="134" y="335"/>
                    <a:pt x="229" y="327"/>
                    <a:pt x="282" y="264"/>
                  </a:cubicBezTo>
                  <a:close/>
                </a:path>
              </a:pathLst>
            </a:custGeom>
            <a:solidFill>
              <a:srgbClr val="F16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8" name="Freeform 845"/>
            <p:cNvSpPr/>
            <p:nvPr/>
          </p:nvSpPr>
          <p:spPr bwMode="auto">
            <a:xfrm>
              <a:off x="1557338" y="3676650"/>
              <a:ext cx="228600" cy="217487"/>
            </a:xfrm>
            <a:custGeom>
              <a:avLst/>
              <a:gdLst>
                <a:gd name="T0" fmla="*/ 114 w 143"/>
                <a:gd name="T1" fmla="*/ 0 h 136"/>
                <a:gd name="T2" fmla="*/ 29 w 143"/>
                <a:gd name="T3" fmla="*/ 0 h 136"/>
                <a:gd name="T4" fmla="*/ 0 w 143"/>
                <a:gd name="T5" fmla="*/ 27 h 136"/>
                <a:gd name="T6" fmla="*/ 0 w 143"/>
                <a:gd name="T7" fmla="*/ 71 h 136"/>
                <a:gd name="T8" fmla="*/ 29 w 143"/>
                <a:gd name="T9" fmla="*/ 98 h 136"/>
                <a:gd name="T10" fmla="*/ 34 w 143"/>
                <a:gd name="T11" fmla="*/ 98 h 136"/>
                <a:gd name="T12" fmla="*/ 19 w 143"/>
                <a:gd name="T13" fmla="*/ 136 h 136"/>
                <a:gd name="T14" fmla="*/ 72 w 143"/>
                <a:gd name="T15" fmla="*/ 98 h 136"/>
                <a:gd name="T16" fmla="*/ 114 w 143"/>
                <a:gd name="T17" fmla="*/ 98 h 136"/>
                <a:gd name="T18" fmla="*/ 143 w 143"/>
                <a:gd name="T19" fmla="*/ 71 h 136"/>
                <a:gd name="T20" fmla="*/ 143 w 143"/>
                <a:gd name="T21" fmla="*/ 27 h 136"/>
                <a:gd name="T22" fmla="*/ 114 w 143"/>
                <a:gd name="T23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3" h="136">
                  <a:moveTo>
                    <a:pt x="114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86"/>
                    <a:pt x="13" y="98"/>
                    <a:pt x="29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29" y="110"/>
                    <a:pt x="19" y="136"/>
                    <a:pt x="19" y="136"/>
                  </a:cubicBezTo>
                  <a:cubicBezTo>
                    <a:pt x="19" y="135"/>
                    <a:pt x="58" y="108"/>
                    <a:pt x="72" y="98"/>
                  </a:cubicBezTo>
                  <a:cubicBezTo>
                    <a:pt x="114" y="98"/>
                    <a:pt x="114" y="98"/>
                    <a:pt x="114" y="98"/>
                  </a:cubicBezTo>
                  <a:cubicBezTo>
                    <a:pt x="130" y="98"/>
                    <a:pt x="143" y="86"/>
                    <a:pt x="143" y="71"/>
                  </a:cubicBezTo>
                  <a:cubicBezTo>
                    <a:pt x="143" y="27"/>
                    <a:pt x="143" y="27"/>
                    <a:pt x="143" y="27"/>
                  </a:cubicBezTo>
                  <a:cubicBezTo>
                    <a:pt x="143" y="12"/>
                    <a:pt x="130" y="0"/>
                    <a:pt x="1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9" name="Freeform 846"/>
            <p:cNvSpPr/>
            <p:nvPr/>
          </p:nvSpPr>
          <p:spPr bwMode="auto">
            <a:xfrm>
              <a:off x="1717675" y="3657600"/>
              <a:ext cx="166688" cy="179387"/>
            </a:xfrm>
            <a:custGeom>
              <a:avLst/>
              <a:gdLst>
                <a:gd name="T0" fmla="*/ 80 w 104"/>
                <a:gd name="T1" fmla="*/ 0 h 112"/>
                <a:gd name="T2" fmla="*/ 11 w 104"/>
                <a:gd name="T3" fmla="*/ 0 h 112"/>
                <a:gd name="T4" fmla="*/ 0 w 104"/>
                <a:gd name="T5" fmla="*/ 2 h 112"/>
                <a:gd name="T6" fmla="*/ 20 w 104"/>
                <a:gd name="T7" fmla="*/ 2 h 112"/>
                <a:gd name="T8" fmla="*/ 54 w 104"/>
                <a:gd name="T9" fmla="*/ 33 h 112"/>
                <a:gd name="T10" fmla="*/ 54 w 104"/>
                <a:gd name="T11" fmla="*/ 84 h 112"/>
                <a:gd name="T12" fmla="*/ 54 w 104"/>
                <a:gd name="T13" fmla="*/ 86 h 112"/>
                <a:gd name="T14" fmla="*/ 89 w 104"/>
                <a:gd name="T15" fmla="*/ 111 h 112"/>
                <a:gd name="T16" fmla="*/ 76 w 104"/>
                <a:gd name="T17" fmla="*/ 80 h 112"/>
                <a:gd name="T18" fmla="*/ 80 w 104"/>
                <a:gd name="T19" fmla="*/ 80 h 112"/>
                <a:gd name="T20" fmla="*/ 104 w 104"/>
                <a:gd name="T21" fmla="*/ 58 h 112"/>
                <a:gd name="T22" fmla="*/ 104 w 104"/>
                <a:gd name="T23" fmla="*/ 22 h 112"/>
                <a:gd name="T24" fmla="*/ 80 w 104"/>
                <a:gd name="T2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112">
                  <a:moveTo>
                    <a:pt x="8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7" y="0"/>
                    <a:pt x="3" y="1"/>
                    <a:pt x="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39" y="2"/>
                    <a:pt x="54" y="16"/>
                    <a:pt x="54" y="33"/>
                  </a:cubicBezTo>
                  <a:cubicBezTo>
                    <a:pt x="54" y="84"/>
                    <a:pt x="54" y="84"/>
                    <a:pt x="54" y="84"/>
                  </a:cubicBezTo>
                  <a:cubicBezTo>
                    <a:pt x="54" y="84"/>
                    <a:pt x="54" y="85"/>
                    <a:pt x="54" y="86"/>
                  </a:cubicBezTo>
                  <a:cubicBezTo>
                    <a:pt x="68" y="96"/>
                    <a:pt x="89" y="110"/>
                    <a:pt x="89" y="111"/>
                  </a:cubicBezTo>
                  <a:cubicBezTo>
                    <a:pt x="89" y="112"/>
                    <a:pt x="80" y="90"/>
                    <a:pt x="76" y="80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93" y="80"/>
                    <a:pt x="104" y="70"/>
                    <a:pt x="104" y="58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4" y="10"/>
                    <a:pt x="93" y="0"/>
                    <a:pt x="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0" name="Freeform 847"/>
            <p:cNvSpPr/>
            <p:nvPr/>
          </p:nvSpPr>
          <p:spPr bwMode="auto">
            <a:xfrm>
              <a:off x="1465263" y="809626"/>
              <a:ext cx="657225" cy="658812"/>
            </a:xfrm>
            <a:custGeom>
              <a:avLst/>
              <a:gdLst>
                <a:gd name="T0" fmla="*/ 346 w 412"/>
                <a:gd name="T1" fmla="*/ 325 h 412"/>
                <a:gd name="T2" fmla="*/ 325 w 412"/>
                <a:gd name="T3" fmla="*/ 66 h 412"/>
                <a:gd name="T4" fmla="*/ 66 w 412"/>
                <a:gd name="T5" fmla="*/ 87 h 412"/>
                <a:gd name="T6" fmla="*/ 87 w 412"/>
                <a:gd name="T7" fmla="*/ 346 h 412"/>
                <a:gd name="T8" fmla="*/ 346 w 412"/>
                <a:gd name="T9" fmla="*/ 32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412">
                  <a:moveTo>
                    <a:pt x="346" y="325"/>
                  </a:moveTo>
                  <a:cubicBezTo>
                    <a:pt x="412" y="247"/>
                    <a:pt x="402" y="131"/>
                    <a:pt x="325" y="66"/>
                  </a:cubicBezTo>
                  <a:cubicBezTo>
                    <a:pt x="247" y="0"/>
                    <a:pt x="131" y="10"/>
                    <a:pt x="66" y="87"/>
                  </a:cubicBezTo>
                  <a:cubicBezTo>
                    <a:pt x="0" y="165"/>
                    <a:pt x="10" y="281"/>
                    <a:pt x="87" y="346"/>
                  </a:cubicBezTo>
                  <a:cubicBezTo>
                    <a:pt x="165" y="412"/>
                    <a:pt x="280" y="402"/>
                    <a:pt x="346" y="325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1" name="Freeform 848"/>
            <p:cNvSpPr/>
            <p:nvPr/>
          </p:nvSpPr>
          <p:spPr bwMode="auto">
            <a:xfrm>
              <a:off x="1490663" y="835026"/>
              <a:ext cx="606425" cy="606425"/>
            </a:xfrm>
            <a:custGeom>
              <a:avLst/>
              <a:gdLst>
                <a:gd name="T0" fmla="*/ 319 w 380"/>
                <a:gd name="T1" fmla="*/ 300 h 380"/>
                <a:gd name="T2" fmla="*/ 299 w 380"/>
                <a:gd name="T3" fmla="*/ 61 h 380"/>
                <a:gd name="T4" fmla="*/ 60 w 380"/>
                <a:gd name="T5" fmla="*/ 80 h 380"/>
                <a:gd name="T6" fmla="*/ 80 w 380"/>
                <a:gd name="T7" fmla="*/ 319 h 380"/>
                <a:gd name="T8" fmla="*/ 319 w 380"/>
                <a:gd name="T9" fmla="*/ 300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" h="380">
                  <a:moveTo>
                    <a:pt x="319" y="300"/>
                  </a:moveTo>
                  <a:cubicBezTo>
                    <a:pt x="380" y="228"/>
                    <a:pt x="371" y="121"/>
                    <a:pt x="299" y="61"/>
                  </a:cubicBezTo>
                  <a:cubicBezTo>
                    <a:pt x="228" y="0"/>
                    <a:pt x="121" y="9"/>
                    <a:pt x="60" y="80"/>
                  </a:cubicBezTo>
                  <a:cubicBezTo>
                    <a:pt x="0" y="152"/>
                    <a:pt x="9" y="259"/>
                    <a:pt x="80" y="319"/>
                  </a:cubicBezTo>
                  <a:cubicBezTo>
                    <a:pt x="152" y="380"/>
                    <a:pt x="259" y="371"/>
                    <a:pt x="319" y="3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2" name="Freeform 849"/>
            <p:cNvSpPr/>
            <p:nvPr/>
          </p:nvSpPr>
          <p:spPr bwMode="auto">
            <a:xfrm>
              <a:off x="1525588" y="869950"/>
              <a:ext cx="534988" cy="536575"/>
            </a:xfrm>
            <a:custGeom>
              <a:avLst/>
              <a:gdLst>
                <a:gd name="T0" fmla="*/ 282 w 335"/>
                <a:gd name="T1" fmla="*/ 265 h 336"/>
                <a:gd name="T2" fmla="*/ 265 w 335"/>
                <a:gd name="T3" fmla="*/ 54 h 336"/>
                <a:gd name="T4" fmla="*/ 54 w 335"/>
                <a:gd name="T5" fmla="*/ 71 h 336"/>
                <a:gd name="T6" fmla="*/ 71 w 335"/>
                <a:gd name="T7" fmla="*/ 282 h 336"/>
                <a:gd name="T8" fmla="*/ 282 w 335"/>
                <a:gd name="T9" fmla="*/ 265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5" h="336">
                  <a:moveTo>
                    <a:pt x="282" y="265"/>
                  </a:moveTo>
                  <a:cubicBezTo>
                    <a:pt x="335" y="202"/>
                    <a:pt x="328" y="107"/>
                    <a:pt x="265" y="54"/>
                  </a:cubicBezTo>
                  <a:cubicBezTo>
                    <a:pt x="201" y="0"/>
                    <a:pt x="107" y="8"/>
                    <a:pt x="54" y="71"/>
                  </a:cubicBezTo>
                  <a:cubicBezTo>
                    <a:pt x="0" y="134"/>
                    <a:pt x="8" y="229"/>
                    <a:pt x="71" y="282"/>
                  </a:cubicBezTo>
                  <a:cubicBezTo>
                    <a:pt x="134" y="336"/>
                    <a:pt x="229" y="328"/>
                    <a:pt x="282" y="265"/>
                  </a:cubicBezTo>
                  <a:close/>
                </a:path>
              </a:pathLst>
            </a:custGeom>
            <a:solidFill>
              <a:srgbClr val="8DC6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4" name="Freeform 851"/>
            <p:cNvSpPr/>
            <p:nvPr/>
          </p:nvSpPr>
          <p:spPr bwMode="auto">
            <a:xfrm>
              <a:off x="2687638" y="882650"/>
              <a:ext cx="655638" cy="658812"/>
            </a:xfrm>
            <a:custGeom>
              <a:avLst/>
              <a:gdLst>
                <a:gd name="T0" fmla="*/ 346 w 411"/>
                <a:gd name="T1" fmla="*/ 325 h 412"/>
                <a:gd name="T2" fmla="*/ 324 w 411"/>
                <a:gd name="T3" fmla="*/ 66 h 412"/>
                <a:gd name="T4" fmla="*/ 66 w 411"/>
                <a:gd name="T5" fmla="*/ 87 h 412"/>
                <a:gd name="T6" fmla="*/ 87 w 411"/>
                <a:gd name="T7" fmla="*/ 346 h 412"/>
                <a:gd name="T8" fmla="*/ 346 w 411"/>
                <a:gd name="T9" fmla="*/ 32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1" h="412">
                  <a:moveTo>
                    <a:pt x="346" y="325"/>
                  </a:moveTo>
                  <a:cubicBezTo>
                    <a:pt x="411" y="247"/>
                    <a:pt x="402" y="131"/>
                    <a:pt x="324" y="66"/>
                  </a:cubicBezTo>
                  <a:cubicBezTo>
                    <a:pt x="247" y="0"/>
                    <a:pt x="131" y="10"/>
                    <a:pt x="66" y="87"/>
                  </a:cubicBezTo>
                  <a:cubicBezTo>
                    <a:pt x="0" y="165"/>
                    <a:pt x="10" y="281"/>
                    <a:pt x="87" y="346"/>
                  </a:cubicBezTo>
                  <a:cubicBezTo>
                    <a:pt x="164" y="412"/>
                    <a:pt x="280" y="402"/>
                    <a:pt x="346" y="325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5" name="Freeform 852"/>
            <p:cNvSpPr/>
            <p:nvPr/>
          </p:nvSpPr>
          <p:spPr bwMode="auto">
            <a:xfrm>
              <a:off x="2713038" y="908050"/>
              <a:ext cx="606425" cy="608012"/>
            </a:xfrm>
            <a:custGeom>
              <a:avLst/>
              <a:gdLst>
                <a:gd name="T0" fmla="*/ 319 w 380"/>
                <a:gd name="T1" fmla="*/ 300 h 380"/>
                <a:gd name="T2" fmla="*/ 299 w 380"/>
                <a:gd name="T3" fmla="*/ 61 h 380"/>
                <a:gd name="T4" fmla="*/ 60 w 380"/>
                <a:gd name="T5" fmla="*/ 81 h 380"/>
                <a:gd name="T6" fmla="*/ 80 w 380"/>
                <a:gd name="T7" fmla="*/ 320 h 380"/>
                <a:gd name="T8" fmla="*/ 319 w 380"/>
                <a:gd name="T9" fmla="*/ 300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" h="380">
                  <a:moveTo>
                    <a:pt x="319" y="300"/>
                  </a:moveTo>
                  <a:cubicBezTo>
                    <a:pt x="380" y="228"/>
                    <a:pt x="371" y="121"/>
                    <a:pt x="299" y="61"/>
                  </a:cubicBezTo>
                  <a:cubicBezTo>
                    <a:pt x="228" y="0"/>
                    <a:pt x="121" y="9"/>
                    <a:pt x="60" y="81"/>
                  </a:cubicBezTo>
                  <a:cubicBezTo>
                    <a:pt x="0" y="152"/>
                    <a:pt x="9" y="259"/>
                    <a:pt x="80" y="320"/>
                  </a:cubicBezTo>
                  <a:cubicBezTo>
                    <a:pt x="152" y="380"/>
                    <a:pt x="259" y="371"/>
                    <a:pt x="319" y="3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6" name="Freeform 853"/>
            <p:cNvSpPr/>
            <p:nvPr/>
          </p:nvSpPr>
          <p:spPr bwMode="auto">
            <a:xfrm>
              <a:off x="2747963" y="944563"/>
              <a:ext cx="534988" cy="536575"/>
            </a:xfrm>
            <a:custGeom>
              <a:avLst/>
              <a:gdLst>
                <a:gd name="T0" fmla="*/ 282 w 335"/>
                <a:gd name="T1" fmla="*/ 264 h 335"/>
                <a:gd name="T2" fmla="*/ 264 w 335"/>
                <a:gd name="T3" fmla="*/ 53 h 335"/>
                <a:gd name="T4" fmla="*/ 54 w 335"/>
                <a:gd name="T5" fmla="*/ 70 h 335"/>
                <a:gd name="T6" fmla="*/ 71 w 335"/>
                <a:gd name="T7" fmla="*/ 281 h 335"/>
                <a:gd name="T8" fmla="*/ 282 w 335"/>
                <a:gd name="T9" fmla="*/ 264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5" h="335">
                  <a:moveTo>
                    <a:pt x="282" y="264"/>
                  </a:moveTo>
                  <a:cubicBezTo>
                    <a:pt x="335" y="201"/>
                    <a:pt x="327" y="106"/>
                    <a:pt x="264" y="53"/>
                  </a:cubicBezTo>
                  <a:cubicBezTo>
                    <a:pt x="201" y="0"/>
                    <a:pt x="107" y="7"/>
                    <a:pt x="54" y="70"/>
                  </a:cubicBezTo>
                  <a:cubicBezTo>
                    <a:pt x="0" y="133"/>
                    <a:pt x="8" y="228"/>
                    <a:pt x="71" y="281"/>
                  </a:cubicBezTo>
                  <a:cubicBezTo>
                    <a:pt x="134" y="335"/>
                    <a:pt x="229" y="327"/>
                    <a:pt x="282" y="264"/>
                  </a:cubicBezTo>
                  <a:close/>
                </a:path>
              </a:pathLst>
            </a:custGeom>
            <a:solidFill>
              <a:srgbClr val="F16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8" name="Freeform 855"/>
            <p:cNvSpPr/>
            <p:nvPr/>
          </p:nvSpPr>
          <p:spPr bwMode="auto">
            <a:xfrm>
              <a:off x="2927350" y="3278188"/>
              <a:ext cx="655638" cy="657225"/>
            </a:xfrm>
            <a:custGeom>
              <a:avLst/>
              <a:gdLst>
                <a:gd name="T0" fmla="*/ 346 w 411"/>
                <a:gd name="T1" fmla="*/ 325 h 412"/>
                <a:gd name="T2" fmla="*/ 324 w 411"/>
                <a:gd name="T3" fmla="*/ 66 h 412"/>
                <a:gd name="T4" fmla="*/ 65 w 411"/>
                <a:gd name="T5" fmla="*/ 87 h 412"/>
                <a:gd name="T6" fmla="*/ 87 w 411"/>
                <a:gd name="T7" fmla="*/ 346 h 412"/>
                <a:gd name="T8" fmla="*/ 346 w 411"/>
                <a:gd name="T9" fmla="*/ 32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1" h="412">
                  <a:moveTo>
                    <a:pt x="346" y="325"/>
                  </a:moveTo>
                  <a:cubicBezTo>
                    <a:pt x="411" y="247"/>
                    <a:pt x="402" y="132"/>
                    <a:pt x="324" y="66"/>
                  </a:cubicBezTo>
                  <a:cubicBezTo>
                    <a:pt x="247" y="0"/>
                    <a:pt x="131" y="10"/>
                    <a:pt x="65" y="87"/>
                  </a:cubicBezTo>
                  <a:cubicBezTo>
                    <a:pt x="0" y="165"/>
                    <a:pt x="10" y="281"/>
                    <a:pt x="87" y="346"/>
                  </a:cubicBezTo>
                  <a:cubicBezTo>
                    <a:pt x="164" y="412"/>
                    <a:pt x="280" y="402"/>
                    <a:pt x="346" y="325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9" name="Freeform 856"/>
            <p:cNvSpPr/>
            <p:nvPr/>
          </p:nvSpPr>
          <p:spPr bwMode="auto">
            <a:xfrm>
              <a:off x="2952750" y="3303588"/>
              <a:ext cx="606425" cy="606425"/>
            </a:xfrm>
            <a:custGeom>
              <a:avLst/>
              <a:gdLst>
                <a:gd name="T0" fmla="*/ 319 w 380"/>
                <a:gd name="T1" fmla="*/ 300 h 380"/>
                <a:gd name="T2" fmla="*/ 299 w 380"/>
                <a:gd name="T3" fmla="*/ 61 h 380"/>
                <a:gd name="T4" fmla="*/ 60 w 380"/>
                <a:gd name="T5" fmla="*/ 81 h 380"/>
                <a:gd name="T6" fmla="*/ 80 w 380"/>
                <a:gd name="T7" fmla="*/ 320 h 380"/>
                <a:gd name="T8" fmla="*/ 319 w 380"/>
                <a:gd name="T9" fmla="*/ 300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" h="380">
                  <a:moveTo>
                    <a:pt x="319" y="300"/>
                  </a:moveTo>
                  <a:cubicBezTo>
                    <a:pt x="380" y="228"/>
                    <a:pt x="371" y="121"/>
                    <a:pt x="299" y="61"/>
                  </a:cubicBezTo>
                  <a:cubicBezTo>
                    <a:pt x="228" y="0"/>
                    <a:pt x="121" y="9"/>
                    <a:pt x="60" y="81"/>
                  </a:cubicBezTo>
                  <a:cubicBezTo>
                    <a:pt x="0" y="152"/>
                    <a:pt x="9" y="259"/>
                    <a:pt x="80" y="320"/>
                  </a:cubicBezTo>
                  <a:cubicBezTo>
                    <a:pt x="152" y="380"/>
                    <a:pt x="259" y="371"/>
                    <a:pt x="319" y="3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60" name="Freeform 857"/>
            <p:cNvSpPr/>
            <p:nvPr/>
          </p:nvSpPr>
          <p:spPr bwMode="auto">
            <a:xfrm>
              <a:off x="2987675" y="3340100"/>
              <a:ext cx="534988" cy="534987"/>
            </a:xfrm>
            <a:custGeom>
              <a:avLst/>
              <a:gdLst>
                <a:gd name="T0" fmla="*/ 282 w 335"/>
                <a:gd name="T1" fmla="*/ 264 h 335"/>
                <a:gd name="T2" fmla="*/ 264 w 335"/>
                <a:gd name="T3" fmla="*/ 53 h 335"/>
                <a:gd name="T4" fmla="*/ 53 w 335"/>
                <a:gd name="T5" fmla="*/ 70 h 335"/>
                <a:gd name="T6" fmla="*/ 71 w 335"/>
                <a:gd name="T7" fmla="*/ 281 h 335"/>
                <a:gd name="T8" fmla="*/ 282 w 335"/>
                <a:gd name="T9" fmla="*/ 264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5" h="335">
                  <a:moveTo>
                    <a:pt x="282" y="264"/>
                  </a:moveTo>
                  <a:cubicBezTo>
                    <a:pt x="335" y="201"/>
                    <a:pt x="327" y="106"/>
                    <a:pt x="264" y="53"/>
                  </a:cubicBezTo>
                  <a:cubicBezTo>
                    <a:pt x="201" y="0"/>
                    <a:pt x="107" y="7"/>
                    <a:pt x="53" y="70"/>
                  </a:cubicBezTo>
                  <a:cubicBezTo>
                    <a:pt x="0" y="134"/>
                    <a:pt x="8" y="228"/>
                    <a:pt x="71" y="281"/>
                  </a:cubicBezTo>
                  <a:cubicBezTo>
                    <a:pt x="134" y="335"/>
                    <a:pt x="228" y="327"/>
                    <a:pt x="282" y="264"/>
                  </a:cubicBezTo>
                  <a:close/>
                </a:path>
              </a:pathLst>
            </a:custGeom>
            <a:solidFill>
              <a:srgbClr val="53B9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62" name="Freeform 859"/>
            <p:cNvSpPr/>
            <p:nvPr/>
          </p:nvSpPr>
          <p:spPr bwMode="auto">
            <a:xfrm>
              <a:off x="139700" y="2178050"/>
              <a:ext cx="655638" cy="658812"/>
            </a:xfrm>
            <a:custGeom>
              <a:avLst/>
              <a:gdLst>
                <a:gd name="T0" fmla="*/ 346 w 411"/>
                <a:gd name="T1" fmla="*/ 325 h 412"/>
                <a:gd name="T2" fmla="*/ 324 w 411"/>
                <a:gd name="T3" fmla="*/ 66 h 412"/>
                <a:gd name="T4" fmla="*/ 65 w 411"/>
                <a:gd name="T5" fmla="*/ 87 h 412"/>
                <a:gd name="T6" fmla="*/ 87 w 411"/>
                <a:gd name="T7" fmla="*/ 346 h 412"/>
                <a:gd name="T8" fmla="*/ 346 w 411"/>
                <a:gd name="T9" fmla="*/ 32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1" h="412">
                  <a:moveTo>
                    <a:pt x="346" y="325"/>
                  </a:moveTo>
                  <a:cubicBezTo>
                    <a:pt x="411" y="247"/>
                    <a:pt x="402" y="131"/>
                    <a:pt x="324" y="66"/>
                  </a:cubicBezTo>
                  <a:cubicBezTo>
                    <a:pt x="247" y="0"/>
                    <a:pt x="131" y="10"/>
                    <a:pt x="65" y="87"/>
                  </a:cubicBezTo>
                  <a:cubicBezTo>
                    <a:pt x="0" y="165"/>
                    <a:pt x="9" y="281"/>
                    <a:pt x="87" y="346"/>
                  </a:cubicBezTo>
                  <a:cubicBezTo>
                    <a:pt x="164" y="412"/>
                    <a:pt x="280" y="402"/>
                    <a:pt x="346" y="325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63" name="Freeform 860"/>
            <p:cNvSpPr/>
            <p:nvPr/>
          </p:nvSpPr>
          <p:spPr bwMode="auto">
            <a:xfrm>
              <a:off x="165100" y="2203450"/>
              <a:ext cx="606425" cy="608012"/>
            </a:xfrm>
            <a:custGeom>
              <a:avLst/>
              <a:gdLst>
                <a:gd name="T0" fmla="*/ 319 w 380"/>
                <a:gd name="T1" fmla="*/ 300 h 380"/>
                <a:gd name="T2" fmla="*/ 299 w 380"/>
                <a:gd name="T3" fmla="*/ 61 h 380"/>
                <a:gd name="T4" fmla="*/ 60 w 380"/>
                <a:gd name="T5" fmla="*/ 81 h 380"/>
                <a:gd name="T6" fmla="*/ 80 w 380"/>
                <a:gd name="T7" fmla="*/ 320 h 380"/>
                <a:gd name="T8" fmla="*/ 319 w 380"/>
                <a:gd name="T9" fmla="*/ 300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" h="380">
                  <a:moveTo>
                    <a:pt x="319" y="300"/>
                  </a:moveTo>
                  <a:cubicBezTo>
                    <a:pt x="380" y="228"/>
                    <a:pt x="371" y="121"/>
                    <a:pt x="299" y="61"/>
                  </a:cubicBezTo>
                  <a:cubicBezTo>
                    <a:pt x="228" y="0"/>
                    <a:pt x="121" y="9"/>
                    <a:pt x="60" y="81"/>
                  </a:cubicBezTo>
                  <a:cubicBezTo>
                    <a:pt x="0" y="152"/>
                    <a:pt x="8" y="259"/>
                    <a:pt x="80" y="320"/>
                  </a:cubicBezTo>
                  <a:cubicBezTo>
                    <a:pt x="151" y="380"/>
                    <a:pt x="258" y="371"/>
                    <a:pt x="319" y="3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64" name="Freeform 861"/>
            <p:cNvSpPr/>
            <p:nvPr/>
          </p:nvSpPr>
          <p:spPr bwMode="auto">
            <a:xfrm>
              <a:off x="200025" y="2241550"/>
              <a:ext cx="534988" cy="534987"/>
            </a:xfrm>
            <a:custGeom>
              <a:avLst/>
              <a:gdLst>
                <a:gd name="T0" fmla="*/ 282 w 335"/>
                <a:gd name="T1" fmla="*/ 264 h 335"/>
                <a:gd name="T2" fmla="*/ 264 w 335"/>
                <a:gd name="T3" fmla="*/ 53 h 335"/>
                <a:gd name="T4" fmla="*/ 53 w 335"/>
                <a:gd name="T5" fmla="*/ 70 h 335"/>
                <a:gd name="T6" fmla="*/ 71 w 335"/>
                <a:gd name="T7" fmla="*/ 281 h 335"/>
                <a:gd name="T8" fmla="*/ 282 w 335"/>
                <a:gd name="T9" fmla="*/ 264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5" h="335">
                  <a:moveTo>
                    <a:pt x="282" y="264"/>
                  </a:moveTo>
                  <a:cubicBezTo>
                    <a:pt x="335" y="201"/>
                    <a:pt x="327" y="106"/>
                    <a:pt x="264" y="53"/>
                  </a:cubicBezTo>
                  <a:cubicBezTo>
                    <a:pt x="201" y="0"/>
                    <a:pt x="107" y="7"/>
                    <a:pt x="53" y="70"/>
                  </a:cubicBezTo>
                  <a:cubicBezTo>
                    <a:pt x="0" y="134"/>
                    <a:pt x="8" y="228"/>
                    <a:pt x="71" y="281"/>
                  </a:cubicBezTo>
                  <a:cubicBezTo>
                    <a:pt x="134" y="335"/>
                    <a:pt x="228" y="327"/>
                    <a:pt x="282" y="264"/>
                  </a:cubicBezTo>
                  <a:close/>
                </a:path>
              </a:pathLst>
            </a:custGeom>
            <a:solidFill>
              <a:srgbClr val="BA7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71" name="Freeform 868"/>
            <p:cNvSpPr/>
            <p:nvPr/>
          </p:nvSpPr>
          <p:spPr bwMode="auto">
            <a:xfrm>
              <a:off x="3910013" y="2301875"/>
              <a:ext cx="655638" cy="657225"/>
            </a:xfrm>
            <a:custGeom>
              <a:avLst/>
              <a:gdLst>
                <a:gd name="T0" fmla="*/ 346 w 411"/>
                <a:gd name="T1" fmla="*/ 325 h 412"/>
                <a:gd name="T2" fmla="*/ 324 w 411"/>
                <a:gd name="T3" fmla="*/ 66 h 412"/>
                <a:gd name="T4" fmla="*/ 65 w 411"/>
                <a:gd name="T5" fmla="*/ 87 h 412"/>
                <a:gd name="T6" fmla="*/ 87 w 411"/>
                <a:gd name="T7" fmla="*/ 346 h 412"/>
                <a:gd name="T8" fmla="*/ 346 w 411"/>
                <a:gd name="T9" fmla="*/ 32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1" h="412">
                  <a:moveTo>
                    <a:pt x="346" y="325"/>
                  </a:moveTo>
                  <a:cubicBezTo>
                    <a:pt x="411" y="247"/>
                    <a:pt x="402" y="131"/>
                    <a:pt x="324" y="66"/>
                  </a:cubicBezTo>
                  <a:cubicBezTo>
                    <a:pt x="247" y="0"/>
                    <a:pt x="131" y="10"/>
                    <a:pt x="65" y="87"/>
                  </a:cubicBezTo>
                  <a:cubicBezTo>
                    <a:pt x="0" y="165"/>
                    <a:pt x="10" y="281"/>
                    <a:pt x="87" y="346"/>
                  </a:cubicBezTo>
                  <a:cubicBezTo>
                    <a:pt x="164" y="412"/>
                    <a:pt x="280" y="402"/>
                    <a:pt x="346" y="325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72" name="Freeform 869"/>
            <p:cNvSpPr/>
            <p:nvPr/>
          </p:nvSpPr>
          <p:spPr bwMode="auto">
            <a:xfrm>
              <a:off x="3935413" y="2327275"/>
              <a:ext cx="606425" cy="606425"/>
            </a:xfrm>
            <a:custGeom>
              <a:avLst/>
              <a:gdLst>
                <a:gd name="T0" fmla="*/ 319 w 380"/>
                <a:gd name="T1" fmla="*/ 300 h 380"/>
                <a:gd name="T2" fmla="*/ 299 w 380"/>
                <a:gd name="T3" fmla="*/ 61 h 380"/>
                <a:gd name="T4" fmla="*/ 60 w 380"/>
                <a:gd name="T5" fmla="*/ 80 h 380"/>
                <a:gd name="T6" fmla="*/ 80 w 380"/>
                <a:gd name="T7" fmla="*/ 319 h 380"/>
                <a:gd name="T8" fmla="*/ 319 w 380"/>
                <a:gd name="T9" fmla="*/ 300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" h="380">
                  <a:moveTo>
                    <a:pt x="319" y="300"/>
                  </a:moveTo>
                  <a:cubicBezTo>
                    <a:pt x="380" y="228"/>
                    <a:pt x="371" y="121"/>
                    <a:pt x="299" y="61"/>
                  </a:cubicBezTo>
                  <a:cubicBezTo>
                    <a:pt x="228" y="0"/>
                    <a:pt x="121" y="9"/>
                    <a:pt x="60" y="80"/>
                  </a:cubicBezTo>
                  <a:cubicBezTo>
                    <a:pt x="0" y="152"/>
                    <a:pt x="9" y="259"/>
                    <a:pt x="80" y="319"/>
                  </a:cubicBezTo>
                  <a:cubicBezTo>
                    <a:pt x="152" y="380"/>
                    <a:pt x="259" y="371"/>
                    <a:pt x="319" y="3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73" name="Freeform 870"/>
            <p:cNvSpPr/>
            <p:nvPr/>
          </p:nvSpPr>
          <p:spPr bwMode="auto">
            <a:xfrm>
              <a:off x="3970338" y="2362200"/>
              <a:ext cx="534988" cy="536575"/>
            </a:xfrm>
            <a:custGeom>
              <a:avLst/>
              <a:gdLst>
                <a:gd name="T0" fmla="*/ 282 w 335"/>
                <a:gd name="T1" fmla="*/ 265 h 336"/>
                <a:gd name="T2" fmla="*/ 264 w 335"/>
                <a:gd name="T3" fmla="*/ 54 h 336"/>
                <a:gd name="T4" fmla="*/ 53 w 335"/>
                <a:gd name="T5" fmla="*/ 71 h 336"/>
                <a:gd name="T6" fmla="*/ 71 w 335"/>
                <a:gd name="T7" fmla="*/ 282 h 336"/>
                <a:gd name="T8" fmla="*/ 282 w 335"/>
                <a:gd name="T9" fmla="*/ 265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5" h="336">
                  <a:moveTo>
                    <a:pt x="282" y="265"/>
                  </a:moveTo>
                  <a:cubicBezTo>
                    <a:pt x="335" y="202"/>
                    <a:pt x="327" y="107"/>
                    <a:pt x="264" y="54"/>
                  </a:cubicBezTo>
                  <a:cubicBezTo>
                    <a:pt x="201" y="0"/>
                    <a:pt x="107" y="8"/>
                    <a:pt x="53" y="71"/>
                  </a:cubicBezTo>
                  <a:cubicBezTo>
                    <a:pt x="0" y="134"/>
                    <a:pt x="8" y="229"/>
                    <a:pt x="71" y="282"/>
                  </a:cubicBezTo>
                  <a:cubicBezTo>
                    <a:pt x="134" y="336"/>
                    <a:pt x="228" y="328"/>
                    <a:pt x="282" y="265"/>
                  </a:cubicBezTo>
                  <a:close/>
                </a:path>
              </a:pathLst>
            </a:custGeom>
            <a:solidFill>
              <a:srgbClr val="FAA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76" name="Freeform 873"/>
            <p:cNvSpPr/>
            <p:nvPr/>
          </p:nvSpPr>
          <p:spPr bwMode="auto">
            <a:xfrm>
              <a:off x="1116013" y="1782763"/>
              <a:ext cx="887413" cy="885825"/>
            </a:xfrm>
            <a:custGeom>
              <a:avLst/>
              <a:gdLst>
                <a:gd name="T0" fmla="*/ 467 w 555"/>
                <a:gd name="T1" fmla="*/ 437 h 555"/>
                <a:gd name="T2" fmla="*/ 438 w 555"/>
                <a:gd name="T3" fmla="*/ 88 h 555"/>
                <a:gd name="T4" fmla="*/ 89 w 555"/>
                <a:gd name="T5" fmla="*/ 117 h 555"/>
                <a:gd name="T6" fmla="*/ 118 w 555"/>
                <a:gd name="T7" fmla="*/ 466 h 555"/>
                <a:gd name="T8" fmla="*/ 467 w 555"/>
                <a:gd name="T9" fmla="*/ 437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5" h="555">
                  <a:moveTo>
                    <a:pt x="467" y="437"/>
                  </a:moveTo>
                  <a:cubicBezTo>
                    <a:pt x="555" y="333"/>
                    <a:pt x="542" y="177"/>
                    <a:pt x="438" y="88"/>
                  </a:cubicBezTo>
                  <a:cubicBezTo>
                    <a:pt x="333" y="0"/>
                    <a:pt x="177" y="13"/>
                    <a:pt x="89" y="117"/>
                  </a:cubicBezTo>
                  <a:cubicBezTo>
                    <a:pt x="0" y="222"/>
                    <a:pt x="13" y="378"/>
                    <a:pt x="118" y="466"/>
                  </a:cubicBezTo>
                  <a:cubicBezTo>
                    <a:pt x="222" y="555"/>
                    <a:pt x="378" y="542"/>
                    <a:pt x="467" y="437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77" name="Freeform 874"/>
            <p:cNvSpPr/>
            <p:nvPr/>
          </p:nvSpPr>
          <p:spPr bwMode="auto">
            <a:xfrm>
              <a:off x="1152525" y="1816100"/>
              <a:ext cx="817563" cy="817562"/>
            </a:xfrm>
            <a:custGeom>
              <a:avLst/>
              <a:gdLst>
                <a:gd name="T0" fmla="*/ 430 w 512"/>
                <a:gd name="T1" fmla="*/ 404 h 512"/>
                <a:gd name="T2" fmla="*/ 403 w 512"/>
                <a:gd name="T3" fmla="*/ 82 h 512"/>
                <a:gd name="T4" fmla="*/ 81 w 512"/>
                <a:gd name="T5" fmla="*/ 109 h 512"/>
                <a:gd name="T6" fmla="*/ 108 w 512"/>
                <a:gd name="T7" fmla="*/ 431 h 512"/>
                <a:gd name="T8" fmla="*/ 430 w 512"/>
                <a:gd name="T9" fmla="*/ 404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2" h="512">
                  <a:moveTo>
                    <a:pt x="430" y="404"/>
                  </a:moveTo>
                  <a:cubicBezTo>
                    <a:pt x="512" y="308"/>
                    <a:pt x="500" y="163"/>
                    <a:pt x="403" y="82"/>
                  </a:cubicBezTo>
                  <a:cubicBezTo>
                    <a:pt x="307" y="0"/>
                    <a:pt x="163" y="12"/>
                    <a:pt x="81" y="109"/>
                  </a:cubicBezTo>
                  <a:cubicBezTo>
                    <a:pt x="0" y="205"/>
                    <a:pt x="12" y="349"/>
                    <a:pt x="108" y="431"/>
                  </a:cubicBezTo>
                  <a:cubicBezTo>
                    <a:pt x="204" y="512"/>
                    <a:pt x="349" y="500"/>
                    <a:pt x="430" y="4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78" name="Freeform 875"/>
            <p:cNvSpPr/>
            <p:nvPr/>
          </p:nvSpPr>
          <p:spPr bwMode="auto">
            <a:xfrm>
              <a:off x="1200150" y="1863725"/>
              <a:ext cx="722313" cy="722312"/>
            </a:xfrm>
            <a:custGeom>
              <a:avLst/>
              <a:gdLst>
                <a:gd name="T0" fmla="*/ 380 w 452"/>
                <a:gd name="T1" fmla="*/ 357 h 452"/>
                <a:gd name="T2" fmla="*/ 356 w 452"/>
                <a:gd name="T3" fmla="*/ 72 h 452"/>
                <a:gd name="T4" fmla="*/ 72 w 452"/>
                <a:gd name="T5" fmla="*/ 96 h 452"/>
                <a:gd name="T6" fmla="*/ 95 w 452"/>
                <a:gd name="T7" fmla="*/ 380 h 452"/>
                <a:gd name="T8" fmla="*/ 380 w 452"/>
                <a:gd name="T9" fmla="*/ 357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80" y="357"/>
                  </a:moveTo>
                  <a:cubicBezTo>
                    <a:pt x="452" y="272"/>
                    <a:pt x="441" y="144"/>
                    <a:pt x="356" y="72"/>
                  </a:cubicBezTo>
                  <a:cubicBezTo>
                    <a:pt x="271" y="0"/>
                    <a:pt x="144" y="11"/>
                    <a:pt x="72" y="96"/>
                  </a:cubicBezTo>
                  <a:cubicBezTo>
                    <a:pt x="0" y="181"/>
                    <a:pt x="10" y="308"/>
                    <a:pt x="95" y="380"/>
                  </a:cubicBezTo>
                  <a:cubicBezTo>
                    <a:pt x="180" y="452"/>
                    <a:pt x="308" y="442"/>
                    <a:pt x="380" y="357"/>
                  </a:cubicBezTo>
                  <a:close/>
                </a:path>
              </a:pathLst>
            </a:custGeom>
            <a:solidFill>
              <a:srgbClr val="FAA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80" name="Freeform 877"/>
            <p:cNvSpPr/>
            <p:nvPr/>
          </p:nvSpPr>
          <p:spPr bwMode="auto">
            <a:xfrm>
              <a:off x="1133475" y="3119438"/>
              <a:ext cx="423863" cy="219075"/>
            </a:xfrm>
            <a:custGeom>
              <a:avLst/>
              <a:gdLst>
                <a:gd name="T0" fmla="*/ 267 w 267"/>
                <a:gd name="T1" fmla="*/ 0 h 138"/>
                <a:gd name="T2" fmla="*/ 133 w 267"/>
                <a:gd name="T3" fmla="*/ 138 h 138"/>
                <a:gd name="T4" fmla="*/ 0 w 267"/>
                <a:gd name="T5" fmla="*/ 0 h 138"/>
                <a:gd name="T6" fmla="*/ 267 w 267"/>
                <a:gd name="T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" h="138">
                  <a:moveTo>
                    <a:pt x="267" y="0"/>
                  </a:moveTo>
                  <a:lnTo>
                    <a:pt x="133" y="138"/>
                  </a:lnTo>
                  <a:lnTo>
                    <a:pt x="0" y="0"/>
                  </a:lnTo>
                  <a:lnTo>
                    <a:pt x="267" y="0"/>
                  </a:ln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81" name="Freeform 878"/>
            <p:cNvSpPr/>
            <p:nvPr/>
          </p:nvSpPr>
          <p:spPr bwMode="auto">
            <a:xfrm>
              <a:off x="1039813" y="2644775"/>
              <a:ext cx="609600" cy="609600"/>
            </a:xfrm>
            <a:custGeom>
              <a:avLst/>
              <a:gdLst>
                <a:gd name="T0" fmla="*/ 320 w 381"/>
                <a:gd name="T1" fmla="*/ 300 h 381"/>
                <a:gd name="T2" fmla="*/ 300 w 381"/>
                <a:gd name="T3" fmla="*/ 60 h 381"/>
                <a:gd name="T4" fmla="*/ 61 w 381"/>
                <a:gd name="T5" fmla="*/ 80 h 381"/>
                <a:gd name="T6" fmla="*/ 81 w 381"/>
                <a:gd name="T7" fmla="*/ 320 h 381"/>
                <a:gd name="T8" fmla="*/ 320 w 381"/>
                <a:gd name="T9" fmla="*/ 30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1" h="381">
                  <a:moveTo>
                    <a:pt x="320" y="300"/>
                  </a:moveTo>
                  <a:cubicBezTo>
                    <a:pt x="381" y="228"/>
                    <a:pt x="372" y="121"/>
                    <a:pt x="300" y="60"/>
                  </a:cubicBezTo>
                  <a:cubicBezTo>
                    <a:pt x="229" y="0"/>
                    <a:pt x="121" y="8"/>
                    <a:pt x="61" y="80"/>
                  </a:cubicBezTo>
                  <a:cubicBezTo>
                    <a:pt x="0" y="152"/>
                    <a:pt x="9" y="259"/>
                    <a:pt x="81" y="320"/>
                  </a:cubicBezTo>
                  <a:cubicBezTo>
                    <a:pt x="152" y="381"/>
                    <a:pt x="260" y="372"/>
                    <a:pt x="320" y="300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82" name="Freeform 879"/>
            <p:cNvSpPr/>
            <p:nvPr/>
          </p:nvSpPr>
          <p:spPr bwMode="auto">
            <a:xfrm>
              <a:off x="1063625" y="2667000"/>
              <a:ext cx="561975" cy="563562"/>
            </a:xfrm>
            <a:custGeom>
              <a:avLst/>
              <a:gdLst>
                <a:gd name="T0" fmla="*/ 295 w 351"/>
                <a:gd name="T1" fmla="*/ 278 h 352"/>
                <a:gd name="T2" fmla="*/ 277 w 351"/>
                <a:gd name="T3" fmla="*/ 56 h 352"/>
                <a:gd name="T4" fmla="*/ 56 w 351"/>
                <a:gd name="T5" fmla="*/ 75 h 352"/>
                <a:gd name="T6" fmla="*/ 74 w 351"/>
                <a:gd name="T7" fmla="*/ 296 h 352"/>
                <a:gd name="T8" fmla="*/ 295 w 351"/>
                <a:gd name="T9" fmla="*/ 278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352">
                  <a:moveTo>
                    <a:pt x="295" y="278"/>
                  </a:moveTo>
                  <a:cubicBezTo>
                    <a:pt x="351" y="211"/>
                    <a:pt x="343" y="112"/>
                    <a:pt x="277" y="56"/>
                  </a:cubicBezTo>
                  <a:cubicBezTo>
                    <a:pt x="211" y="0"/>
                    <a:pt x="112" y="8"/>
                    <a:pt x="56" y="75"/>
                  </a:cubicBezTo>
                  <a:cubicBezTo>
                    <a:pt x="0" y="141"/>
                    <a:pt x="8" y="240"/>
                    <a:pt x="74" y="296"/>
                  </a:cubicBezTo>
                  <a:cubicBezTo>
                    <a:pt x="140" y="352"/>
                    <a:pt x="239" y="344"/>
                    <a:pt x="295" y="2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83" name="Freeform 880"/>
            <p:cNvSpPr/>
            <p:nvPr/>
          </p:nvSpPr>
          <p:spPr bwMode="auto">
            <a:xfrm>
              <a:off x="1095375" y="2700338"/>
              <a:ext cx="496888" cy="495300"/>
            </a:xfrm>
            <a:custGeom>
              <a:avLst/>
              <a:gdLst>
                <a:gd name="T0" fmla="*/ 261 w 311"/>
                <a:gd name="T1" fmla="*/ 245 h 310"/>
                <a:gd name="T2" fmla="*/ 245 w 311"/>
                <a:gd name="T3" fmla="*/ 49 h 310"/>
                <a:gd name="T4" fmla="*/ 50 w 311"/>
                <a:gd name="T5" fmla="*/ 66 h 310"/>
                <a:gd name="T6" fmla="*/ 66 w 311"/>
                <a:gd name="T7" fmla="*/ 261 h 310"/>
                <a:gd name="T8" fmla="*/ 261 w 311"/>
                <a:gd name="T9" fmla="*/ 245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1" h="310">
                  <a:moveTo>
                    <a:pt x="261" y="245"/>
                  </a:moveTo>
                  <a:cubicBezTo>
                    <a:pt x="311" y="186"/>
                    <a:pt x="304" y="99"/>
                    <a:pt x="245" y="49"/>
                  </a:cubicBezTo>
                  <a:cubicBezTo>
                    <a:pt x="187" y="0"/>
                    <a:pt x="99" y="7"/>
                    <a:pt x="50" y="66"/>
                  </a:cubicBezTo>
                  <a:cubicBezTo>
                    <a:pt x="0" y="124"/>
                    <a:pt x="8" y="211"/>
                    <a:pt x="66" y="261"/>
                  </a:cubicBezTo>
                  <a:cubicBezTo>
                    <a:pt x="124" y="310"/>
                    <a:pt x="212" y="303"/>
                    <a:pt x="261" y="245"/>
                  </a:cubicBezTo>
                  <a:close/>
                </a:path>
              </a:pathLst>
            </a:custGeom>
            <a:solidFill>
              <a:srgbClr val="49BF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84" name="Freeform 881"/>
            <p:cNvSpPr/>
            <p:nvPr/>
          </p:nvSpPr>
          <p:spPr bwMode="auto">
            <a:xfrm>
              <a:off x="1192213" y="2798763"/>
              <a:ext cx="219075" cy="252412"/>
            </a:xfrm>
            <a:custGeom>
              <a:avLst/>
              <a:gdLst>
                <a:gd name="T0" fmla="*/ 0 w 137"/>
                <a:gd name="T1" fmla="*/ 158 h 158"/>
                <a:gd name="T2" fmla="*/ 137 w 137"/>
                <a:gd name="T3" fmla="*/ 158 h 158"/>
                <a:gd name="T4" fmla="*/ 93 w 137"/>
                <a:gd name="T5" fmla="*/ 72 h 158"/>
                <a:gd name="T6" fmla="*/ 109 w 137"/>
                <a:gd name="T7" fmla="*/ 40 h 158"/>
                <a:gd name="T8" fmla="*/ 68 w 137"/>
                <a:gd name="T9" fmla="*/ 0 h 158"/>
                <a:gd name="T10" fmla="*/ 27 w 137"/>
                <a:gd name="T11" fmla="*/ 40 h 158"/>
                <a:gd name="T12" fmla="*/ 44 w 137"/>
                <a:gd name="T13" fmla="*/ 72 h 158"/>
                <a:gd name="T14" fmla="*/ 0 w 137"/>
                <a:gd name="T15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158">
                  <a:moveTo>
                    <a:pt x="0" y="158"/>
                  </a:moveTo>
                  <a:cubicBezTo>
                    <a:pt x="137" y="158"/>
                    <a:pt x="137" y="158"/>
                    <a:pt x="137" y="158"/>
                  </a:cubicBezTo>
                  <a:cubicBezTo>
                    <a:pt x="137" y="123"/>
                    <a:pt x="118" y="85"/>
                    <a:pt x="93" y="72"/>
                  </a:cubicBezTo>
                  <a:cubicBezTo>
                    <a:pt x="103" y="64"/>
                    <a:pt x="109" y="53"/>
                    <a:pt x="109" y="40"/>
                  </a:cubicBezTo>
                  <a:cubicBezTo>
                    <a:pt x="109" y="18"/>
                    <a:pt x="91" y="0"/>
                    <a:pt x="68" y="0"/>
                  </a:cubicBezTo>
                  <a:cubicBezTo>
                    <a:pt x="46" y="0"/>
                    <a:pt x="27" y="18"/>
                    <a:pt x="27" y="40"/>
                  </a:cubicBezTo>
                  <a:cubicBezTo>
                    <a:pt x="27" y="54"/>
                    <a:pt x="34" y="64"/>
                    <a:pt x="44" y="72"/>
                  </a:cubicBezTo>
                  <a:cubicBezTo>
                    <a:pt x="18" y="85"/>
                    <a:pt x="0" y="123"/>
                    <a:pt x="0" y="1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85" name="Freeform 882"/>
            <p:cNvSpPr/>
            <p:nvPr/>
          </p:nvSpPr>
          <p:spPr bwMode="auto">
            <a:xfrm>
              <a:off x="1392238" y="2870200"/>
              <a:ext cx="123825" cy="184150"/>
            </a:xfrm>
            <a:custGeom>
              <a:avLst/>
              <a:gdLst>
                <a:gd name="T0" fmla="*/ 46 w 78"/>
                <a:gd name="T1" fmla="*/ 52 h 115"/>
                <a:gd name="T2" fmla="*/ 58 w 78"/>
                <a:gd name="T3" fmla="*/ 29 h 115"/>
                <a:gd name="T4" fmla="*/ 29 w 78"/>
                <a:gd name="T5" fmla="*/ 0 h 115"/>
                <a:gd name="T6" fmla="*/ 0 w 78"/>
                <a:gd name="T7" fmla="*/ 29 h 115"/>
                <a:gd name="T8" fmla="*/ 12 w 78"/>
                <a:gd name="T9" fmla="*/ 51 h 115"/>
                <a:gd name="T10" fmla="*/ 5 w 78"/>
                <a:gd name="T11" fmla="*/ 56 h 115"/>
                <a:gd name="T12" fmla="*/ 20 w 78"/>
                <a:gd name="T13" fmla="*/ 115 h 115"/>
                <a:gd name="T14" fmla="*/ 78 w 78"/>
                <a:gd name="T15" fmla="*/ 115 h 115"/>
                <a:gd name="T16" fmla="*/ 46 w 78"/>
                <a:gd name="T17" fmla="*/ 5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115">
                  <a:moveTo>
                    <a:pt x="46" y="52"/>
                  </a:moveTo>
                  <a:cubicBezTo>
                    <a:pt x="53" y="47"/>
                    <a:pt x="58" y="38"/>
                    <a:pt x="58" y="29"/>
                  </a:cubicBezTo>
                  <a:cubicBezTo>
                    <a:pt x="58" y="13"/>
                    <a:pt x="45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38"/>
                    <a:pt x="5" y="45"/>
                    <a:pt x="12" y="51"/>
                  </a:cubicBezTo>
                  <a:cubicBezTo>
                    <a:pt x="9" y="52"/>
                    <a:pt x="7" y="55"/>
                    <a:pt x="5" y="56"/>
                  </a:cubicBezTo>
                  <a:cubicBezTo>
                    <a:pt x="15" y="73"/>
                    <a:pt x="20" y="98"/>
                    <a:pt x="20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87"/>
                    <a:pt x="65" y="62"/>
                    <a:pt x="46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86" name="Freeform 883"/>
            <p:cNvSpPr/>
            <p:nvPr/>
          </p:nvSpPr>
          <p:spPr bwMode="auto">
            <a:xfrm>
              <a:off x="776288" y="1804988"/>
              <a:ext cx="425450" cy="220662"/>
            </a:xfrm>
            <a:custGeom>
              <a:avLst/>
              <a:gdLst>
                <a:gd name="T0" fmla="*/ 268 w 268"/>
                <a:gd name="T1" fmla="*/ 0 h 139"/>
                <a:gd name="T2" fmla="*/ 134 w 268"/>
                <a:gd name="T3" fmla="*/ 139 h 139"/>
                <a:gd name="T4" fmla="*/ 0 w 268"/>
                <a:gd name="T5" fmla="*/ 0 h 139"/>
                <a:gd name="T6" fmla="*/ 268 w 268"/>
                <a:gd name="T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" h="139">
                  <a:moveTo>
                    <a:pt x="268" y="0"/>
                  </a:moveTo>
                  <a:lnTo>
                    <a:pt x="134" y="139"/>
                  </a:lnTo>
                  <a:lnTo>
                    <a:pt x="0" y="0"/>
                  </a:lnTo>
                  <a:lnTo>
                    <a:pt x="268" y="0"/>
                  </a:ln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87" name="Freeform 884"/>
            <p:cNvSpPr/>
            <p:nvPr/>
          </p:nvSpPr>
          <p:spPr bwMode="auto">
            <a:xfrm>
              <a:off x="684213" y="1331913"/>
              <a:ext cx="608013" cy="608012"/>
            </a:xfrm>
            <a:custGeom>
              <a:avLst/>
              <a:gdLst>
                <a:gd name="T0" fmla="*/ 321 w 381"/>
                <a:gd name="T1" fmla="*/ 300 h 381"/>
                <a:gd name="T2" fmla="*/ 301 w 381"/>
                <a:gd name="T3" fmla="*/ 61 h 381"/>
                <a:gd name="T4" fmla="*/ 61 w 381"/>
                <a:gd name="T5" fmla="*/ 81 h 381"/>
                <a:gd name="T6" fmla="*/ 81 w 381"/>
                <a:gd name="T7" fmla="*/ 320 h 381"/>
                <a:gd name="T8" fmla="*/ 321 w 381"/>
                <a:gd name="T9" fmla="*/ 30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1" h="381">
                  <a:moveTo>
                    <a:pt x="321" y="300"/>
                  </a:moveTo>
                  <a:cubicBezTo>
                    <a:pt x="381" y="229"/>
                    <a:pt x="373" y="121"/>
                    <a:pt x="301" y="61"/>
                  </a:cubicBezTo>
                  <a:cubicBezTo>
                    <a:pt x="229" y="0"/>
                    <a:pt x="122" y="9"/>
                    <a:pt x="61" y="81"/>
                  </a:cubicBezTo>
                  <a:cubicBezTo>
                    <a:pt x="0" y="152"/>
                    <a:pt x="9" y="260"/>
                    <a:pt x="81" y="320"/>
                  </a:cubicBezTo>
                  <a:cubicBezTo>
                    <a:pt x="153" y="381"/>
                    <a:pt x="260" y="372"/>
                    <a:pt x="321" y="300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88" name="Freeform 885"/>
            <p:cNvSpPr/>
            <p:nvPr/>
          </p:nvSpPr>
          <p:spPr bwMode="auto">
            <a:xfrm>
              <a:off x="708025" y="1355725"/>
              <a:ext cx="561975" cy="560387"/>
            </a:xfrm>
            <a:custGeom>
              <a:avLst/>
              <a:gdLst>
                <a:gd name="T0" fmla="*/ 296 w 352"/>
                <a:gd name="T1" fmla="*/ 277 h 351"/>
                <a:gd name="T2" fmla="*/ 277 w 352"/>
                <a:gd name="T3" fmla="*/ 56 h 351"/>
                <a:gd name="T4" fmla="*/ 56 w 352"/>
                <a:gd name="T5" fmla="*/ 74 h 351"/>
                <a:gd name="T6" fmla="*/ 75 w 352"/>
                <a:gd name="T7" fmla="*/ 295 h 351"/>
                <a:gd name="T8" fmla="*/ 296 w 352"/>
                <a:gd name="T9" fmla="*/ 277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2" h="351">
                  <a:moveTo>
                    <a:pt x="296" y="277"/>
                  </a:moveTo>
                  <a:cubicBezTo>
                    <a:pt x="352" y="211"/>
                    <a:pt x="344" y="112"/>
                    <a:pt x="277" y="56"/>
                  </a:cubicBezTo>
                  <a:cubicBezTo>
                    <a:pt x="211" y="0"/>
                    <a:pt x="112" y="8"/>
                    <a:pt x="56" y="74"/>
                  </a:cubicBezTo>
                  <a:cubicBezTo>
                    <a:pt x="0" y="140"/>
                    <a:pt x="8" y="239"/>
                    <a:pt x="75" y="295"/>
                  </a:cubicBezTo>
                  <a:cubicBezTo>
                    <a:pt x="141" y="351"/>
                    <a:pt x="240" y="343"/>
                    <a:pt x="296" y="2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89" name="Freeform 886"/>
            <p:cNvSpPr/>
            <p:nvPr/>
          </p:nvSpPr>
          <p:spPr bwMode="auto">
            <a:xfrm>
              <a:off x="741363" y="1387475"/>
              <a:ext cx="495300" cy="496887"/>
            </a:xfrm>
            <a:custGeom>
              <a:avLst/>
              <a:gdLst>
                <a:gd name="T0" fmla="*/ 261 w 310"/>
                <a:gd name="T1" fmla="*/ 245 h 311"/>
                <a:gd name="T2" fmla="*/ 245 w 310"/>
                <a:gd name="T3" fmla="*/ 50 h 311"/>
                <a:gd name="T4" fmla="*/ 49 w 310"/>
                <a:gd name="T5" fmla="*/ 66 h 311"/>
                <a:gd name="T6" fmla="*/ 65 w 310"/>
                <a:gd name="T7" fmla="*/ 261 h 311"/>
                <a:gd name="T8" fmla="*/ 261 w 310"/>
                <a:gd name="T9" fmla="*/ 245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" h="311">
                  <a:moveTo>
                    <a:pt x="261" y="245"/>
                  </a:moveTo>
                  <a:cubicBezTo>
                    <a:pt x="310" y="187"/>
                    <a:pt x="303" y="99"/>
                    <a:pt x="245" y="50"/>
                  </a:cubicBezTo>
                  <a:cubicBezTo>
                    <a:pt x="186" y="0"/>
                    <a:pt x="99" y="7"/>
                    <a:pt x="49" y="66"/>
                  </a:cubicBezTo>
                  <a:cubicBezTo>
                    <a:pt x="0" y="124"/>
                    <a:pt x="7" y="212"/>
                    <a:pt x="65" y="261"/>
                  </a:cubicBezTo>
                  <a:cubicBezTo>
                    <a:pt x="124" y="311"/>
                    <a:pt x="211" y="303"/>
                    <a:pt x="261" y="245"/>
                  </a:cubicBezTo>
                  <a:close/>
                </a:path>
              </a:pathLst>
            </a:custGeom>
            <a:solidFill>
              <a:srgbClr val="F16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0" name="Freeform 887"/>
            <p:cNvSpPr/>
            <p:nvPr/>
          </p:nvSpPr>
          <p:spPr bwMode="auto">
            <a:xfrm>
              <a:off x="835025" y="1485900"/>
              <a:ext cx="219075" cy="254000"/>
            </a:xfrm>
            <a:custGeom>
              <a:avLst/>
              <a:gdLst>
                <a:gd name="T0" fmla="*/ 0 w 137"/>
                <a:gd name="T1" fmla="*/ 159 h 159"/>
                <a:gd name="T2" fmla="*/ 137 w 137"/>
                <a:gd name="T3" fmla="*/ 159 h 159"/>
                <a:gd name="T4" fmla="*/ 93 w 137"/>
                <a:gd name="T5" fmla="*/ 72 h 159"/>
                <a:gd name="T6" fmla="*/ 109 w 137"/>
                <a:gd name="T7" fmla="*/ 40 h 159"/>
                <a:gd name="T8" fmla="*/ 69 w 137"/>
                <a:gd name="T9" fmla="*/ 0 h 159"/>
                <a:gd name="T10" fmla="*/ 28 w 137"/>
                <a:gd name="T11" fmla="*/ 41 h 159"/>
                <a:gd name="T12" fmla="*/ 44 w 137"/>
                <a:gd name="T13" fmla="*/ 72 h 159"/>
                <a:gd name="T14" fmla="*/ 0 w 137"/>
                <a:gd name="T15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159">
                  <a:moveTo>
                    <a:pt x="0" y="159"/>
                  </a:moveTo>
                  <a:cubicBezTo>
                    <a:pt x="137" y="159"/>
                    <a:pt x="137" y="159"/>
                    <a:pt x="137" y="159"/>
                  </a:cubicBezTo>
                  <a:cubicBezTo>
                    <a:pt x="137" y="123"/>
                    <a:pt x="119" y="86"/>
                    <a:pt x="93" y="72"/>
                  </a:cubicBezTo>
                  <a:cubicBezTo>
                    <a:pt x="103" y="65"/>
                    <a:pt x="109" y="54"/>
                    <a:pt x="109" y="40"/>
                  </a:cubicBezTo>
                  <a:cubicBezTo>
                    <a:pt x="109" y="18"/>
                    <a:pt x="91" y="0"/>
                    <a:pt x="69" y="0"/>
                  </a:cubicBezTo>
                  <a:cubicBezTo>
                    <a:pt x="46" y="0"/>
                    <a:pt x="28" y="18"/>
                    <a:pt x="28" y="41"/>
                  </a:cubicBezTo>
                  <a:cubicBezTo>
                    <a:pt x="28" y="54"/>
                    <a:pt x="34" y="65"/>
                    <a:pt x="44" y="72"/>
                  </a:cubicBezTo>
                  <a:cubicBezTo>
                    <a:pt x="18" y="86"/>
                    <a:pt x="0" y="123"/>
                    <a:pt x="0" y="1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1" name="Freeform 888"/>
            <p:cNvSpPr/>
            <p:nvPr/>
          </p:nvSpPr>
          <p:spPr bwMode="auto">
            <a:xfrm>
              <a:off x="1035050" y="1557338"/>
              <a:ext cx="125413" cy="184150"/>
            </a:xfrm>
            <a:custGeom>
              <a:avLst/>
              <a:gdLst>
                <a:gd name="T0" fmla="*/ 47 w 78"/>
                <a:gd name="T1" fmla="*/ 52 h 115"/>
                <a:gd name="T2" fmla="*/ 58 w 78"/>
                <a:gd name="T3" fmla="*/ 29 h 115"/>
                <a:gd name="T4" fmla="*/ 29 w 78"/>
                <a:gd name="T5" fmla="*/ 0 h 115"/>
                <a:gd name="T6" fmla="*/ 0 w 78"/>
                <a:gd name="T7" fmla="*/ 29 h 115"/>
                <a:gd name="T8" fmla="*/ 12 w 78"/>
                <a:gd name="T9" fmla="*/ 51 h 115"/>
                <a:gd name="T10" fmla="*/ 5 w 78"/>
                <a:gd name="T11" fmla="*/ 57 h 115"/>
                <a:gd name="T12" fmla="*/ 21 w 78"/>
                <a:gd name="T13" fmla="*/ 115 h 115"/>
                <a:gd name="T14" fmla="*/ 78 w 78"/>
                <a:gd name="T15" fmla="*/ 115 h 115"/>
                <a:gd name="T16" fmla="*/ 47 w 78"/>
                <a:gd name="T17" fmla="*/ 5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115">
                  <a:moveTo>
                    <a:pt x="47" y="52"/>
                  </a:moveTo>
                  <a:cubicBezTo>
                    <a:pt x="54" y="47"/>
                    <a:pt x="58" y="39"/>
                    <a:pt x="58" y="29"/>
                  </a:cubicBezTo>
                  <a:cubicBezTo>
                    <a:pt x="58" y="13"/>
                    <a:pt x="45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38"/>
                    <a:pt x="5" y="46"/>
                    <a:pt x="12" y="51"/>
                  </a:cubicBezTo>
                  <a:cubicBezTo>
                    <a:pt x="10" y="52"/>
                    <a:pt x="7" y="55"/>
                    <a:pt x="5" y="57"/>
                  </a:cubicBezTo>
                  <a:cubicBezTo>
                    <a:pt x="15" y="73"/>
                    <a:pt x="21" y="98"/>
                    <a:pt x="21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87"/>
                    <a:pt x="65" y="62"/>
                    <a:pt x="47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2" name="Freeform 889"/>
            <p:cNvSpPr/>
            <p:nvPr/>
          </p:nvSpPr>
          <p:spPr bwMode="auto">
            <a:xfrm>
              <a:off x="2089150" y="2051050"/>
              <a:ext cx="425450" cy="220662"/>
            </a:xfrm>
            <a:custGeom>
              <a:avLst/>
              <a:gdLst>
                <a:gd name="T0" fmla="*/ 268 w 268"/>
                <a:gd name="T1" fmla="*/ 0 h 139"/>
                <a:gd name="T2" fmla="*/ 134 w 268"/>
                <a:gd name="T3" fmla="*/ 139 h 139"/>
                <a:gd name="T4" fmla="*/ 0 w 268"/>
                <a:gd name="T5" fmla="*/ 0 h 139"/>
                <a:gd name="T6" fmla="*/ 268 w 268"/>
                <a:gd name="T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" h="139">
                  <a:moveTo>
                    <a:pt x="268" y="0"/>
                  </a:moveTo>
                  <a:lnTo>
                    <a:pt x="134" y="139"/>
                  </a:lnTo>
                  <a:lnTo>
                    <a:pt x="0" y="0"/>
                  </a:lnTo>
                  <a:lnTo>
                    <a:pt x="268" y="0"/>
                  </a:ln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3" name="Freeform 890"/>
            <p:cNvSpPr/>
            <p:nvPr/>
          </p:nvSpPr>
          <p:spPr bwMode="auto">
            <a:xfrm>
              <a:off x="1995488" y="1577975"/>
              <a:ext cx="608013" cy="608012"/>
            </a:xfrm>
            <a:custGeom>
              <a:avLst/>
              <a:gdLst>
                <a:gd name="T0" fmla="*/ 321 w 381"/>
                <a:gd name="T1" fmla="*/ 300 h 381"/>
                <a:gd name="T2" fmla="*/ 301 w 381"/>
                <a:gd name="T3" fmla="*/ 60 h 381"/>
                <a:gd name="T4" fmla="*/ 61 w 381"/>
                <a:gd name="T5" fmla="*/ 80 h 381"/>
                <a:gd name="T6" fmla="*/ 81 w 381"/>
                <a:gd name="T7" fmla="*/ 320 h 381"/>
                <a:gd name="T8" fmla="*/ 321 w 381"/>
                <a:gd name="T9" fmla="*/ 30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1" h="381">
                  <a:moveTo>
                    <a:pt x="321" y="300"/>
                  </a:moveTo>
                  <a:cubicBezTo>
                    <a:pt x="381" y="228"/>
                    <a:pt x="373" y="121"/>
                    <a:pt x="301" y="60"/>
                  </a:cubicBezTo>
                  <a:cubicBezTo>
                    <a:pt x="229" y="0"/>
                    <a:pt x="122" y="9"/>
                    <a:pt x="61" y="80"/>
                  </a:cubicBezTo>
                  <a:cubicBezTo>
                    <a:pt x="0" y="152"/>
                    <a:pt x="9" y="259"/>
                    <a:pt x="81" y="320"/>
                  </a:cubicBezTo>
                  <a:cubicBezTo>
                    <a:pt x="153" y="381"/>
                    <a:pt x="260" y="372"/>
                    <a:pt x="321" y="300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4" name="Freeform 891"/>
            <p:cNvSpPr/>
            <p:nvPr/>
          </p:nvSpPr>
          <p:spPr bwMode="auto">
            <a:xfrm>
              <a:off x="2019300" y="1600200"/>
              <a:ext cx="561975" cy="561975"/>
            </a:xfrm>
            <a:custGeom>
              <a:avLst/>
              <a:gdLst>
                <a:gd name="T0" fmla="*/ 296 w 352"/>
                <a:gd name="T1" fmla="*/ 278 h 352"/>
                <a:gd name="T2" fmla="*/ 277 w 352"/>
                <a:gd name="T3" fmla="*/ 56 h 352"/>
                <a:gd name="T4" fmla="*/ 56 w 352"/>
                <a:gd name="T5" fmla="*/ 75 h 352"/>
                <a:gd name="T6" fmla="*/ 74 w 352"/>
                <a:gd name="T7" fmla="*/ 296 h 352"/>
                <a:gd name="T8" fmla="*/ 296 w 352"/>
                <a:gd name="T9" fmla="*/ 278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2" h="352">
                  <a:moveTo>
                    <a:pt x="296" y="278"/>
                  </a:moveTo>
                  <a:cubicBezTo>
                    <a:pt x="352" y="211"/>
                    <a:pt x="344" y="112"/>
                    <a:pt x="277" y="56"/>
                  </a:cubicBezTo>
                  <a:cubicBezTo>
                    <a:pt x="211" y="0"/>
                    <a:pt x="112" y="8"/>
                    <a:pt x="56" y="75"/>
                  </a:cubicBezTo>
                  <a:cubicBezTo>
                    <a:pt x="0" y="141"/>
                    <a:pt x="8" y="240"/>
                    <a:pt x="74" y="296"/>
                  </a:cubicBezTo>
                  <a:cubicBezTo>
                    <a:pt x="141" y="352"/>
                    <a:pt x="240" y="344"/>
                    <a:pt x="296" y="2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5" name="Freeform 892"/>
            <p:cNvSpPr/>
            <p:nvPr/>
          </p:nvSpPr>
          <p:spPr bwMode="auto">
            <a:xfrm>
              <a:off x="2052638" y="1633538"/>
              <a:ext cx="495300" cy="495300"/>
            </a:xfrm>
            <a:custGeom>
              <a:avLst/>
              <a:gdLst>
                <a:gd name="T0" fmla="*/ 261 w 310"/>
                <a:gd name="T1" fmla="*/ 245 h 310"/>
                <a:gd name="T2" fmla="*/ 244 w 310"/>
                <a:gd name="T3" fmla="*/ 49 h 310"/>
                <a:gd name="T4" fmla="*/ 49 w 310"/>
                <a:gd name="T5" fmla="*/ 66 h 310"/>
                <a:gd name="T6" fmla="*/ 65 w 310"/>
                <a:gd name="T7" fmla="*/ 261 h 310"/>
                <a:gd name="T8" fmla="*/ 261 w 310"/>
                <a:gd name="T9" fmla="*/ 245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" h="310">
                  <a:moveTo>
                    <a:pt x="261" y="245"/>
                  </a:moveTo>
                  <a:cubicBezTo>
                    <a:pt x="310" y="186"/>
                    <a:pt x="303" y="99"/>
                    <a:pt x="244" y="49"/>
                  </a:cubicBezTo>
                  <a:cubicBezTo>
                    <a:pt x="186" y="0"/>
                    <a:pt x="99" y="7"/>
                    <a:pt x="49" y="66"/>
                  </a:cubicBezTo>
                  <a:cubicBezTo>
                    <a:pt x="0" y="124"/>
                    <a:pt x="7" y="211"/>
                    <a:pt x="65" y="261"/>
                  </a:cubicBezTo>
                  <a:cubicBezTo>
                    <a:pt x="124" y="310"/>
                    <a:pt x="211" y="303"/>
                    <a:pt x="261" y="245"/>
                  </a:cubicBezTo>
                  <a:close/>
                </a:path>
              </a:pathLst>
            </a:custGeom>
            <a:solidFill>
              <a:srgbClr val="53B9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6" name="Freeform 893"/>
            <p:cNvSpPr/>
            <p:nvPr/>
          </p:nvSpPr>
          <p:spPr bwMode="auto">
            <a:xfrm>
              <a:off x="2147888" y="1731963"/>
              <a:ext cx="217488" cy="252412"/>
            </a:xfrm>
            <a:custGeom>
              <a:avLst/>
              <a:gdLst>
                <a:gd name="T0" fmla="*/ 0 w 137"/>
                <a:gd name="T1" fmla="*/ 158 h 158"/>
                <a:gd name="T2" fmla="*/ 137 w 137"/>
                <a:gd name="T3" fmla="*/ 158 h 158"/>
                <a:gd name="T4" fmla="*/ 93 w 137"/>
                <a:gd name="T5" fmla="*/ 72 h 158"/>
                <a:gd name="T6" fmla="*/ 109 w 137"/>
                <a:gd name="T7" fmla="*/ 40 h 158"/>
                <a:gd name="T8" fmla="*/ 69 w 137"/>
                <a:gd name="T9" fmla="*/ 0 h 158"/>
                <a:gd name="T10" fmla="*/ 28 w 137"/>
                <a:gd name="T11" fmla="*/ 41 h 158"/>
                <a:gd name="T12" fmla="*/ 44 w 137"/>
                <a:gd name="T13" fmla="*/ 72 h 158"/>
                <a:gd name="T14" fmla="*/ 0 w 137"/>
                <a:gd name="T15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158">
                  <a:moveTo>
                    <a:pt x="0" y="158"/>
                  </a:moveTo>
                  <a:cubicBezTo>
                    <a:pt x="137" y="158"/>
                    <a:pt x="137" y="158"/>
                    <a:pt x="137" y="158"/>
                  </a:cubicBezTo>
                  <a:cubicBezTo>
                    <a:pt x="137" y="123"/>
                    <a:pt x="119" y="85"/>
                    <a:pt x="93" y="72"/>
                  </a:cubicBezTo>
                  <a:cubicBezTo>
                    <a:pt x="103" y="64"/>
                    <a:pt x="109" y="53"/>
                    <a:pt x="109" y="40"/>
                  </a:cubicBezTo>
                  <a:cubicBezTo>
                    <a:pt x="109" y="18"/>
                    <a:pt x="91" y="0"/>
                    <a:pt x="69" y="0"/>
                  </a:cubicBezTo>
                  <a:cubicBezTo>
                    <a:pt x="46" y="0"/>
                    <a:pt x="28" y="18"/>
                    <a:pt x="28" y="41"/>
                  </a:cubicBezTo>
                  <a:cubicBezTo>
                    <a:pt x="28" y="54"/>
                    <a:pt x="34" y="64"/>
                    <a:pt x="44" y="72"/>
                  </a:cubicBezTo>
                  <a:cubicBezTo>
                    <a:pt x="18" y="85"/>
                    <a:pt x="0" y="123"/>
                    <a:pt x="0" y="1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7" name="Freeform 894"/>
            <p:cNvSpPr/>
            <p:nvPr/>
          </p:nvSpPr>
          <p:spPr bwMode="auto">
            <a:xfrm>
              <a:off x="2346325" y="1803400"/>
              <a:ext cx="125413" cy="184150"/>
            </a:xfrm>
            <a:custGeom>
              <a:avLst/>
              <a:gdLst>
                <a:gd name="T0" fmla="*/ 47 w 78"/>
                <a:gd name="T1" fmla="*/ 52 h 115"/>
                <a:gd name="T2" fmla="*/ 58 w 78"/>
                <a:gd name="T3" fmla="*/ 29 h 115"/>
                <a:gd name="T4" fmla="*/ 29 w 78"/>
                <a:gd name="T5" fmla="*/ 0 h 115"/>
                <a:gd name="T6" fmla="*/ 0 w 78"/>
                <a:gd name="T7" fmla="*/ 29 h 115"/>
                <a:gd name="T8" fmla="*/ 12 w 78"/>
                <a:gd name="T9" fmla="*/ 51 h 115"/>
                <a:gd name="T10" fmla="*/ 5 w 78"/>
                <a:gd name="T11" fmla="*/ 56 h 115"/>
                <a:gd name="T12" fmla="*/ 21 w 78"/>
                <a:gd name="T13" fmla="*/ 115 h 115"/>
                <a:gd name="T14" fmla="*/ 78 w 78"/>
                <a:gd name="T15" fmla="*/ 115 h 115"/>
                <a:gd name="T16" fmla="*/ 47 w 78"/>
                <a:gd name="T17" fmla="*/ 5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115">
                  <a:moveTo>
                    <a:pt x="47" y="52"/>
                  </a:moveTo>
                  <a:cubicBezTo>
                    <a:pt x="54" y="47"/>
                    <a:pt x="58" y="38"/>
                    <a:pt x="58" y="29"/>
                  </a:cubicBezTo>
                  <a:cubicBezTo>
                    <a:pt x="58" y="13"/>
                    <a:pt x="45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38"/>
                    <a:pt x="5" y="45"/>
                    <a:pt x="12" y="51"/>
                  </a:cubicBezTo>
                  <a:cubicBezTo>
                    <a:pt x="10" y="52"/>
                    <a:pt x="7" y="55"/>
                    <a:pt x="5" y="56"/>
                  </a:cubicBezTo>
                  <a:cubicBezTo>
                    <a:pt x="15" y="73"/>
                    <a:pt x="21" y="98"/>
                    <a:pt x="21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87"/>
                    <a:pt x="65" y="62"/>
                    <a:pt x="47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8" name="Freeform 895"/>
            <p:cNvSpPr/>
            <p:nvPr/>
          </p:nvSpPr>
          <p:spPr bwMode="auto">
            <a:xfrm>
              <a:off x="2212975" y="3273425"/>
              <a:ext cx="425450" cy="219075"/>
            </a:xfrm>
            <a:custGeom>
              <a:avLst/>
              <a:gdLst>
                <a:gd name="T0" fmla="*/ 268 w 268"/>
                <a:gd name="T1" fmla="*/ 0 h 138"/>
                <a:gd name="T2" fmla="*/ 134 w 268"/>
                <a:gd name="T3" fmla="*/ 138 h 138"/>
                <a:gd name="T4" fmla="*/ 0 w 268"/>
                <a:gd name="T5" fmla="*/ 0 h 138"/>
                <a:gd name="T6" fmla="*/ 268 w 268"/>
                <a:gd name="T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" h="138">
                  <a:moveTo>
                    <a:pt x="268" y="0"/>
                  </a:moveTo>
                  <a:lnTo>
                    <a:pt x="134" y="138"/>
                  </a:lnTo>
                  <a:lnTo>
                    <a:pt x="0" y="0"/>
                  </a:lnTo>
                  <a:lnTo>
                    <a:pt x="268" y="0"/>
                  </a:ln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9" name="Freeform 896"/>
            <p:cNvSpPr/>
            <p:nvPr/>
          </p:nvSpPr>
          <p:spPr bwMode="auto">
            <a:xfrm>
              <a:off x="2116138" y="2800350"/>
              <a:ext cx="609600" cy="608012"/>
            </a:xfrm>
            <a:custGeom>
              <a:avLst/>
              <a:gdLst>
                <a:gd name="T0" fmla="*/ 320 w 381"/>
                <a:gd name="T1" fmla="*/ 301 h 381"/>
                <a:gd name="T2" fmla="*/ 300 w 381"/>
                <a:gd name="T3" fmla="*/ 61 h 381"/>
                <a:gd name="T4" fmla="*/ 61 w 381"/>
                <a:gd name="T5" fmla="*/ 81 h 381"/>
                <a:gd name="T6" fmla="*/ 80 w 381"/>
                <a:gd name="T7" fmla="*/ 321 h 381"/>
                <a:gd name="T8" fmla="*/ 320 w 381"/>
                <a:gd name="T9" fmla="*/ 301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1" h="381">
                  <a:moveTo>
                    <a:pt x="320" y="301"/>
                  </a:moveTo>
                  <a:cubicBezTo>
                    <a:pt x="381" y="229"/>
                    <a:pt x="372" y="122"/>
                    <a:pt x="300" y="61"/>
                  </a:cubicBezTo>
                  <a:cubicBezTo>
                    <a:pt x="229" y="0"/>
                    <a:pt x="121" y="9"/>
                    <a:pt x="61" y="81"/>
                  </a:cubicBezTo>
                  <a:cubicBezTo>
                    <a:pt x="0" y="153"/>
                    <a:pt x="9" y="260"/>
                    <a:pt x="80" y="321"/>
                  </a:cubicBezTo>
                  <a:cubicBezTo>
                    <a:pt x="152" y="381"/>
                    <a:pt x="259" y="372"/>
                    <a:pt x="320" y="301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00" name="Freeform 897"/>
            <p:cNvSpPr/>
            <p:nvPr/>
          </p:nvSpPr>
          <p:spPr bwMode="auto">
            <a:xfrm>
              <a:off x="2139950" y="2824163"/>
              <a:ext cx="561975" cy="561975"/>
            </a:xfrm>
            <a:custGeom>
              <a:avLst/>
              <a:gdLst>
                <a:gd name="T0" fmla="*/ 296 w 352"/>
                <a:gd name="T1" fmla="*/ 277 h 352"/>
                <a:gd name="T2" fmla="*/ 278 w 352"/>
                <a:gd name="T3" fmla="*/ 56 h 352"/>
                <a:gd name="T4" fmla="*/ 56 w 352"/>
                <a:gd name="T5" fmla="*/ 74 h 352"/>
                <a:gd name="T6" fmla="*/ 75 w 352"/>
                <a:gd name="T7" fmla="*/ 296 h 352"/>
                <a:gd name="T8" fmla="*/ 296 w 352"/>
                <a:gd name="T9" fmla="*/ 277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2" h="352">
                  <a:moveTo>
                    <a:pt x="296" y="277"/>
                  </a:moveTo>
                  <a:cubicBezTo>
                    <a:pt x="352" y="211"/>
                    <a:pt x="344" y="112"/>
                    <a:pt x="278" y="56"/>
                  </a:cubicBezTo>
                  <a:cubicBezTo>
                    <a:pt x="212" y="0"/>
                    <a:pt x="113" y="8"/>
                    <a:pt x="56" y="74"/>
                  </a:cubicBezTo>
                  <a:cubicBezTo>
                    <a:pt x="0" y="141"/>
                    <a:pt x="9" y="240"/>
                    <a:pt x="75" y="296"/>
                  </a:cubicBezTo>
                  <a:cubicBezTo>
                    <a:pt x="141" y="352"/>
                    <a:pt x="240" y="344"/>
                    <a:pt x="296" y="2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01" name="Freeform 898"/>
            <p:cNvSpPr/>
            <p:nvPr/>
          </p:nvSpPr>
          <p:spPr bwMode="auto">
            <a:xfrm>
              <a:off x="2173288" y="2857500"/>
              <a:ext cx="496888" cy="495300"/>
            </a:xfrm>
            <a:custGeom>
              <a:avLst/>
              <a:gdLst>
                <a:gd name="T0" fmla="*/ 261 w 311"/>
                <a:gd name="T1" fmla="*/ 244 h 310"/>
                <a:gd name="T2" fmla="*/ 245 w 311"/>
                <a:gd name="T3" fmla="*/ 49 h 310"/>
                <a:gd name="T4" fmla="*/ 50 w 311"/>
                <a:gd name="T5" fmla="*/ 65 h 310"/>
                <a:gd name="T6" fmla="*/ 66 w 311"/>
                <a:gd name="T7" fmla="*/ 261 h 310"/>
                <a:gd name="T8" fmla="*/ 261 w 311"/>
                <a:gd name="T9" fmla="*/ 244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1" h="310">
                  <a:moveTo>
                    <a:pt x="261" y="244"/>
                  </a:moveTo>
                  <a:cubicBezTo>
                    <a:pt x="311" y="186"/>
                    <a:pt x="303" y="99"/>
                    <a:pt x="245" y="49"/>
                  </a:cubicBezTo>
                  <a:cubicBezTo>
                    <a:pt x="186" y="0"/>
                    <a:pt x="99" y="7"/>
                    <a:pt x="50" y="65"/>
                  </a:cubicBezTo>
                  <a:cubicBezTo>
                    <a:pt x="0" y="124"/>
                    <a:pt x="7" y="211"/>
                    <a:pt x="66" y="261"/>
                  </a:cubicBezTo>
                  <a:cubicBezTo>
                    <a:pt x="124" y="310"/>
                    <a:pt x="212" y="303"/>
                    <a:pt x="261" y="244"/>
                  </a:cubicBezTo>
                  <a:close/>
                </a:path>
              </a:pathLst>
            </a:custGeom>
            <a:solidFill>
              <a:srgbClr val="FAA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02" name="Freeform 899"/>
            <p:cNvSpPr/>
            <p:nvPr/>
          </p:nvSpPr>
          <p:spPr bwMode="auto">
            <a:xfrm>
              <a:off x="2268538" y="2954338"/>
              <a:ext cx="217488" cy="252412"/>
            </a:xfrm>
            <a:custGeom>
              <a:avLst/>
              <a:gdLst>
                <a:gd name="T0" fmla="*/ 0 w 136"/>
                <a:gd name="T1" fmla="*/ 158 h 158"/>
                <a:gd name="T2" fmla="*/ 136 w 136"/>
                <a:gd name="T3" fmla="*/ 158 h 158"/>
                <a:gd name="T4" fmla="*/ 92 w 136"/>
                <a:gd name="T5" fmla="*/ 72 h 158"/>
                <a:gd name="T6" fmla="*/ 109 w 136"/>
                <a:gd name="T7" fmla="*/ 40 h 158"/>
                <a:gd name="T8" fmla="*/ 68 w 136"/>
                <a:gd name="T9" fmla="*/ 0 h 158"/>
                <a:gd name="T10" fmla="*/ 27 w 136"/>
                <a:gd name="T11" fmla="*/ 40 h 158"/>
                <a:gd name="T12" fmla="*/ 43 w 136"/>
                <a:gd name="T13" fmla="*/ 71 h 158"/>
                <a:gd name="T14" fmla="*/ 0 w 136"/>
                <a:gd name="T15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6" h="158">
                  <a:moveTo>
                    <a:pt x="0" y="158"/>
                  </a:moveTo>
                  <a:cubicBezTo>
                    <a:pt x="136" y="158"/>
                    <a:pt x="136" y="158"/>
                    <a:pt x="136" y="158"/>
                  </a:cubicBezTo>
                  <a:cubicBezTo>
                    <a:pt x="136" y="123"/>
                    <a:pt x="118" y="85"/>
                    <a:pt x="92" y="72"/>
                  </a:cubicBezTo>
                  <a:cubicBezTo>
                    <a:pt x="102" y="64"/>
                    <a:pt x="109" y="53"/>
                    <a:pt x="109" y="40"/>
                  </a:cubicBezTo>
                  <a:cubicBezTo>
                    <a:pt x="109" y="17"/>
                    <a:pt x="90" y="0"/>
                    <a:pt x="68" y="0"/>
                  </a:cubicBezTo>
                  <a:cubicBezTo>
                    <a:pt x="45" y="0"/>
                    <a:pt x="27" y="18"/>
                    <a:pt x="27" y="40"/>
                  </a:cubicBezTo>
                  <a:cubicBezTo>
                    <a:pt x="27" y="54"/>
                    <a:pt x="34" y="64"/>
                    <a:pt x="43" y="71"/>
                  </a:cubicBezTo>
                  <a:cubicBezTo>
                    <a:pt x="18" y="85"/>
                    <a:pt x="0" y="123"/>
                    <a:pt x="0" y="1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03" name="Freeform 900"/>
            <p:cNvSpPr/>
            <p:nvPr/>
          </p:nvSpPr>
          <p:spPr bwMode="auto">
            <a:xfrm>
              <a:off x="2468563" y="3027363"/>
              <a:ext cx="122238" cy="182562"/>
            </a:xfrm>
            <a:custGeom>
              <a:avLst/>
              <a:gdLst>
                <a:gd name="T0" fmla="*/ 46 w 77"/>
                <a:gd name="T1" fmla="*/ 52 h 115"/>
                <a:gd name="T2" fmla="*/ 58 w 77"/>
                <a:gd name="T3" fmla="*/ 29 h 115"/>
                <a:gd name="T4" fmla="*/ 29 w 77"/>
                <a:gd name="T5" fmla="*/ 0 h 115"/>
                <a:gd name="T6" fmla="*/ 0 w 77"/>
                <a:gd name="T7" fmla="*/ 29 h 115"/>
                <a:gd name="T8" fmla="*/ 11 w 77"/>
                <a:gd name="T9" fmla="*/ 51 h 115"/>
                <a:gd name="T10" fmla="*/ 5 w 77"/>
                <a:gd name="T11" fmla="*/ 56 h 115"/>
                <a:gd name="T12" fmla="*/ 20 w 77"/>
                <a:gd name="T13" fmla="*/ 115 h 115"/>
                <a:gd name="T14" fmla="*/ 77 w 77"/>
                <a:gd name="T15" fmla="*/ 115 h 115"/>
                <a:gd name="T16" fmla="*/ 46 w 77"/>
                <a:gd name="T17" fmla="*/ 5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115">
                  <a:moveTo>
                    <a:pt x="46" y="52"/>
                  </a:moveTo>
                  <a:cubicBezTo>
                    <a:pt x="53" y="47"/>
                    <a:pt x="58" y="38"/>
                    <a:pt x="58" y="29"/>
                  </a:cubicBezTo>
                  <a:cubicBezTo>
                    <a:pt x="58" y="13"/>
                    <a:pt x="45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38"/>
                    <a:pt x="4" y="45"/>
                    <a:pt x="11" y="51"/>
                  </a:cubicBezTo>
                  <a:cubicBezTo>
                    <a:pt x="9" y="52"/>
                    <a:pt x="7" y="54"/>
                    <a:pt x="5" y="56"/>
                  </a:cubicBezTo>
                  <a:cubicBezTo>
                    <a:pt x="14" y="73"/>
                    <a:pt x="20" y="98"/>
                    <a:pt x="20" y="115"/>
                  </a:cubicBezTo>
                  <a:cubicBezTo>
                    <a:pt x="77" y="115"/>
                    <a:pt x="77" y="115"/>
                    <a:pt x="77" y="115"/>
                  </a:cubicBezTo>
                  <a:cubicBezTo>
                    <a:pt x="77" y="87"/>
                    <a:pt x="64" y="61"/>
                    <a:pt x="46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04" name="Freeform 901"/>
            <p:cNvSpPr/>
            <p:nvPr/>
          </p:nvSpPr>
          <p:spPr bwMode="auto">
            <a:xfrm>
              <a:off x="3341688" y="2033588"/>
              <a:ext cx="427038" cy="219075"/>
            </a:xfrm>
            <a:custGeom>
              <a:avLst/>
              <a:gdLst>
                <a:gd name="T0" fmla="*/ 269 w 269"/>
                <a:gd name="T1" fmla="*/ 0 h 138"/>
                <a:gd name="T2" fmla="*/ 134 w 269"/>
                <a:gd name="T3" fmla="*/ 138 h 138"/>
                <a:gd name="T4" fmla="*/ 0 w 269"/>
                <a:gd name="T5" fmla="*/ 0 h 138"/>
                <a:gd name="T6" fmla="*/ 269 w 269"/>
                <a:gd name="T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9" h="138">
                  <a:moveTo>
                    <a:pt x="269" y="0"/>
                  </a:moveTo>
                  <a:lnTo>
                    <a:pt x="134" y="138"/>
                  </a:lnTo>
                  <a:lnTo>
                    <a:pt x="0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05" name="Freeform 902"/>
            <p:cNvSpPr/>
            <p:nvPr/>
          </p:nvSpPr>
          <p:spPr bwMode="auto">
            <a:xfrm>
              <a:off x="3249613" y="1562100"/>
              <a:ext cx="608013" cy="608012"/>
            </a:xfrm>
            <a:custGeom>
              <a:avLst/>
              <a:gdLst>
                <a:gd name="T0" fmla="*/ 320 w 381"/>
                <a:gd name="T1" fmla="*/ 301 h 381"/>
                <a:gd name="T2" fmla="*/ 301 w 381"/>
                <a:gd name="T3" fmla="*/ 61 h 381"/>
                <a:gd name="T4" fmla="*/ 61 w 381"/>
                <a:gd name="T5" fmla="*/ 81 h 381"/>
                <a:gd name="T6" fmla="*/ 81 w 381"/>
                <a:gd name="T7" fmla="*/ 320 h 381"/>
                <a:gd name="T8" fmla="*/ 320 w 381"/>
                <a:gd name="T9" fmla="*/ 301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1" h="381">
                  <a:moveTo>
                    <a:pt x="320" y="301"/>
                  </a:moveTo>
                  <a:cubicBezTo>
                    <a:pt x="381" y="229"/>
                    <a:pt x="372" y="122"/>
                    <a:pt x="301" y="61"/>
                  </a:cubicBezTo>
                  <a:cubicBezTo>
                    <a:pt x="229" y="0"/>
                    <a:pt x="122" y="9"/>
                    <a:pt x="61" y="81"/>
                  </a:cubicBezTo>
                  <a:cubicBezTo>
                    <a:pt x="0" y="152"/>
                    <a:pt x="9" y="260"/>
                    <a:pt x="81" y="320"/>
                  </a:cubicBezTo>
                  <a:cubicBezTo>
                    <a:pt x="152" y="381"/>
                    <a:pt x="260" y="372"/>
                    <a:pt x="320" y="301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06" name="Freeform 903"/>
            <p:cNvSpPr/>
            <p:nvPr/>
          </p:nvSpPr>
          <p:spPr bwMode="auto">
            <a:xfrm>
              <a:off x="3273425" y="1585913"/>
              <a:ext cx="561975" cy="561975"/>
            </a:xfrm>
            <a:custGeom>
              <a:avLst/>
              <a:gdLst>
                <a:gd name="T0" fmla="*/ 296 w 352"/>
                <a:gd name="T1" fmla="*/ 277 h 352"/>
                <a:gd name="T2" fmla="*/ 277 w 352"/>
                <a:gd name="T3" fmla="*/ 56 h 352"/>
                <a:gd name="T4" fmla="*/ 56 w 352"/>
                <a:gd name="T5" fmla="*/ 74 h 352"/>
                <a:gd name="T6" fmla="*/ 74 w 352"/>
                <a:gd name="T7" fmla="*/ 295 h 352"/>
                <a:gd name="T8" fmla="*/ 296 w 352"/>
                <a:gd name="T9" fmla="*/ 277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2" h="352">
                  <a:moveTo>
                    <a:pt x="296" y="277"/>
                  </a:moveTo>
                  <a:cubicBezTo>
                    <a:pt x="352" y="211"/>
                    <a:pt x="343" y="112"/>
                    <a:pt x="277" y="56"/>
                  </a:cubicBezTo>
                  <a:cubicBezTo>
                    <a:pt x="211" y="0"/>
                    <a:pt x="112" y="8"/>
                    <a:pt x="56" y="74"/>
                  </a:cubicBezTo>
                  <a:cubicBezTo>
                    <a:pt x="0" y="140"/>
                    <a:pt x="8" y="239"/>
                    <a:pt x="74" y="295"/>
                  </a:cubicBezTo>
                  <a:cubicBezTo>
                    <a:pt x="140" y="352"/>
                    <a:pt x="240" y="343"/>
                    <a:pt x="296" y="2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07" name="Freeform 904"/>
            <p:cNvSpPr/>
            <p:nvPr/>
          </p:nvSpPr>
          <p:spPr bwMode="auto">
            <a:xfrm>
              <a:off x="3306763" y="1617663"/>
              <a:ext cx="495300" cy="496887"/>
            </a:xfrm>
            <a:custGeom>
              <a:avLst/>
              <a:gdLst>
                <a:gd name="T0" fmla="*/ 260 w 310"/>
                <a:gd name="T1" fmla="*/ 245 h 311"/>
                <a:gd name="T2" fmla="*/ 244 w 310"/>
                <a:gd name="T3" fmla="*/ 50 h 311"/>
                <a:gd name="T4" fmla="*/ 49 w 310"/>
                <a:gd name="T5" fmla="*/ 66 h 311"/>
                <a:gd name="T6" fmla="*/ 65 w 310"/>
                <a:gd name="T7" fmla="*/ 261 h 311"/>
                <a:gd name="T8" fmla="*/ 260 w 310"/>
                <a:gd name="T9" fmla="*/ 245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" h="311">
                  <a:moveTo>
                    <a:pt x="260" y="245"/>
                  </a:moveTo>
                  <a:cubicBezTo>
                    <a:pt x="310" y="187"/>
                    <a:pt x="303" y="99"/>
                    <a:pt x="244" y="50"/>
                  </a:cubicBezTo>
                  <a:cubicBezTo>
                    <a:pt x="186" y="0"/>
                    <a:pt x="98" y="8"/>
                    <a:pt x="49" y="66"/>
                  </a:cubicBezTo>
                  <a:cubicBezTo>
                    <a:pt x="0" y="124"/>
                    <a:pt x="7" y="212"/>
                    <a:pt x="65" y="261"/>
                  </a:cubicBezTo>
                  <a:cubicBezTo>
                    <a:pt x="124" y="311"/>
                    <a:pt x="211" y="304"/>
                    <a:pt x="260" y="245"/>
                  </a:cubicBezTo>
                  <a:close/>
                </a:path>
              </a:pathLst>
            </a:custGeom>
            <a:solidFill>
              <a:srgbClr val="BA7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08" name="Freeform 905"/>
            <p:cNvSpPr/>
            <p:nvPr/>
          </p:nvSpPr>
          <p:spPr bwMode="auto">
            <a:xfrm>
              <a:off x="3402013" y="1714500"/>
              <a:ext cx="217488" cy="255587"/>
            </a:xfrm>
            <a:custGeom>
              <a:avLst/>
              <a:gdLst>
                <a:gd name="T0" fmla="*/ 0 w 137"/>
                <a:gd name="T1" fmla="*/ 159 h 159"/>
                <a:gd name="T2" fmla="*/ 137 w 137"/>
                <a:gd name="T3" fmla="*/ 159 h 159"/>
                <a:gd name="T4" fmla="*/ 93 w 137"/>
                <a:gd name="T5" fmla="*/ 72 h 159"/>
                <a:gd name="T6" fmla="*/ 109 w 137"/>
                <a:gd name="T7" fmla="*/ 41 h 159"/>
                <a:gd name="T8" fmla="*/ 68 w 137"/>
                <a:gd name="T9" fmla="*/ 0 h 159"/>
                <a:gd name="T10" fmla="*/ 28 w 137"/>
                <a:gd name="T11" fmla="*/ 41 h 159"/>
                <a:gd name="T12" fmla="*/ 44 w 137"/>
                <a:gd name="T13" fmla="*/ 72 h 159"/>
                <a:gd name="T14" fmla="*/ 0 w 137"/>
                <a:gd name="T15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159">
                  <a:moveTo>
                    <a:pt x="0" y="159"/>
                  </a:moveTo>
                  <a:cubicBezTo>
                    <a:pt x="137" y="159"/>
                    <a:pt x="137" y="159"/>
                    <a:pt x="137" y="159"/>
                  </a:cubicBezTo>
                  <a:cubicBezTo>
                    <a:pt x="137" y="124"/>
                    <a:pt x="118" y="86"/>
                    <a:pt x="93" y="72"/>
                  </a:cubicBezTo>
                  <a:cubicBezTo>
                    <a:pt x="103" y="65"/>
                    <a:pt x="109" y="54"/>
                    <a:pt x="109" y="41"/>
                  </a:cubicBezTo>
                  <a:cubicBezTo>
                    <a:pt x="109" y="18"/>
                    <a:pt x="91" y="0"/>
                    <a:pt x="68" y="0"/>
                  </a:cubicBezTo>
                  <a:cubicBezTo>
                    <a:pt x="46" y="0"/>
                    <a:pt x="28" y="19"/>
                    <a:pt x="28" y="41"/>
                  </a:cubicBezTo>
                  <a:cubicBezTo>
                    <a:pt x="28" y="54"/>
                    <a:pt x="34" y="65"/>
                    <a:pt x="44" y="72"/>
                  </a:cubicBezTo>
                  <a:cubicBezTo>
                    <a:pt x="18" y="86"/>
                    <a:pt x="0" y="124"/>
                    <a:pt x="0" y="1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09" name="Freeform 906"/>
            <p:cNvSpPr/>
            <p:nvPr/>
          </p:nvSpPr>
          <p:spPr bwMode="auto">
            <a:xfrm>
              <a:off x="3600450" y="1787525"/>
              <a:ext cx="125413" cy="184150"/>
            </a:xfrm>
            <a:custGeom>
              <a:avLst/>
              <a:gdLst>
                <a:gd name="T0" fmla="*/ 46 w 78"/>
                <a:gd name="T1" fmla="*/ 52 h 115"/>
                <a:gd name="T2" fmla="*/ 58 w 78"/>
                <a:gd name="T3" fmla="*/ 29 h 115"/>
                <a:gd name="T4" fmla="*/ 29 w 78"/>
                <a:gd name="T5" fmla="*/ 0 h 115"/>
                <a:gd name="T6" fmla="*/ 0 w 78"/>
                <a:gd name="T7" fmla="*/ 29 h 115"/>
                <a:gd name="T8" fmla="*/ 12 w 78"/>
                <a:gd name="T9" fmla="*/ 51 h 115"/>
                <a:gd name="T10" fmla="*/ 5 w 78"/>
                <a:gd name="T11" fmla="*/ 57 h 115"/>
                <a:gd name="T12" fmla="*/ 21 w 78"/>
                <a:gd name="T13" fmla="*/ 115 h 115"/>
                <a:gd name="T14" fmla="*/ 78 w 78"/>
                <a:gd name="T15" fmla="*/ 115 h 115"/>
                <a:gd name="T16" fmla="*/ 46 w 78"/>
                <a:gd name="T17" fmla="*/ 5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115">
                  <a:moveTo>
                    <a:pt x="46" y="52"/>
                  </a:moveTo>
                  <a:cubicBezTo>
                    <a:pt x="53" y="47"/>
                    <a:pt x="58" y="39"/>
                    <a:pt x="58" y="29"/>
                  </a:cubicBezTo>
                  <a:cubicBezTo>
                    <a:pt x="58" y="13"/>
                    <a:pt x="45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39"/>
                    <a:pt x="5" y="46"/>
                    <a:pt x="12" y="51"/>
                  </a:cubicBezTo>
                  <a:cubicBezTo>
                    <a:pt x="9" y="52"/>
                    <a:pt x="7" y="55"/>
                    <a:pt x="5" y="57"/>
                  </a:cubicBezTo>
                  <a:cubicBezTo>
                    <a:pt x="15" y="74"/>
                    <a:pt x="21" y="98"/>
                    <a:pt x="21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88"/>
                    <a:pt x="65" y="62"/>
                    <a:pt x="46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10" name="Freeform 907"/>
            <p:cNvSpPr/>
            <p:nvPr/>
          </p:nvSpPr>
          <p:spPr bwMode="auto">
            <a:xfrm>
              <a:off x="3797300" y="3500438"/>
              <a:ext cx="425450" cy="220662"/>
            </a:xfrm>
            <a:custGeom>
              <a:avLst/>
              <a:gdLst>
                <a:gd name="T0" fmla="*/ 268 w 268"/>
                <a:gd name="T1" fmla="*/ 0 h 139"/>
                <a:gd name="T2" fmla="*/ 134 w 268"/>
                <a:gd name="T3" fmla="*/ 139 h 139"/>
                <a:gd name="T4" fmla="*/ 0 w 268"/>
                <a:gd name="T5" fmla="*/ 0 h 139"/>
                <a:gd name="T6" fmla="*/ 268 w 268"/>
                <a:gd name="T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" h="139">
                  <a:moveTo>
                    <a:pt x="268" y="0"/>
                  </a:moveTo>
                  <a:lnTo>
                    <a:pt x="134" y="139"/>
                  </a:lnTo>
                  <a:lnTo>
                    <a:pt x="0" y="0"/>
                  </a:lnTo>
                  <a:lnTo>
                    <a:pt x="268" y="0"/>
                  </a:ln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11" name="Freeform 908"/>
            <p:cNvSpPr/>
            <p:nvPr/>
          </p:nvSpPr>
          <p:spPr bwMode="auto">
            <a:xfrm>
              <a:off x="3700463" y="3024188"/>
              <a:ext cx="608013" cy="608012"/>
            </a:xfrm>
            <a:custGeom>
              <a:avLst/>
              <a:gdLst>
                <a:gd name="T0" fmla="*/ 320 w 381"/>
                <a:gd name="T1" fmla="*/ 300 h 381"/>
                <a:gd name="T2" fmla="*/ 300 w 381"/>
                <a:gd name="T3" fmla="*/ 60 h 381"/>
                <a:gd name="T4" fmla="*/ 61 w 381"/>
                <a:gd name="T5" fmla="*/ 80 h 381"/>
                <a:gd name="T6" fmla="*/ 81 w 381"/>
                <a:gd name="T7" fmla="*/ 320 h 381"/>
                <a:gd name="T8" fmla="*/ 320 w 381"/>
                <a:gd name="T9" fmla="*/ 30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1" h="381">
                  <a:moveTo>
                    <a:pt x="320" y="300"/>
                  </a:moveTo>
                  <a:cubicBezTo>
                    <a:pt x="381" y="228"/>
                    <a:pt x="372" y="121"/>
                    <a:pt x="300" y="60"/>
                  </a:cubicBezTo>
                  <a:cubicBezTo>
                    <a:pt x="229" y="0"/>
                    <a:pt x="121" y="9"/>
                    <a:pt x="61" y="80"/>
                  </a:cubicBezTo>
                  <a:cubicBezTo>
                    <a:pt x="0" y="152"/>
                    <a:pt x="9" y="259"/>
                    <a:pt x="81" y="320"/>
                  </a:cubicBezTo>
                  <a:cubicBezTo>
                    <a:pt x="152" y="381"/>
                    <a:pt x="260" y="372"/>
                    <a:pt x="320" y="300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12" name="Freeform 909"/>
            <p:cNvSpPr/>
            <p:nvPr/>
          </p:nvSpPr>
          <p:spPr bwMode="auto">
            <a:xfrm>
              <a:off x="3724275" y="3046413"/>
              <a:ext cx="560388" cy="561975"/>
            </a:xfrm>
            <a:custGeom>
              <a:avLst/>
              <a:gdLst>
                <a:gd name="T0" fmla="*/ 295 w 351"/>
                <a:gd name="T1" fmla="*/ 278 h 352"/>
                <a:gd name="T2" fmla="*/ 277 w 351"/>
                <a:gd name="T3" fmla="*/ 56 h 352"/>
                <a:gd name="T4" fmla="*/ 56 w 351"/>
                <a:gd name="T5" fmla="*/ 75 h 352"/>
                <a:gd name="T6" fmla="*/ 74 w 351"/>
                <a:gd name="T7" fmla="*/ 296 h 352"/>
                <a:gd name="T8" fmla="*/ 295 w 351"/>
                <a:gd name="T9" fmla="*/ 278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352">
                  <a:moveTo>
                    <a:pt x="295" y="278"/>
                  </a:moveTo>
                  <a:cubicBezTo>
                    <a:pt x="351" y="212"/>
                    <a:pt x="343" y="112"/>
                    <a:pt x="277" y="56"/>
                  </a:cubicBezTo>
                  <a:cubicBezTo>
                    <a:pt x="211" y="0"/>
                    <a:pt x="112" y="9"/>
                    <a:pt x="56" y="75"/>
                  </a:cubicBezTo>
                  <a:cubicBezTo>
                    <a:pt x="0" y="141"/>
                    <a:pt x="8" y="240"/>
                    <a:pt x="74" y="296"/>
                  </a:cubicBezTo>
                  <a:cubicBezTo>
                    <a:pt x="140" y="352"/>
                    <a:pt x="239" y="344"/>
                    <a:pt x="295" y="2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13" name="Freeform 910"/>
            <p:cNvSpPr/>
            <p:nvPr/>
          </p:nvSpPr>
          <p:spPr bwMode="auto">
            <a:xfrm>
              <a:off x="3756025" y="3079750"/>
              <a:ext cx="496888" cy="495300"/>
            </a:xfrm>
            <a:custGeom>
              <a:avLst/>
              <a:gdLst>
                <a:gd name="T0" fmla="*/ 261 w 311"/>
                <a:gd name="T1" fmla="*/ 245 h 310"/>
                <a:gd name="T2" fmla="*/ 245 w 311"/>
                <a:gd name="T3" fmla="*/ 50 h 310"/>
                <a:gd name="T4" fmla="*/ 50 w 311"/>
                <a:gd name="T5" fmla="*/ 66 h 310"/>
                <a:gd name="T6" fmla="*/ 66 w 311"/>
                <a:gd name="T7" fmla="*/ 261 h 310"/>
                <a:gd name="T8" fmla="*/ 261 w 311"/>
                <a:gd name="T9" fmla="*/ 245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1" h="310">
                  <a:moveTo>
                    <a:pt x="261" y="245"/>
                  </a:moveTo>
                  <a:cubicBezTo>
                    <a:pt x="311" y="186"/>
                    <a:pt x="303" y="99"/>
                    <a:pt x="245" y="50"/>
                  </a:cubicBezTo>
                  <a:cubicBezTo>
                    <a:pt x="187" y="0"/>
                    <a:pt x="99" y="7"/>
                    <a:pt x="50" y="66"/>
                  </a:cubicBezTo>
                  <a:cubicBezTo>
                    <a:pt x="0" y="124"/>
                    <a:pt x="8" y="212"/>
                    <a:pt x="66" y="261"/>
                  </a:cubicBezTo>
                  <a:cubicBezTo>
                    <a:pt x="124" y="310"/>
                    <a:pt x="212" y="303"/>
                    <a:pt x="261" y="245"/>
                  </a:cubicBezTo>
                  <a:close/>
                </a:path>
              </a:pathLst>
            </a:custGeom>
            <a:solidFill>
              <a:srgbClr val="8DC6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14" name="Freeform 911"/>
            <p:cNvSpPr/>
            <p:nvPr/>
          </p:nvSpPr>
          <p:spPr bwMode="auto">
            <a:xfrm>
              <a:off x="3851275" y="3176588"/>
              <a:ext cx="219075" cy="254000"/>
            </a:xfrm>
            <a:custGeom>
              <a:avLst/>
              <a:gdLst>
                <a:gd name="T0" fmla="*/ 0 w 137"/>
                <a:gd name="T1" fmla="*/ 159 h 159"/>
                <a:gd name="T2" fmla="*/ 137 w 137"/>
                <a:gd name="T3" fmla="*/ 159 h 159"/>
                <a:gd name="T4" fmla="*/ 93 w 137"/>
                <a:gd name="T5" fmla="*/ 72 h 159"/>
                <a:gd name="T6" fmla="*/ 109 w 137"/>
                <a:gd name="T7" fmla="*/ 40 h 159"/>
                <a:gd name="T8" fmla="*/ 68 w 137"/>
                <a:gd name="T9" fmla="*/ 0 h 159"/>
                <a:gd name="T10" fmla="*/ 27 w 137"/>
                <a:gd name="T11" fmla="*/ 41 h 159"/>
                <a:gd name="T12" fmla="*/ 44 w 137"/>
                <a:gd name="T13" fmla="*/ 72 h 159"/>
                <a:gd name="T14" fmla="*/ 0 w 137"/>
                <a:gd name="T15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159">
                  <a:moveTo>
                    <a:pt x="0" y="159"/>
                  </a:moveTo>
                  <a:cubicBezTo>
                    <a:pt x="137" y="159"/>
                    <a:pt x="137" y="159"/>
                    <a:pt x="137" y="159"/>
                  </a:cubicBezTo>
                  <a:cubicBezTo>
                    <a:pt x="137" y="123"/>
                    <a:pt x="118" y="86"/>
                    <a:pt x="93" y="72"/>
                  </a:cubicBezTo>
                  <a:cubicBezTo>
                    <a:pt x="102" y="64"/>
                    <a:pt x="109" y="53"/>
                    <a:pt x="109" y="40"/>
                  </a:cubicBezTo>
                  <a:cubicBezTo>
                    <a:pt x="109" y="18"/>
                    <a:pt x="91" y="0"/>
                    <a:pt x="68" y="0"/>
                  </a:cubicBezTo>
                  <a:cubicBezTo>
                    <a:pt x="46" y="0"/>
                    <a:pt x="27" y="18"/>
                    <a:pt x="27" y="41"/>
                  </a:cubicBezTo>
                  <a:cubicBezTo>
                    <a:pt x="27" y="54"/>
                    <a:pt x="34" y="64"/>
                    <a:pt x="44" y="72"/>
                  </a:cubicBezTo>
                  <a:cubicBezTo>
                    <a:pt x="18" y="85"/>
                    <a:pt x="0" y="123"/>
                    <a:pt x="0" y="1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15" name="Freeform 912"/>
            <p:cNvSpPr/>
            <p:nvPr/>
          </p:nvSpPr>
          <p:spPr bwMode="auto">
            <a:xfrm>
              <a:off x="4051300" y="3249613"/>
              <a:ext cx="123825" cy="182562"/>
            </a:xfrm>
            <a:custGeom>
              <a:avLst/>
              <a:gdLst>
                <a:gd name="T0" fmla="*/ 46 w 77"/>
                <a:gd name="T1" fmla="*/ 52 h 115"/>
                <a:gd name="T2" fmla="*/ 58 w 77"/>
                <a:gd name="T3" fmla="*/ 29 h 115"/>
                <a:gd name="T4" fmla="*/ 29 w 77"/>
                <a:gd name="T5" fmla="*/ 0 h 115"/>
                <a:gd name="T6" fmla="*/ 0 w 77"/>
                <a:gd name="T7" fmla="*/ 29 h 115"/>
                <a:gd name="T8" fmla="*/ 11 w 77"/>
                <a:gd name="T9" fmla="*/ 51 h 115"/>
                <a:gd name="T10" fmla="*/ 5 w 77"/>
                <a:gd name="T11" fmla="*/ 56 h 115"/>
                <a:gd name="T12" fmla="*/ 20 w 77"/>
                <a:gd name="T13" fmla="*/ 115 h 115"/>
                <a:gd name="T14" fmla="*/ 77 w 77"/>
                <a:gd name="T15" fmla="*/ 115 h 115"/>
                <a:gd name="T16" fmla="*/ 46 w 77"/>
                <a:gd name="T17" fmla="*/ 5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115">
                  <a:moveTo>
                    <a:pt x="46" y="52"/>
                  </a:moveTo>
                  <a:cubicBezTo>
                    <a:pt x="53" y="47"/>
                    <a:pt x="58" y="38"/>
                    <a:pt x="58" y="29"/>
                  </a:cubicBezTo>
                  <a:cubicBezTo>
                    <a:pt x="58" y="13"/>
                    <a:pt x="45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38"/>
                    <a:pt x="5" y="46"/>
                    <a:pt x="11" y="51"/>
                  </a:cubicBezTo>
                  <a:cubicBezTo>
                    <a:pt x="9" y="52"/>
                    <a:pt x="7" y="55"/>
                    <a:pt x="5" y="56"/>
                  </a:cubicBezTo>
                  <a:cubicBezTo>
                    <a:pt x="15" y="73"/>
                    <a:pt x="20" y="98"/>
                    <a:pt x="20" y="115"/>
                  </a:cubicBezTo>
                  <a:cubicBezTo>
                    <a:pt x="77" y="115"/>
                    <a:pt x="77" y="115"/>
                    <a:pt x="77" y="115"/>
                  </a:cubicBezTo>
                  <a:cubicBezTo>
                    <a:pt x="77" y="87"/>
                    <a:pt x="65" y="62"/>
                    <a:pt x="46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16" name="Freeform 913"/>
            <p:cNvSpPr/>
            <p:nvPr/>
          </p:nvSpPr>
          <p:spPr bwMode="auto">
            <a:xfrm>
              <a:off x="731838" y="2422525"/>
              <a:ext cx="61913" cy="33337"/>
            </a:xfrm>
            <a:custGeom>
              <a:avLst/>
              <a:gdLst>
                <a:gd name="T0" fmla="*/ 9 w 39"/>
                <a:gd name="T1" fmla="*/ 21 h 21"/>
                <a:gd name="T2" fmla="*/ 1 w 39"/>
                <a:gd name="T3" fmla="*/ 15 h 21"/>
                <a:gd name="T4" fmla="*/ 7 w 39"/>
                <a:gd name="T5" fmla="*/ 6 h 21"/>
                <a:gd name="T6" fmla="*/ 29 w 39"/>
                <a:gd name="T7" fmla="*/ 1 h 21"/>
                <a:gd name="T8" fmla="*/ 38 w 39"/>
                <a:gd name="T9" fmla="*/ 7 h 21"/>
                <a:gd name="T10" fmla="*/ 32 w 39"/>
                <a:gd name="T11" fmla="*/ 16 h 21"/>
                <a:gd name="T12" fmla="*/ 10 w 39"/>
                <a:gd name="T13" fmla="*/ 20 h 21"/>
                <a:gd name="T14" fmla="*/ 9 w 39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1">
                  <a:moveTo>
                    <a:pt x="9" y="21"/>
                  </a:moveTo>
                  <a:cubicBezTo>
                    <a:pt x="5" y="21"/>
                    <a:pt x="2" y="18"/>
                    <a:pt x="1" y="15"/>
                  </a:cubicBezTo>
                  <a:cubicBezTo>
                    <a:pt x="0" y="11"/>
                    <a:pt x="3" y="7"/>
                    <a:pt x="7" y="6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3" y="0"/>
                    <a:pt x="37" y="3"/>
                    <a:pt x="38" y="7"/>
                  </a:cubicBezTo>
                  <a:cubicBezTo>
                    <a:pt x="39" y="11"/>
                    <a:pt x="36" y="15"/>
                    <a:pt x="32" y="16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1"/>
                    <a:pt x="9" y="21"/>
                    <a:pt x="9" y="21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17" name="Freeform 914"/>
            <p:cNvSpPr>
              <a:spLocks noEditPoints="1"/>
            </p:cNvSpPr>
            <p:nvPr/>
          </p:nvSpPr>
          <p:spPr bwMode="auto">
            <a:xfrm>
              <a:off x="844550" y="2359025"/>
              <a:ext cx="255588" cy="73025"/>
            </a:xfrm>
            <a:custGeom>
              <a:avLst/>
              <a:gdLst>
                <a:gd name="T0" fmla="*/ 8 w 160"/>
                <a:gd name="T1" fmla="*/ 46 h 46"/>
                <a:gd name="T2" fmla="*/ 0 w 160"/>
                <a:gd name="T3" fmla="*/ 40 h 46"/>
                <a:gd name="T4" fmla="*/ 6 w 160"/>
                <a:gd name="T5" fmla="*/ 31 h 46"/>
                <a:gd name="T6" fmla="*/ 54 w 160"/>
                <a:gd name="T7" fmla="*/ 21 h 46"/>
                <a:gd name="T8" fmla="*/ 63 w 160"/>
                <a:gd name="T9" fmla="*/ 27 h 46"/>
                <a:gd name="T10" fmla="*/ 57 w 160"/>
                <a:gd name="T11" fmla="*/ 36 h 46"/>
                <a:gd name="T12" fmla="*/ 9 w 160"/>
                <a:gd name="T13" fmla="*/ 46 h 46"/>
                <a:gd name="T14" fmla="*/ 8 w 160"/>
                <a:gd name="T15" fmla="*/ 46 h 46"/>
                <a:gd name="T16" fmla="*/ 104 w 160"/>
                <a:gd name="T17" fmla="*/ 26 h 46"/>
                <a:gd name="T18" fmla="*/ 97 w 160"/>
                <a:gd name="T19" fmla="*/ 20 h 46"/>
                <a:gd name="T20" fmla="*/ 102 w 160"/>
                <a:gd name="T21" fmla="*/ 11 h 46"/>
                <a:gd name="T22" fmla="*/ 151 w 160"/>
                <a:gd name="T23" fmla="*/ 1 h 46"/>
                <a:gd name="T24" fmla="*/ 159 w 160"/>
                <a:gd name="T25" fmla="*/ 7 h 46"/>
                <a:gd name="T26" fmla="*/ 154 w 160"/>
                <a:gd name="T27" fmla="*/ 16 h 46"/>
                <a:gd name="T28" fmla="*/ 105 w 160"/>
                <a:gd name="T29" fmla="*/ 26 h 46"/>
                <a:gd name="T30" fmla="*/ 104 w 160"/>
                <a:gd name="T31" fmla="*/ 2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0" h="46">
                  <a:moveTo>
                    <a:pt x="8" y="46"/>
                  </a:moveTo>
                  <a:cubicBezTo>
                    <a:pt x="4" y="46"/>
                    <a:pt x="1" y="44"/>
                    <a:pt x="0" y="40"/>
                  </a:cubicBezTo>
                  <a:cubicBezTo>
                    <a:pt x="0" y="36"/>
                    <a:pt x="2" y="32"/>
                    <a:pt x="6" y="3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8" y="20"/>
                    <a:pt x="62" y="23"/>
                    <a:pt x="63" y="27"/>
                  </a:cubicBezTo>
                  <a:cubicBezTo>
                    <a:pt x="64" y="31"/>
                    <a:pt x="61" y="35"/>
                    <a:pt x="57" y="3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8" y="46"/>
                    <a:pt x="8" y="46"/>
                  </a:cubicBezTo>
                  <a:close/>
                  <a:moveTo>
                    <a:pt x="104" y="26"/>
                  </a:moveTo>
                  <a:cubicBezTo>
                    <a:pt x="100" y="26"/>
                    <a:pt x="97" y="23"/>
                    <a:pt x="97" y="20"/>
                  </a:cubicBezTo>
                  <a:cubicBezTo>
                    <a:pt x="96" y="16"/>
                    <a:pt x="98" y="12"/>
                    <a:pt x="102" y="11"/>
                  </a:cubicBezTo>
                  <a:cubicBezTo>
                    <a:pt x="151" y="1"/>
                    <a:pt x="151" y="1"/>
                    <a:pt x="151" y="1"/>
                  </a:cubicBezTo>
                  <a:cubicBezTo>
                    <a:pt x="155" y="0"/>
                    <a:pt x="159" y="3"/>
                    <a:pt x="159" y="7"/>
                  </a:cubicBezTo>
                  <a:cubicBezTo>
                    <a:pt x="160" y="11"/>
                    <a:pt x="158" y="15"/>
                    <a:pt x="154" y="1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5" y="26"/>
                    <a:pt x="104" y="26"/>
                    <a:pt x="104" y="26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18" name="Freeform 915"/>
            <p:cNvSpPr/>
            <p:nvPr/>
          </p:nvSpPr>
          <p:spPr bwMode="auto">
            <a:xfrm>
              <a:off x="1152525" y="2335213"/>
              <a:ext cx="60325" cy="33337"/>
            </a:xfrm>
            <a:custGeom>
              <a:avLst/>
              <a:gdLst>
                <a:gd name="T0" fmla="*/ 8 w 38"/>
                <a:gd name="T1" fmla="*/ 21 h 21"/>
                <a:gd name="T2" fmla="*/ 1 w 38"/>
                <a:gd name="T3" fmla="*/ 15 h 21"/>
                <a:gd name="T4" fmla="*/ 7 w 38"/>
                <a:gd name="T5" fmla="*/ 6 h 21"/>
                <a:gd name="T6" fmla="*/ 29 w 38"/>
                <a:gd name="T7" fmla="*/ 1 h 21"/>
                <a:gd name="T8" fmla="*/ 37 w 38"/>
                <a:gd name="T9" fmla="*/ 7 h 21"/>
                <a:gd name="T10" fmla="*/ 32 w 38"/>
                <a:gd name="T11" fmla="*/ 16 h 21"/>
                <a:gd name="T12" fmla="*/ 10 w 38"/>
                <a:gd name="T13" fmla="*/ 20 h 21"/>
                <a:gd name="T14" fmla="*/ 8 w 38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21">
                  <a:moveTo>
                    <a:pt x="8" y="21"/>
                  </a:moveTo>
                  <a:cubicBezTo>
                    <a:pt x="5" y="21"/>
                    <a:pt x="2" y="18"/>
                    <a:pt x="1" y="15"/>
                  </a:cubicBezTo>
                  <a:cubicBezTo>
                    <a:pt x="0" y="11"/>
                    <a:pt x="3" y="7"/>
                    <a:pt x="7" y="6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3" y="0"/>
                    <a:pt x="37" y="3"/>
                    <a:pt x="37" y="7"/>
                  </a:cubicBezTo>
                  <a:cubicBezTo>
                    <a:pt x="38" y="11"/>
                    <a:pt x="36" y="15"/>
                    <a:pt x="32" y="16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1"/>
                    <a:pt x="9" y="21"/>
                    <a:pt x="8" y="21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19" name="Freeform 916"/>
            <p:cNvSpPr>
              <a:spLocks noEditPoints="1"/>
            </p:cNvSpPr>
            <p:nvPr/>
          </p:nvSpPr>
          <p:spPr bwMode="auto">
            <a:xfrm>
              <a:off x="1624013" y="1414463"/>
              <a:ext cx="138113" cy="452437"/>
            </a:xfrm>
            <a:custGeom>
              <a:avLst/>
              <a:gdLst>
                <a:gd name="T0" fmla="*/ 8 w 87"/>
                <a:gd name="T1" fmla="*/ 283 h 283"/>
                <a:gd name="T2" fmla="*/ 6 w 87"/>
                <a:gd name="T3" fmla="*/ 282 h 283"/>
                <a:gd name="T4" fmla="*/ 1 w 87"/>
                <a:gd name="T5" fmla="*/ 273 h 283"/>
                <a:gd name="T6" fmla="*/ 12 w 87"/>
                <a:gd name="T7" fmla="*/ 230 h 283"/>
                <a:gd name="T8" fmla="*/ 21 w 87"/>
                <a:gd name="T9" fmla="*/ 225 h 283"/>
                <a:gd name="T10" fmla="*/ 27 w 87"/>
                <a:gd name="T11" fmla="*/ 234 h 283"/>
                <a:gd name="T12" fmla="*/ 15 w 87"/>
                <a:gd name="T13" fmla="*/ 277 h 283"/>
                <a:gd name="T14" fmla="*/ 8 w 87"/>
                <a:gd name="T15" fmla="*/ 283 h 283"/>
                <a:gd name="T16" fmla="*/ 31 w 87"/>
                <a:gd name="T17" fmla="*/ 196 h 283"/>
                <a:gd name="T18" fmla="*/ 29 w 87"/>
                <a:gd name="T19" fmla="*/ 196 h 283"/>
                <a:gd name="T20" fmla="*/ 24 w 87"/>
                <a:gd name="T21" fmla="*/ 187 h 283"/>
                <a:gd name="T22" fmla="*/ 35 w 87"/>
                <a:gd name="T23" fmla="*/ 144 h 283"/>
                <a:gd name="T24" fmla="*/ 44 w 87"/>
                <a:gd name="T25" fmla="*/ 138 h 283"/>
                <a:gd name="T26" fmla="*/ 50 w 87"/>
                <a:gd name="T27" fmla="*/ 148 h 283"/>
                <a:gd name="T28" fmla="*/ 38 w 87"/>
                <a:gd name="T29" fmla="*/ 191 h 283"/>
                <a:gd name="T30" fmla="*/ 31 w 87"/>
                <a:gd name="T31" fmla="*/ 196 h 283"/>
                <a:gd name="T32" fmla="*/ 54 w 87"/>
                <a:gd name="T33" fmla="*/ 110 h 283"/>
                <a:gd name="T34" fmla="*/ 52 w 87"/>
                <a:gd name="T35" fmla="*/ 110 h 283"/>
                <a:gd name="T36" fmla="*/ 47 w 87"/>
                <a:gd name="T37" fmla="*/ 101 h 283"/>
                <a:gd name="T38" fmla="*/ 58 w 87"/>
                <a:gd name="T39" fmla="*/ 57 h 283"/>
                <a:gd name="T40" fmla="*/ 67 w 87"/>
                <a:gd name="T41" fmla="*/ 52 h 283"/>
                <a:gd name="T42" fmla="*/ 73 w 87"/>
                <a:gd name="T43" fmla="*/ 61 h 283"/>
                <a:gd name="T44" fmla="*/ 61 w 87"/>
                <a:gd name="T45" fmla="*/ 104 h 283"/>
                <a:gd name="T46" fmla="*/ 54 w 87"/>
                <a:gd name="T47" fmla="*/ 110 h 283"/>
                <a:gd name="T48" fmla="*/ 77 w 87"/>
                <a:gd name="T49" fmla="*/ 23 h 283"/>
                <a:gd name="T50" fmla="*/ 75 w 87"/>
                <a:gd name="T51" fmla="*/ 23 h 283"/>
                <a:gd name="T52" fmla="*/ 70 w 87"/>
                <a:gd name="T53" fmla="*/ 14 h 283"/>
                <a:gd name="T54" fmla="*/ 72 w 87"/>
                <a:gd name="T55" fmla="*/ 6 h 283"/>
                <a:gd name="T56" fmla="*/ 81 w 87"/>
                <a:gd name="T57" fmla="*/ 1 h 283"/>
                <a:gd name="T58" fmla="*/ 86 w 87"/>
                <a:gd name="T59" fmla="*/ 10 h 283"/>
                <a:gd name="T60" fmla="*/ 84 w 87"/>
                <a:gd name="T61" fmla="*/ 18 h 283"/>
                <a:gd name="T62" fmla="*/ 77 w 87"/>
                <a:gd name="T63" fmla="*/ 2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7" h="283">
                  <a:moveTo>
                    <a:pt x="8" y="283"/>
                  </a:moveTo>
                  <a:cubicBezTo>
                    <a:pt x="7" y="283"/>
                    <a:pt x="7" y="283"/>
                    <a:pt x="6" y="282"/>
                  </a:cubicBezTo>
                  <a:cubicBezTo>
                    <a:pt x="2" y="281"/>
                    <a:pt x="0" y="277"/>
                    <a:pt x="1" y="273"/>
                  </a:cubicBezTo>
                  <a:cubicBezTo>
                    <a:pt x="12" y="230"/>
                    <a:pt x="12" y="230"/>
                    <a:pt x="12" y="230"/>
                  </a:cubicBezTo>
                  <a:cubicBezTo>
                    <a:pt x="13" y="226"/>
                    <a:pt x="17" y="224"/>
                    <a:pt x="21" y="225"/>
                  </a:cubicBezTo>
                  <a:cubicBezTo>
                    <a:pt x="25" y="226"/>
                    <a:pt x="28" y="230"/>
                    <a:pt x="27" y="234"/>
                  </a:cubicBezTo>
                  <a:cubicBezTo>
                    <a:pt x="15" y="277"/>
                    <a:pt x="15" y="277"/>
                    <a:pt x="15" y="277"/>
                  </a:cubicBezTo>
                  <a:cubicBezTo>
                    <a:pt x="14" y="280"/>
                    <a:pt x="11" y="283"/>
                    <a:pt x="8" y="283"/>
                  </a:cubicBezTo>
                  <a:close/>
                  <a:moveTo>
                    <a:pt x="31" y="196"/>
                  </a:moveTo>
                  <a:cubicBezTo>
                    <a:pt x="30" y="196"/>
                    <a:pt x="30" y="196"/>
                    <a:pt x="29" y="196"/>
                  </a:cubicBezTo>
                  <a:cubicBezTo>
                    <a:pt x="25" y="195"/>
                    <a:pt x="23" y="191"/>
                    <a:pt x="24" y="187"/>
                  </a:cubicBezTo>
                  <a:cubicBezTo>
                    <a:pt x="35" y="144"/>
                    <a:pt x="35" y="144"/>
                    <a:pt x="35" y="144"/>
                  </a:cubicBezTo>
                  <a:cubicBezTo>
                    <a:pt x="36" y="140"/>
                    <a:pt x="40" y="137"/>
                    <a:pt x="44" y="138"/>
                  </a:cubicBezTo>
                  <a:cubicBezTo>
                    <a:pt x="48" y="139"/>
                    <a:pt x="51" y="144"/>
                    <a:pt x="50" y="148"/>
                  </a:cubicBezTo>
                  <a:cubicBezTo>
                    <a:pt x="38" y="191"/>
                    <a:pt x="38" y="191"/>
                    <a:pt x="38" y="191"/>
                  </a:cubicBezTo>
                  <a:cubicBezTo>
                    <a:pt x="37" y="194"/>
                    <a:pt x="34" y="196"/>
                    <a:pt x="31" y="196"/>
                  </a:cubicBezTo>
                  <a:close/>
                  <a:moveTo>
                    <a:pt x="54" y="110"/>
                  </a:moveTo>
                  <a:cubicBezTo>
                    <a:pt x="53" y="110"/>
                    <a:pt x="53" y="110"/>
                    <a:pt x="52" y="110"/>
                  </a:cubicBezTo>
                  <a:cubicBezTo>
                    <a:pt x="48" y="109"/>
                    <a:pt x="46" y="104"/>
                    <a:pt x="47" y="101"/>
                  </a:cubicBezTo>
                  <a:cubicBezTo>
                    <a:pt x="58" y="57"/>
                    <a:pt x="58" y="57"/>
                    <a:pt x="58" y="57"/>
                  </a:cubicBezTo>
                  <a:cubicBezTo>
                    <a:pt x="59" y="53"/>
                    <a:pt x="63" y="51"/>
                    <a:pt x="67" y="52"/>
                  </a:cubicBezTo>
                  <a:cubicBezTo>
                    <a:pt x="71" y="53"/>
                    <a:pt x="74" y="57"/>
                    <a:pt x="73" y="61"/>
                  </a:cubicBezTo>
                  <a:cubicBezTo>
                    <a:pt x="61" y="104"/>
                    <a:pt x="61" y="104"/>
                    <a:pt x="61" y="104"/>
                  </a:cubicBezTo>
                  <a:cubicBezTo>
                    <a:pt x="60" y="108"/>
                    <a:pt x="57" y="110"/>
                    <a:pt x="54" y="110"/>
                  </a:cubicBezTo>
                  <a:close/>
                  <a:moveTo>
                    <a:pt x="77" y="23"/>
                  </a:moveTo>
                  <a:cubicBezTo>
                    <a:pt x="76" y="23"/>
                    <a:pt x="76" y="23"/>
                    <a:pt x="75" y="23"/>
                  </a:cubicBezTo>
                  <a:cubicBezTo>
                    <a:pt x="71" y="22"/>
                    <a:pt x="69" y="18"/>
                    <a:pt x="70" y="14"/>
                  </a:cubicBezTo>
                  <a:cubicBezTo>
                    <a:pt x="72" y="6"/>
                    <a:pt x="72" y="6"/>
                    <a:pt x="72" y="6"/>
                  </a:cubicBezTo>
                  <a:cubicBezTo>
                    <a:pt x="73" y="2"/>
                    <a:pt x="77" y="0"/>
                    <a:pt x="81" y="1"/>
                  </a:cubicBezTo>
                  <a:cubicBezTo>
                    <a:pt x="85" y="2"/>
                    <a:pt x="87" y="6"/>
                    <a:pt x="86" y="10"/>
                  </a:cubicBezTo>
                  <a:cubicBezTo>
                    <a:pt x="84" y="18"/>
                    <a:pt x="84" y="18"/>
                    <a:pt x="84" y="18"/>
                  </a:cubicBezTo>
                  <a:cubicBezTo>
                    <a:pt x="83" y="21"/>
                    <a:pt x="80" y="23"/>
                    <a:pt x="77" y="23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20" name="Freeform 917"/>
            <p:cNvSpPr>
              <a:spLocks noEditPoints="1"/>
            </p:cNvSpPr>
            <p:nvPr/>
          </p:nvSpPr>
          <p:spPr bwMode="auto">
            <a:xfrm>
              <a:off x="1833563" y="2478088"/>
              <a:ext cx="452438" cy="422275"/>
            </a:xfrm>
            <a:custGeom>
              <a:avLst/>
              <a:gdLst>
                <a:gd name="T0" fmla="*/ 275 w 283"/>
                <a:gd name="T1" fmla="*/ 265 h 265"/>
                <a:gd name="T2" fmla="*/ 270 w 283"/>
                <a:gd name="T3" fmla="*/ 263 h 265"/>
                <a:gd name="T4" fmla="*/ 265 w 283"/>
                <a:gd name="T5" fmla="*/ 258 h 265"/>
                <a:gd name="T6" fmla="*/ 265 w 283"/>
                <a:gd name="T7" fmla="*/ 247 h 265"/>
                <a:gd name="T8" fmla="*/ 275 w 283"/>
                <a:gd name="T9" fmla="*/ 247 h 265"/>
                <a:gd name="T10" fmla="*/ 280 w 283"/>
                <a:gd name="T11" fmla="*/ 252 h 265"/>
                <a:gd name="T12" fmla="*/ 281 w 283"/>
                <a:gd name="T13" fmla="*/ 262 h 265"/>
                <a:gd name="T14" fmla="*/ 275 w 283"/>
                <a:gd name="T15" fmla="*/ 265 h 265"/>
                <a:gd name="T16" fmla="*/ 237 w 283"/>
                <a:gd name="T17" fmla="*/ 229 h 265"/>
                <a:gd name="T18" fmla="*/ 232 w 283"/>
                <a:gd name="T19" fmla="*/ 227 h 265"/>
                <a:gd name="T20" fmla="*/ 200 w 283"/>
                <a:gd name="T21" fmla="*/ 197 h 265"/>
                <a:gd name="T22" fmla="*/ 199 w 283"/>
                <a:gd name="T23" fmla="*/ 186 h 265"/>
                <a:gd name="T24" fmla="*/ 210 w 283"/>
                <a:gd name="T25" fmla="*/ 186 h 265"/>
                <a:gd name="T26" fmla="*/ 242 w 283"/>
                <a:gd name="T27" fmla="*/ 217 h 265"/>
                <a:gd name="T28" fmla="*/ 243 w 283"/>
                <a:gd name="T29" fmla="*/ 227 h 265"/>
                <a:gd name="T30" fmla="*/ 237 w 283"/>
                <a:gd name="T31" fmla="*/ 229 h 265"/>
                <a:gd name="T32" fmla="*/ 172 w 283"/>
                <a:gd name="T33" fmla="*/ 169 h 265"/>
                <a:gd name="T34" fmla="*/ 167 w 283"/>
                <a:gd name="T35" fmla="*/ 167 h 265"/>
                <a:gd name="T36" fmla="*/ 134 w 283"/>
                <a:gd name="T37" fmla="*/ 136 h 265"/>
                <a:gd name="T38" fmla="*/ 134 w 283"/>
                <a:gd name="T39" fmla="*/ 125 h 265"/>
                <a:gd name="T40" fmla="*/ 144 w 283"/>
                <a:gd name="T41" fmla="*/ 125 h 265"/>
                <a:gd name="T42" fmla="*/ 177 w 283"/>
                <a:gd name="T43" fmla="*/ 156 h 265"/>
                <a:gd name="T44" fmla="*/ 177 w 283"/>
                <a:gd name="T45" fmla="*/ 166 h 265"/>
                <a:gd name="T46" fmla="*/ 172 w 283"/>
                <a:gd name="T47" fmla="*/ 169 h 265"/>
                <a:gd name="T48" fmla="*/ 107 w 283"/>
                <a:gd name="T49" fmla="*/ 108 h 265"/>
                <a:gd name="T50" fmla="*/ 102 w 283"/>
                <a:gd name="T51" fmla="*/ 106 h 265"/>
                <a:gd name="T52" fmla="*/ 69 w 283"/>
                <a:gd name="T53" fmla="*/ 75 h 265"/>
                <a:gd name="T54" fmla="*/ 68 w 283"/>
                <a:gd name="T55" fmla="*/ 65 h 265"/>
                <a:gd name="T56" fmla="*/ 79 w 283"/>
                <a:gd name="T57" fmla="*/ 64 h 265"/>
                <a:gd name="T58" fmla="*/ 112 w 283"/>
                <a:gd name="T59" fmla="*/ 95 h 265"/>
                <a:gd name="T60" fmla="*/ 112 w 283"/>
                <a:gd name="T61" fmla="*/ 105 h 265"/>
                <a:gd name="T62" fmla="*/ 107 w 283"/>
                <a:gd name="T63" fmla="*/ 108 h 265"/>
                <a:gd name="T64" fmla="*/ 41 w 283"/>
                <a:gd name="T65" fmla="*/ 47 h 265"/>
                <a:gd name="T66" fmla="*/ 36 w 283"/>
                <a:gd name="T67" fmla="*/ 45 h 265"/>
                <a:gd name="T68" fmla="*/ 4 w 283"/>
                <a:gd name="T69" fmla="*/ 14 h 265"/>
                <a:gd name="T70" fmla="*/ 3 w 283"/>
                <a:gd name="T71" fmla="*/ 4 h 265"/>
                <a:gd name="T72" fmla="*/ 14 w 283"/>
                <a:gd name="T73" fmla="*/ 3 h 265"/>
                <a:gd name="T74" fmla="*/ 46 w 283"/>
                <a:gd name="T75" fmla="*/ 34 h 265"/>
                <a:gd name="T76" fmla="*/ 47 w 283"/>
                <a:gd name="T77" fmla="*/ 44 h 265"/>
                <a:gd name="T78" fmla="*/ 41 w 283"/>
                <a:gd name="T79" fmla="*/ 47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83" h="265">
                  <a:moveTo>
                    <a:pt x="275" y="265"/>
                  </a:moveTo>
                  <a:cubicBezTo>
                    <a:pt x="273" y="265"/>
                    <a:pt x="271" y="264"/>
                    <a:pt x="270" y="263"/>
                  </a:cubicBezTo>
                  <a:cubicBezTo>
                    <a:pt x="265" y="258"/>
                    <a:pt x="265" y="258"/>
                    <a:pt x="265" y="258"/>
                  </a:cubicBezTo>
                  <a:cubicBezTo>
                    <a:pt x="262" y="255"/>
                    <a:pt x="262" y="250"/>
                    <a:pt x="265" y="247"/>
                  </a:cubicBezTo>
                  <a:cubicBezTo>
                    <a:pt x="267" y="244"/>
                    <a:pt x="272" y="244"/>
                    <a:pt x="275" y="247"/>
                  </a:cubicBezTo>
                  <a:cubicBezTo>
                    <a:pt x="280" y="252"/>
                    <a:pt x="280" y="252"/>
                    <a:pt x="280" y="252"/>
                  </a:cubicBezTo>
                  <a:cubicBezTo>
                    <a:pt x="283" y="255"/>
                    <a:pt x="283" y="259"/>
                    <a:pt x="281" y="262"/>
                  </a:cubicBezTo>
                  <a:cubicBezTo>
                    <a:pt x="279" y="264"/>
                    <a:pt x="277" y="265"/>
                    <a:pt x="275" y="265"/>
                  </a:cubicBezTo>
                  <a:close/>
                  <a:moveTo>
                    <a:pt x="237" y="229"/>
                  </a:moveTo>
                  <a:cubicBezTo>
                    <a:pt x="236" y="229"/>
                    <a:pt x="234" y="229"/>
                    <a:pt x="232" y="227"/>
                  </a:cubicBezTo>
                  <a:cubicBezTo>
                    <a:pt x="200" y="197"/>
                    <a:pt x="200" y="197"/>
                    <a:pt x="200" y="197"/>
                  </a:cubicBezTo>
                  <a:cubicBezTo>
                    <a:pt x="197" y="194"/>
                    <a:pt x="196" y="189"/>
                    <a:pt x="199" y="186"/>
                  </a:cubicBezTo>
                  <a:cubicBezTo>
                    <a:pt x="202" y="183"/>
                    <a:pt x="207" y="183"/>
                    <a:pt x="210" y="186"/>
                  </a:cubicBezTo>
                  <a:cubicBezTo>
                    <a:pt x="242" y="217"/>
                    <a:pt x="242" y="217"/>
                    <a:pt x="242" y="217"/>
                  </a:cubicBezTo>
                  <a:cubicBezTo>
                    <a:pt x="245" y="219"/>
                    <a:pt x="246" y="224"/>
                    <a:pt x="243" y="227"/>
                  </a:cubicBezTo>
                  <a:cubicBezTo>
                    <a:pt x="241" y="229"/>
                    <a:pt x="239" y="229"/>
                    <a:pt x="237" y="229"/>
                  </a:cubicBezTo>
                  <a:close/>
                  <a:moveTo>
                    <a:pt x="172" y="169"/>
                  </a:moveTo>
                  <a:cubicBezTo>
                    <a:pt x="170" y="169"/>
                    <a:pt x="168" y="168"/>
                    <a:pt x="167" y="167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1" y="133"/>
                    <a:pt x="131" y="129"/>
                    <a:pt x="134" y="125"/>
                  </a:cubicBezTo>
                  <a:cubicBezTo>
                    <a:pt x="137" y="122"/>
                    <a:pt x="141" y="122"/>
                    <a:pt x="144" y="125"/>
                  </a:cubicBezTo>
                  <a:cubicBezTo>
                    <a:pt x="177" y="156"/>
                    <a:pt x="177" y="156"/>
                    <a:pt x="177" y="156"/>
                  </a:cubicBezTo>
                  <a:cubicBezTo>
                    <a:pt x="180" y="158"/>
                    <a:pt x="180" y="163"/>
                    <a:pt x="177" y="166"/>
                  </a:cubicBezTo>
                  <a:cubicBezTo>
                    <a:pt x="176" y="168"/>
                    <a:pt x="174" y="169"/>
                    <a:pt x="172" y="169"/>
                  </a:cubicBezTo>
                  <a:close/>
                  <a:moveTo>
                    <a:pt x="107" y="108"/>
                  </a:moveTo>
                  <a:cubicBezTo>
                    <a:pt x="105" y="108"/>
                    <a:pt x="103" y="107"/>
                    <a:pt x="102" y="106"/>
                  </a:cubicBezTo>
                  <a:cubicBezTo>
                    <a:pt x="69" y="75"/>
                    <a:pt x="69" y="75"/>
                    <a:pt x="69" y="75"/>
                  </a:cubicBezTo>
                  <a:cubicBezTo>
                    <a:pt x="66" y="72"/>
                    <a:pt x="66" y="68"/>
                    <a:pt x="68" y="65"/>
                  </a:cubicBezTo>
                  <a:cubicBezTo>
                    <a:pt x="71" y="62"/>
                    <a:pt x="76" y="61"/>
                    <a:pt x="79" y="64"/>
                  </a:cubicBezTo>
                  <a:cubicBezTo>
                    <a:pt x="112" y="95"/>
                    <a:pt x="112" y="95"/>
                    <a:pt x="112" y="95"/>
                  </a:cubicBezTo>
                  <a:cubicBezTo>
                    <a:pt x="115" y="97"/>
                    <a:pt x="115" y="102"/>
                    <a:pt x="112" y="105"/>
                  </a:cubicBezTo>
                  <a:cubicBezTo>
                    <a:pt x="111" y="107"/>
                    <a:pt x="109" y="108"/>
                    <a:pt x="107" y="108"/>
                  </a:cubicBezTo>
                  <a:close/>
                  <a:moveTo>
                    <a:pt x="41" y="47"/>
                  </a:moveTo>
                  <a:cubicBezTo>
                    <a:pt x="39" y="47"/>
                    <a:pt x="38" y="46"/>
                    <a:pt x="36" y="4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0" y="11"/>
                    <a:pt x="0" y="7"/>
                    <a:pt x="3" y="4"/>
                  </a:cubicBezTo>
                  <a:cubicBezTo>
                    <a:pt x="6" y="1"/>
                    <a:pt x="11" y="0"/>
                    <a:pt x="14" y="3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9" y="36"/>
                    <a:pt x="50" y="41"/>
                    <a:pt x="47" y="44"/>
                  </a:cubicBezTo>
                  <a:cubicBezTo>
                    <a:pt x="45" y="46"/>
                    <a:pt x="43" y="47"/>
                    <a:pt x="41" y="47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21" name="Freeform 918"/>
            <p:cNvSpPr>
              <a:spLocks noEditPoints="1"/>
            </p:cNvSpPr>
            <p:nvPr/>
          </p:nvSpPr>
          <p:spPr bwMode="auto">
            <a:xfrm>
              <a:off x="1952625" y="2362200"/>
              <a:ext cx="663575" cy="71437"/>
            </a:xfrm>
            <a:custGeom>
              <a:avLst/>
              <a:gdLst>
                <a:gd name="T0" fmla="*/ 409 w 416"/>
                <a:gd name="T1" fmla="*/ 45 h 45"/>
                <a:gd name="T2" fmla="*/ 408 w 416"/>
                <a:gd name="T3" fmla="*/ 45 h 45"/>
                <a:gd name="T4" fmla="*/ 364 w 416"/>
                <a:gd name="T5" fmla="*/ 41 h 45"/>
                <a:gd name="T6" fmla="*/ 357 w 416"/>
                <a:gd name="T7" fmla="*/ 33 h 45"/>
                <a:gd name="T8" fmla="*/ 365 w 416"/>
                <a:gd name="T9" fmla="*/ 26 h 45"/>
                <a:gd name="T10" fmla="*/ 409 w 416"/>
                <a:gd name="T11" fmla="*/ 30 h 45"/>
                <a:gd name="T12" fmla="*/ 416 w 416"/>
                <a:gd name="T13" fmla="*/ 38 h 45"/>
                <a:gd name="T14" fmla="*/ 409 w 416"/>
                <a:gd name="T15" fmla="*/ 45 h 45"/>
                <a:gd name="T16" fmla="*/ 319 w 416"/>
                <a:gd name="T17" fmla="*/ 38 h 45"/>
                <a:gd name="T18" fmla="*/ 319 w 416"/>
                <a:gd name="T19" fmla="*/ 38 h 45"/>
                <a:gd name="T20" fmla="*/ 274 w 416"/>
                <a:gd name="T21" fmla="*/ 35 h 45"/>
                <a:gd name="T22" fmla="*/ 267 w 416"/>
                <a:gd name="T23" fmla="*/ 27 h 45"/>
                <a:gd name="T24" fmla="*/ 275 w 416"/>
                <a:gd name="T25" fmla="*/ 20 h 45"/>
                <a:gd name="T26" fmla="*/ 320 w 416"/>
                <a:gd name="T27" fmla="*/ 23 h 45"/>
                <a:gd name="T28" fmla="*/ 327 w 416"/>
                <a:gd name="T29" fmla="*/ 31 h 45"/>
                <a:gd name="T30" fmla="*/ 319 w 416"/>
                <a:gd name="T31" fmla="*/ 38 h 45"/>
                <a:gd name="T32" fmla="*/ 230 w 416"/>
                <a:gd name="T33" fmla="*/ 32 h 45"/>
                <a:gd name="T34" fmla="*/ 230 w 416"/>
                <a:gd name="T35" fmla="*/ 32 h 45"/>
                <a:gd name="T36" fmla="*/ 185 w 416"/>
                <a:gd name="T37" fmla="*/ 28 h 45"/>
                <a:gd name="T38" fmla="*/ 178 w 416"/>
                <a:gd name="T39" fmla="*/ 21 h 45"/>
                <a:gd name="T40" fmla="*/ 186 w 416"/>
                <a:gd name="T41" fmla="*/ 14 h 45"/>
                <a:gd name="T42" fmla="*/ 231 w 416"/>
                <a:gd name="T43" fmla="*/ 17 h 45"/>
                <a:gd name="T44" fmla="*/ 238 w 416"/>
                <a:gd name="T45" fmla="*/ 25 h 45"/>
                <a:gd name="T46" fmla="*/ 230 w 416"/>
                <a:gd name="T47" fmla="*/ 32 h 45"/>
                <a:gd name="T48" fmla="*/ 141 w 416"/>
                <a:gd name="T49" fmla="*/ 25 h 45"/>
                <a:gd name="T50" fmla="*/ 141 w 416"/>
                <a:gd name="T51" fmla="*/ 25 h 45"/>
                <a:gd name="T52" fmla="*/ 96 w 416"/>
                <a:gd name="T53" fmla="*/ 22 h 45"/>
                <a:gd name="T54" fmla="*/ 89 w 416"/>
                <a:gd name="T55" fmla="*/ 14 h 45"/>
                <a:gd name="T56" fmla="*/ 97 w 416"/>
                <a:gd name="T57" fmla="*/ 7 h 45"/>
                <a:gd name="T58" fmla="*/ 142 w 416"/>
                <a:gd name="T59" fmla="*/ 10 h 45"/>
                <a:gd name="T60" fmla="*/ 149 w 416"/>
                <a:gd name="T61" fmla="*/ 18 h 45"/>
                <a:gd name="T62" fmla="*/ 141 w 416"/>
                <a:gd name="T63" fmla="*/ 25 h 45"/>
                <a:gd name="T64" fmla="*/ 52 w 416"/>
                <a:gd name="T65" fmla="*/ 19 h 45"/>
                <a:gd name="T66" fmla="*/ 51 w 416"/>
                <a:gd name="T67" fmla="*/ 19 h 45"/>
                <a:gd name="T68" fmla="*/ 7 w 416"/>
                <a:gd name="T69" fmla="*/ 16 h 45"/>
                <a:gd name="T70" fmla="*/ 0 w 416"/>
                <a:gd name="T71" fmla="*/ 8 h 45"/>
                <a:gd name="T72" fmla="*/ 8 w 416"/>
                <a:gd name="T73" fmla="*/ 1 h 45"/>
                <a:gd name="T74" fmla="*/ 53 w 416"/>
                <a:gd name="T75" fmla="*/ 4 h 45"/>
                <a:gd name="T76" fmla="*/ 59 w 416"/>
                <a:gd name="T77" fmla="*/ 12 h 45"/>
                <a:gd name="T78" fmla="*/ 52 w 416"/>
                <a:gd name="T79" fmla="*/ 1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16" h="45">
                  <a:moveTo>
                    <a:pt x="409" y="45"/>
                  </a:moveTo>
                  <a:cubicBezTo>
                    <a:pt x="408" y="45"/>
                    <a:pt x="408" y="45"/>
                    <a:pt x="408" y="45"/>
                  </a:cubicBezTo>
                  <a:cubicBezTo>
                    <a:pt x="364" y="41"/>
                    <a:pt x="364" y="41"/>
                    <a:pt x="364" y="41"/>
                  </a:cubicBezTo>
                  <a:cubicBezTo>
                    <a:pt x="359" y="41"/>
                    <a:pt x="356" y="37"/>
                    <a:pt x="357" y="33"/>
                  </a:cubicBezTo>
                  <a:cubicBezTo>
                    <a:pt x="357" y="29"/>
                    <a:pt x="361" y="26"/>
                    <a:pt x="365" y="26"/>
                  </a:cubicBezTo>
                  <a:cubicBezTo>
                    <a:pt x="409" y="30"/>
                    <a:pt x="409" y="30"/>
                    <a:pt x="409" y="30"/>
                  </a:cubicBezTo>
                  <a:cubicBezTo>
                    <a:pt x="413" y="30"/>
                    <a:pt x="416" y="34"/>
                    <a:pt x="416" y="38"/>
                  </a:cubicBezTo>
                  <a:cubicBezTo>
                    <a:pt x="416" y="42"/>
                    <a:pt x="413" y="45"/>
                    <a:pt x="409" y="45"/>
                  </a:cubicBezTo>
                  <a:close/>
                  <a:moveTo>
                    <a:pt x="319" y="38"/>
                  </a:moveTo>
                  <a:cubicBezTo>
                    <a:pt x="319" y="38"/>
                    <a:pt x="319" y="38"/>
                    <a:pt x="319" y="38"/>
                  </a:cubicBezTo>
                  <a:cubicBezTo>
                    <a:pt x="274" y="35"/>
                    <a:pt x="274" y="35"/>
                    <a:pt x="274" y="35"/>
                  </a:cubicBezTo>
                  <a:cubicBezTo>
                    <a:pt x="270" y="35"/>
                    <a:pt x="267" y="31"/>
                    <a:pt x="267" y="27"/>
                  </a:cubicBezTo>
                  <a:cubicBezTo>
                    <a:pt x="268" y="23"/>
                    <a:pt x="271" y="20"/>
                    <a:pt x="275" y="20"/>
                  </a:cubicBezTo>
                  <a:cubicBezTo>
                    <a:pt x="320" y="23"/>
                    <a:pt x="320" y="23"/>
                    <a:pt x="320" y="23"/>
                  </a:cubicBezTo>
                  <a:cubicBezTo>
                    <a:pt x="324" y="24"/>
                    <a:pt x="327" y="27"/>
                    <a:pt x="327" y="31"/>
                  </a:cubicBezTo>
                  <a:cubicBezTo>
                    <a:pt x="327" y="35"/>
                    <a:pt x="323" y="38"/>
                    <a:pt x="319" y="38"/>
                  </a:cubicBezTo>
                  <a:close/>
                  <a:moveTo>
                    <a:pt x="230" y="32"/>
                  </a:moveTo>
                  <a:cubicBezTo>
                    <a:pt x="230" y="32"/>
                    <a:pt x="230" y="32"/>
                    <a:pt x="230" y="32"/>
                  </a:cubicBezTo>
                  <a:cubicBezTo>
                    <a:pt x="185" y="28"/>
                    <a:pt x="185" y="28"/>
                    <a:pt x="185" y="28"/>
                  </a:cubicBezTo>
                  <a:cubicBezTo>
                    <a:pt x="181" y="28"/>
                    <a:pt x="178" y="25"/>
                    <a:pt x="178" y="21"/>
                  </a:cubicBezTo>
                  <a:cubicBezTo>
                    <a:pt x="179" y="16"/>
                    <a:pt x="182" y="13"/>
                    <a:pt x="186" y="14"/>
                  </a:cubicBezTo>
                  <a:cubicBezTo>
                    <a:pt x="231" y="17"/>
                    <a:pt x="231" y="17"/>
                    <a:pt x="231" y="17"/>
                  </a:cubicBezTo>
                  <a:cubicBezTo>
                    <a:pt x="235" y="17"/>
                    <a:pt x="238" y="21"/>
                    <a:pt x="238" y="25"/>
                  </a:cubicBezTo>
                  <a:cubicBezTo>
                    <a:pt x="237" y="29"/>
                    <a:pt x="234" y="32"/>
                    <a:pt x="230" y="32"/>
                  </a:cubicBezTo>
                  <a:close/>
                  <a:moveTo>
                    <a:pt x="141" y="25"/>
                  </a:moveTo>
                  <a:cubicBezTo>
                    <a:pt x="141" y="25"/>
                    <a:pt x="141" y="25"/>
                    <a:pt x="141" y="25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2" y="22"/>
                    <a:pt x="89" y="18"/>
                    <a:pt x="89" y="14"/>
                  </a:cubicBezTo>
                  <a:cubicBezTo>
                    <a:pt x="89" y="10"/>
                    <a:pt x="93" y="7"/>
                    <a:pt x="97" y="7"/>
                  </a:cubicBezTo>
                  <a:cubicBezTo>
                    <a:pt x="142" y="10"/>
                    <a:pt x="142" y="10"/>
                    <a:pt x="142" y="10"/>
                  </a:cubicBezTo>
                  <a:cubicBezTo>
                    <a:pt x="146" y="11"/>
                    <a:pt x="149" y="14"/>
                    <a:pt x="149" y="18"/>
                  </a:cubicBezTo>
                  <a:cubicBezTo>
                    <a:pt x="148" y="22"/>
                    <a:pt x="145" y="25"/>
                    <a:pt x="141" y="25"/>
                  </a:cubicBezTo>
                  <a:close/>
                  <a:moveTo>
                    <a:pt x="52" y="19"/>
                  </a:moveTo>
                  <a:cubicBezTo>
                    <a:pt x="52" y="19"/>
                    <a:pt x="52" y="19"/>
                    <a:pt x="51" y="19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3" y="15"/>
                    <a:pt x="0" y="12"/>
                    <a:pt x="0" y="8"/>
                  </a:cubicBezTo>
                  <a:cubicBezTo>
                    <a:pt x="0" y="4"/>
                    <a:pt x="4" y="0"/>
                    <a:pt x="8" y="1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7" y="4"/>
                    <a:pt x="60" y="8"/>
                    <a:pt x="59" y="12"/>
                  </a:cubicBezTo>
                  <a:cubicBezTo>
                    <a:pt x="59" y="16"/>
                    <a:pt x="56" y="19"/>
                    <a:pt x="52" y="19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22" name="Freeform 919"/>
            <p:cNvSpPr>
              <a:spLocks noEditPoints="1"/>
            </p:cNvSpPr>
            <p:nvPr/>
          </p:nvSpPr>
          <p:spPr bwMode="auto">
            <a:xfrm>
              <a:off x="2990850" y="1489075"/>
              <a:ext cx="52388" cy="633412"/>
            </a:xfrm>
            <a:custGeom>
              <a:avLst/>
              <a:gdLst>
                <a:gd name="T0" fmla="*/ 25 w 33"/>
                <a:gd name="T1" fmla="*/ 397 h 397"/>
                <a:gd name="T2" fmla="*/ 18 w 33"/>
                <a:gd name="T3" fmla="*/ 390 h 397"/>
                <a:gd name="T4" fmla="*/ 16 w 33"/>
                <a:gd name="T5" fmla="*/ 345 h 397"/>
                <a:gd name="T6" fmla="*/ 23 w 33"/>
                <a:gd name="T7" fmla="*/ 337 h 397"/>
                <a:gd name="T8" fmla="*/ 30 w 33"/>
                <a:gd name="T9" fmla="*/ 344 h 397"/>
                <a:gd name="T10" fmla="*/ 33 w 33"/>
                <a:gd name="T11" fmla="*/ 389 h 397"/>
                <a:gd name="T12" fmla="*/ 25 w 33"/>
                <a:gd name="T13" fmla="*/ 397 h 397"/>
                <a:gd name="T14" fmla="*/ 25 w 33"/>
                <a:gd name="T15" fmla="*/ 397 h 397"/>
                <a:gd name="T16" fmla="*/ 21 w 33"/>
                <a:gd name="T17" fmla="*/ 307 h 397"/>
                <a:gd name="T18" fmla="*/ 14 w 33"/>
                <a:gd name="T19" fmla="*/ 300 h 397"/>
                <a:gd name="T20" fmla="*/ 11 w 33"/>
                <a:gd name="T21" fmla="*/ 256 h 397"/>
                <a:gd name="T22" fmla="*/ 19 w 33"/>
                <a:gd name="T23" fmla="*/ 248 h 397"/>
                <a:gd name="T24" fmla="*/ 26 w 33"/>
                <a:gd name="T25" fmla="*/ 255 h 397"/>
                <a:gd name="T26" fmla="*/ 28 w 33"/>
                <a:gd name="T27" fmla="*/ 300 h 397"/>
                <a:gd name="T28" fmla="*/ 21 w 33"/>
                <a:gd name="T29" fmla="*/ 307 h 397"/>
                <a:gd name="T30" fmla="*/ 21 w 33"/>
                <a:gd name="T31" fmla="*/ 307 h 397"/>
                <a:gd name="T32" fmla="*/ 17 w 33"/>
                <a:gd name="T33" fmla="*/ 218 h 397"/>
                <a:gd name="T34" fmla="*/ 9 w 33"/>
                <a:gd name="T35" fmla="*/ 211 h 397"/>
                <a:gd name="T36" fmla="*/ 7 w 33"/>
                <a:gd name="T37" fmla="*/ 166 h 397"/>
                <a:gd name="T38" fmla="*/ 14 w 33"/>
                <a:gd name="T39" fmla="*/ 159 h 397"/>
                <a:gd name="T40" fmla="*/ 22 w 33"/>
                <a:gd name="T41" fmla="*/ 166 h 397"/>
                <a:gd name="T42" fmla="*/ 24 w 33"/>
                <a:gd name="T43" fmla="*/ 210 h 397"/>
                <a:gd name="T44" fmla="*/ 17 w 33"/>
                <a:gd name="T45" fmla="*/ 218 h 397"/>
                <a:gd name="T46" fmla="*/ 17 w 33"/>
                <a:gd name="T47" fmla="*/ 218 h 397"/>
                <a:gd name="T48" fmla="*/ 13 w 33"/>
                <a:gd name="T49" fmla="*/ 129 h 397"/>
                <a:gd name="T50" fmla="*/ 5 w 33"/>
                <a:gd name="T51" fmla="*/ 122 h 397"/>
                <a:gd name="T52" fmla="*/ 3 w 33"/>
                <a:gd name="T53" fmla="*/ 77 h 397"/>
                <a:gd name="T54" fmla="*/ 10 w 33"/>
                <a:gd name="T55" fmla="*/ 69 h 397"/>
                <a:gd name="T56" fmla="*/ 18 w 33"/>
                <a:gd name="T57" fmla="*/ 76 h 397"/>
                <a:gd name="T58" fmla="*/ 20 w 33"/>
                <a:gd name="T59" fmla="*/ 121 h 397"/>
                <a:gd name="T60" fmla="*/ 13 w 33"/>
                <a:gd name="T61" fmla="*/ 129 h 397"/>
                <a:gd name="T62" fmla="*/ 13 w 33"/>
                <a:gd name="T63" fmla="*/ 129 h 397"/>
                <a:gd name="T64" fmla="*/ 8 w 33"/>
                <a:gd name="T65" fmla="*/ 40 h 397"/>
                <a:gd name="T66" fmla="*/ 1 w 33"/>
                <a:gd name="T67" fmla="*/ 33 h 397"/>
                <a:gd name="T68" fmla="*/ 0 w 33"/>
                <a:gd name="T69" fmla="*/ 8 h 397"/>
                <a:gd name="T70" fmla="*/ 7 w 33"/>
                <a:gd name="T71" fmla="*/ 0 h 397"/>
                <a:gd name="T72" fmla="*/ 15 w 33"/>
                <a:gd name="T73" fmla="*/ 7 h 397"/>
                <a:gd name="T74" fmla="*/ 16 w 33"/>
                <a:gd name="T75" fmla="*/ 32 h 397"/>
                <a:gd name="T76" fmla="*/ 9 w 33"/>
                <a:gd name="T77" fmla="*/ 40 h 397"/>
                <a:gd name="T78" fmla="*/ 8 w 33"/>
                <a:gd name="T79" fmla="*/ 40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3" h="397">
                  <a:moveTo>
                    <a:pt x="25" y="397"/>
                  </a:moveTo>
                  <a:cubicBezTo>
                    <a:pt x="21" y="397"/>
                    <a:pt x="18" y="394"/>
                    <a:pt x="18" y="390"/>
                  </a:cubicBezTo>
                  <a:cubicBezTo>
                    <a:pt x="16" y="345"/>
                    <a:pt x="16" y="345"/>
                    <a:pt x="16" y="345"/>
                  </a:cubicBezTo>
                  <a:cubicBezTo>
                    <a:pt x="15" y="341"/>
                    <a:pt x="19" y="337"/>
                    <a:pt x="23" y="337"/>
                  </a:cubicBezTo>
                  <a:cubicBezTo>
                    <a:pt x="27" y="337"/>
                    <a:pt x="30" y="340"/>
                    <a:pt x="30" y="344"/>
                  </a:cubicBezTo>
                  <a:cubicBezTo>
                    <a:pt x="33" y="389"/>
                    <a:pt x="33" y="389"/>
                    <a:pt x="33" y="389"/>
                  </a:cubicBezTo>
                  <a:cubicBezTo>
                    <a:pt x="33" y="393"/>
                    <a:pt x="30" y="397"/>
                    <a:pt x="25" y="397"/>
                  </a:cubicBezTo>
                  <a:cubicBezTo>
                    <a:pt x="25" y="397"/>
                    <a:pt x="25" y="397"/>
                    <a:pt x="25" y="397"/>
                  </a:cubicBezTo>
                  <a:close/>
                  <a:moveTo>
                    <a:pt x="21" y="307"/>
                  </a:moveTo>
                  <a:cubicBezTo>
                    <a:pt x="17" y="307"/>
                    <a:pt x="14" y="304"/>
                    <a:pt x="14" y="300"/>
                  </a:cubicBezTo>
                  <a:cubicBezTo>
                    <a:pt x="11" y="256"/>
                    <a:pt x="11" y="256"/>
                    <a:pt x="11" y="256"/>
                  </a:cubicBezTo>
                  <a:cubicBezTo>
                    <a:pt x="11" y="252"/>
                    <a:pt x="14" y="248"/>
                    <a:pt x="19" y="248"/>
                  </a:cubicBezTo>
                  <a:cubicBezTo>
                    <a:pt x="23" y="248"/>
                    <a:pt x="26" y="251"/>
                    <a:pt x="26" y="255"/>
                  </a:cubicBezTo>
                  <a:cubicBezTo>
                    <a:pt x="28" y="300"/>
                    <a:pt x="28" y="300"/>
                    <a:pt x="28" y="300"/>
                  </a:cubicBezTo>
                  <a:cubicBezTo>
                    <a:pt x="29" y="304"/>
                    <a:pt x="25" y="307"/>
                    <a:pt x="21" y="307"/>
                  </a:cubicBezTo>
                  <a:cubicBezTo>
                    <a:pt x="21" y="307"/>
                    <a:pt x="21" y="307"/>
                    <a:pt x="21" y="307"/>
                  </a:cubicBezTo>
                  <a:close/>
                  <a:moveTo>
                    <a:pt x="17" y="218"/>
                  </a:moveTo>
                  <a:cubicBezTo>
                    <a:pt x="13" y="218"/>
                    <a:pt x="10" y="215"/>
                    <a:pt x="9" y="211"/>
                  </a:cubicBezTo>
                  <a:cubicBezTo>
                    <a:pt x="7" y="166"/>
                    <a:pt x="7" y="166"/>
                    <a:pt x="7" y="166"/>
                  </a:cubicBezTo>
                  <a:cubicBezTo>
                    <a:pt x="7" y="162"/>
                    <a:pt x="10" y="159"/>
                    <a:pt x="14" y="159"/>
                  </a:cubicBezTo>
                  <a:cubicBezTo>
                    <a:pt x="18" y="158"/>
                    <a:pt x="22" y="162"/>
                    <a:pt x="22" y="166"/>
                  </a:cubicBezTo>
                  <a:cubicBezTo>
                    <a:pt x="24" y="210"/>
                    <a:pt x="24" y="210"/>
                    <a:pt x="24" y="210"/>
                  </a:cubicBezTo>
                  <a:cubicBezTo>
                    <a:pt x="24" y="215"/>
                    <a:pt x="21" y="218"/>
                    <a:pt x="17" y="218"/>
                  </a:cubicBezTo>
                  <a:cubicBezTo>
                    <a:pt x="17" y="218"/>
                    <a:pt x="17" y="218"/>
                    <a:pt x="17" y="218"/>
                  </a:cubicBezTo>
                  <a:close/>
                  <a:moveTo>
                    <a:pt x="13" y="129"/>
                  </a:moveTo>
                  <a:cubicBezTo>
                    <a:pt x="9" y="129"/>
                    <a:pt x="5" y="126"/>
                    <a:pt x="5" y="122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3" y="73"/>
                    <a:pt x="6" y="70"/>
                    <a:pt x="10" y="69"/>
                  </a:cubicBezTo>
                  <a:cubicBezTo>
                    <a:pt x="14" y="69"/>
                    <a:pt x="18" y="72"/>
                    <a:pt x="18" y="76"/>
                  </a:cubicBezTo>
                  <a:cubicBezTo>
                    <a:pt x="20" y="121"/>
                    <a:pt x="20" y="121"/>
                    <a:pt x="20" y="121"/>
                  </a:cubicBezTo>
                  <a:cubicBezTo>
                    <a:pt x="20" y="125"/>
                    <a:pt x="17" y="129"/>
                    <a:pt x="13" y="129"/>
                  </a:cubicBezTo>
                  <a:cubicBezTo>
                    <a:pt x="13" y="129"/>
                    <a:pt x="13" y="129"/>
                    <a:pt x="13" y="129"/>
                  </a:cubicBezTo>
                  <a:close/>
                  <a:moveTo>
                    <a:pt x="8" y="40"/>
                  </a:moveTo>
                  <a:cubicBezTo>
                    <a:pt x="4" y="40"/>
                    <a:pt x="1" y="37"/>
                    <a:pt x="1" y="3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11" y="0"/>
                    <a:pt x="14" y="3"/>
                    <a:pt x="15" y="7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6"/>
                    <a:pt x="13" y="39"/>
                    <a:pt x="9" y="40"/>
                  </a:cubicBezTo>
                  <a:cubicBezTo>
                    <a:pt x="9" y="40"/>
                    <a:pt x="8" y="40"/>
                    <a:pt x="8" y="40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23" name="Freeform 920"/>
            <p:cNvSpPr>
              <a:spLocks noEditPoints="1"/>
            </p:cNvSpPr>
            <p:nvPr/>
          </p:nvSpPr>
          <p:spPr bwMode="auto">
            <a:xfrm>
              <a:off x="2076450" y="1144588"/>
              <a:ext cx="668338" cy="36512"/>
            </a:xfrm>
            <a:custGeom>
              <a:avLst/>
              <a:gdLst>
                <a:gd name="T0" fmla="*/ 410 w 418"/>
                <a:gd name="T1" fmla="*/ 23 h 23"/>
                <a:gd name="T2" fmla="*/ 410 w 418"/>
                <a:gd name="T3" fmla="*/ 23 h 23"/>
                <a:gd name="T4" fmla="*/ 365 w 418"/>
                <a:gd name="T5" fmla="*/ 22 h 23"/>
                <a:gd name="T6" fmla="*/ 358 w 418"/>
                <a:gd name="T7" fmla="*/ 14 h 23"/>
                <a:gd name="T8" fmla="*/ 366 w 418"/>
                <a:gd name="T9" fmla="*/ 7 h 23"/>
                <a:gd name="T10" fmla="*/ 410 w 418"/>
                <a:gd name="T11" fmla="*/ 8 h 23"/>
                <a:gd name="T12" fmla="*/ 418 w 418"/>
                <a:gd name="T13" fmla="*/ 15 h 23"/>
                <a:gd name="T14" fmla="*/ 410 w 418"/>
                <a:gd name="T15" fmla="*/ 23 h 23"/>
                <a:gd name="T16" fmla="*/ 321 w 418"/>
                <a:gd name="T17" fmla="*/ 19 h 23"/>
                <a:gd name="T18" fmla="*/ 321 w 418"/>
                <a:gd name="T19" fmla="*/ 19 h 23"/>
                <a:gd name="T20" fmla="*/ 276 w 418"/>
                <a:gd name="T21" fmla="*/ 19 h 23"/>
                <a:gd name="T22" fmla="*/ 269 w 418"/>
                <a:gd name="T23" fmla="*/ 12 h 23"/>
                <a:gd name="T24" fmla="*/ 276 w 418"/>
                <a:gd name="T25" fmla="*/ 5 h 23"/>
                <a:gd name="T26" fmla="*/ 321 w 418"/>
                <a:gd name="T27" fmla="*/ 6 h 23"/>
                <a:gd name="T28" fmla="*/ 328 w 418"/>
                <a:gd name="T29" fmla="*/ 12 h 23"/>
                <a:gd name="T30" fmla="*/ 321 w 418"/>
                <a:gd name="T31" fmla="*/ 19 h 23"/>
                <a:gd name="T32" fmla="*/ 231 w 418"/>
                <a:gd name="T33" fmla="*/ 19 h 23"/>
                <a:gd name="T34" fmla="*/ 231 w 418"/>
                <a:gd name="T35" fmla="*/ 19 h 23"/>
                <a:gd name="T36" fmla="*/ 187 w 418"/>
                <a:gd name="T37" fmla="*/ 18 h 23"/>
                <a:gd name="T38" fmla="*/ 179 w 418"/>
                <a:gd name="T39" fmla="*/ 10 h 23"/>
                <a:gd name="T40" fmla="*/ 187 w 418"/>
                <a:gd name="T41" fmla="*/ 3 h 23"/>
                <a:gd name="T42" fmla="*/ 187 w 418"/>
                <a:gd name="T43" fmla="*/ 3 h 23"/>
                <a:gd name="T44" fmla="*/ 231 w 418"/>
                <a:gd name="T45" fmla="*/ 4 h 23"/>
                <a:gd name="T46" fmla="*/ 239 w 418"/>
                <a:gd name="T47" fmla="*/ 12 h 23"/>
                <a:gd name="T48" fmla="*/ 231 w 418"/>
                <a:gd name="T49" fmla="*/ 19 h 23"/>
                <a:gd name="T50" fmla="*/ 142 w 418"/>
                <a:gd name="T51" fmla="*/ 15 h 23"/>
                <a:gd name="T52" fmla="*/ 142 w 418"/>
                <a:gd name="T53" fmla="*/ 15 h 23"/>
                <a:gd name="T54" fmla="*/ 97 w 418"/>
                <a:gd name="T55" fmla="*/ 15 h 23"/>
                <a:gd name="T56" fmla="*/ 90 w 418"/>
                <a:gd name="T57" fmla="*/ 8 h 23"/>
                <a:gd name="T58" fmla="*/ 97 w 418"/>
                <a:gd name="T59" fmla="*/ 1 h 23"/>
                <a:gd name="T60" fmla="*/ 142 w 418"/>
                <a:gd name="T61" fmla="*/ 2 h 23"/>
                <a:gd name="T62" fmla="*/ 149 w 418"/>
                <a:gd name="T63" fmla="*/ 9 h 23"/>
                <a:gd name="T64" fmla="*/ 142 w 418"/>
                <a:gd name="T65" fmla="*/ 15 h 23"/>
                <a:gd name="T66" fmla="*/ 53 w 418"/>
                <a:gd name="T67" fmla="*/ 15 h 23"/>
                <a:gd name="T68" fmla="*/ 52 w 418"/>
                <a:gd name="T69" fmla="*/ 15 h 23"/>
                <a:gd name="T70" fmla="*/ 8 w 418"/>
                <a:gd name="T71" fmla="*/ 14 h 23"/>
                <a:gd name="T72" fmla="*/ 0 w 418"/>
                <a:gd name="T73" fmla="*/ 7 h 23"/>
                <a:gd name="T74" fmla="*/ 8 w 418"/>
                <a:gd name="T75" fmla="*/ 0 h 23"/>
                <a:gd name="T76" fmla="*/ 53 w 418"/>
                <a:gd name="T77" fmla="*/ 1 h 23"/>
                <a:gd name="T78" fmla="*/ 60 w 418"/>
                <a:gd name="T79" fmla="*/ 8 h 23"/>
                <a:gd name="T80" fmla="*/ 53 w 418"/>
                <a:gd name="T81" fmla="*/ 1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18" h="23">
                  <a:moveTo>
                    <a:pt x="410" y="23"/>
                  </a:moveTo>
                  <a:cubicBezTo>
                    <a:pt x="410" y="23"/>
                    <a:pt x="410" y="23"/>
                    <a:pt x="410" y="23"/>
                  </a:cubicBezTo>
                  <a:cubicBezTo>
                    <a:pt x="365" y="22"/>
                    <a:pt x="365" y="22"/>
                    <a:pt x="365" y="22"/>
                  </a:cubicBezTo>
                  <a:cubicBezTo>
                    <a:pt x="361" y="22"/>
                    <a:pt x="358" y="18"/>
                    <a:pt x="358" y="14"/>
                  </a:cubicBezTo>
                  <a:cubicBezTo>
                    <a:pt x="358" y="10"/>
                    <a:pt x="362" y="7"/>
                    <a:pt x="366" y="7"/>
                  </a:cubicBezTo>
                  <a:cubicBezTo>
                    <a:pt x="410" y="8"/>
                    <a:pt x="410" y="8"/>
                    <a:pt x="410" y="8"/>
                  </a:cubicBezTo>
                  <a:cubicBezTo>
                    <a:pt x="414" y="8"/>
                    <a:pt x="418" y="11"/>
                    <a:pt x="418" y="15"/>
                  </a:cubicBezTo>
                  <a:cubicBezTo>
                    <a:pt x="417" y="19"/>
                    <a:pt x="414" y="23"/>
                    <a:pt x="410" y="23"/>
                  </a:cubicBezTo>
                  <a:close/>
                  <a:moveTo>
                    <a:pt x="321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276" y="19"/>
                    <a:pt x="276" y="19"/>
                    <a:pt x="276" y="19"/>
                  </a:cubicBezTo>
                  <a:cubicBezTo>
                    <a:pt x="272" y="19"/>
                    <a:pt x="269" y="16"/>
                    <a:pt x="269" y="12"/>
                  </a:cubicBezTo>
                  <a:cubicBezTo>
                    <a:pt x="269" y="8"/>
                    <a:pt x="272" y="5"/>
                    <a:pt x="276" y="5"/>
                  </a:cubicBezTo>
                  <a:cubicBezTo>
                    <a:pt x="321" y="6"/>
                    <a:pt x="321" y="6"/>
                    <a:pt x="321" y="6"/>
                  </a:cubicBezTo>
                  <a:cubicBezTo>
                    <a:pt x="325" y="6"/>
                    <a:pt x="328" y="8"/>
                    <a:pt x="328" y="12"/>
                  </a:cubicBezTo>
                  <a:cubicBezTo>
                    <a:pt x="328" y="17"/>
                    <a:pt x="325" y="19"/>
                    <a:pt x="321" y="19"/>
                  </a:cubicBezTo>
                  <a:close/>
                  <a:moveTo>
                    <a:pt x="231" y="19"/>
                  </a:moveTo>
                  <a:cubicBezTo>
                    <a:pt x="231" y="19"/>
                    <a:pt x="231" y="19"/>
                    <a:pt x="231" y="19"/>
                  </a:cubicBezTo>
                  <a:cubicBezTo>
                    <a:pt x="187" y="18"/>
                    <a:pt x="187" y="18"/>
                    <a:pt x="187" y="18"/>
                  </a:cubicBezTo>
                  <a:cubicBezTo>
                    <a:pt x="182" y="18"/>
                    <a:pt x="179" y="15"/>
                    <a:pt x="179" y="10"/>
                  </a:cubicBezTo>
                  <a:cubicBezTo>
                    <a:pt x="179" y="6"/>
                    <a:pt x="183" y="3"/>
                    <a:pt x="187" y="3"/>
                  </a:cubicBezTo>
                  <a:cubicBezTo>
                    <a:pt x="187" y="3"/>
                    <a:pt x="187" y="3"/>
                    <a:pt x="187" y="3"/>
                  </a:cubicBezTo>
                  <a:cubicBezTo>
                    <a:pt x="231" y="4"/>
                    <a:pt x="231" y="4"/>
                    <a:pt x="231" y="4"/>
                  </a:cubicBezTo>
                  <a:cubicBezTo>
                    <a:pt x="236" y="4"/>
                    <a:pt x="239" y="8"/>
                    <a:pt x="239" y="12"/>
                  </a:cubicBezTo>
                  <a:cubicBezTo>
                    <a:pt x="239" y="16"/>
                    <a:pt x="235" y="19"/>
                    <a:pt x="231" y="19"/>
                  </a:cubicBezTo>
                  <a:close/>
                  <a:moveTo>
                    <a:pt x="142" y="15"/>
                  </a:moveTo>
                  <a:cubicBezTo>
                    <a:pt x="142" y="15"/>
                    <a:pt x="142" y="15"/>
                    <a:pt x="142" y="15"/>
                  </a:cubicBezTo>
                  <a:cubicBezTo>
                    <a:pt x="97" y="15"/>
                    <a:pt x="97" y="15"/>
                    <a:pt x="97" y="15"/>
                  </a:cubicBezTo>
                  <a:cubicBezTo>
                    <a:pt x="93" y="15"/>
                    <a:pt x="90" y="12"/>
                    <a:pt x="90" y="8"/>
                  </a:cubicBezTo>
                  <a:cubicBezTo>
                    <a:pt x="90" y="4"/>
                    <a:pt x="93" y="1"/>
                    <a:pt x="97" y="1"/>
                  </a:cubicBezTo>
                  <a:cubicBezTo>
                    <a:pt x="142" y="2"/>
                    <a:pt x="142" y="2"/>
                    <a:pt x="142" y="2"/>
                  </a:cubicBezTo>
                  <a:cubicBezTo>
                    <a:pt x="146" y="2"/>
                    <a:pt x="150" y="5"/>
                    <a:pt x="149" y="9"/>
                  </a:cubicBezTo>
                  <a:cubicBezTo>
                    <a:pt x="149" y="13"/>
                    <a:pt x="146" y="15"/>
                    <a:pt x="142" y="15"/>
                  </a:cubicBezTo>
                  <a:close/>
                  <a:moveTo>
                    <a:pt x="53" y="15"/>
                  </a:moveTo>
                  <a:cubicBezTo>
                    <a:pt x="53" y="15"/>
                    <a:pt x="53" y="15"/>
                    <a:pt x="52" y="15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4" y="14"/>
                    <a:pt x="0" y="11"/>
                    <a:pt x="0" y="7"/>
                  </a:cubicBezTo>
                  <a:cubicBezTo>
                    <a:pt x="1" y="3"/>
                    <a:pt x="4" y="0"/>
                    <a:pt x="8" y="0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57" y="1"/>
                    <a:pt x="60" y="4"/>
                    <a:pt x="60" y="8"/>
                  </a:cubicBezTo>
                  <a:cubicBezTo>
                    <a:pt x="60" y="12"/>
                    <a:pt x="57" y="15"/>
                    <a:pt x="53" y="15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24" name="Freeform 921"/>
            <p:cNvSpPr>
              <a:spLocks noEditPoints="1"/>
            </p:cNvSpPr>
            <p:nvPr/>
          </p:nvSpPr>
          <p:spPr bwMode="auto">
            <a:xfrm>
              <a:off x="3254375" y="1335088"/>
              <a:ext cx="207963" cy="295275"/>
            </a:xfrm>
            <a:custGeom>
              <a:avLst/>
              <a:gdLst>
                <a:gd name="T0" fmla="*/ 122 w 130"/>
                <a:gd name="T1" fmla="*/ 185 h 185"/>
                <a:gd name="T2" fmla="*/ 115 w 130"/>
                <a:gd name="T3" fmla="*/ 182 h 185"/>
                <a:gd name="T4" fmla="*/ 102 w 130"/>
                <a:gd name="T5" fmla="*/ 162 h 185"/>
                <a:gd name="T6" fmla="*/ 104 w 130"/>
                <a:gd name="T7" fmla="*/ 151 h 185"/>
                <a:gd name="T8" fmla="*/ 114 w 130"/>
                <a:gd name="T9" fmla="*/ 153 h 185"/>
                <a:gd name="T10" fmla="*/ 128 w 130"/>
                <a:gd name="T11" fmla="*/ 174 h 185"/>
                <a:gd name="T12" fmla="*/ 126 w 130"/>
                <a:gd name="T13" fmla="*/ 184 h 185"/>
                <a:gd name="T14" fmla="*/ 122 w 130"/>
                <a:gd name="T15" fmla="*/ 185 h 185"/>
                <a:gd name="T16" fmla="*/ 83 w 130"/>
                <a:gd name="T17" fmla="*/ 128 h 185"/>
                <a:gd name="T18" fmla="*/ 77 w 130"/>
                <a:gd name="T19" fmla="*/ 124 h 185"/>
                <a:gd name="T20" fmla="*/ 52 w 130"/>
                <a:gd name="T21" fmla="*/ 87 h 185"/>
                <a:gd name="T22" fmla="*/ 54 w 130"/>
                <a:gd name="T23" fmla="*/ 77 h 185"/>
                <a:gd name="T24" fmla="*/ 65 w 130"/>
                <a:gd name="T25" fmla="*/ 79 h 185"/>
                <a:gd name="T26" fmla="*/ 89 w 130"/>
                <a:gd name="T27" fmla="*/ 116 h 185"/>
                <a:gd name="T28" fmla="*/ 87 w 130"/>
                <a:gd name="T29" fmla="*/ 126 h 185"/>
                <a:gd name="T30" fmla="*/ 83 w 130"/>
                <a:gd name="T31" fmla="*/ 128 h 185"/>
                <a:gd name="T32" fmla="*/ 34 w 130"/>
                <a:gd name="T33" fmla="*/ 53 h 185"/>
                <a:gd name="T34" fmla="*/ 27 w 130"/>
                <a:gd name="T35" fmla="*/ 50 h 185"/>
                <a:gd name="T36" fmla="*/ 3 w 130"/>
                <a:gd name="T37" fmla="*/ 13 h 185"/>
                <a:gd name="T38" fmla="*/ 5 w 130"/>
                <a:gd name="T39" fmla="*/ 3 h 185"/>
                <a:gd name="T40" fmla="*/ 15 w 130"/>
                <a:gd name="T41" fmla="*/ 5 h 185"/>
                <a:gd name="T42" fmla="*/ 40 w 130"/>
                <a:gd name="T43" fmla="*/ 42 h 185"/>
                <a:gd name="T44" fmla="*/ 38 w 130"/>
                <a:gd name="T45" fmla="*/ 52 h 185"/>
                <a:gd name="T46" fmla="*/ 34 w 130"/>
                <a:gd name="T47" fmla="*/ 53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85">
                  <a:moveTo>
                    <a:pt x="122" y="185"/>
                  </a:moveTo>
                  <a:cubicBezTo>
                    <a:pt x="119" y="185"/>
                    <a:pt x="117" y="184"/>
                    <a:pt x="115" y="182"/>
                  </a:cubicBezTo>
                  <a:cubicBezTo>
                    <a:pt x="102" y="162"/>
                    <a:pt x="102" y="162"/>
                    <a:pt x="102" y="162"/>
                  </a:cubicBezTo>
                  <a:cubicBezTo>
                    <a:pt x="99" y="158"/>
                    <a:pt x="100" y="154"/>
                    <a:pt x="104" y="151"/>
                  </a:cubicBezTo>
                  <a:cubicBezTo>
                    <a:pt x="107" y="149"/>
                    <a:pt x="112" y="150"/>
                    <a:pt x="114" y="153"/>
                  </a:cubicBezTo>
                  <a:cubicBezTo>
                    <a:pt x="128" y="174"/>
                    <a:pt x="128" y="174"/>
                    <a:pt x="128" y="174"/>
                  </a:cubicBezTo>
                  <a:cubicBezTo>
                    <a:pt x="130" y="177"/>
                    <a:pt x="129" y="182"/>
                    <a:pt x="126" y="184"/>
                  </a:cubicBezTo>
                  <a:cubicBezTo>
                    <a:pt x="124" y="185"/>
                    <a:pt x="123" y="185"/>
                    <a:pt x="122" y="185"/>
                  </a:cubicBezTo>
                  <a:close/>
                  <a:moveTo>
                    <a:pt x="83" y="128"/>
                  </a:moveTo>
                  <a:cubicBezTo>
                    <a:pt x="81" y="128"/>
                    <a:pt x="78" y="127"/>
                    <a:pt x="77" y="124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50" y="84"/>
                    <a:pt x="51" y="79"/>
                    <a:pt x="54" y="77"/>
                  </a:cubicBezTo>
                  <a:cubicBezTo>
                    <a:pt x="58" y="75"/>
                    <a:pt x="62" y="76"/>
                    <a:pt x="65" y="79"/>
                  </a:cubicBezTo>
                  <a:cubicBezTo>
                    <a:pt x="89" y="116"/>
                    <a:pt x="89" y="116"/>
                    <a:pt x="89" y="116"/>
                  </a:cubicBezTo>
                  <a:cubicBezTo>
                    <a:pt x="92" y="120"/>
                    <a:pt x="91" y="124"/>
                    <a:pt x="87" y="126"/>
                  </a:cubicBezTo>
                  <a:cubicBezTo>
                    <a:pt x="86" y="127"/>
                    <a:pt x="85" y="128"/>
                    <a:pt x="83" y="128"/>
                  </a:cubicBezTo>
                  <a:close/>
                  <a:moveTo>
                    <a:pt x="34" y="53"/>
                  </a:moveTo>
                  <a:cubicBezTo>
                    <a:pt x="31" y="53"/>
                    <a:pt x="29" y="52"/>
                    <a:pt x="27" y="50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0" y="9"/>
                    <a:pt x="1" y="5"/>
                    <a:pt x="5" y="3"/>
                  </a:cubicBezTo>
                  <a:cubicBezTo>
                    <a:pt x="8" y="0"/>
                    <a:pt x="13" y="1"/>
                    <a:pt x="15" y="5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42" y="45"/>
                    <a:pt x="41" y="50"/>
                    <a:pt x="38" y="52"/>
                  </a:cubicBezTo>
                  <a:cubicBezTo>
                    <a:pt x="36" y="53"/>
                    <a:pt x="35" y="53"/>
                    <a:pt x="34" y="53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25" name="Freeform 922"/>
            <p:cNvSpPr>
              <a:spLocks noEditPoints="1"/>
            </p:cNvSpPr>
            <p:nvPr/>
          </p:nvSpPr>
          <p:spPr bwMode="auto">
            <a:xfrm>
              <a:off x="3452813" y="2565400"/>
              <a:ext cx="511175" cy="65087"/>
            </a:xfrm>
            <a:custGeom>
              <a:avLst/>
              <a:gdLst>
                <a:gd name="T0" fmla="*/ 313 w 320"/>
                <a:gd name="T1" fmla="*/ 41 h 41"/>
                <a:gd name="T2" fmla="*/ 312 w 320"/>
                <a:gd name="T3" fmla="*/ 41 h 41"/>
                <a:gd name="T4" fmla="*/ 274 w 320"/>
                <a:gd name="T5" fmla="*/ 37 h 41"/>
                <a:gd name="T6" fmla="*/ 268 w 320"/>
                <a:gd name="T7" fmla="*/ 29 h 41"/>
                <a:gd name="T8" fmla="*/ 276 w 320"/>
                <a:gd name="T9" fmla="*/ 22 h 41"/>
                <a:gd name="T10" fmla="*/ 313 w 320"/>
                <a:gd name="T11" fmla="*/ 26 h 41"/>
                <a:gd name="T12" fmla="*/ 320 w 320"/>
                <a:gd name="T13" fmla="*/ 34 h 41"/>
                <a:gd name="T14" fmla="*/ 313 w 320"/>
                <a:gd name="T15" fmla="*/ 41 h 41"/>
                <a:gd name="T16" fmla="*/ 230 w 320"/>
                <a:gd name="T17" fmla="*/ 34 h 41"/>
                <a:gd name="T18" fmla="*/ 230 w 320"/>
                <a:gd name="T19" fmla="*/ 34 h 41"/>
                <a:gd name="T20" fmla="*/ 185 w 320"/>
                <a:gd name="T21" fmla="*/ 30 h 41"/>
                <a:gd name="T22" fmla="*/ 178 w 320"/>
                <a:gd name="T23" fmla="*/ 22 h 41"/>
                <a:gd name="T24" fmla="*/ 187 w 320"/>
                <a:gd name="T25" fmla="*/ 15 h 41"/>
                <a:gd name="T26" fmla="*/ 231 w 320"/>
                <a:gd name="T27" fmla="*/ 19 h 41"/>
                <a:gd name="T28" fmla="*/ 238 w 320"/>
                <a:gd name="T29" fmla="*/ 27 h 41"/>
                <a:gd name="T30" fmla="*/ 230 w 320"/>
                <a:gd name="T31" fmla="*/ 34 h 41"/>
                <a:gd name="T32" fmla="*/ 141 w 320"/>
                <a:gd name="T33" fmla="*/ 26 h 41"/>
                <a:gd name="T34" fmla="*/ 141 w 320"/>
                <a:gd name="T35" fmla="*/ 26 h 41"/>
                <a:gd name="T36" fmla="*/ 96 w 320"/>
                <a:gd name="T37" fmla="*/ 22 h 41"/>
                <a:gd name="T38" fmla="*/ 89 w 320"/>
                <a:gd name="T39" fmla="*/ 14 h 41"/>
                <a:gd name="T40" fmla="*/ 97 w 320"/>
                <a:gd name="T41" fmla="*/ 8 h 41"/>
                <a:gd name="T42" fmla="*/ 142 w 320"/>
                <a:gd name="T43" fmla="*/ 11 h 41"/>
                <a:gd name="T44" fmla="*/ 149 w 320"/>
                <a:gd name="T45" fmla="*/ 19 h 41"/>
                <a:gd name="T46" fmla="*/ 141 w 320"/>
                <a:gd name="T47" fmla="*/ 26 h 41"/>
                <a:gd name="T48" fmla="*/ 52 w 320"/>
                <a:gd name="T49" fmla="*/ 19 h 41"/>
                <a:gd name="T50" fmla="*/ 52 w 320"/>
                <a:gd name="T51" fmla="*/ 19 h 41"/>
                <a:gd name="T52" fmla="*/ 7 w 320"/>
                <a:gd name="T53" fmla="*/ 15 h 41"/>
                <a:gd name="T54" fmla="*/ 0 w 320"/>
                <a:gd name="T55" fmla="*/ 7 h 41"/>
                <a:gd name="T56" fmla="*/ 8 w 320"/>
                <a:gd name="T57" fmla="*/ 0 h 41"/>
                <a:gd name="T58" fmla="*/ 53 w 320"/>
                <a:gd name="T59" fmla="*/ 4 h 41"/>
                <a:gd name="T60" fmla="*/ 60 w 320"/>
                <a:gd name="T61" fmla="*/ 12 h 41"/>
                <a:gd name="T62" fmla="*/ 52 w 320"/>
                <a:gd name="T63" fmla="*/ 1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0" h="41">
                  <a:moveTo>
                    <a:pt x="313" y="41"/>
                  </a:moveTo>
                  <a:cubicBezTo>
                    <a:pt x="313" y="41"/>
                    <a:pt x="312" y="41"/>
                    <a:pt x="312" y="41"/>
                  </a:cubicBezTo>
                  <a:cubicBezTo>
                    <a:pt x="274" y="37"/>
                    <a:pt x="274" y="37"/>
                    <a:pt x="274" y="37"/>
                  </a:cubicBezTo>
                  <a:cubicBezTo>
                    <a:pt x="270" y="37"/>
                    <a:pt x="267" y="33"/>
                    <a:pt x="268" y="29"/>
                  </a:cubicBezTo>
                  <a:cubicBezTo>
                    <a:pt x="268" y="25"/>
                    <a:pt x="272" y="22"/>
                    <a:pt x="276" y="22"/>
                  </a:cubicBezTo>
                  <a:cubicBezTo>
                    <a:pt x="313" y="26"/>
                    <a:pt x="313" y="26"/>
                    <a:pt x="313" y="26"/>
                  </a:cubicBezTo>
                  <a:cubicBezTo>
                    <a:pt x="317" y="26"/>
                    <a:pt x="320" y="30"/>
                    <a:pt x="320" y="34"/>
                  </a:cubicBezTo>
                  <a:cubicBezTo>
                    <a:pt x="320" y="38"/>
                    <a:pt x="317" y="41"/>
                    <a:pt x="313" y="41"/>
                  </a:cubicBezTo>
                  <a:close/>
                  <a:moveTo>
                    <a:pt x="230" y="34"/>
                  </a:moveTo>
                  <a:cubicBezTo>
                    <a:pt x="230" y="34"/>
                    <a:pt x="230" y="34"/>
                    <a:pt x="230" y="34"/>
                  </a:cubicBezTo>
                  <a:cubicBezTo>
                    <a:pt x="185" y="30"/>
                    <a:pt x="185" y="30"/>
                    <a:pt x="185" y="30"/>
                  </a:cubicBezTo>
                  <a:cubicBezTo>
                    <a:pt x="181" y="30"/>
                    <a:pt x="178" y="26"/>
                    <a:pt x="178" y="22"/>
                  </a:cubicBezTo>
                  <a:cubicBezTo>
                    <a:pt x="179" y="18"/>
                    <a:pt x="182" y="15"/>
                    <a:pt x="187" y="15"/>
                  </a:cubicBezTo>
                  <a:cubicBezTo>
                    <a:pt x="231" y="19"/>
                    <a:pt x="231" y="19"/>
                    <a:pt x="231" y="19"/>
                  </a:cubicBezTo>
                  <a:cubicBezTo>
                    <a:pt x="235" y="19"/>
                    <a:pt x="238" y="23"/>
                    <a:pt x="238" y="27"/>
                  </a:cubicBezTo>
                  <a:cubicBezTo>
                    <a:pt x="238" y="31"/>
                    <a:pt x="234" y="34"/>
                    <a:pt x="230" y="34"/>
                  </a:cubicBezTo>
                  <a:close/>
                  <a:moveTo>
                    <a:pt x="141" y="26"/>
                  </a:moveTo>
                  <a:cubicBezTo>
                    <a:pt x="141" y="26"/>
                    <a:pt x="141" y="26"/>
                    <a:pt x="141" y="26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2" y="22"/>
                    <a:pt x="89" y="18"/>
                    <a:pt x="89" y="14"/>
                  </a:cubicBezTo>
                  <a:cubicBezTo>
                    <a:pt x="90" y="10"/>
                    <a:pt x="93" y="7"/>
                    <a:pt x="97" y="8"/>
                  </a:cubicBezTo>
                  <a:cubicBezTo>
                    <a:pt x="142" y="11"/>
                    <a:pt x="142" y="11"/>
                    <a:pt x="142" y="11"/>
                  </a:cubicBezTo>
                  <a:cubicBezTo>
                    <a:pt x="146" y="12"/>
                    <a:pt x="149" y="15"/>
                    <a:pt x="149" y="19"/>
                  </a:cubicBezTo>
                  <a:cubicBezTo>
                    <a:pt x="148" y="23"/>
                    <a:pt x="145" y="26"/>
                    <a:pt x="141" y="26"/>
                  </a:cubicBezTo>
                  <a:close/>
                  <a:moveTo>
                    <a:pt x="52" y="19"/>
                  </a:moveTo>
                  <a:cubicBezTo>
                    <a:pt x="52" y="19"/>
                    <a:pt x="52" y="19"/>
                    <a:pt x="52" y="19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1"/>
                    <a:pt x="0" y="7"/>
                  </a:cubicBezTo>
                  <a:cubicBezTo>
                    <a:pt x="1" y="3"/>
                    <a:pt x="4" y="0"/>
                    <a:pt x="8" y="0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7" y="4"/>
                    <a:pt x="60" y="8"/>
                    <a:pt x="60" y="12"/>
                  </a:cubicBezTo>
                  <a:cubicBezTo>
                    <a:pt x="59" y="16"/>
                    <a:pt x="56" y="19"/>
                    <a:pt x="52" y="19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26" name="Freeform 923"/>
            <p:cNvSpPr>
              <a:spLocks noEditPoints="1"/>
            </p:cNvSpPr>
            <p:nvPr/>
          </p:nvSpPr>
          <p:spPr bwMode="auto">
            <a:xfrm>
              <a:off x="4089400" y="2898775"/>
              <a:ext cx="88900" cy="201612"/>
            </a:xfrm>
            <a:custGeom>
              <a:avLst/>
              <a:gdLst>
                <a:gd name="T0" fmla="*/ 9 w 55"/>
                <a:gd name="T1" fmla="*/ 126 h 126"/>
                <a:gd name="T2" fmla="*/ 6 w 55"/>
                <a:gd name="T3" fmla="*/ 126 h 126"/>
                <a:gd name="T4" fmla="*/ 1 w 55"/>
                <a:gd name="T5" fmla="*/ 116 h 126"/>
                <a:gd name="T6" fmla="*/ 10 w 55"/>
                <a:gd name="T7" fmla="*/ 91 h 126"/>
                <a:gd name="T8" fmla="*/ 20 w 55"/>
                <a:gd name="T9" fmla="*/ 86 h 126"/>
                <a:gd name="T10" fmla="*/ 25 w 55"/>
                <a:gd name="T11" fmla="*/ 95 h 126"/>
                <a:gd name="T12" fmla="*/ 16 w 55"/>
                <a:gd name="T13" fmla="*/ 121 h 126"/>
                <a:gd name="T14" fmla="*/ 9 w 55"/>
                <a:gd name="T15" fmla="*/ 126 h 126"/>
                <a:gd name="T16" fmla="*/ 32 w 55"/>
                <a:gd name="T17" fmla="*/ 58 h 126"/>
                <a:gd name="T18" fmla="*/ 30 w 55"/>
                <a:gd name="T19" fmla="*/ 58 h 126"/>
                <a:gd name="T20" fmla="*/ 25 w 55"/>
                <a:gd name="T21" fmla="*/ 48 h 126"/>
                <a:gd name="T22" fmla="*/ 40 w 55"/>
                <a:gd name="T23" fmla="*/ 6 h 126"/>
                <a:gd name="T24" fmla="*/ 49 w 55"/>
                <a:gd name="T25" fmla="*/ 2 h 126"/>
                <a:gd name="T26" fmla="*/ 54 w 55"/>
                <a:gd name="T27" fmla="*/ 11 h 126"/>
                <a:gd name="T28" fmla="*/ 39 w 55"/>
                <a:gd name="T29" fmla="*/ 53 h 126"/>
                <a:gd name="T30" fmla="*/ 32 w 55"/>
                <a:gd name="T31" fmla="*/ 5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126">
                  <a:moveTo>
                    <a:pt x="9" y="126"/>
                  </a:moveTo>
                  <a:cubicBezTo>
                    <a:pt x="8" y="126"/>
                    <a:pt x="7" y="126"/>
                    <a:pt x="6" y="126"/>
                  </a:cubicBezTo>
                  <a:cubicBezTo>
                    <a:pt x="2" y="124"/>
                    <a:pt x="0" y="120"/>
                    <a:pt x="1" y="116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12" y="87"/>
                    <a:pt x="16" y="85"/>
                    <a:pt x="20" y="86"/>
                  </a:cubicBezTo>
                  <a:cubicBezTo>
                    <a:pt x="24" y="87"/>
                    <a:pt x="26" y="92"/>
                    <a:pt x="25" y="95"/>
                  </a:cubicBezTo>
                  <a:cubicBezTo>
                    <a:pt x="16" y="121"/>
                    <a:pt x="16" y="121"/>
                    <a:pt x="16" y="121"/>
                  </a:cubicBezTo>
                  <a:cubicBezTo>
                    <a:pt x="14" y="124"/>
                    <a:pt x="12" y="126"/>
                    <a:pt x="9" y="126"/>
                  </a:cubicBezTo>
                  <a:close/>
                  <a:moveTo>
                    <a:pt x="32" y="58"/>
                  </a:moveTo>
                  <a:cubicBezTo>
                    <a:pt x="31" y="58"/>
                    <a:pt x="31" y="58"/>
                    <a:pt x="30" y="58"/>
                  </a:cubicBezTo>
                  <a:cubicBezTo>
                    <a:pt x="26" y="56"/>
                    <a:pt x="24" y="52"/>
                    <a:pt x="25" y="48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1" y="2"/>
                    <a:pt x="46" y="0"/>
                    <a:pt x="49" y="2"/>
                  </a:cubicBezTo>
                  <a:cubicBezTo>
                    <a:pt x="53" y="3"/>
                    <a:pt x="55" y="7"/>
                    <a:pt x="54" y="11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38" y="56"/>
                    <a:pt x="35" y="58"/>
                    <a:pt x="32" y="58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27" name="Freeform 924"/>
            <p:cNvSpPr>
              <a:spLocks noEditPoints="1"/>
            </p:cNvSpPr>
            <p:nvPr/>
          </p:nvSpPr>
          <p:spPr bwMode="auto">
            <a:xfrm>
              <a:off x="3095625" y="2971800"/>
              <a:ext cx="153988" cy="358775"/>
            </a:xfrm>
            <a:custGeom>
              <a:avLst/>
              <a:gdLst>
                <a:gd name="T0" fmla="*/ 87 w 96"/>
                <a:gd name="T1" fmla="*/ 225 h 225"/>
                <a:gd name="T2" fmla="*/ 80 w 96"/>
                <a:gd name="T3" fmla="*/ 220 h 225"/>
                <a:gd name="T4" fmla="*/ 64 w 96"/>
                <a:gd name="T5" fmla="*/ 178 h 225"/>
                <a:gd name="T6" fmla="*/ 69 w 96"/>
                <a:gd name="T7" fmla="*/ 168 h 225"/>
                <a:gd name="T8" fmla="*/ 78 w 96"/>
                <a:gd name="T9" fmla="*/ 173 h 225"/>
                <a:gd name="T10" fmla="*/ 94 w 96"/>
                <a:gd name="T11" fmla="*/ 214 h 225"/>
                <a:gd name="T12" fmla="*/ 90 w 96"/>
                <a:gd name="T13" fmla="*/ 224 h 225"/>
                <a:gd name="T14" fmla="*/ 87 w 96"/>
                <a:gd name="T15" fmla="*/ 225 h 225"/>
                <a:gd name="T16" fmla="*/ 56 w 96"/>
                <a:gd name="T17" fmla="*/ 141 h 225"/>
                <a:gd name="T18" fmla="*/ 49 w 96"/>
                <a:gd name="T19" fmla="*/ 136 h 225"/>
                <a:gd name="T20" fmla="*/ 33 w 96"/>
                <a:gd name="T21" fmla="*/ 94 h 225"/>
                <a:gd name="T22" fmla="*/ 37 w 96"/>
                <a:gd name="T23" fmla="*/ 85 h 225"/>
                <a:gd name="T24" fmla="*/ 47 w 96"/>
                <a:gd name="T25" fmla="*/ 89 h 225"/>
                <a:gd name="T26" fmla="*/ 63 w 96"/>
                <a:gd name="T27" fmla="*/ 131 h 225"/>
                <a:gd name="T28" fmla="*/ 58 w 96"/>
                <a:gd name="T29" fmla="*/ 140 h 225"/>
                <a:gd name="T30" fmla="*/ 56 w 96"/>
                <a:gd name="T31" fmla="*/ 141 h 225"/>
                <a:gd name="T32" fmla="*/ 24 w 96"/>
                <a:gd name="T33" fmla="*/ 57 h 225"/>
                <a:gd name="T34" fmla="*/ 17 w 96"/>
                <a:gd name="T35" fmla="*/ 53 h 225"/>
                <a:gd name="T36" fmla="*/ 1 w 96"/>
                <a:gd name="T37" fmla="*/ 11 h 225"/>
                <a:gd name="T38" fmla="*/ 6 w 96"/>
                <a:gd name="T39" fmla="*/ 1 h 225"/>
                <a:gd name="T40" fmla="*/ 15 w 96"/>
                <a:gd name="T41" fmla="*/ 5 h 225"/>
                <a:gd name="T42" fmla="*/ 31 w 96"/>
                <a:gd name="T43" fmla="*/ 47 h 225"/>
                <a:gd name="T44" fmla="*/ 27 w 96"/>
                <a:gd name="T45" fmla="*/ 57 h 225"/>
                <a:gd name="T46" fmla="*/ 24 w 96"/>
                <a:gd name="T47" fmla="*/ 57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6" h="225">
                  <a:moveTo>
                    <a:pt x="87" y="225"/>
                  </a:moveTo>
                  <a:cubicBezTo>
                    <a:pt x="84" y="225"/>
                    <a:pt x="81" y="223"/>
                    <a:pt x="80" y="220"/>
                  </a:cubicBezTo>
                  <a:cubicBezTo>
                    <a:pt x="64" y="178"/>
                    <a:pt x="64" y="178"/>
                    <a:pt x="64" y="178"/>
                  </a:cubicBezTo>
                  <a:cubicBezTo>
                    <a:pt x="63" y="174"/>
                    <a:pt x="65" y="170"/>
                    <a:pt x="69" y="168"/>
                  </a:cubicBezTo>
                  <a:cubicBezTo>
                    <a:pt x="73" y="167"/>
                    <a:pt x="77" y="169"/>
                    <a:pt x="78" y="173"/>
                  </a:cubicBezTo>
                  <a:cubicBezTo>
                    <a:pt x="94" y="214"/>
                    <a:pt x="94" y="214"/>
                    <a:pt x="94" y="214"/>
                  </a:cubicBezTo>
                  <a:cubicBezTo>
                    <a:pt x="96" y="218"/>
                    <a:pt x="94" y="223"/>
                    <a:pt x="90" y="224"/>
                  </a:cubicBezTo>
                  <a:cubicBezTo>
                    <a:pt x="89" y="224"/>
                    <a:pt x="88" y="225"/>
                    <a:pt x="87" y="225"/>
                  </a:cubicBezTo>
                  <a:close/>
                  <a:moveTo>
                    <a:pt x="56" y="141"/>
                  </a:moveTo>
                  <a:cubicBezTo>
                    <a:pt x="53" y="141"/>
                    <a:pt x="50" y="139"/>
                    <a:pt x="49" y="136"/>
                  </a:cubicBezTo>
                  <a:cubicBezTo>
                    <a:pt x="33" y="94"/>
                    <a:pt x="33" y="94"/>
                    <a:pt x="33" y="94"/>
                  </a:cubicBezTo>
                  <a:cubicBezTo>
                    <a:pt x="31" y="90"/>
                    <a:pt x="33" y="86"/>
                    <a:pt x="37" y="85"/>
                  </a:cubicBezTo>
                  <a:cubicBezTo>
                    <a:pt x="41" y="83"/>
                    <a:pt x="45" y="85"/>
                    <a:pt x="47" y="89"/>
                  </a:cubicBezTo>
                  <a:cubicBezTo>
                    <a:pt x="63" y="131"/>
                    <a:pt x="63" y="131"/>
                    <a:pt x="63" y="131"/>
                  </a:cubicBezTo>
                  <a:cubicBezTo>
                    <a:pt x="64" y="135"/>
                    <a:pt x="62" y="139"/>
                    <a:pt x="58" y="140"/>
                  </a:cubicBezTo>
                  <a:cubicBezTo>
                    <a:pt x="57" y="141"/>
                    <a:pt x="56" y="141"/>
                    <a:pt x="56" y="141"/>
                  </a:cubicBezTo>
                  <a:close/>
                  <a:moveTo>
                    <a:pt x="24" y="57"/>
                  </a:moveTo>
                  <a:cubicBezTo>
                    <a:pt x="21" y="57"/>
                    <a:pt x="18" y="56"/>
                    <a:pt x="17" y="53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7"/>
                    <a:pt x="2" y="3"/>
                    <a:pt x="6" y="1"/>
                  </a:cubicBezTo>
                  <a:cubicBezTo>
                    <a:pt x="9" y="0"/>
                    <a:pt x="14" y="2"/>
                    <a:pt x="15" y="5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51"/>
                    <a:pt x="30" y="55"/>
                    <a:pt x="27" y="57"/>
                  </a:cubicBezTo>
                  <a:cubicBezTo>
                    <a:pt x="26" y="57"/>
                    <a:pt x="25" y="57"/>
                    <a:pt x="24" y="57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28" name="Freeform 925"/>
            <p:cNvSpPr>
              <a:spLocks noEditPoints="1"/>
            </p:cNvSpPr>
            <p:nvPr/>
          </p:nvSpPr>
          <p:spPr bwMode="auto">
            <a:xfrm>
              <a:off x="2633663" y="3224213"/>
              <a:ext cx="334963" cy="203200"/>
            </a:xfrm>
            <a:custGeom>
              <a:avLst/>
              <a:gdLst>
                <a:gd name="T0" fmla="*/ 202 w 210"/>
                <a:gd name="T1" fmla="*/ 128 h 128"/>
                <a:gd name="T2" fmla="*/ 198 w 210"/>
                <a:gd name="T3" fmla="*/ 127 h 128"/>
                <a:gd name="T4" fmla="*/ 159 w 210"/>
                <a:gd name="T5" fmla="*/ 104 h 128"/>
                <a:gd name="T6" fmla="*/ 156 w 210"/>
                <a:gd name="T7" fmla="*/ 94 h 128"/>
                <a:gd name="T8" fmla="*/ 167 w 210"/>
                <a:gd name="T9" fmla="*/ 91 h 128"/>
                <a:gd name="T10" fmla="*/ 205 w 210"/>
                <a:gd name="T11" fmla="*/ 114 h 128"/>
                <a:gd name="T12" fmla="*/ 208 w 210"/>
                <a:gd name="T13" fmla="*/ 124 h 128"/>
                <a:gd name="T14" fmla="*/ 202 w 210"/>
                <a:gd name="T15" fmla="*/ 128 h 128"/>
                <a:gd name="T16" fmla="*/ 124 w 210"/>
                <a:gd name="T17" fmla="*/ 83 h 128"/>
                <a:gd name="T18" fmla="*/ 121 w 210"/>
                <a:gd name="T19" fmla="*/ 82 h 128"/>
                <a:gd name="T20" fmla="*/ 82 w 210"/>
                <a:gd name="T21" fmla="*/ 59 h 128"/>
                <a:gd name="T22" fmla="*/ 79 w 210"/>
                <a:gd name="T23" fmla="*/ 49 h 128"/>
                <a:gd name="T24" fmla="*/ 89 w 210"/>
                <a:gd name="T25" fmla="*/ 46 h 128"/>
                <a:gd name="T26" fmla="*/ 128 w 210"/>
                <a:gd name="T27" fmla="*/ 69 h 128"/>
                <a:gd name="T28" fmla="*/ 131 w 210"/>
                <a:gd name="T29" fmla="*/ 79 h 128"/>
                <a:gd name="T30" fmla="*/ 124 w 210"/>
                <a:gd name="T31" fmla="*/ 83 h 128"/>
                <a:gd name="T32" fmla="*/ 47 w 210"/>
                <a:gd name="T33" fmla="*/ 38 h 128"/>
                <a:gd name="T34" fmla="*/ 43 w 210"/>
                <a:gd name="T35" fmla="*/ 37 h 128"/>
                <a:gd name="T36" fmla="*/ 5 w 210"/>
                <a:gd name="T37" fmla="*/ 14 h 128"/>
                <a:gd name="T38" fmla="*/ 2 w 210"/>
                <a:gd name="T39" fmla="*/ 4 h 128"/>
                <a:gd name="T40" fmla="*/ 12 w 210"/>
                <a:gd name="T41" fmla="*/ 2 h 128"/>
                <a:gd name="T42" fmla="*/ 51 w 210"/>
                <a:gd name="T43" fmla="*/ 24 h 128"/>
                <a:gd name="T44" fmla="*/ 53 w 210"/>
                <a:gd name="T45" fmla="*/ 34 h 128"/>
                <a:gd name="T46" fmla="*/ 47 w 210"/>
                <a:gd name="T47" fmla="*/ 3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0" h="128">
                  <a:moveTo>
                    <a:pt x="202" y="128"/>
                  </a:moveTo>
                  <a:cubicBezTo>
                    <a:pt x="200" y="128"/>
                    <a:pt x="199" y="127"/>
                    <a:pt x="198" y="127"/>
                  </a:cubicBezTo>
                  <a:cubicBezTo>
                    <a:pt x="159" y="104"/>
                    <a:pt x="159" y="104"/>
                    <a:pt x="159" y="104"/>
                  </a:cubicBezTo>
                  <a:cubicBezTo>
                    <a:pt x="156" y="102"/>
                    <a:pt x="154" y="97"/>
                    <a:pt x="156" y="94"/>
                  </a:cubicBezTo>
                  <a:cubicBezTo>
                    <a:pt x="159" y="90"/>
                    <a:pt x="163" y="89"/>
                    <a:pt x="167" y="91"/>
                  </a:cubicBezTo>
                  <a:cubicBezTo>
                    <a:pt x="205" y="114"/>
                    <a:pt x="205" y="114"/>
                    <a:pt x="205" y="114"/>
                  </a:cubicBezTo>
                  <a:cubicBezTo>
                    <a:pt x="209" y="116"/>
                    <a:pt x="210" y="120"/>
                    <a:pt x="208" y="124"/>
                  </a:cubicBezTo>
                  <a:cubicBezTo>
                    <a:pt x="207" y="126"/>
                    <a:pt x="204" y="128"/>
                    <a:pt x="202" y="128"/>
                  </a:cubicBezTo>
                  <a:close/>
                  <a:moveTo>
                    <a:pt x="124" y="83"/>
                  </a:moveTo>
                  <a:cubicBezTo>
                    <a:pt x="123" y="83"/>
                    <a:pt x="122" y="82"/>
                    <a:pt x="121" y="82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78" y="57"/>
                    <a:pt x="77" y="53"/>
                    <a:pt x="79" y="49"/>
                  </a:cubicBezTo>
                  <a:cubicBezTo>
                    <a:pt x="81" y="46"/>
                    <a:pt x="86" y="44"/>
                    <a:pt x="89" y="46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32" y="71"/>
                    <a:pt x="133" y="75"/>
                    <a:pt x="131" y="79"/>
                  </a:cubicBezTo>
                  <a:cubicBezTo>
                    <a:pt x="129" y="81"/>
                    <a:pt x="127" y="83"/>
                    <a:pt x="124" y="83"/>
                  </a:cubicBezTo>
                  <a:close/>
                  <a:moveTo>
                    <a:pt x="47" y="38"/>
                  </a:moveTo>
                  <a:cubicBezTo>
                    <a:pt x="46" y="38"/>
                    <a:pt x="44" y="38"/>
                    <a:pt x="43" y="37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1" y="12"/>
                    <a:pt x="0" y="8"/>
                    <a:pt x="2" y="4"/>
                  </a:cubicBezTo>
                  <a:cubicBezTo>
                    <a:pt x="4" y="1"/>
                    <a:pt x="8" y="0"/>
                    <a:pt x="12" y="2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4" y="26"/>
                    <a:pt x="55" y="31"/>
                    <a:pt x="53" y="34"/>
                  </a:cubicBezTo>
                  <a:cubicBezTo>
                    <a:pt x="52" y="37"/>
                    <a:pt x="50" y="38"/>
                    <a:pt x="47" y="38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29" name="Freeform 926"/>
            <p:cNvSpPr>
              <a:spLocks noEditPoints="1"/>
            </p:cNvSpPr>
            <p:nvPr/>
          </p:nvSpPr>
          <p:spPr bwMode="auto">
            <a:xfrm>
              <a:off x="3554413" y="3414713"/>
              <a:ext cx="222250" cy="114300"/>
            </a:xfrm>
            <a:custGeom>
              <a:avLst/>
              <a:gdLst>
                <a:gd name="T0" fmla="*/ 8 w 139"/>
                <a:gd name="T1" fmla="*/ 71 h 71"/>
                <a:gd name="T2" fmla="*/ 2 w 139"/>
                <a:gd name="T3" fmla="*/ 66 h 71"/>
                <a:gd name="T4" fmla="*/ 5 w 139"/>
                <a:gd name="T5" fmla="*/ 57 h 71"/>
                <a:gd name="T6" fmla="*/ 46 w 139"/>
                <a:gd name="T7" fmla="*/ 38 h 71"/>
                <a:gd name="T8" fmla="*/ 56 w 139"/>
                <a:gd name="T9" fmla="*/ 42 h 71"/>
                <a:gd name="T10" fmla="*/ 52 w 139"/>
                <a:gd name="T11" fmla="*/ 52 h 71"/>
                <a:gd name="T12" fmla="*/ 12 w 139"/>
                <a:gd name="T13" fmla="*/ 70 h 71"/>
                <a:gd name="T14" fmla="*/ 8 w 139"/>
                <a:gd name="T15" fmla="*/ 71 h 71"/>
                <a:gd name="T16" fmla="*/ 90 w 139"/>
                <a:gd name="T17" fmla="*/ 34 h 71"/>
                <a:gd name="T18" fmla="*/ 83 w 139"/>
                <a:gd name="T19" fmla="*/ 30 h 71"/>
                <a:gd name="T20" fmla="*/ 87 w 139"/>
                <a:gd name="T21" fmla="*/ 20 h 71"/>
                <a:gd name="T22" fmla="*/ 128 w 139"/>
                <a:gd name="T23" fmla="*/ 2 h 71"/>
                <a:gd name="T24" fmla="*/ 138 w 139"/>
                <a:gd name="T25" fmla="*/ 5 h 71"/>
                <a:gd name="T26" fmla="*/ 134 w 139"/>
                <a:gd name="T27" fmla="*/ 15 h 71"/>
                <a:gd name="T28" fmla="*/ 93 w 139"/>
                <a:gd name="T29" fmla="*/ 34 h 71"/>
                <a:gd name="T30" fmla="*/ 90 w 139"/>
                <a:gd name="T31" fmla="*/ 3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9" h="71">
                  <a:moveTo>
                    <a:pt x="8" y="71"/>
                  </a:moveTo>
                  <a:cubicBezTo>
                    <a:pt x="6" y="71"/>
                    <a:pt x="3" y="69"/>
                    <a:pt x="2" y="66"/>
                  </a:cubicBezTo>
                  <a:cubicBezTo>
                    <a:pt x="0" y="63"/>
                    <a:pt x="2" y="58"/>
                    <a:pt x="5" y="57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50" y="37"/>
                    <a:pt x="54" y="38"/>
                    <a:pt x="56" y="42"/>
                  </a:cubicBezTo>
                  <a:cubicBezTo>
                    <a:pt x="58" y="46"/>
                    <a:pt x="56" y="50"/>
                    <a:pt x="52" y="52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1" y="71"/>
                    <a:pt x="10" y="71"/>
                    <a:pt x="8" y="71"/>
                  </a:cubicBezTo>
                  <a:close/>
                  <a:moveTo>
                    <a:pt x="90" y="34"/>
                  </a:moveTo>
                  <a:cubicBezTo>
                    <a:pt x="87" y="34"/>
                    <a:pt x="84" y="33"/>
                    <a:pt x="83" y="30"/>
                  </a:cubicBezTo>
                  <a:cubicBezTo>
                    <a:pt x="82" y="26"/>
                    <a:pt x="83" y="22"/>
                    <a:pt x="87" y="20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32" y="0"/>
                    <a:pt x="136" y="2"/>
                    <a:pt x="138" y="5"/>
                  </a:cubicBezTo>
                  <a:cubicBezTo>
                    <a:pt x="139" y="9"/>
                    <a:pt x="138" y="14"/>
                    <a:pt x="134" y="15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1" y="34"/>
                    <a:pt x="90" y="34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30" name="Freeform 927"/>
            <p:cNvSpPr>
              <a:spLocks noEditPoints="1"/>
            </p:cNvSpPr>
            <p:nvPr/>
          </p:nvSpPr>
          <p:spPr bwMode="auto">
            <a:xfrm>
              <a:off x="1560513" y="3079750"/>
              <a:ext cx="139700" cy="363537"/>
            </a:xfrm>
            <a:custGeom>
              <a:avLst/>
              <a:gdLst>
                <a:gd name="T0" fmla="*/ 79 w 87"/>
                <a:gd name="T1" fmla="*/ 228 h 228"/>
                <a:gd name="T2" fmla="*/ 71 w 87"/>
                <a:gd name="T3" fmla="*/ 223 h 228"/>
                <a:gd name="T4" fmla="*/ 57 w 87"/>
                <a:gd name="T5" fmla="*/ 180 h 228"/>
                <a:gd name="T6" fmla="*/ 62 w 87"/>
                <a:gd name="T7" fmla="*/ 171 h 228"/>
                <a:gd name="T8" fmla="*/ 71 w 87"/>
                <a:gd name="T9" fmla="*/ 176 h 228"/>
                <a:gd name="T10" fmla="*/ 86 w 87"/>
                <a:gd name="T11" fmla="*/ 218 h 228"/>
                <a:gd name="T12" fmla="*/ 81 w 87"/>
                <a:gd name="T13" fmla="*/ 227 h 228"/>
                <a:gd name="T14" fmla="*/ 79 w 87"/>
                <a:gd name="T15" fmla="*/ 228 h 228"/>
                <a:gd name="T16" fmla="*/ 50 w 87"/>
                <a:gd name="T17" fmla="*/ 143 h 228"/>
                <a:gd name="T18" fmla="*/ 43 w 87"/>
                <a:gd name="T19" fmla="*/ 138 h 228"/>
                <a:gd name="T20" fmla="*/ 29 w 87"/>
                <a:gd name="T21" fmla="*/ 95 h 228"/>
                <a:gd name="T22" fmla="*/ 34 w 87"/>
                <a:gd name="T23" fmla="*/ 86 h 228"/>
                <a:gd name="T24" fmla="*/ 43 w 87"/>
                <a:gd name="T25" fmla="*/ 91 h 228"/>
                <a:gd name="T26" fmla="*/ 57 w 87"/>
                <a:gd name="T27" fmla="*/ 133 h 228"/>
                <a:gd name="T28" fmla="*/ 53 w 87"/>
                <a:gd name="T29" fmla="*/ 143 h 228"/>
                <a:gd name="T30" fmla="*/ 50 w 87"/>
                <a:gd name="T31" fmla="*/ 143 h 228"/>
                <a:gd name="T32" fmla="*/ 22 w 87"/>
                <a:gd name="T33" fmla="*/ 58 h 228"/>
                <a:gd name="T34" fmla="*/ 15 w 87"/>
                <a:gd name="T35" fmla="*/ 53 h 228"/>
                <a:gd name="T36" fmla="*/ 1 w 87"/>
                <a:gd name="T37" fmla="*/ 11 h 228"/>
                <a:gd name="T38" fmla="*/ 6 w 87"/>
                <a:gd name="T39" fmla="*/ 1 h 228"/>
                <a:gd name="T40" fmla="*/ 15 w 87"/>
                <a:gd name="T41" fmla="*/ 6 h 228"/>
                <a:gd name="T42" fmla="*/ 29 w 87"/>
                <a:gd name="T43" fmla="*/ 48 h 228"/>
                <a:gd name="T44" fmla="*/ 24 w 87"/>
                <a:gd name="T45" fmla="*/ 58 h 228"/>
                <a:gd name="T46" fmla="*/ 22 w 87"/>
                <a:gd name="T47" fmla="*/ 5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7" h="228">
                  <a:moveTo>
                    <a:pt x="79" y="228"/>
                  </a:moveTo>
                  <a:cubicBezTo>
                    <a:pt x="75" y="228"/>
                    <a:pt x="73" y="226"/>
                    <a:pt x="71" y="223"/>
                  </a:cubicBezTo>
                  <a:cubicBezTo>
                    <a:pt x="57" y="180"/>
                    <a:pt x="57" y="180"/>
                    <a:pt x="57" y="180"/>
                  </a:cubicBezTo>
                  <a:cubicBezTo>
                    <a:pt x="56" y="176"/>
                    <a:pt x="58" y="172"/>
                    <a:pt x="62" y="171"/>
                  </a:cubicBezTo>
                  <a:cubicBezTo>
                    <a:pt x="66" y="170"/>
                    <a:pt x="70" y="172"/>
                    <a:pt x="71" y="176"/>
                  </a:cubicBezTo>
                  <a:cubicBezTo>
                    <a:pt x="86" y="218"/>
                    <a:pt x="86" y="218"/>
                    <a:pt x="86" y="218"/>
                  </a:cubicBezTo>
                  <a:cubicBezTo>
                    <a:pt x="87" y="222"/>
                    <a:pt x="85" y="226"/>
                    <a:pt x="81" y="227"/>
                  </a:cubicBezTo>
                  <a:cubicBezTo>
                    <a:pt x="80" y="228"/>
                    <a:pt x="79" y="228"/>
                    <a:pt x="79" y="228"/>
                  </a:cubicBezTo>
                  <a:close/>
                  <a:moveTo>
                    <a:pt x="50" y="143"/>
                  </a:moveTo>
                  <a:cubicBezTo>
                    <a:pt x="47" y="143"/>
                    <a:pt x="44" y="141"/>
                    <a:pt x="43" y="138"/>
                  </a:cubicBezTo>
                  <a:cubicBezTo>
                    <a:pt x="29" y="95"/>
                    <a:pt x="29" y="95"/>
                    <a:pt x="29" y="95"/>
                  </a:cubicBezTo>
                  <a:cubicBezTo>
                    <a:pt x="28" y="92"/>
                    <a:pt x="30" y="87"/>
                    <a:pt x="34" y="86"/>
                  </a:cubicBezTo>
                  <a:cubicBezTo>
                    <a:pt x="38" y="85"/>
                    <a:pt x="42" y="87"/>
                    <a:pt x="43" y="91"/>
                  </a:cubicBezTo>
                  <a:cubicBezTo>
                    <a:pt x="57" y="133"/>
                    <a:pt x="57" y="133"/>
                    <a:pt x="57" y="133"/>
                  </a:cubicBezTo>
                  <a:cubicBezTo>
                    <a:pt x="59" y="137"/>
                    <a:pt x="57" y="141"/>
                    <a:pt x="53" y="143"/>
                  </a:cubicBezTo>
                  <a:cubicBezTo>
                    <a:pt x="52" y="143"/>
                    <a:pt x="51" y="143"/>
                    <a:pt x="50" y="143"/>
                  </a:cubicBezTo>
                  <a:close/>
                  <a:moveTo>
                    <a:pt x="22" y="58"/>
                  </a:moveTo>
                  <a:cubicBezTo>
                    <a:pt x="19" y="58"/>
                    <a:pt x="16" y="56"/>
                    <a:pt x="15" y="53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7"/>
                    <a:pt x="2" y="3"/>
                    <a:pt x="6" y="1"/>
                  </a:cubicBezTo>
                  <a:cubicBezTo>
                    <a:pt x="9" y="0"/>
                    <a:pt x="14" y="2"/>
                    <a:pt x="15" y="6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30" y="52"/>
                    <a:pt x="28" y="56"/>
                    <a:pt x="24" y="58"/>
                  </a:cubicBezTo>
                  <a:cubicBezTo>
                    <a:pt x="24" y="58"/>
                    <a:pt x="23" y="58"/>
                    <a:pt x="22" y="58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31" name="Freeform 928"/>
            <p:cNvSpPr>
              <a:spLocks noEditPoints="1"/>
            </p:cNvSpPr>
            <p:nvPr/>
          </p:nvSpPr>
          <p:spPr bwMode="auto">
            <a:xfrm>
              <a:off x="1601788" y="2941638"/>
              <a:ext cx="517525" cy="115887"/>
            </a:xfrm>
            <a:custGeom>
              <a:avLst/>
              <a:gdLst>
                <a:gd name="T0" fmla="*/ 316 w 324"/>
                <a:gd name="T1" fmla="*/ 72 h 72"/>
                <a:gd name="T2" fmla="*/ 315 w 324"/>
                <a:gd name="T3" fmla="*/ 72 h 72"/>
                <a:gd name="T4" fmla="*/ 271 w 324"/>
                <a:gd name="T5" fmla="*/ 64 h 72"/>
                <a:gd name="T6" fmla="*/ 265 w 324"/>
                <a:gd name="T7" fmla="*/ 55 h 72"/>
                <a:gd name="T8" fmla="*/ 273 w 324"/>
                <a:gd name="T9" fmla="*/ 49 h 72"/>
                <a:gd name="T10" fmla="*/ 318 w 324"/>
                <a:gd name="T11" fmla="*/ 57 h 72"/>
                <a:gd name="T12" fmla="*/ 323 w 324"/>
                <a:gd name="T13" fmla="*/ 66 h 72"/>
                <a:gd name="T14" fmla="*/ 316 w 324"/>
                <a:gd name="T15" fmla="*/ 72 h 72"/>
                <a:gd name="T16" fmla="*/ 228 w 324"/>
                <a:gd name="T17" fmla="*/ 55 h 72"/>
                <a:gd name="T18" fmla="*/ 227 w 324"/>
                <a:gd name="T19" fmla="*/ 55 h 72"/>
                <a:gd name="T20" fmla="*/ 183 w 324"/>
                <a:gd name="T21" fmla="*/ 47 h 72"/>
                <a:gd name="T22" fmla="*/ 177 w 324"/>
                <a:gd name="T23" fmla="*/ 38 h 72"/>
                <a:gd name="T24" fmla="*/ 185 w 324"/>
                <a:gd name="T25" fmla="*/ 32 h 72"/>
                <a:gd name="T26" fmla="*/ 229 w 324"/>
                <a:gd name="T27" fmla="*/ 41 h 72"/>
                <a:gd name="T28" fmla="*/ 235 w 324"/>
                <a:gd name="T29" fmla="*/ 49 h 72"/>
                <a:gd name="T30" fmla="*/ 228 w 324"/>
                <a:gd name="T31" fmla="*/ 55 h 72"/>
                <a:gd name="T32" fmla="*/ 140 w 324"/>
                <a:gd name="T33" fmla="*/ 39 h 72"/>
                <a:gd name="T34" fmla="*/ 139 w 324"/>
                <a:gd name="T35" fmla="*/ 39 h 72"/>
                <a:gd name="T36" fmla="*/ 95 w 324"/>
                <a:gd name="T37" fmla="*/ 30 h 72"/>
                <a:gd name="T38" fmla="*/ 89 w 324"/>
                <a:gd name="T39" fmla="*/ 22 h 72"/>
                <a:gd name="T40" fmla="*/ 97 w 324"/>
                <a:gd name="T41" fmla="*/ 16 h 72"/>
                <a:gd name="T42" fmla="*/ 141 w 324"/>
                <a:gd name="T43" fmla="*/ 24 h 72"/>
                <a:gd name="T44" fmla="*/ 147 w 324"/>
                <a:gd name="T45" fmla="*/ 33 h 72"/>
                <a:gd name="T46" fmla="*/ 140 w 324"/>
                <a:gd name="T47" fmla="*/ 39 h 72"/>
                <a:gd name="T48" fmla="*/ 52 w 324"/>
                <a:gd name="T49" fmla="*/ 22 h 72"/>
                <a:gd name="T50" fmla="*/ 50 w 324"/>
                <a:gd name="T51" fmla="*/ 22 h 72"/>
                <a:gd name="T52" fmla="*/ 7 w 324"/>
                <a:gd name="T53" fmla="*/ 15 h 72"/>
                <a:gd name="T54" fmla="*/ 0 w 324"/>
                <a:gd name="T55" fmla="*/ 7 h 72"/>
                <a:gd name="T56" fmla="*/ 8 w 324"/>
                <a:gd name="T57" fmla="*/ 0 h 72"/>
                <a:gd name="T58" fmla="*/ 53 w 324"/>
                <a:gd name="T59" fmla="*/ 8 h 72"/>
                <a:gd name="T60" fmla="*/ 59 w 324"/>
                <a:gd name="T61" fmla="*/ 16 h 72"/>
                <a:gd name="T62" fmla="*/ 52 w 324"/>
                <a:gd name="T63" fmla="*/ 2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4" h="72">
                  <a:moveTo>
                    <a:pt x="316" y="72"/>
                  </a:moveTo>
                  <a:cubicBezTo>
                    <a:pt x="316" y="72"/>
                    <a:pt x="315" y="72"/>
                    <a:pt x="315" y="72"/>
                  </a:cubicBezTo>
                  <a:cubicBezTo>
                    <a:pt x="271" y="64"/>
                    <a:pt x="271" y="64"/>
                    <a:pt x="271" y="64"/>
                  </a:cubicBezTo>
                  <a:cubicBezTo>
                    <a:pt x="267" y="63"/>
                    <a:pt x="264" y="59"/>
                    <a:pt x="265" y="55"/>
                  </a:cubicBezTo>
                  <a:cubicBezTo>
                    <a:pt x="266" y="51"/>
                    <a:pt x="269" y="48"/>
                    <a:pt x="273" y="49"/>
                  </a:cubicBezTo>
                  <a:cubicBezTo>
                    <a:pt x="318" y="57"/>
                    <a:pt x="318" y="57"/>
                    <a:pt x="318" y="57"/>
                  </a:cubicBezTo>
                  <a:cubicBezTo>
                    <a:pt x="322" y="58"/>
                    <a:pt x="324" y="62"/>
                    <a:pt x="323" y="66"/>
                  </a:cubicBezTo>
                  <a:cubicBezTo>
                    <a:pt x="323" y="70"/>
                    <a:pt x="320" y="72"/>
                    <a:pt x="316" y="72"/>
                  </a:cubicBezTo>
                  <a:close/>
                  <a:moveTo>
                    <a:pt x="228" y="55"/>
                  </a:moveTo>
                  <a:cubicBezTo>
                    <a:pt x="228" y="55"/>
                    <a:pt x="227" y="55"/>
                    <a:pt x="227" y="55"/>
                  </a:cubicBezTo>
                  <a:cubicBezTo>
                    <a:pt x="183" y="47"/>
                    <a:pt x="183" y="47"/>
                    <a:pt x="183" y="47"/>
                  </a:cubicBezTo>
                  <a:cubicBezTo>
                    <a:pt x="179" y="46"/>
                    <a:pt x="176" y="42"/>
                    <a:pt x="177" y="38"/>
                  </a:cubicBezTo>
                  <a:cubicBezTo>
                    <a:pt x="177" y="34"/>
                    <a:pt x="181" y="31"/>
                    <a:pt x="185" y="32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3" y="41"/>
                    <a:pt x="236" y="45"/>
                    <a:pt x="235" y="49"/>
                  </a:cubicBezTo>
                  <a:cubicBezTo>
                    <a:pt x="235" y="53"/>
                    <a:pt x="232" y="55"/>
                    <a:pt x="228" y="55"/>
                  </a:cubicBezTo>
                  <a:close/>
                  <a:moveTo>
                    <a:pt x="140" y="39"/>
                  </a:moveTo>
                  <a:cubicBezTo>
                    <a:pt x="140" y="39"/>
                    <a:pt x="139" y="39"/>
                    <a:pt x="139" y="39"/>
                  </a:cubicBezTo>
                  <a:cubicBezTo>
                    <a:pt x="123" y="36"/>
                    <a:pt x="108" y="33"/>
                    <a:pt x="95" y="30"/>
                  </a:cubicBezTo>
                  <a:cubicBezTo>
                    <a:pt x="91" y="30"/>
                    <a:pt x="88" y="26"/>
                    <a:pt x="89" y="22"/>
                  </a:cubicBezTo>
                  <a:cubicBezTo>
                    <a:pt x="89" y="18"/>
                    <a:pt x="93" y="15"/>
                    <a:pt x="97" y="16"/>
                  </a:cubicBezTo>
                  <a:cubicBezTo>
                    <a:pt x="111" y="18"/>
                    <a:pt x="126" y="21"/>
                    <a:pt x="141" y="24"/>
                  </a:cubicBezTo>
                  <a:cubicBezTo>
                    <a:pt x="145" y="25"/>
                    <a:pt x="148" y="29"/>
                    <a:pt x="147" y="33"/>
                  </a:cubicBezTo>
                  <a:cubicBezTo>
                    <a:pt x="147" y="36"/>
                    <a:pt x="143" y="39"/>
                    <a:pt x="140" y="39"/>
                  </a:cubicBezTo>
                  <a:close/>
                  <a:moveTo>
                    <a:pt x="52" y="22"/>
                  </a:moveTo>
                  <a:cubicBezTo>
                    <a:pt x="51" y="22"/>
                    <a:pt x="51" y="22"/>
                    <a:pt x="50" y="22"/>
                  </a:cubicBezTo>
                  <a:cubicBezTo>
                    <a:pt x="16" y="16"/>
                    <a:pt x="8" y="15"/>
                    <a:pt x="7" y="15"/>
                  </a:cubicBezTo>
                  <a:cubicBezTo>
                    <a:pt x="3" y="15"/>
                    <a:pt x="0" y="11"/>
                    <a:pt x="0" y="7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9" y="0"/>
                    <a:pt x="11" y="0"/>
                    <a:pt x="53" y="8"/>
                  </a:cubicBezTo>
                  <a:cubicBezTo>
                    <a:pt x="57" y="8"/>
                    <a:pt x="60" y="12"/>
                    <a:pt x="59" y="16"/>
                  </a:cubicBezTo>
                  <a:cubicBezTo>
                    <a:pt x="58" y="20"/>
                    <a:pt x="55" y="22"/>
                    <a:pt x="52" y="22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32" name="Freeform 929"/>
            <p:cNvSpPr>
              <a:spLocks noEditPoints="1"/>
            </p:cNvSpPr>
            <p:nvPr/>
          </p:nvSpPr>
          <p:spPr bwMode="auto">
            <a:xfrm>
              <a:off x="1990725" y="3700463"/>
              <a:ext cx="949325" cy="109537"/>
            </a:xfrm>
            <a:custGeom>
              <a:avLst/>
              <a:gdLst>
                <a:gd name="T0" fmla="*/ 8 w 594"/>
                <a:gd name="T1" fmla="*/ 68 h 68"/>
                <a:gd name="T2" fmla="*/ 1 w 594"/>
                <a:gd name="T3" fmla="*/ 61 h 68"/>
                <a:gd name="T4" fmla="*/ 7 w 594"/>
                <a:gd name="T5" fmla="*/ 53 h 68"/>
                <a:gd name="T6" fmla="*/ 52 w 594"/>
                <a:gd name="T7" fmla="*/ 49 h 68"/>
                <a:gd name="T8" fmla="*/ 60 w 594"/>
                <a:gd name="T9" fmla="*/ 55 h 68"/>
                <a:gd name="T10" fmla="*/ 53 w 594"/>
                <a:gd name="T11" fmla="*/ 63 h 68"/>
                <a:gd name="T12" fmla="*/ 9 w 594"/>
                <a:gd name="T13" fmla="*/ 67 h 68"/>
                <a:gd name="T14" fmla="*/ 8 w 594"/>
                <a:gd name="T15" fmla="*/ 68 h 68"/>
                <a:gd name="T16" fmla="*/ 97 w 594"/>
                <a:gd name="T17" fmla="*/ 59 h 68"/>
                <a:gd name="T18" fmla="*/ 90 w 594"/>
                <a:gd name="T19" fmla="*/ 53 h 68"/>
                <a:gd name="T20" fmla="*/ 96 w 594"/>
                <a:gd name="T21" fmla="*/ 45 h 68"/>
                <a:gd name="T22" fmla="*/ 141 w 594"/>
                <a:gd name="T23" fmla="*/ 40 h 68"/>
                <a:gd name="T24" fmla="*/ 149 w 594"/>
                <a:gd name="T25" fmla="*/ 47 h 68"/>
                <a:gd name="T26" fmla="*/ 142 w 594"/>
                <a:gd name="T27" fmla="*/ 55 h 68"/>
                <a:gd name="T28" fmla="*/ 98 w 594"/>
                <a:gd name="T29" fmla="*/ 59 h 68"/>
                <a:gd name="T30" fmla="*/ 97 w 594"/>
                <a:gd name="T31" fmla="*/ 59 h 68"/>
                <a:gd name="T32" fmla="*/ 186 w 594"/>
                <a:gd name="T33" fmla="*/ 51 h 68"/>
                <a:gd name="T34" fmla="*/ 179 w 594"/>
                <a:gd name="T35" fmla="*/ 44 h 68"/>
                <a:gd name="T36" fmla="*/ 185 w 594"/>
                <a:gd name="T37" fmla="*/ 36 h 68"/>
                <a:gd name="T38" fmla="*/ 230 w 594"/>
                <a:gd name="T39" fmla="*/ 32 h 68"/>
                <a:gd name="T40" fmla="*/ 238 w 594"/>
                <a:gd name="T41" fmla="*/ 39 h 68"/>
                <a:gd name="T42" fmla="*/ 231 w 594"/>
                <a:gd name="T43" fmla="*/ 47 h 68"/>
                <a:gd name="T44" fmla="*/ 187 w 594"/>
                <a:gd name="T45" fmla="*/ 51 h 68"/>
                <a:gd name="T46" fmla="*/ 186 w 594"/>
                <a:gd name="T47" fmla="*/ 51 h 68"/>
                <a:gd name="T48" fmla="*/ 275 w 594"/>
                <a:gd name="T49" fmla="*/ 43 h 68"/>
                <a:gd name="T50" fmla="*/ 268 w 594"/>
                <a:gd name="T51" fmla="*/ 36 h 68"/>
                <a:gd name="T52" fmla="*/ 274 w 594"/>
                <a:gd name="T53" fmla="*/ 28 h 68"/>
                <a:gd name="T54" fmla="*/ 319 w 594"/>
                <a:gd name="T55" fmla="*/ 24 h 68"/>
                <a:gd name="T56" fmla="*/ 327 w 594"/>
                <a:gd name="T57" fmla="*/ 31 h 68"/>
                <a:gd name="T58" fmla="*/ 320 w 594"/>
                <a:gd name="T59" fmla="*/ 39 h 68"/>
                <a:gd name="T60" fmla="*/ 276 w 594"/>
                <a:gd name="T61" fmla="*/ 43 h 68"/>
                <a:gd name="T62" fmla="*/ 275 w 594"/>
                <a:gd name="T63" fmla="*/ 43 h 68"/>
                <a:gd name="T64" fmla="*/ 364 w 594"/>
                <a:gd name="T65" fmla="*/ 35 h 68"/>
                <a:gd name="T66" fmla="*/ 357 w 594"/>
                <a:gd name="T67" fmla="*/ 28 h 68"/>
                <a:gd name="T68" fmla="*/ 363 w 594"/>
                <a:gd name="T69" fmla="*/ 20 h 68"/>
                <a:gd name="T70" fmla="*/ 408 w 594"/>
                <a:gd name="T71" fmla="*/ 16 h 68"/>
                <a:gd name="T72" fmla="*/ 416 w 594"/>
                <a:gd name="T73" fmla="*/ 23 h 68"/>
                <a:gd name="T74" fmla="*/ 409 w 594"/>
                <a:gd name="T75" fmla="*/ 31 h 68"/>
                <a:gd name="T76" fmla="*/ 365 w 594"/>
                <a:gd name="T77" fmla="*/ 35 h 68"/>
                <a:gd name="T78" fmla="*/ 364 w 594"/>
                <a:gd name="T79" fmla="*/ 35 h 68"/>
                <a:gd name="T80" fmla="*/ 453 w 594"/>
                <a:gd name="T81" fmla="*/ 27 h 68"/>
                <a:gd name="T82" fmla="*/ 446 w 594"/>
                <a:gd name="T83" fmla="*/ 20 h 68"/>
                <a:gd name="T84" fmla="*/ 452 w 594"/>
                <a:gd name="T85" fmla="*/ 12 h 68"/>
                <a:gd name="T86" fmla="*/ 497 w 594"/>
                <a:gd name="T87" fmla="*/ 8 h 68"/>
                <a:gd name="T88" fmla="*/ 505 w 594"/>
                <a:gd name="T89" fmla="*/ 15 h 68"/>
                <a:gd name="T90" fmla="*/ 498 w 594"/>
                <a:gd name="T91" fmla="*/ 23 h 68"/>
                <a:gd name="T92" fmla="*/ 454 w 594"/>
                <a:gd name="T93" fmla="*/ 27 h 68"/>
                <a:gd name="T94" fmla="*/ 453 w 594"/>
                <a:gd name="T95" fmla="*/ 27 h 68"/>
                <a:gd name="T96" fmla="*/ 542 w 594"/>
                <a:gd name="T97" fmla="*/ 19 h 68"/>
                <a:gd name="T98" fmla="*/ 535 w 594"/>
                <a:gd name="T99" fmla="*/ 12 h 68"/>
                <a:gd name="T100" fmla="*/ 541 w 594"/>
                <a:gd name="T101" fmla="*/ 4 h 68"/>
                <a:gd name="T102" fmla="*/ 586 w 594"/>
                <a:gd name="T103" fmla="*/ 0 h 68"/>
                <a:gd name="T104" fmla="*/ 594 w 594"/>
                <a:gd name="T105" fmla="*/ 7 h 68"/>
                <a:gd name="T106" fmla="*/ 587 w 594"/>
                <a:gd name="T107" fmla="*/ 15 h 68"/>
                <a:gd name="T108" fmla="*/ 543 w 594"/>
                <a:gd name="T109" fmla="*/ 19 h 68"/>
                <a:gd name="T110" fmla="*/ 542 w 594"/>
                <a:gd name="T111" fmla="*/ 1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94" h="68">
                  <a:moveTo>
                    <a:pt x="8" y="68"/>
                  </a:moveTo>
                  <a:cubicBezTo>
                    <a:pt x="4" y="68"/>
                    <a:pt x="1" y="65"/>
                    <a:pt x="1" y="61"/>
                  </a:cubicBezTo>
                  <a:cubicBezTo>
                    <a:pt x="0" y="57"/>
                    <a:pt x="3" y="53"/>
                    <a:pt x="7" y="53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56" y="48"/>
                    <a:pt x="60" y="51"/>
                    <a:pt x="60" y="55"/>
                  </a:cubicBezTo>
                  <a:cubicBezTo>
                    <a:pt x="60" y="59"/>
                    <a:pt x="57" y="63"/>
                    <a:pt x="53" y="63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8" y="68"/>
                    <a:pt x="8" y="68"/>
                    <a:pt x="8" y="68"/>
                  </a:cubicBezTo>
                  <a:close/>
                  <a:moveTo>
                    <a:pt x="97" y="59"/>
                  </a:moveTo>
                  <a:cubicBezTo>
                    <a:pt x="93" y="59"/>
                    <a:pt x="90" y="56"/>
                    <a:pt x="90" y="53"/>
                  </a:cubicBezTo>
                  <a:cubicBezTo>
                    <a:pt x="89" y="49"/>
                    <a:pt x="92" y="45"/>
                    <a:pt x="96" y="45"/>
                  </a:cubicBezTo>
                  <a:cubicBezTo>
                    <a:pt x="141" y="40"/>
                    <a:pt x="141" y="40"/>
                    <a:pt x="141" y="40"/>
                  </a:cubicBezTo>
                  <a:cubicBezTo>
                    <a:pt x="145" y="40"/>
                    <a:pt x="149" y="43"/>
                    <a:pt x="149" y="47"/>
                  </a:cubicBezTo>
                  <a:cubicBezTo>
                    <a:pt x="149" y="51"/>
                    <a:pt x="146" y="55"/>
                    <a:pt x="142" y="55"/>
                  </a:cubicBezTo>
                  <a:cubicBezTo>
                    <a:pt x="98" y="59"/>
                    <a:pt x="98" y="59"/>
                    <a:pt x="98" y="59"/>
                  </a:cubicBezTo>
                  <a:cubicBezTo>
                    <a:pt x="97" y="59"/>
                    <a:pt x="97" y="59"/>
                    <a:pt x="97" y="59"/>
                  </a:cubicBezTo>
                  <a:close/>
                  <a:moveTo>
                    <a:pt x="186" y="51"/>
                  </a:moveTo>
                  <a:cubicBezTo>
                    <a:pt x="182" y="51"/>
                    <a:pt x="179" y="48"/>
                    <a:pt x="179" y="44"/>
                  </a:cubicBezTo>
                  <a:cubicBezTo>
                    <a:pt x="178" y="40"/>
                    <a:pt x="181" y="37"/>
                    <a:pt x="185" y="36"/>
                  </a:cubicBezTo>
                  <a:cubicBezTo>
                    <a:pt x="230" y="32"/>
                    <a:pt x="230" y="32"/>
                    <a:pt x="230" y="32"/>
                  </a:cubicBezTo>
                  <a:cubicBezTo>
                    <a:pt x="234" y="32"/>
                    <a:pt x="238" y="35"/>
                    <a:pt x="238" y="39"/>
                  </a:cubicBezTo>
                  <a:cubicBezTo>
                    <a:pt x="238" y="43"/>
                    <a:pt x="235" y="47"/>
                    <a:pt x="231" y="47"/>
                  </a:cubicBezTo>
                  <a:cubicBezTo>
                    <a:pt x="187" y="51"/>
                    <a:pt x="187" y="51"/>
                    <a:pt x="187" y="51"/>
                  </a:cubicBezTo>
                  <a:cubicBezTo>
                    <a:pt x="186" y="51"/>
                    <a:pt x="186" y="51"/>
                    <a:pt x="186" y="51"/>
                  </a:cubicBezTo>
                  <a:close/>
                  <a:moveTo>
                    <a:pt x="275" y="43"/>
                  </a:moveTo>
                  <a:cubicBezTo>
                    <a:pt x="271" y="43"/>
                    <a:pt x="268" y="40"/>
                    <a:pt x="268" y="36"/>
                  </a:cubicBezTo>
                  <a:cubicBezTo>
                    <a:pt x="267" y="32"/>
                    <a:pt x="270" y="29"/>
                    <a:pt x="274" y="28"/>
                  </a:cubicBezTo>
                  <a:cubicBezTo>
                    <a:pt x="319" y="24"/>
                    <a:pt x="319" y="24"/>
                    <a:pt x="319" y="24"/>
                  </a:cubicBezTo>
                  <a:cubicBezTo>
                    <a:pt x="323" y="24"/>
                    <a:pt x="327" y="27"/>
                    <a:pt x="327" y="31"/>
                  </a:cubicBezTo>
                  <a:cubicBezTo>
                    <a:pt x="327" y="35"/>
                    <a:pt x="324" y="39"/>
                    <a:pt x="320" y="39"/>
                  </a:cubicBezTo>
                  <a:cubicBezTo>
                    <a:pt x="276" y="43"/>
                    <a:pt x="276" y="43"/>
                    <a:pt x="276" y="43"/>
                  </a:cubicBezTo>
                  <a:cubicBezTo>
                    <a:pt x="275" y="43"/>
                    <a:pt x="275" y="43"/>
                    <a:pt x="275" y="43"/>
                  </a:cubicBezTo>
                  <a:close/>
                  <a:moveTo>
                    <a:pt x="364" y="35"/>
                  </a:moveTo>
                  <a:cubicBezTo>
                    <a:pt x="360" y="35"/>
                    <a:pt x="357" y="32"/>
                    <a:pt x="357" y="28"/>
                  </a:cubicBezTo>
                  <a:cubicBezTo>
                    <a:pt x="356" y="24"/>
                    <a:pt x="359" y="21"/>
                    <a:pt x="363" y="20"/>
                  </a:cubicBezTo>
                  <a:cubicBezTo>
                    <a:pt x="408" y="16"/>
                    <a:pt x="408" y="16"/>
                    <a:pt x="408" y="16"/>
                  </a:cubicBezTo>
                  <a:cubicBezTo>
                    <a:pt x="412" y="16"/>
                    <a:pt x="416" y="19"/>
                    <a:pt x="416" y="23"/>
                  </a:cubicBezTo>
                  <a:cubicBezTo>
                    <a:pt x="416" y="27"/>
                    <a:pt x="413" y="31"/>
                    <a:pt x="409" y="31"/>
                  </a:cubicBezTo>
                  <a:cubicBezTo>
                    <a:pt x="365" y="35"/>
                    <a:pt x="365" y="35"/>
                    <a:pt x="365" y="35"/>
                  </a:cubicBezTo>
                  <a:cubicBezTo>
                    <a:pt x="364" y="35"/>
                    <a:pt x="364" y="35"/>
                    <a:pt x="364" y="35"/>
                  </a:cubicBezTo>
                  <a:close/>
                  <a:moveTo>
                    <a:pt x="453" y="27"/>
                  </a:moveTo>
                  <a:cubicBezTo>
                    <a:pt x="449" y="27"/>
                    <a:pt x="446" y="24"/>
                    <a:pt x="446" y="20"/>
                  </a:cubicBezTo>
                  <a:cubicBezTo>
                    <a:pt x="445" y="16"/>
                    <a:pt x="448" y="12"/>
                    <a:pt x="452" y="12"/>
                  </a:cubicBezTo>
                  <a:cubicBezTo>
                    <a:pt x="497" y="8"/>
                    <a:pt x="497" y="8"/>
                    <a:pt x="497" y="8"/>
                  </a:cubicBezTo>
                  <a:cubicBezTo>
                    <a:pt x="501" y="8"/>
                    <a:pt x="505" y="11"/>
                    <a:pt x="505" y="15"/>
                  </a:cubicBezTo>
                  <a:cubicBezTo>
                    <a:pt x="505" y="19"/>
                    <a:pt x="502" y="22"/>
                    <a:pt x="498" y="23"/>
                  </a:cubicBezTo>
                  <a:cubicBezTo>
                    <a:pt x="454" y="27"/>
                    <a:pt x="454" y="27"/>
                    <a:pt x="454" y="27"/>
                  </a:cubicBezTo>
                  <a:cubicBezTo>
                    <a:pt x="453" y="27"/>
                    <a:pt x="453" y="27"/>
                    <a:pt x="453" y="27"/>
                  </a:cubicBezTo>
                  <a:close/>
                  <a:moveTo>
                    <a:pt x="542" y="19"/>
                  </a:moveTo>
                  <a:cubicBezTo>
                    <a:pt x="538" y="19"/>
                    <a:pt x="535" y="16"/>
                    <a:pt x="535" y="12"/>
                  </a:cubicBezTo>
                  <a:cubicBezTo>
                    <a:pt x="534" y="8"/>
                    <a:pt x="537" y="4"/>
                    <a:pt x="541" y="4"/>
                  </a:cubicBezTo>
                  <a:cubicBezTo>
                    <a:pt x="586" y="0"/>
                    <a:pt x="586" y="0"/>
                    <a:pt x="586" y="0"/>
                  </a:cubicBezTo>
                  <a:cubicBezTo>
                    <a:pt x="590" y="0"/>
                    <a:pt x="594" y="2"/>
                    <a:pt x="594" y="7"/>
                  </a:cubicBezTo>
                  <a:cubicBezTo>
                    <a:pt x="594" y="11"/>
                    <a:pt x="591" y="14"/>
                    <a:pt x="587" y="15"/>
                  </a:cubicBezTo>
                  <a:cubicBezTo>
                    <a:pt x="543" y="19"/>
                    <a:pt x="543" y="19"/>
                    <a:pt x="543" y="19"/>
                  </a:cubicBezTo>
                  <a:cubicBezTo>
                    <a:pt x="542" y="19"/>
                    <a:pt x="542" y="19"/>
                    <a:pt x="542" y="19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33" name="Freeform 930"/>
            <p:cNvSpPr>
              <a:spLocks noEditPoints="1"/>
            </p:cNvSpPr>
            <p:nvPr/>
          </p:nvSpPr>
          <p:spPr bwMode="auto">
            <a:xfrm>
              <a:off x="776288" y="2654300"/>
              <a:ext cx="354013" cy="173037"/>
            </a:xfrm>
            <a:custGeom>
              <a:avLst/>
              <a:gdLst>
                <a:gd name="T0" fmla="*/ 213 w 221"/>
                <a:gd name="T1" fmla="*/ 108 h 108"/>
                <a:gd name="T2" fmla="*/ 210 w 221"/>
                <a:gd name="T3" fmla="*/ 107 h 108"/>
                <a:gd name="T4" fmla="*/ 169 w 221"/>
                <a:gd name="T5" fmla="*/ 89 h 108"/>
                <a:gd name="T6" fmla="*/ 165 w 221"/>
                <a:gd name="T7" fmla="*/ 79 h 108"/>
                <a:gd name="T8" fmla="*/ 175 w 221"/>
                <a:gd name="T9" fmla="*/ 75 h 108"/>
                <a:gd name="T10" fmla="*/ 216 w 221"/>
                <a:gd name="T11" fmla="*/ 93 h 108"/>
                <a:gd name="T12" fmla="*/ 219 w 221"/>
                <a:gd name="T13" fmla="*/ 103 h 108"/>
                <a:gd name="T14" fmla="*/ 213 w 221"/>
                <a:gd name="T15" fmla="*/ 108 h 108"/>
                <a:gd name="T16" fmla="*/ 131 w 221"/>
                <a:gd name="T17" fmla="*/ 71 h 108"/>
                <a:gd name="T18" fmla="*/ 128 w 221"/>
                <a:gd name="T19" fmla="*/ 70 h 108"/>
                <a:gd name="T20" fmla="*/ 87 w 221"/>
                <a:gd name="T21" fmla="*/ 52 h 108"/>
                <a:gd name="T22" fmla="*/ 84 w 221"/>
                <a:gd name="T23" fmla="*/ 42 h 108"/>
                <a:gd name="T24" fmla="*/ 93 w 221"/>
                <a:gd name="T25" fmla="*/ 38 h 108"/>
                <a:gd name="T26" fmla="*/ 134 w 221"/>
                <a:gd name="T27" fmla="*/ 57 h 108"/>
                <a:gd name="T28" fmla="*/ 138 w 221"/>
                <a:gd name="T29" fmla="*/ 67 h 108"/>
                <a:gd name="T30" fmla="*/ 131 w 221"/>
                <a:gd name="T31" fmla="*/ 71 h 108"/>
                <a:gd name="T32" fmla="*/ 50 w 221"/>
                <a:gd name="T33" fmla="*/ 34 h 108"/>
                <a:gd name="T34" fmla="*/ 47 w 221"/>
                <a:gd name="T35" fmla="*/ 33 h 108"/>
                <a:gd name="T36" fmla="*/ 6 w 221"/>
                <a:gd name="T37" fmla="*/ 15 h 108"/>
                <a:gd name="T38" fmla="*/ 2 w 221"/>
                <a:gd name="T39" fmla="*/ 5 h 108"/>
                <a:gd name="T40" fmla="*/ 12 w 221"/>
                <a:gd name="T41" fmla="*/ 2 h 108"/>
                <a:gd name="T42" fmla="*/ 53 w 221"/>
                <a:gd name="T43" fmla="*/ 20 h 108"/>
                <a:gd name="T44" fmla="*/ 56 w 221"/>
                <a:gd name="T45" fmla="*/ 30 h 108"/>
                <a:gd name="T46" fmla="*/ 50 w 221"/>
                <a:gd name="T47" fmla="*/ 3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1" h="108">
                  <a:moveTo>
                    <a:pt x="213" y="108"/>
                  </a:moveTo>
                  <a:cubicBezTo>
                    <a:pt x="212" y="108"/>
                    <a:pt x="211" y="107"/>
                    <a:pt x="210" y="107"/>
                  </a:cubicBezTo>
                  <a:cubicBezTo>
                    <a:pt x="169" y="89"/>
                    <a:pt x="169" y="89"/>
                    <a:pt x="169" y="89"/>
                  </a:cubicBezTo>
                  <a:cubicBezTo>
                    <a:pt x="165" y="87"/>
                    <a:pt x="163" y="83"/>
                    <a:pt x="165" y="79"/>
                  </a:cubicBezTo>
                  <a:cubicBezTo>
                    <a:pt x="167" y="75"/>
                    <a:pt x="171" y="73"/>
                    <a:pt x="175" y="75"/>
                  </a:cubicBezTo>
                  <a:cubicBezTo>
                    <a:pt x="216" y="93"/>
                    <a:pt x="216" y="93"/>
                    <a:pt x="216" y="93"/>
                  </a:cubicBezTo>
                  <a:cubicBezTo>
                    <a:pt x="219" y="95"/>
                    <a:pt x="221" y="100"/>
                    <a:pt x="219" y="103"/>
                  </a:cubicBezTo>
                  <a:cubicBezTo>
                    <a:pt x="218" y="106"/>
                    <a:pt x="215" y="108"/>
                    <a:pt x="213" y="108"/>
                  </a:cubicBezTo>
                  <a:close/>
                  <a:moveTo>
                    <a:pt x="131" y="71"/>
                  </a:moveTo>
                  <a:cubicBezTo>
                    <a:pt x="130" y="71"/>
                    <a:pt x="129" y="71"/>
                    <a:pt x="128" y="70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4" y="50"/>
                    <a:pt x="82" y="46"/>
                    <a:pt x="84" y="42"/>
                  </a:cubicBezTo>
                  <a:cubicBezTo>
                    <a:pt x="85" y="38"/>
                    <a:pt x="90" y="37"/>
                    <a:pt x="93" y="38"/>
                  </a:cubicBezTo>
                  <a:cubicBezTo>
                    <a:pt x="134" y="57"/>
                    <a:pt x="134" y="57"/>
                    <a:pt x="134" y="57"/>
                  </a:cubicBezTo>
                  <a:cubicBezTo>
                    <a:pt x="138" y="58"/>
                    <a:pt x="140" y="63"/>
                    <a:pt x="138" y="67"/>
                  </a:cubicBezTo>
                  <a:cubicBezTo>
                    <a:pt x="137" y="69"/>
                    <a:pt x="134" y="71"/>
                    <a:pt x="131" y="71"/>
                  </a:cubicBezTo>
                  <a:close/>
                  <a:moveTo>
                    <a:pt x="50" y="34"/>
                  </a:moveTo>
                  <a:cubicBezTo>
                    <a:pt x="49" y="34"/>
                    <a:pt x="48" y="34"/>
                    <a:pt x="47" y="33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2" y="13"/>
                    <a:pt x="0" y="9"/>
                    <a:pt x="2" y="5"/>
                  </a:cubicBezTo>
                  <a:cubicBezTo>
                    <a:pt x="4" y="1"/>
                    <a:pt x="8" y="0"/>
                    <a:pt x="12" y="2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6" y="22"/>
                    <a:pt x="58" y="26"/>
                    <a:pt x="56" y="30"/>
                  </a:cubicBezTo>
                  <a:cubicBezTo>
                    <a:pt x="55" y="33"/>
                    <a:pt x="53" y="34"/>
                    <a:pt x="50" y="34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34" name="Freeform 931"/>
            <p:cNvSpPr>
              <a:spLocks noEditPoints="1"/>
            </p:cNvSpPr>
            <p:nvPr/>
          </p:nvSpPr>
          <p:spPr bwMode="auto">
            <a:xfrm>
              <a:off x="514350" y="1752600"/>
              <a:ext cx="241300" cy="476250"/>
            </a:xfrm>
            <a:custGeom>
              <a:avLst/>
              <a:gdLst>
                <a:gd name="T0" fmla="*/ 8 w 151"/>
                <a:gd name="T1" fmla="*/ 298 h 298"/>
                <a:gd name="T2" fmla="*/ 5 w 151"/>
                <a:gd name="T3" fmla="*/ 298 h 298"/>
                <a:gd name="T4" fmla="*/ 1 w 151"/>
                <a:gd name="T5" fmla="*/ 288 h 298"/>
                <a:gd name="T6" fmla="*/ 21 w 151"/>
                <a:gd name="T7" fmla="*/ 247 h 298"/>
                <a:gd name="T8" fmla="*/ 30 w 151"/>
                <a:gd name="T9" fmla="*/ 244 h 298"/>
                <a:gd name="T10" fmla="*/ 34 w 151"/>
                <a:gd name="T11" fmla="*/ 254 h 298"/>
                <a:gd name="T12" fmla="*/ 15 w 151"/>
                <a:gd name="T13" fmla="*/ 294 h 298"/>
                <a:gd name="T14" fmla="*/ 8 w 151"/>
                <a:gd name="T15" fmla="*/ 298 h 298"/>
                <a:gd name="T16" fmla="*/ 46 w 151"/>
                <a:gd name="T17" fmla="*/ 218 h 298"/>
                <a:gd name="T18" fmla="*/ 43 w 151"/>
                <a:gd name="T19" fmla="*/ 217 h 298"/>
                <a:gd name="T20" fmla="*/ 40 w 151"/>
                <a:gd name="T21" fmla="*/ 207 h 298"/>
                <a:gd name="T22" fmla="*/ 59 w 151"/>
                <a:gd name="T23" fmla="*/ 167 h 298"/>
                <a:gd name="T24" fmla="*/ 69 w 151"/>
                <a:gd name="T25" fmla="*/ 163 h 298"/>
                <a:gd name="T26" fmla="*/ 72 w 151"/>
                <a:gd name="T27" fmla="*/ 173 h 298"/>
                <a:gd name="T28" fmla="*/ 53 w 151"/>
                <a:gd name="T29" fmla="*/ 213 h 298"/>
                <a:gd name="T30" fmla="*/ 46 w 151"/>
                <a:gd name="T31" fmla="*/ 218 h 298"/>
                <a:gd name="T32" fmla="*/ 85 w 151"/>
                <a:gd name="T33" fmla="*/ 137 h 298"/>
                <a:gd name="T34" fmla="*/ 82 w 151"/>
                <a:gd name="T35" fmla="*/ 136 h 298"/>
                <a:gd name="T36" fmla="*/ 78 w 151"/>
                <a:gd name="T37" fmla="*/ 126 h 298"/>
                <a:gd name="T38" fmla="*/ 97 w 151"/>
                <a:gd name="T39" fmla="*/ 86 h 298"/>
                <a:gd name="T40" fmla="*/ 107 w 151"/>
                <a:gd name="T41" fmla="*/ 82 h 298"/>
                <a:gd name="T42" fmla="*/ 111 w 151"/>
                <a:gd name="T43" fmla="*/ 92 h 298"/>
                <a:gd name="T44" fmla="*/ 91 w 151"/>
                <a:gd name="T45" fmla="*/ 133 h 298"/>
                <a:gd name="T46" fmla="*/ 85 w 151"/>
                <a:gd name="T47" fmla="*/ 137 h 298"/>
                <a:gd name="T48" fmla="*/ 123 w 151"/>
                <a:gd name="T49" fmla="*/ 56 h 298"/>
                <a:gd name="T50" fmla="*/ 120 w 151"/>
                <a:gd name="T51" fmla="*/ 55 h 298"/>
                <a:gd name="T52" fmla="*/ 116 w 151"/>
                <a:gd name="T53" fmla="*/ 45 h 298"/>
                <a:gd name="T54" fmla="*/ 135 w 151"/>
                <a:gd name="T55" fmla="*/ 5 h 298"/>
                <a:gd name="T56" fmla="*/ 145 w 151"/>
                <a:gd name="T57" fmla="*/ 1 h 298"/>
                <a:gd name="T58" fmla="*/ 149 w 151"/>
                <a:gd name="T59" fmla="*/ 11 h 298"/>
                <a:gd name="T60" fmla="*/ 130 w 151"/>
                <a:gd name="T61" fmla="*/ 52 h 298"/>
                <a:gd name="T62" fmla="*/ 123 w 151"/>
                <a:gd name="T63" fmla="*/ 56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1" h="298">
                  <a:moveTo>
                    <a:pt x="8" y="298"/>
                  </a:moveTo>
                  <a:cubicBezTo>
                    <a:pt x="7" y="298"/>
                    <a:pt x="6" y="298"/>
                    <a:pt x="5" y="298"/>
                  </a:cubicBezTo>
                  <a:cubicBezTo>
                    <a:pt x="1" y="296"/>
                    <a:pt x="0" y="291"/>
                    <a:pt x="1" y="288"/>
                  </a:cubicBezTo>
                  <a:cubicBezTo>
                    <a:pt x="21" y="247"/>
                    <a:pt x="21" y="247"/>
                    <a:pt x="21" y="247"/>
                  </a:cubicBezTo>
                  <a:cubicBezTo>
                    <a:pt x="22" y="244"/>
                    <a:pt x="27" y="242"/>
                    <a:pt x="30" y="244"/>
                  </a:cubicBezTo>
                  <a:cubicBezTo>
                    <a:pt x="34" y="246"/>
                    <a:pt x="36" y="250"/>
                    <a:pt x="34" y="254"/>
                  </a:cubicBezTo>
                  <a:cubicBezTo>
                    <a:pt x="15" y="294"/>
                    <a:pt x="15" y="294"/>
                    <a:pt x="15" y="294"/>
                  </a:cubicBezTo>
                  <a:cubicBezTo>
                    <a:pt x="14" y="297"/>
                    <a:pt x="11" y="298"/>
                    <a:pt x="8" y="298"/>
                  </a:cubicBezTo>
                  <a:close/>
                  <a:moveTo>
                    <a:pt x="46" y="218"/>
                  </a:moveTo>
                  <a:cubicBezTo>
                    <a:pt x="45" y="218"/>
                    <a:pt x="44" y="217"/>
                    <a:pt x="43" y="217"/>
                  </a:cubicBezTo>
                  <a:cubicBezTo>
                    <a:pt x="40" y="215"/>
                    <a:pt x="38" y="211"/>
                    <a:pt x="40" y="207"/>
                  </a:cubicBezTo>
                  <a:cubicBezTo>
                    <a:pt x="59" y="167"/>
                    <a:pt x="59" y="167"/>
                    <a:pt x="59" y="167"/>
                  </a:cubicBezTo>
                  <a:cubicBezTo>
                    <a:pt x="61" y="163"/>
                    <a:pt x="65" y="161"/>
                    <a:pt x="69" y="163"/>
                  </a:cubicBezTo>
                  <a:cubicBezTo>
                    <a:pt x="72" y="165"/>
                    <a:pt x="74" y="169"/>
                    <a:pt x="72" y="173"/>
                  </a:cubicBezTo>
                  <a:cubicBezTo>
                    <a:pt x="53" y="213"/>
                    <a:pt x="53" y="213"/>
                    <a:pt x="53" y="213"/>
                  </a:cubicBezTo>
                  <a:cubicBezTo>
                    <a:pt x="52" y="216"/>
                    <a:pt x="49" y="218"/>
                    <a:pt x="46" y="218"/>
                  </a:cubicBezTo>
                  <a:close/>
                  <a:moveTo>
                    <a:pt x="85" y="137"/>
                  </a:moveTo>
                  <a:cubicBezTo>
                    <a:pt x="84" y="137"/>
                    <a:pt x="83" y="137"/>
                    <a:pt x="82" y="136"/>
                  </a:cubicBezTo>
                  <a:cubicBezTo>
                    <a:pt x="78" y="134"/>
                    <a:pt x="76" y="130"/>
                    <a:pt x="78" y="126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99" y="82"/>
                    <a:pt x="103" y="81"/>
                    <a:pt x="107" y="82"/>
                  </a:cubicBezTo>
                  <a:cubicBezTo>
                    <a:pt x="111" y="84"/>
                    <a:pt x="112" y="88"/>
                    <a:pt x="111" y="92"/>
                  </a:cubicBezTo>
                  <a:cubicBezTo>
                    <a:pt x="91" y="133"/>
                    <a:pt x="91" y="133"/>
                    <a:pt x="91" y="133"/>
                  </a:cubicBezTo>
                  <a:cubicBezTo>
                    <a:pt x="90" y="135"/>
                    <a:pt x="87" y="137"/>
                    <a:pt x="85" y="137"/>
                  </a:cubicBezTo>
                  <a:close/>
                  <a:moveTo>
                    <a:pt x="123" y="56"/>
                  </a:moveTo>
                  <a:cubicBezTo>
                    <a:pt x="122" y="56"/>
                    <a:pt x="121" y="56"/>
                    <a:pt x="120" y="55"/>
                  </a:cubicBezTo>
                  <a:cubicBezTo>
                    <a:pt x="116" y="54"/>
                    <a:pt x="114" y="49"/>
                    <a:pt x="116" y="45"/>
                  </a:cubicBezTo>
                  <a:cubicBezTo>
                    <a:pt x="135" y="5"/>
                    <a:pt x="135" y="5"/>
                    <a:pt x="135" y="5"/>
                  </a:cubicBezTo>
                  <a:cubicBezTo>
                    <a:pt x="137" y="1"/>
                    <a:pt x="142" y="0"/>
                    <a:pt x="145" y="1"/>
                  </a:cubicBezTo>
                  <a:cubicBezTo>
                    <a:pt x="149" y="3"/>
                    <a:pt x="151" y="8"/>
                    <a:pt x="149" y="11"/>
                  </a:cubicBezTo>
                  <a:cubicBezTo>
                    <a:pt x="130" y="52"/>
                    <a:pt x="130" y="52"/>
                    <a:pt x="130" y="52"/>
                  </a:cubicBezTo>
                  <a:cubicBezTo>
                    <a:pt x="128" y="54"/>
                    <a:pt x="126" y="56"/>
                    <a:pt x="123" y="56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35" name="Freeform 932"/>
            <p:cNvSpPr>
              <a:spLocks noEditPoints="1"/>
            </p:cNvSpPr>
            <p:nvPr/>
          </p:nvSpPr>
          <p:spPr bwMode="auto">
            <a:xfrm>
              <a:off x="1077913" y="1189038"/>
              <a:ext cx="457200" cy="211137"/>
            </a:xfrm>
            <a:custGeom>
              <a:avLst/>
              <a:gdLst>
                <a:gd name="T0" fmla="*/ 9 w 286"/>
                <a:gd name="T1" fmla="*/ 132 h 132"/>
                <a:gd name="T2" fmla="*/ 2 w 286"/>
                <a:gd name="T3" fmla="*/ 127 h 132"/>
                <a:gd name="T4" fmla="*/ 6 w 286"/>
                <a:gd name="T5" fmla="*/ 117 h 132"/>
                <a:gd name="T6" fmla="*/ 47 w 286"/>
                <a:gd name="T7" fmla="*/ 100 h 132"/>
                <a:gd name="T8" fmla="*/ 57 w 286"/>
                <a:gd name="T9" fmla="*/ 104 h 132"/>
                <a:gd name="T10" fmla="*/ 53 w 286"/>
                <a:gd name="T11" fmla="*/ 113 h 132"/>
                <a:gd name="T12" fmla="*/ 12 w 286"/>
                <a:gd name="T13" fmla="*/ 131 h 132"/>
                <a:gd name="T14" fmla="*/ 9 w 286"/>
                <a:gd name="T15" fmla="*/ 132 h 132"/>
                <a:gd name="T16" fmla="*/ 91 w 286"/>
                <a:gd name="T17" fmla="*/ 96 h 132"/>
                <a:gd name="T18" fmla="*/ 84 w 286"/>
                <a:gd name="T19" fmla="*/ 92 h 132"/>
                <a:gd name="T20" fmla="*/ 88 w 286"/>
                <a:gd name="T21" fmla="*/ 82 h 132"/>
                <a:gd name="T22" fmla="*/ 129 w 286"/>
                <a:gd name="T23" fmla="*/ 64 h 132"/>
                <a:gd name="T24" fmla="*/ 139 w 286"/>
                <a:gd name="T25" fmla="*/ 68 h 132"/>
                <a:gd name="T26" fmla="*/ 135 w 286"/>
                <a:gd name="T27" fmla="*/ 78 h 132"/>
                <a:gd name="T28" fmla="*/ 94 w 286"/>
                <a:gd name="T29" fmla="*/ 96 h 132"/>
                <a:gd name="T30" fmla="*/ 91 w 286"/>
                <a:gd name="T31" fmla="*/ 96 h 132"/>
                <a:gd name="T32" fmla="*/ 173 w 286"/>
                <a:gd name="T33" fmla="*/ 61 h 132"/>
                <a:gd name="T34" fmla="*/ 166 w 286"/>
                <a:gd name="T35" fmla="*/ 57 h 132"/>
                <a:gd name="T36" fmla="*/ 170 w 286"/>
                <a:gd name="T37" fmla="*/ 47 h 132"/>
                <a:gd name="T38" fmla="*/ 211 w 286"/>
                <a:gd name="T39" fmla="*/ 29 h 132"/>
                <a:gd name="T40" fmla="*/ 221 w 286"/>
                <a:gd name="T41" fmla="*/ 33 h 132"/>
                <a:gd name="T42" fmla="*/ 217 w 286"/>
                <a:gd name="T43" fmla="*/ 43 h 132"/>
                <a:gd name="T44" fmla="*/ 176 w 286"/>
                <a:gd name="T45" fmla="*/ 60 h 132"/>
                <a:gd name="T46" fmla="*/ 173 w 286"/>
                <a:gd name="T47" fmla="*/ 61 h 132"/>
                <a:gd name="T48" fmla="*/ 255 w 286"/>
                <a:gd name="T49" fmla="*/ 26 h 132"/>
                <a:gd name="T50" fmla="*/ 248 w 286"/>
                <a:gd name="T51" fmla="*/ 21 h 132"/>
                <a:gd name="T52" fmla="*/ 252 w 286"/>
                <a:gd name="T53" fmla="*/ 12 h 132"/>
                <a:gd name="T54" fmla="*/ 275 w 286"/>
                <a:gd name="T55" fmla="*/ 2 h 132"/>
                <a:gd name="T56" fmla="*/ 285 w 286"/>
                <a:gd name="T57" fmla="*/ 6 h 132"/>
                <a:gd name="T58" fmla="*/ 281 w 286"/>
                <a:gd name="T59" fmla="*/ 16 h 132"/>
                <a:gd name="T60" fmla="*/ 258 w 286"/>
                <a:gd name="T61" fmla="*/ 25 h 132"/>
                <a:gd name="T62" fmla="*/ 255 w 286"/>
                <a:gd name="T63" fmla="*/ 26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6" h="132">
                  <a:moveTo>
                    <a:pt x="9" y="132"/>
                  </a:moveTo>
                  <a:cubicBezTo>
                    <a:pt x="6" y="132"/>
                    <a:pt x="3" y="130"/>
                    <a:pt x="2" y="127"/>
                  </a:cubicBezTo>
                  <a:cubicBezTo>
                    <a:pt x="0" y="123"/>
                    <a:pt x="2" y="119"/>
                    <a:pt x="6" y="117"/>
                  </a:cubicBezTo>
                  <a:cubicBezTo>
                    <a:pt x="47" y="100"/>
                    <a:pt x="47" y="100"/>
                    <a:pt x="47" y="100"/>
                  </a:cubicBezTo>
                  <a:cubicBezTo>
                    <a:pt x="51" y="98"/>
                    <a:pt x="55" y="100"/>
                    <a:pt x="57" y="104"/>
                  </a:cubicBezTo>
                  <a:cubicBezTo>
                    <a:pt x="58" y="107"/>
                    <a:pt x="57" y="112"/>
                    <a:pt x="53" y="113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1" y="131"/>
                    <a:pt x="10" y="132"/>
                    <a:pt x="9" y="132"/>
                  </a:cubicBezTo>
                  <a:close/>
                  <a:moveTo>
                    <a:pt x="91" y="96"/>
                  </a:moveTo>
                  <a:cubicBezTo>
                    <a:pt x="88" y="96"/>
                    <a:pt x="85" y="95"/>
                    <a:pt x="84" y="92"/>
                  </a:cubicBezTo>
                  <a:cubicBezTo>
                    <a:pt x="82" y="88"/>
                    <a:pt x="84" y="84"/>
                    <a:pt x="88" y="82"/>
                  </a:cubicBezTo>
                  <a:cubicBezTo>
                    <a:pt x="129" y="64"/>
                    <a:pt x="129" y="64"/>
                    <a:pt x="129" y="64"/>
                  </a:cubicBezTo>
                  <a:cubicBezTo>
                    <a:pt x="133" y="63"/>
                    <a:pt x="137" y="65"/>
                    <a:pt x="139" y="68"/>
                  </a:cubicBezTo>
                  <a:cubicBezTo>
                    <a:pt x="141" y="72"/>
                    <a:pt x="139" y="76"/>
                    <a:pt x="135" y="78"/>
                  </a:cubicBezTo>
                  <a:cubicBezTo>
                    <a:pt x="94" y="96"/>
                    <a:pt x="94" y="96"/>
                    <a:pt x="94" y="96"/>
                  </a:cubicBezTo>
                  <a:cubicBezTo>
                    <a:pt x="93" y="96"/>
                    <a:pt x="92" y="96"/>
                    <a:pt x="91" y="96"/>
                  </a:cubicBezTo>
                  <a:close/>
                  <a:moveTo>
                    <a:pt x="173" y="61"/>
                  </a:moveTo>
                  <a:cubicBezTo>
                    <a:pt x="170" y="61"/>
                    <a:pt x="167" y="59"/>
                    <a:pt x="166" y="57"/>
                  </a:cubicBezTo>
                  <a:cubicBezTo>
                    <a:pt x="165" y="53"/>
                    <a:pt x="166" y="48"/>
                    <a:pt x="170" y="47"/>
                  </a:cubicBezTo>
                  <a:cubicBezTo>
                    <a:pt x="211" y="29"/>
                    <a:pt x="211" y="29"/>
                    <a:pt x="211" y="29"/>
                  </a:cubicBezTo>
                  <a:cubicBezTo>
                    <a:pt x="215" y="28"/>
                    <a:pt x="219" y="29"/>
                    <a:pt x="221" y="33"/>
                  </a:cubicBezTo>
                  <a:cubicBezTo>
                    <a:pt x="223" y="37"/>
                    <a:pt x="221" y="41"/>
                    <a:pt x="217" y="43"/>
                  </a:cubicBezTo>
                  <a:cubicBezTo>
                    <a:pt x="176" y="60"/>
                    <a:pt x="176" y="60"/>
                    <a:pt x="176" y="60"/>
                  </a:cubicBezTo>
                  <a:cubicBezTo>
                    <a:pt x="175" y="61"/>
                    <a:pt x="174" y="61"/>
                    <a:pt x="173" y="61"/>
                  </a:cubicBezTo>
                  <a:close/>
                  <a:moveTo>
                    <a:pt x="255" y="26"/>
                  </a:moveTo>
                  <a:cubicBezTo>
                    <a:pt x="252" y="26"/>
                    <a:pt x="250" y="24"/>
                    <a:pt x="248" y="21"/>
                  </a:cubicBezTo>
                  <a:cubicBezTo>
                    <a:pt x="247" y="18"/>
                    <a:pt x="249" y="13"/>
                    <a:pt x="252" y="12"/>
                  </a:cubicBezTo>
                  <a:cubicBezTo>
                    <a:pt x="275" y="2"/>
                    <a:pt x="275" y="2"/>
                    <a:pt x="275" y="2"/>
                  </a:cubicBezTo>
                  <a:cubicBezTo>
                    <a:pt x="279" y="0"/>
                    <a:pt x="283" y="2"/>
                    <a:pt x="285" y="6"/>
                  </a:cubicBezTo>
                  <a:cubicBezTo>
                    <a:pt x="286" y="10"/>
                    <a:pt x="285" y="14"/>
                    <a:pt x="281" y="16"/>
                  </a:cubicBezTo>
                  <a:cubicBezTo>
                    <a:pt x="258" y="25"/>
                    <a:pt x="258" y="25"/>
                    <a:pt x="258" y="25"/>
                  </a:cubicBezTo>
                  <a:cubicBezTo>
                    <a:pt x="257" y="26"/>
                    <a:pt x="256" y="26"/>
                    <a:pt x="255" y="26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36" name="Freeform 933"/>
            <p:cNvSpPr>
              <a:spLocks noEditPoints="1"/>
            </p:cNvSpPr>
            <p:nvPr/>
          </p:nvSpPr>
          <p:spPr bwMode="auto">
            <a:xfrm>
              <a:off x="1212850" y="1741488"/>
              <a:ext cx="147638" cy="187325"/>
            </a:xfrm>
            <a:custGeom>
              <a:avLst/>
              <a:gdLst>
                <a:gd name="T0" fmla="*/ 85 w 93"/>
                <a:gd name="T1" fmla="*/ 118 h 118"/>
                <a:gd name="T2" fmla="*/ 79 w 93"/>
                <a:gd name="T3" fmla="*/ 115 h 118"/>
                <a:gd name="T4" fmla="*/ 56 w 93"/>
                <a:gd name="T5" fmla="*/ 85 h 118"/>
                <a:gd name="T6" fmla="*/ 58 w 93"/>
                <a:gd name="T7" fmla="*/ 74 h 118"/>
                <a:gd name="T8" fmla="*/ 68 w 93"/>
                <a:gd name="T9" fmla="*/ 76 h 118"/>
                <a:gd name="T10" fmla="*/ 91 w 93"/>
                <a:gd name="T11" fmla="*/ 106 h 118"/>
                <a:gd name="T12" fmla="*/ 89 w 93"/>
                <a:gd name="T13" fmla="*/ 117 h 118"/>
                <a:gd name="T14" fmla="*/ 85 w 93"/>
                <a:gd name="T15" fmla="*/ 118 h 118"/>
                <a:gd name="T16" fmla="*/ 35 w 93"/>
                <a:gd name="T17" fmla="*/ 52 h 118"/>
                <a:gd name="T18" fmla="*/ 29 w 93"/>
                <a:gd name="T19" fmla="*/ 49 h 118"/>
                <a:gd name="T20" fmla="*/ 3 w 93"/>
                <a:gd name="T21" fmla="*/ 13 h 118"/>
                <a:gd name="T22" fmla="*/ 4 w 93"/>
                <a:gd name="T23" fmla="*/ 2 h 118"/>
                <a:gd name="T24" fmla="*/ 15 w 93"/>
                <a:gd name="T25" fmla="*/ 4 h 118"/>
                <a:gd name="T26" fmla="*/ 41 w 93"/>
                <a:gd name="T27" fmla="*/ 40 h 118"/>
                <a:gd name="T28" fmla="*/ 40 w 93"/>
                <a:gd name="T29" fmla="*/ 50 h 118"/>
                <a:gd name="T30" fmla="*/ 35 w 93"/>
                <a:gd name="T31" fmla="*/ 5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3" h="118">
                  <a:moveTo>
                    <a:pt x="85" y="118"/>
                  </a:moveTo>
                  <a:cubicBezTo>
                    <a:pt x="83" y="118"/>
                    <a:pt x="80" y="117"/>
                    <a:pt x="79" y="11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4" y="81"/>
                    <a:pt x="54" y="77"/>
                    <a:pt x="58" y="74"/>
                  </a:cubicBezTo>
                  <a:cubicBezTo>
                    <a:pt x="61" y="72"/>
                    <a:pt x="66" y="72"/>
                    <a:pt x="68" y="76"/>
                  </a:cubicBezTo>
                  <a:cubicBezTo>
                    <a:pt x="91" y="106"/>
                    <a:pt x="91" y="106"/>
                    <a:pt x="91" y="106"/>
                  </a:cubicBezTo>
                  <a:cubicBezTo>
                    <a:pt x="93" y="110"/>
                    <a:pt x="93" y="114"/>
                    <a:pt x="89" y="117"/>
                  </a:cubicBezTo>
                  <a:cubicBezTo>
                    <a:pt x="88" y="118"/>
                    <a:pt x="87" y="118"/>
                    <a:pt x="85" y="118"/>
                  </a:cubicBezTo>
                  <a:close/>
                  <a:moveTo>
                    <a:pt x="35" y="52"/>
                  </a:moveTo>
                  <a:cubicBezTo>
                    <a:pt x="33" y="52"/>
                    <a:pt x="31" y="51"/>
                    <a:pt x="29" y="49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0" y="10"/>
                    <a:pt x="1" y="5"/>
                    <a:pt x="4" y="2"/>
                  </a:cubicBezTo>
                  <a:cubicBezTo>
                    <a:pt x="8" y="0"/>
                    <a:pt x="12" y="1"/>
                    <a:pt x="15" y="4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44" y="43"/>
                    <a:pt x="43" y="48"/>
                    <a:pt x="40" y="50"/>
                  </a:cubicBezTo>
                  <a:cubicBezTo>
                    <a:pt x="39" y="51"/>
                    <a:pt x="37" y="52"/>
                    <a:pt x="35" y="52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37" name="Freeform 934"/>
            <p:cNvSpPr>
              <a:spLocks noEditPoints="1"/>
            </p:cNvSpPr>
            <p:nvPr/>
          </p:nvSpPr>
          <p:spPr bwMode="auto">
            <a:xfrm>
              <a:off x="1863725" y="1951038"/>
              <a:ext cx="193675" cy="80962"/>
            </a:xfrm>
            <a:custGeom>
              <a:avLst/>
              <a:gdLst>
                <a:gd name="T0" fmla="*/ 9 w 121"/>
                <a:gd name="T1" fmla="*/ 50 h 50"/>
                <a:gd name="T2" fmla="*/ 2 w 121"/>
                <a:gd name="T3" fmla="*/ 45 h 50"/>
                <a:gd name="T4" fmla="*/ 6 w 121"/>
                <a:gd name="T5" fmla="*/ 36 h 50"/>
                <a:gd name="T6" fmla="*/ 49 w 121"/>
                <a:gd name="T7" fmla="*/ 22 h 50"/>
                <a:gd name="T8" fmla="*/ 58 w 121"/>
                <a:gd name="T9" fmla="*/ 26 h 50"/>
                <a:gd name="T10" fmla="*/ 54 w 121"/>
                <a:gd name="T11" fmla="*/ 36 h 50"/>
                <a:gd name="T12" fmla="*/ 11 w 121"/>
                <a:gd name="T13" fmla="*/ 50 h 50"/>
                <a:gd name="T14" fmla="*/ 9 w 121"/>
                <a:gd name="T15" fmla="*/ 50 h 50"/>
                <a:gd name="T16" fmla="*/ 94 w 121"/>
                <a:gd name="T17" fmla="*/ 22 h 50"/>
                <a:gd name="T18" fmla="*/ 87 w 121"/>
                <a:gd name="T19" fmla="*/ 17 h 50"/>
                <a:gd name="T20" fmla="*/ 91 w 121"/>
                <a:gd name="T21" fmla="*/ 8 h 50"/>
                <a:gd name="T22" fmla="*/ 110 w 121"/>
                <a:gd name="T23" fmla="*/ 1 h 50"/>
                <a:gd name="T24" fmla="*/ 120 w 121"/>
                <a:gd name="T25" fmla="*/ 6 h 50"/>
                <a:gd name="T26" fmla="*/ 115 w 121"/>
                <a:gd name="T27" fmla="*/ 15 h 50"/>
                <a:gd name="T28" fmla="*/ 96 w 121"/>
                <a:gd name="T29" fmla="*/ 22 h 50"/>
                <a:gd name="T30" fmla="*/ 94 w 121"/>
                <a:gd name="T31" fmla="*/ 2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1" h="50">
                  <a:moveTo>
                    <a:pt x="9" y="50"/>
                  </a:moveTo>
                  <a:cubicBezTo>
                    <a:pt x="6" y="50"/>
                    <a:pt x="3" y="48"/>
                    <a:pt x="2" y="45"/>
                  </a:cubicBezTo>
                  <a:cubicBezTo>
                    <a:pt x="0" y="41"/>
                    <a:pt x="3" y="37"/>
                    <a:pt x="6" y="36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53" y="20"/>
                    <a:pt x="57" y="23"/>
                    <a:pt x="58" y="26"/>
                  </a:cubicBezTo>
                  <a:cubicBezTo>
                    <a:pt x="60" y="30"/>
                    <a:pt x="57" y="35"/>
                    <a:pt x="54" y="36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0" y="50"/>
                    <a:pt x="10" y="50"/>
                    <a:pt x="9" y="50"/>
                  </a:cubicBezTo>
                  <a:close/>
                  <a:moveTo>
                    <a:pt x="94" y="22"/>
                  </a:moveTo>
                  <a:cubicBezTo>
                    <a:pt x="90" y="22"/>
                    <a:pt x="88" y="20"/>
                    <a:pt x="87" y="17"/>
                  </a:cubicBezTo>
                  <a:cubicBezTo>
                    <a:pt x="85" y="13"/>
                    <a:pt x="87" y="9"/>
                    <a:pt x="91" y="8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4" y="0"/>
                    <a:pt x="118" y="2"/>
                    <a:pt x="120" y="6"/>
                  </a:cubicBezTo>
                  <a:cubicBezTo>
                    <a:pt x="121" y="10"/>
                    <a:pt x="119" y="14"/>
                    <a:pt x="115" y="15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5" y="22"/>
                    <a:pt x="94" y="22"/>
                    <a:pt x="94" y="22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38" name="Freeform 935"/>
            <p:cNvSpPr>
              <a:spLocks noEditPoints="1"/>
            </p:cNvSpPr>
            <p:nvPr/>
          </p:nvSpPr>
          <p:spPr bwMode="auto">
            <a:xfrm>
              <a:off x="2470150" y="1463675"/>
              <a:ext cx="312738" cy="239712"/>
            </a:xfrm>
            <a:custGeom>
              <a:avLst/>
              <a:gdLst>
                <a:gd name="T0" fmla="*/ 8 w 196"/>
                <a:gd name="T1" fmla="*/ 150 h 150"/>
                <a:gd name="T2" fmla="*/ 2 w 196"/>
                <a:gd name="T3" fmla="*/ 147 h 150"/>
                <a:gd name="T4" fmla="*/ 4 w 196"/>
                <a:gd name="T5" fmla="*/ 136 h 150"/>
                <a:gd name="T6" fmla="*/ 40 w 196"/>
                <a:gd name="T7" fmla="*/ 110 h 150"/>
                <a:gd name="T8" fmla="*/ 50 w 196"/>
                <a:gd name="T9" fmla="*/ 111 h 150"/>
                <a:gd name="T10" fmla="*/ 49 w 196"/>
                <a:gd name="T11" fmla="*/ 122 h 150"/>
                <a:gd name="T12" fmla="*/ 13 w 196"/>
                <a:gd name="T13" fmla="*/ 148 h 150"/>
                <a:gd name="T14" fmla="*/ 8 w 196"/>
                <a:gd name="T15" fmla="*/ 150 h 150"/>
                <a:gd name="T16" fmla="*/ 80 w 196"/>
                <a:gd name="T17" fmla="*/ 96 h 150"/>
                <a:gd name="T18" fmla="*/ 74 w 196"/>
                <a:gd name="T19" fmla="*/ 93 h 150"/>
                <a:gd name="T20" fmla="*/ 76 w 196"/>
                <a:gd name="T21" fmla="*/ 83 h 150"/>
                <a:gd name="T22" fmla="*/ 111 w 196"/>
                <a:gd name="T23" fmla="*/ 56 h 150"/>
                <a:gd name="T24" fmla="*/ 122 w 196"/>
                <a:gd name="T25" fmla="*/ 58 h 150"/>
                <a:gd name="T26" fmla="*/ 120 w 196"/>
                <a:gd name="T27" fmla="*/ 68 h 150"/>
                <a:gd name="T28" fmla="*/ 85 w 196"/>
                <a:gd name="T29" fmla="*/ 95 h 150"/>
                <a:gd name="T30" fmla="*/ 80 w 196"/>
                <a:gd name="T31" fmla="*/ 96 h 150"/>
                <a:gd name="T32" fmla="*/ 152 w 196"/>
                <a:gd name="T33" fmla="*/ 43 h 150"/>
                <a:gd name="T34" fmla="*/ 146 w 196"/>
                <a:gd name="T35" fmla="*/ 40 h 150"/>
                <a:gd name="T36" fmla="*/ 147 w 196"/>
                <a:gd name="T37" fmla="*/ 29 h 150"/>
                <a:gd name="T38" fmla="*/ 183 w 196"/>
                <a:gd name="T39" fmla="*/ 3 h 150"/>
                <a:gd name="T40" fmla="*/ 194 w 196"/>
                <a:gd name="T41" fmla="*/ 4 h 150"/>
                <a:gd name="T42" fmla="*/ 192 w 196"/>
                <a:gd name="T43" fmla="*/ 15 h 150"/>
                <a:gd name="T44" fmla="*/ 156 w 196"/>
                <a:gd name="T45" fmla="*/ 41 h 150"/>
                <a:gd name="T46" fmla="*/ 152 w 196"/>
                <a:gd name="T47" fmla="*/ 43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6" h="150">
                  <a:moveTo>
                    <a:pt x="8" y="150"/>
                  </a:moveTo>
                  <a:cubicBezTo>
                    <a:pt x="6" y="150"/>
                    <a:pt x="4" y="149"/>
                    <a:pt x="2" y="147"/>
                  </a:cubicBezTo>
                  <a:cubicBezTo>
                    <a:pt x="0" y="143"/>
                    <a:pt x="1" y="139"/>
                    <a:pt x="4" y="136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3" y="107"/>
                    <a:pt x="48" y="108"/>
                    <a:pt x="50" y="111"/>
                  </a:cubicBezTo>
                  <a:cubicBezTo>
                    <a:pt x="53" y="114"/>
                    <a:pt x="52" y="119"/>
                    <a:pt x="49" y="122"/>
                  </a:cubicBezTo>
                  <a:cubicBezTo>
                    <a:pt x="13" y="148"/>
                    <a:pt x="13" y="148"/>
                    <a:pt x="13" y="148"/>
                  </a:cubicBezTo>
                  <a:cubicBezTo>
                    <a:pt x="12" y="149"/>
                    <a:pt x="10" y="150"/>
                    <a:pt x="8" y="150"/>
                  </a:cubicBezTo>
                  <a:close/>
                  <a:moveTo>
                    <a:pt x="80" y="96"/>
                  </a:moveTo>
                  <a:cubicBezTo>
                    <a:pt x="78" y="96"/>
                    <a:pt x="76" y="95"/>
                    <a:pt x="74" y="93"/>
                  </a:cubicBezTo>
                  <a:cubicBezTo>
                    <a:pt x="72" y="90"/>
                    <a:pt x="72" y="85"/>
                    <a:pt x="76" y="83"/>
                  </a:cubicBezTo>
                  <a:cubicBezTo>
                    <a:pt x="111" y="56"/>
                    <a:pt x="111" y="56"/>
                    <a:pt x="111" y="56"/>
                  </a:cubicBezTo>
                  <a:cubicBezTo>
                    <a:pt x="115" y="54"/>
                    <a:pt x="119" y="54"/>
                    <a:pt x="122" y="58"/>
                  </a:cubicBezTo>
                  <a:cubicBezTo>
                    <a:pt x="124" y="61"/>
                    <a:pt x="124" y="66"/>
                    <a:pt x="120" y="68"/>
                  </a:cubicBezTo>
                  <a:cubicBezTo>
                    <a:pt x="85" y="95"/>
                    <a:pt x="85" y="95"/>
                    <a:pt x="85" y="95"/>
                  </a:cubicBezTo>
                  <a:cubicBezTo>
                    <a:pt x="83" y="96"/>
                    <a:pt x="82" y="96"/>
                    <a:pt x="80" y="96"/>
                  </a:cubicBezTo>
                  <a:close/>
                  <a:moveTo>
                    <a:pt x="152" y="43"/>
                  </a:moveTo>
                  <a:cubicBezTo>
                    <a:pt x="149" y="43"/>
                    <a:pt x="147" y="42"/>
                    <a:pt x="146" y="40"/>
                  </a:cubicBezTo>
                  <a:cubicBezTo>
                    <a:pt x="143" y="37"/>
                    <a:pt x="144" y="32"/>
                    <a:pt x="147" y="29"/>
                  </a:cubicBezTo>
                  <a:cubicBezTo>
                    <a:pt x="183" y="3"/>
                    <a:pt x="183" y="3"/>
                    <a:pt x="183" y="3"/>
                  </a:cubicBezTo>
                  <a:cubicBezTo>
                    <a:pt x="186" y="0"/>
                    <a:pt x="191" y="1"/>
                    <a:pt x="194" y="4"/>
                  </a:cubicBezTo>
                  <a:cubicBezTo>
                    <a:pt x="196" y="8"/>
                    <a:pt x="195" y="12"/>
                    <a:pt x="192" y="15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5" y="42"/>
                    <a:pt x="153" y="43"/>
                    <a:pt x="152" y="43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39" name="Freeform 936"/>
            <p:cNvSpPr>
              <a:spLocks noEditPoints="1"/>
            </p:cNvSpPr>
            <p:nvPr/>
          </p:nvSpPr>
          <p:spPr bwMode="auto">
            <a:xfrm>
              <a:off x="1903413" y="3956050"/>
              <a:ext cx="263525" cy="292100"/>
            </a:xfrm>
            <a:custGeom>
              <a:avLst/>
              <a:gdLst>
                <a:gd name="T0" fmla="*/ 157 w 165"/>
                <a:gd name="T1" fmla="*/ 182 h 182"/>
                <a:gd name="T2" fmla="*/ 152 w 165"/>
                <a:gd name="T3" fmla="*/ 180 h 182"/>
                <a:gd name="T4" fmla="*/ 122 w 165"/>
                <a:gd name="T5" fmla="*/ 146 h 182"/>
                <a:gd name="T6" fmla="*/ 122 w 165"/>
                <a:gd name="T7" fmla="*/ 136 h 182"/>
                <a:gd name="T8" fmla="*/ 133 w 165"/>
                <a:gd name="T9" fmla="*/ 136 h 182"/>
                <a:gd name="T10" fmla="*/ 163 w 165"/>
                <a:gd name="T11" fmla="*/ 170 h 182"/>
                <a:gd name="T12" fmla="*/ 162 w 165"/>
                <a:gd name="T13" fmla="*/ 180 h 182"/>
                <a:gd name="T14" fmla="*/ 157 w 165"/>
                <a:gd name="T15" fmla="*/ 182 h 182"/>
                <a:gd name="T16" fmla="*/ 97 w 165"/>
                <a:gd name="T17" fmla="*/ 116 h 182"/>
                <a:gd name="T18" fmla="*/ 92 w 165"/>
                <a:gd name="T19" fmla="*/ 113 h 182"/>
                <a:gd name="T20" fmla="*/ 62 w 165"/>
                <a:gd name="T21" fmla="*/ 80 h 182"/>
                <a:gd name="T22" fmla="*/ 63 w 165"/>
                <a:gd name="T23" fmla="*/ 69 h 182"/>
                <a:gd name="T24" fmla="*/ 73 w 165"/>
                <a:gd name="T25" fmla="*/ 70 h 182"/>
                <a:gd name="T26" fmla="*/ 103 w 165"/>
                <a:gd name="T27" fmla="*/ 103 h 182"/>
                <a:gd name="T28" fmla="*/ 102 w 165"/>
                <a:gd name="T29" fmla="*/ 114 h 182"/>
                <a:gd name="T30" fmla="*/ 97 w 165"/>
                <a:gd name="T31" fmla="*/ 116 h 182"/>
                <a:gd name="T32" fmla="*/ 38 w 165"/>
                <a:gd name="T33" fmla="*/ 49 h 182"/>
                <a:gd name="T34" fmla="*/ 32 w 165"/>
                <a:gd name="T35" fmla="*/ 47 h 182"/>
                <a:gd name="T36" fmla="*/ 2 w 165"/>
                <a:gd name="T37" fmla="*/ 13 h 182"/>
                <a:gd name="T38" fmla="*/ 3 w 165"/>
                <a:gd name="T39" fmla="*/ 3 h 182"/>
                <a:gd name="T40" fmla="*/ 13 w 165"/>
                <a:gd name="T41" fmla="*/ 3 h 182"/>
                <a:gd name="T42" fmla="*/ 43 w 165"/>
                <a:gd name="T43" fmla="*/ 37 h 182"/>
                <a:gd name="T44" fmla="*/ 43 w 165"/>
                <a:gd name="T45" fmla="*/ 47 h 182"/>
                <a:gd name="T46" fmla="*/ 38 w 165"/>
                <a:gd name="T47" fmla="*/ 49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5" h="182">
                  <a:moveTo>
                    <a:pt x="157" y="182"/>
                  </a:moveTo>
                  <a:cubicBezTo>
                    <a:pt x="155" y="182"/>
                    <a:pt x="153" y="181"/>
                    <a:pt x="152" y="180"/>
                  </a:cubicBezTo>
                  <a:cubicBezTo>
                    <a:pt x="122" y="146"/>
                    <a:pt x="122" y="146"/>
                    <a:pt x="122" y="146"/>
                  </a:cubicBezTo>
                  <a:cubicBezTo>
                    <a:pt x="119" y="143"/>
                    <a:pt x="119" y="139"/>
                    <a:pt x="122" y="136"/>
                  </a:cubicBezTo>
                  <a:cubicBezTo>
                    <a:pt x="125" y="133"/>
                    <a:pt x="130" y="133"/>
                    <a:pt x="133" y="136"/>
                  </a:cubicBezTo>
                  <a:cubicBezTo>
                    <a:pt x="163" y="170"/>
                    <a:pt x="163" y="170"/>
                    <a:pt x="163" y="170"/>
                  </a:cubicBezTo>
                  <a:cubicBezTo>
                    <a:pt x="165" y="173"/>
                    <a:pt x="165" y="177"/>
                    <a:pt x="162" y="180"/>
                  </a:cubicBezTo>
                  <a:cubicBezTo>
                    <a:pt x="161" y="182"/>
                    <a:pt x="159" y="182"/>
                    <a:pt x="157" y="182"/>
                  </a:cubicBezTo>
                  <a:close/>
                  <a:moveTo>
                    <a:pt x="97" y="116"/>
                  </a:moveTo>
                  <a:cubicBezTo>
                    <a:pt x="95" y="116"/>
                    <a:pt x="93" y="115"/>
                    <a:pt x="92" y="113"/>
                  </a:cubicBezTo>
                  <a:cubicBezTo>
                    <a:pt x="62" y="80"/>
                    <a:pt x="62" y="80"/>
                    <a:pt x="62" y="80"/>
                  </a:cubicBezTo>
                  <a:cubicBezTo>
                    <a:pt x="59" y="77"/>
                    <a:pt x="60" y="72"/>
                    <a:pt x="63" y="69"/>
                  </a:cubicBezTo>
                  <a:cubicBezTo>
                    <a:pt x="66" y="67"/>
                    <a:pt x="70" y="67"/>
                    <a:pt x="73" y="70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6" y="106"/>
                    <a:pt x="105" y="111"/>
                    <a:pt x="102" y="114"/>
                  </a:cubicBezTo>
                  <a:cubicBezTo>
                    <a:pt x="101" y="115"/>
                    <a:pt x="99" y="116"/>
                    <a:pt x="97" y="116"/>
                  </a:cubicBezTo>
                  <a:close/>
                  <a:moveTo>
                    <a:pt x="38" y="49"/>
                  </a:moveTo>
                  <a:cubicBezTo>
                    <a:pt x="36" y="49"/>
                    <a:pt x="34" y="48"/>
                    <a:pt x="32" y="47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10"/>
                    <a:pt x="0" y="6"/>
                    <a:pt x="3" y="3"/>
                  </a:cubicBezTo>
                  <a:cubicBezTo>
                    <a:pt x="6" y="0"/>
                    <a:pt x="11" y="0"/>
                    <a:pt x="13" y="3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6" y="40"/>
                    <a:pt x="46" y="44"/>
                    <a:pt x="43" y="47"/>
                  </a:cubicBezTo>
                  <a:cubicBezTo>
                    <a:pt x="41" y="48"/>
                    <a:pt x="39" y="49"/>
                    <a:pt x="38" y="49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40" name="Freeform 937"/>
            <p:cNvSpPr>
              <a:spLocks noEditPoints="1"/>
            </p:cNvSpPr>
            <p:nvPr/>
          </p:nvSpPr>
          <p:spPr bwMode="auto">
            <a:xfrm>
              <a:off x="2393950" y="3863975"/>
              <a:ext cx="681038" cy="458787"/>
            </a:xfrm>
            <a:custGeom>
              <a:avLst/>
              <a:gdLst>
                <a:gd name="T0" fmla="*/ 8 w 427"/>
                <a:gd name="T1" fmla="*/ 287 h 287"/>
                <a:gd name="T2" fmla="*/ 2 w 427"/>
                <a:gd name="T3" fmla="*/ 284 h 287"/>
                <a:gd name="T4" fmla="*/ 4 w 427"/>
                <a:gd name="T5" fmla="*/ 273 h 287"/>
                <a:gd name="T6" fmla="*/ 42 w 427"/>
                <a:gd name="T7" fmla="*/ 249 h 287"/>
                <a:gd name="T8" fmla="*/ 52 w 427"/>
                <a:gd name="T9" fmla="*/ 251 h 287"/>
                <a:gd name="T10" fmla="*/ 50 w 427"/>
                <a:gd name="T11" fmla="*/ 261 h 287"/>
                <a:gd name="T12" fmla="*/ 12 w 427"/>
                <a:gd name="T13" fmla="*/ 286 h 287"/>
                <a:gd name="T14" fmla="*/ 8 w 427"/>
                <a:gd name="T15" fmla="*/ 287 h 287"/>
                <a:gd name="T16" fmla="*/ 83 w 427"/>
                <a:gd name="T17" fmla="*/ 238 h 287"/>
                <a:gd name="T18" fmla="*/ 77 w 427"/>
                <a:gd name="T19" fmla="*/ 234 h 287"/>
                <a:gd name="T20" fmla="*/ 79 w 427"/>
                <a:gd name="T21" fmla="*/ 224 h 287"/>
                <a:gd name="T22" fmla="*/ 116 w 427"/>
                <a:gd name="T23" fmla="*/ 200 h 287"/>
                <a:gd name="T24" fmla="*/ 126 w 427"/>
                <a:gd name="T25" fmla="*/ 202 h 287"/>
                <a:gd name="T26" fmla="*/ 124 w 427"/>
                <a:gd name="T27" fmla="*/ 212 h 287"/>
                <a:gd name="T28" fmla="*/ 87 w 427"/>
                <a:gd name="T29" fmla="*/ 237 h 287"/>
                <a:gd name="T30" fmla="*/ 83 w 427"/>
                <a:gd name="T31" fmla="*/ 238 h 287"/>
                <a:gd name="T32" fmla="*/ 158 w 427"/>
                <a:gd name="T33" fmla="*/ 189 h 287"/>
                <a:gd name="T34" fmla="*/ 151 w 427"/>
                <a:gd name="T35" fmla="*/ 185 h 287"/>
                <a:gd name="T36" fmla="*/ 153 w 427"/>
                <a:gd name="T37" fmla="*/ 175 h 287"/>
                <a:gd name="T38" fmla="*/ 191 w 427"/>
                <a:gd name="T39" fmla="*/ 150 h 287"/>
                <a:gd name="T40" fmla="*/ 201 w 427"/>
                <a:gd name="T41" fmla="*/ 152 h 287"/>
                <a:gd name="T42" fmla="*/ 199 w 427"/>
                <a:gd name="T43" fmla="*/ 163 h 287"/>
                <a:gd name="T44" fmla="*/ 162 w 427"/>
                <a:gd name="T45" fmla="*/ 187 h 287"/>
                <a:gd name="T46" fmla="*/ 158 w 427"/>
                <a:gd name="T47" fmla="*/ 189 h 287"/>
                <a:gd name="T48" fmla="*/ 232 w 427"/>
                <a:gd name="T49" fmla="*/ 139 h 287"/>
                <a:gd name="T50" fmla="*/ 226 w 427"/>
                <a:gd name="T51" fmla="*/ 136 h 287"/>
                <a:gd name="T52" fmla="*/ 228 w 427"/>
                <a:gd name="T53" fmla="*/ 126 h 287"/>
                <a:gd name="T54" fmla="*/ 265 w 427"/>
                <a:gd name="T55" fmla="*/ 101 h 287"/>
                <a:gd name="T56" fmla="*/ 276 w 427"/>
                <a:gd name="T57" fmla="*/ 103 h 287"/>
                <a:gd name="T58" fmla="*/ 273 w 427"/>
                <a:gd name="T59" fmla="*/ 113 h 287"/>
                <a:gd name="T60" fmla="*/ 236 w 427"/>
                <a:gd name="T61" fmla="*/ 138 h 287"/>
                <a:gd name="T62" fmla="*/ 232 w 427"/>
                <a:gd name="T63" fmla="*/ 139 h 287"/>
                <a:gd name="T64" fmla="*/ 307 w 427"/>
                <a:gd name="T65" fmla="*/ 90 h 287"/>
                <a:gd name="T66" fmla="*/ 300 w 427"/>
                <a:gd name="T67" fmla="*/ 87 h 287"/>
                <a:gd name="T68" fmla="*/ 303 w 427"/>
                <a:gd name="T69" fmla="*/ 76 h 287"/>
                <a:gd name="T70" fmla="*/ 340 w 427"/>
                <a:gd name="T71" fmla="*/ 52 h 287"/>
                <a:gd name="T72" fmla="*/ 350 w 427"/>
                <a:gd name="T73" fmla="*/ 54 h 287"/>
                <a:gd name="T74" fmla="*/ 348 w 427"/>
                <a:gd name="T75" fmla="*/ 64 h 287"/>
                <a:gd name="T76" fmla="*/ 311 w 427"/>
                <a:gd name="T77" fmla="*/ 89 h 287"/>
                <a:gd name="T78" fmla="*/ 307 w 427"/>
                <a:gd name="T79" fmla="*/ 90 h 287"/>
                <a:gd name="T80" fmla="*/ 381 w 427"/>
                <a:gd name="T81" fmla="*/ 41 h 287"/>
                <a:gd name="T82" fmla="*/ 375 w 427"/>
                <a:gd name="T83" fmla="*/ 37 h 287"/>
                <a:gd name="T84" fmla="*/ 377 w 427"/>
                <a:gd name="T85" fmla="*/ 27 h 287"/>
                <a:gd name="T86" fmla="*/ 414 w 427"/>
                <a:gd name="T87" fmla="*/ 2 h 287"/>
                <a:gd name="T88" fmla="*/ 425 w 427"/>
                <a:gd name="T89" fmla="*/ 5 h 287"/>
                <a:gd name="T90" fmla="*/ 423 w 427"/>
                <a:gd name="T91" fmla="*/ 15 h 287"/>
                <a:gd name="T92" fmla="*/ 385 w 427"/>
                <a:gd name="T93" fmla="*/ 39 h 287"/>
                <a:gd name="T94" fmla="*/ 381 w 427"/>
                <a:gd name="T95" fmla="*/ 41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27" h="287">
                  <a:moveTo>
                    <a:pt x="8" y="287"/>
                  </a:moveTo>
                  <a:cubicBezTo>
                    <a:pt x="6" y="287"/>
                    <a:pt x="4" y="286"/>
                    <a:pt x="2" y="284"/>
                  </a:cubicBezTo>
                  <a:cubicBezTo>
                    <a:pt x="0" y="280"/>
                    <a:pt x="1" y="276"/>
                    <a:pt x="4" y="273"/>
                  </a:cubicBezTo>
                  <a:cubicBezTo>
                    <a:pt x="42" y="249"/>
                    <a:pt x="42" y="249"/>
                    <a:pt x="42" y="249"/>
                  </a:cubicBezTo>
                  <a:cubicBezTo>
                    <a:pt x="45" y="247"/>
                    <a:pt x="50" y="247"/>
                    <a:pt x="52" y="251"/>
                  </a:cubicBezTo>
                  <a:cubicBezTo>
                    <a:pt x="54" y="254"/>
                    <a:pt x="53" y="259"/>
                    <a:pt x="50" y="261"/>
                  </a:cubicBezTo>
                  <a:cubicBezTo>
                    <a:pt x="12" y="286"/>
                    <a:pt x="12" y="286"/>
                    <a:pt x="12" y="286"/>
                  </a:cubicBezTo>
                  <a:cubicBezTo>
                    <a:pt x="11" y="287"/>
                    <a:pt x="10" y="287"/>
                    <a:pt x="8" y="287"/>
                  </a:cubicBezTo>
                  <a:close/>
                  <a:moveTo>
                    <a:pt x="83" y="238"/>
                  </a:moveTo>
                  <a:cubicBezTo>
                    <a:pt x="81" y="238"/>
                    <a:pt x="78" y="237"/>
                    <a:pt x="77" y="234"/>
                  </a:cubicBezTo>
                  <a:cubicBezTo>
                    <a:pt x="74" y="231"/>
                    <a:pt x="75" y="226"/>
                    <a:pt x="79" y="224"/>
                  </a:cubicBezTo>
                  <a:cubicBezTo>
                    <a:pt x="116" y="200"/>
                    <a:pt x="116" y="200"/>
                    <a:pt x="116" y="200"/>
                  </a:cubicBezTo>
                  <a:cubicBezTo>
                    <a:pt x="120" y="197"/>
                    <a:pt x="124" y="198"/>
                    <a:pt x="126" y="202"/>
                  </a:cubicBezTo>
                  <a:cubicBezTo>
                    <a:pt x="129" y="205"/>
                    <a:pt x="128" y="210"/>
                    <a:pt x="124" y="212"/>
                  </a:cubicBezTo>
                  <a:cubicBezTo>
                    <a:pt x="87" y="237"/>
                    <a:pt x="87" y="237"/>
                    <a:pt x="87" y="237"/>
                  </a:cubicBezTo>
                  <a:cubicBezTo>
                    <a:pt x="86" y="237"/>
                    <a:pt x="84" y="238"/>
                    <a:pt x="83" y="238"/>
                  </a:cubicBezTo>
                  <a:close/>
                  <a:moveTo>
                    <a:pt x="158" y="189"/>
                  </a:moveTo>
                  <a:cubicBezTo>
                    <a:pt x="155" y="189"/>
                    <a:pt x="153" y="187"/>
                    <a:pt x="151" y="185"/>
                  </a:cubicBezTo>
                  <a:cubicBezTo>
                    <a:pt x="149" y="182"/>
                    <a:pt x="150" y="177"/>
                    <a:pt x="153" y="175"/>
                  </a:cubicBezTo>
                  <a:cubicBezTo>
                    <a:pt x="191" y="150"/>
                    <a:pt x="191" y="150"/>
                    <a:pt x="191" y="150"/>
                  </a:cubicBezTo>
                  <a:cubicBezTo>
                    <a:pt x="194" y="148"/>
                    <a:pt x="199" y="149"/>
                    <a:pt x="201" y="152"/>
                  </a:cubicBezTo>
                  <a:cubicBezTo>
                    <a:pt x="203" y="156"/>
                    <a:pt x="202" y="160"/>
                    <a:pt x="199" y="163"/>
                  </a:cubicBezTo>
                  <a:cubicBezTo>
                    <a:pt x="162" y="187"/>
                    <a:pt x="162" y="187"/>
                    <a:pt x="162" y="187"/>
                  </a:cubicBezTo>
                  <a:cubicBezTo>
                    <a:pt x="160" y="188"/>
                    <a:pt x="159" y="189"/>
                    <a:pt x="158" y="189"/>
                  </a:cubicBezTo>
                  <a:close/>
                  <a:moveTo>
                    <a:pt x="232" y="139"/>
                  </a:moveTo>
                  <a:cubicBezTo>
                    <a:pt x="230" y="139"/>
                    <a:pt x="227" y="138"/>
                    <a:pt x="226" y="136"/>
                  </a:cubicBezTo>
                  <a:cubicBezTo>
                    <a:pt x="224" y="133"/>
                    <a:pt x="225" y="128"/>
                    <a:pt x="228" y="126"/>
                  </a:cubicBezTo>
                  <a:cubicBezTo>
                    <a:pt x="265" y="101"/>
                    <a:pt x="265" y="101"/>
                    <a:pt x="265" y="101"/>
                  </a:cubicBezTo>
                  <a:cubicBezTo>
                    <a:pt x="269" y="99"/>
                    <a:pt x="273" y="100"/>
                    <a:pt x="276" y="103"/>
                  </a:cubicBezTo>
                  <a:cubicBezTo>
                    <a:pt x="278" y="107"/>
                    <a:pt x="277" y="111"/>
                    <a:pt x="273" y="113"/>
                  </a:cubicBezTo>
                  <a:cubicBezTo>
                    <a:pt x="236" y="138"/>
                    <a:pt x="236" y="138"/>
                    <a:pt x="236" y="138"/>
                  </a:cubicBezTo>
                  <a:cubicBezTo>
                    <a:pt x="235" y="139"/>
                    <a:pt x="234" y="139"/>
                    <a:pt x="232" y="139"/>
                  </a:cubicBezTo>
                  <a:close/>
                  <a:moveTo>
                    <a:pt x="307" y="90"/>
                  </a:moveTo>
                  <a:cubicBezTo>
                    <a:pt x="304" y="90"/>
                    <a:pt x="302" y="89"/>
                    <a:pt x="300" y="87"/>
                  </a:cubicBezTo>
                  <a:cubicBezTo>
                    <a:pt x="298" y="83"/>
                    <a:pt x="299" y="79"/>
                    <a:pt x="303" y="76"/>
                  </a:cubicBezTo>
                  <a:cubicBezTo>
                    <a:pt x="340" y="52"/>
                    <a:pt x="340" y="52"/>
                    <a:pt x="340" y="52"/>
                  </a:cubicBezTo>
                  <a:cubicBezTo>
                    <a:pt x="343" y="49"/>
                    <a:pt x="348" y="50"/>
                    <a:pt x="350" y="54"/>
                  </a:cubicBezTo>
                  <a:cubicBezTo>
                    <a:pt x="352" y="57"/>
                    <a:pt x="351" y="62"/>
                    <a:pt x="348" y="64"/>
                  </a:cubicBezTo>
                  <a:cubicBezTo>
                    <a:pt x="311" y="89"/>
                    <a:pt x="311" y="89"/>
                    <a:pt x="311" y="89"/>
                  </a:cubicBezTo>
                  <a:cubicBezTo>
                    <a:pt x="310" y="90"/>
                    <a:pt x="308" y="90"/>
                    <a:pt x="307" y="90"/>
                  </a:cubicBezTo>
                  <a:close/>
                  <a:moveTo>
                    <a:pt x="381" y="41"/>
                  </a:moveTo>
                  <a:cubicBezTo>
                    <a:pt x="379" y="41"/>
                    <a:pt x="376" y="40"/>
                    <a:pt x="375" y="37"/>
                  </a:cubicBezTo>
                  <a:cubicBezTo>
                    <a:pt x="373" y="34"/>
                    <a:pt x="374" y="29"/>
                    <a:pt x="377" y="27"/>
                  </a:cubicBezTo>
                  <a:cubicBezTo>
                    <a:pt x="414" y="2"/>
                    <a:pt x="414" y="2"/>
                    <a:pt x="414" y="2"/>
                  </a:cubicBezTo>
                  <a:cubicBezTo>
                    <a:pt x="418" y="0"/>
                    <a:pt x="422" y="1"/>
                    <a:pt x="425" y="5"/>
                  </a:cubicBezTo>
                  <a:cubicBezTo>
                    <a:pt x="427" y="8"/>
                    <a:pt x="426" y="13"/>
                    <a:pt x="423" y="15"/>
                  </a:cubicBezTo>
                  <a:cubicBezTo>
                    <a:pt x="385" y="39"/>
                    <a:pt x="385" y="39"/>
                    <a:pt x="385" y="39"/>
                  </a:cubicBezTo>
                  <a:cubicBezTo>
                    <a:pt x="384" y="40"/>
                    <a:pt x="383" y="41"/>
                    <a:pt x="381" y="41"/>
                  </a:cubicBezTo>
                  <a:close/>
                </a:path>
              </a:pathLst>
            </a:custGeom>
            <a:solidFill>
              <a:srgbClr val="544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sp>
        <p:nvSpPr>
          <p:cNvPr id="944" name="Rectangle 943"/>
          <p:cNvSpPr/>
          <p:nvPr/>
        </p:nvSpPr>
        <p:spPr>
          <a:xfrm>
            <a:off x="4905625" y="2261369"/>
            <a:ext cx="4004906" cy="841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CN" altLang="en-US" sz="105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200</a:t>
            </a:r>
            <a:r>
              <a:rPr lang="zh-CN" altLang="en-US" sz="105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字。</a:t>
            </a:r>
            <a:endParaRPr lang="en-US" sz="105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grpSp>
        <p:nvGrpSpPr>
          <p:cNvPr id="967" name="Group 966"/>
          <p:cNvGrpSpPr/>
          <p:nvPr/>
        </p:nvGrpSpPr>
        <p:grpSpPr>
          <a:xfrm>
            <a:off x="5818372" y="3235637"/>
            <a:ext cx="1097280" cy="1030042"/>
            <a:chOff x="5818371" y="3235637"/>
            <a:chExt cx="1097280" cy="1030042"/>
          </a:xfrm>
        </p:grpSpPr>
        <p:sp>
          <p:nvSpPr>
            <p:cNvPr id="949" name="Oval 948"/>
            <p:cNvSpPr/>
            <p:nvPr/>
          </p:nvSpPr>
          <p:spPr>
            <a:xfrm>
              <a:off x="6076711" y="3235637"/>
              <a:ext cx="572581" cy="572581"/>
            </a:xfrm>
            <a:prstGeom prst="ellipse">
              <a:avLst/>
            </a:prstGeom>
            <a:solidFill>
              <a:schemeClr val="accent2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50" name="Freeform 379"/>
            <p:cNvSpPr>
              <a:spLocks noEditPoints="1"/>
            </p:cNvSpPr>
            <p:nvPr/>
          </p:nvSpPr>
          <p:spPr bwMode="auto">
            <a:xfrm>
              <a:off x="6219233" y="3393155"/>
              <a:ext cx="298375" cy="256126"/>
            </a:xfrm>
            <a:custGeom>
              <a:avLst/>
              <a:gdLst>
                <a:gd name="T0" fmla="*/ 7 w 48"/>
                <a:gd name="T1" fmla="*/ 41 h 41"/>
                <a:gd name="T2" fmla="*/ 6 w 48"/>
                <a:gd name="T3" fmla="*/ 41 h 41"/>
                <a:gd name="T4" fmla="*/ 1 w 48"/>
                <a:gd name="T5" fmla="*/ 41 h 41"/>
                <a:gd name="T6" fmla="*/ 0 w 48"/>
                <a:gd name="T7" fmla="*/ 41 h 41"/>
                <a:gd name="T8" fmla="*/ 0 w 48"/>
                <a:gd name="T9" fmla="*/ 35 h 41"/>
                <a:gd name="T10" fmla="*/ 1 w 48"/>
                <a:gd name="T11" fmla="*/ 35 h 41"/>
                <a:gd name="T12" fmla="*/ 6 w 48"/>
                <a:gd name="T13" fmla="*/ 35 h 41"/>
                <a:gd name="T14" fmla="*/ 7 w 48"/>
                <a:gd name="T15" fmla="*/ 35 h 41"/>
                <a:gd name="T16" fmla="*/ 7 w 48"/>
                <a:gd name="T17" fmla="*/ 41 h 41"/>
                <a:gd name="T18" fmla="*/ 17 w 48"/>
                <a:gd name="T19" fmla="*/ 41 h 41"/>
                <a:gd name="T20" fmla="*/ 17 w 48"/>
                <a:gd name="T21" fmla="*/ 41 h 41"/>
                <a:gd name="T22" fmla="*/ 11 w 48"/>
                <a:gd name="T23" fmla="*/ 41 h 41"/>
                <a:gd name="T24" fmla="*/ 11 w 48"/>
                <a:gd name="T25" fmla="*/ 41 h 41"/>
                <a:gd name="T26" fmla="*/ 11 w 48"/>
                <a:gd name="T27" fmla="*/ 32 h 41"/>
                <a:gd name="T28" fmla="*/ 11 w 48"/>
                <a:gd name="T29" fmla="*/ 31 h 41"/>
                <a:gd name="T30" fmla="*/ 17 w 48"/>
                <a:gd name="T31" fmla="*/ 31 h 41"/>
                <a:gd name="T32" fmla="*/ 17 w 48"/>
                <a:gd name="T33" fmla="*/ 32 h 41"/>
                <a:gd name="T34" fmla="*/ 17 w 48"/>
                <a:gd name="T35" fmla="*/ 41 h 41"/>
                <a:gd name="T36" fmla="*/ 28 w 48"/>
                <a:gd name="T37" fmla="*/ 41 h 41"/>
                <a:gd name="T38" fmla="*/ 27 w 48"/>
                <a:gd name="T39" fmla="*/ 41 h 41"/>
                <a:gd name="T40" fmla="*/ 22 w 48"/>
                <a:gd name="T41" fmla="*/ 41 h 41"/>
                <a:gd name="T42" fmla="*/ 21 w 48"/>
                <a:gd name="T43" fmla="*/ 41 h 41"/>
                <a:gd name="T44" fmla="*/ 21 w 48"/>
                <a:gd name="T45" fmla="*/ 25 h 41"/>
                <a:gd name="T46" fmla="*/ 22 w 48"/>
                <a:gd name="T47" fmla="*/ 24 h 41"/>
                <a:gd name="T48" fmla="*/ 27 w 48"/>
                <a:gd name="T49" fmla="*/ 24 h 41"/>
                <a:gd name="T50" fmla="*/ 28 w 48"/>
                <a:gd name="T51" fmla="*/ 25 h 41"/>
                <a:gd name="T52" fmla="*/ 28 w 48"/>
                <a:gd name="T53" fmla="*/ 41 h 41"/>
                <a:gd name="T54" fmla="*/ 38 w 48"/>
                <a:gd name="T55" fmla="*/ 41 h 41"/>
                <a:gd name="T56" fmla="*/ 37 w 48"/>
                <a:gd name="T57" fmla="*/ 41 h 41"/>
                <a:gd name="T58" fmla="*/ 32 w 48"/>
                <a:gd name="T59" fmla="*/ 41 h 41"/>
                <a:gd name="T60" fmla="*/ 31 w 48"/>
                <a:gd name="T61" fmla="*/ 41 h 41"/>
                <a:gd name="T62" fmla="*/ 31 w 48"/>
                <a:gd name="T63" fmla="*/ 15 h 41"/>
                <a:gd name="T64" fmla="*/ 32 w 48"/>
                <a:gd name="T65" fmla="*/ 14 h 41"/>
                <a:gd name="T66" fmla="*/ 37 w 48"/>
                <a:gd name="T67" fmla="*/ 14 h 41"/>
                <a:gd name="T68" fmla="*/ 38 w 48"/>
                <a:gd name="T69" fmla="*/ 15 h 41"/>
                <a:gd name="T70" fmla="*/ 38 w 48"/>
                <a:gd name="T71" fmla="*/ 41 h 41"/>
                <a:gd name="T72" fmla="*/ 48 w 48"/>
                <a:gd name="T73" fmla="*/ 41 h 41"/>
                <a:gd name="T74" fmla="*/ 47 w 48"/>
                <a:gd name="T75" fmla="*/ 41 h 41"/>
                <a:gd name="T76" fmla="*/ 42 w 48"/>
                <a:gd name="T77" fmla="*/ 41 h 41"/>
                <a:gd name="T78" fmla="*/ 41 w 48"/>
                <a:gd name="T79" fmla="*/ 41 h 41"/>
                <a:gd name="T80" fmla="*/ 41 w 48"/>
                <a:gd name="T81" fmla="*/ 1 h 41"/>
                <a:gd name="T82" fmla="*/ 42 w 48"/>
                <a:gd name="T83" fmla="*/ 0 h 41"/>
                <a:gd name="T84" fmla="*/ 47 w 48"/>
                <a:gd name="T85" fmla="*/ 0 h 41"/>
                <a:gd name="T86" fmla="*/ 48 w 48"/>
                <a:gd name="T87" fmla="*/ 1 h 41"/>
                <a:gd name="T88" fmla="*/ 48 w 48"/>
                <a:gd name="T8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8" h="41">
                  <a:moveTo>
                    <a:pt x="7" y="41"/>
                  </a:moveTo>
                  <a:cubicBezTo>
                    <a:pt x="7" y="41"/>
                    <a:pt x="7" y="41"/>
                    <a:pt x="6" y="4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1"/>
                    <a:pt x="0" y="41"/>
                    <a:pt x="0" y="41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1" y="35"/>
                    <a:pt x="1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7" y="35"/>
                    <a:pt x="7" y="35"/>
                    <a:pt x="7" y="35"/>
                  </a:cubicBezTo>
                  <a:lnTo>
                    <a:pt x="7" y="41"/>
                  </a:lnTo>
                  <a:close/>
                  <a:moveTo>
                    <a:pt x="17" y="41"/>
                  </a:moveTo>
                  <a:cubicBezTo>
                    <a:pt x="17" y="41"/>
                    <a:pt x="17" y="41"/>
                    <a:pt x="17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2"/>
                    <a:pt x="11" y="31"/>
                    <a:pt x="11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2"/>
                    <a:pt x="17" y="32"/>
                  </a:cubicBezTo>
                  <a:lnTo>
                    <a:pt x="17" y="41"/>
                  </a:lnTo>
                  <a:close/>
                  <a:moveTo>
                    <a:pt x="28" y="41"/>
                  </a:moveTo>
                  <a:cubicBezTo>
                    <a:pt x="28" y="41"/>
                    <a:pt x="27" y="41"/>
                    <a:pt x="27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4"/>
                    <a:pt x="22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8" y="25"/>
                    <a:pt x="28" y="25"/>
                  </a:cubicBezTo>
                  <a:lnTo>
                    <a:pt x="28" y="41"/>
                  </a:lnTo>
                  <a:close/>
                  <a:moveTo>
                    <a:pt x="38" y="41"/>
                  </a:moveTo>
                  <a:cubicBezTo>
                    <a:pt x="38" y="41"/>
                    <a:pt x="38" y="41"/>
                    <a:pt x="37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1" y="41"/>
                    <a:pt x="31" y="4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4"/>
                    <a:pt x="32" y="14"/>
                    <a:pt x="32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8" y="14"/>
                    <a:pt x="38" y="14"/>
                    <a:pt x="38" y="15"/>
                  </a:cubicBezTo>
                  <a:lnTo>
                    <a:pt x="38" y="41"/>
                  </a:lnTo>
                  <a:close/>
                  <a:moveTo>
                    <a:pt x="48" y="41"/>
                  </a:moveTo>
                  <a:cubicBezTo>
                    <a:pt x="48" y="41"/>
                    <a:pt x="48" y="41"/>
                    <a:pt x="47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1"/>
                    <a:pt x="41" y="41"/>
                    <a:pt x="41" y="4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2" y="0"/>
                    <a:pt x="42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8" y="1"/>
                    <a:pt x="48" y="1"/>
                  </a:cubicBezTo>
                  <a:lnTo>
                    <a:pt x="48" y="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10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58" name="Text Placeholder 4"/>
            <p:cNvSpPr txBox="1"/>
            <p:nvPr/>
          </p:nvSpPr>
          <p:spPr>
            <a:xfrm>
              <a:off x="5818371" y="3899919"/>
              <a:ext cx="1097280" cy="36576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Autofit/>
            </a:bodyPr>
            <a:lstStyle>
              <a:lvl1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400" b="1" kern="1200">
                  <a:solidFill>
                    <a:schemeClr val="accent3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2</a:t>
              </a:r>
              <a:r>
                <a:rPr lang="zh-CN" altLang="en-US" sz="12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万会员</a:t>
              </a:r>
              <a:endParaRPr lang="en-US" altLang="zh-CN" sz="120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966" name="Group 965"/>
          <p:cNvGrpSpPr/>
          <p:nvPr/>
        </p:nvGrpSpPr>
        <p:grpSpPr>
          <a:xfrm>
            <a:off x="6731117" y="3235637"/>
            <a:ext cx="1097280" cy="1030042"/>
            <a:chOff x="6731117" y="3235637"/>
            <a:chExt cx="1097280" cy="1030042"/>
          </a:xfrm>
        </p:grpSpPr>
        <p:sp>
          <p:nvSpPr>
            <p:cNvPr id="946" name="Oval 945"/>
            <p:cNvSpPr/>
            <p:nvPr/>
          </p:nvSpPr>
          <p:spPr>
            <a:xfrm>
              <a:off x="6985447" y="3235637"/>
              <a:ext cx="572581" cy="572581"/>
            </a:xfrm>
            <a:prstGeom prst="ellipse">
              <a:avLst/>
            </a:prstGeom>
            <a:solidFill>
              <a:schemeClr val="accent3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59" name="Text Placeholder 4"/>
            <p:cNvSpPr txBox="1"/>
            <p:nvPr/>
          </p:nvSpPr>
          <p:spPr>
            <a:xfrm>
              <a:off x="6731117" y="3899919"/>
              <a:ext cx="1097280" cy="36576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Autofit/>
            </a:bodyPr>
            <a:lstStyle>
              <a:lvl1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400" b="1" kern="1200">
                  <a:solidFill>
                    <a:schemeClr val="accent3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1 </a:t>
              </a:r>
              <a:r>
                <a:rPr lang="zh-CN" altLang="en-US" sz="12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万主题</a:t>
              </a:r>
              <a:endParaRPr lang="en-US" sz="120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grpSp>
          <p:nvGrpSpPr>
            <p:cNvPr id="963" name="Group 962"/>
            <p:cNvGrpSpPr/>
            <p:nvPr/>
          </p:nvGrpSpPr>
          <p:grpSpPr>
            <a:xfrm>
              <a:off x="7138270" y="3379415"/>
              <a:ext cx="266934" cy="267961"/>
              <a:chOff x="1797844" y="978694"/>
              <a:chExt cx="412750" cy="414338"/>
            </a:xfrm>
            <a:solidFill>
              <a:schemeClr val="bg1"/>
            </a:solidFill>
          </p:grpSpPr>
          <p:sp>
            <p:nvSpPr>
              <p:cNvPr id="961" name="Freeform 10"/>
              <p:cNvSpPr>
                <a:spLocks noEditPoints="1"/>
              </p:cNvSpPr>
              <p:nvPr/>
            </p:nvSpPr>
            <p:spPr bwMode="auto">
              <a:xfrm>
                <a:off x="1797844" y="1053307"/>
                <a:ext cx="339725" cy="339725"/>
              </a:xfrm>
              <a:custGeom>
                <a:avLst/>
                <a:gdLst>
                  <a:gd name="T0" fmla="*/ 0 w 325"/>
                  <a:gd name="T1" fmla="*/ 217 h 325"/>
                  <a:gd name="T2" fmla="*/ 0 w 325"/>
                  <a:gd name="T3" fmla="*/ 325 h 325"/>
                  <a:gd name="T4" fmla="*/ 108 w 325"/>
                  <a:gd name="T5" fmla="*/ 325 h 325"/>
                  <a:gd name="T6" fmla="*/ 325 w 325"/>
                  <a:gd name="T7" fmla="*/ 108 h 325"/>
                  <a:gd name="T8" fmla="*/ 217 w 325"/>
                  <a:gd name="T9" fmla="*/ 0 h 325"/>
                  <a:gd name="T10" fmla="*/ 0 w 325"/>
                  <a:gd name="T11" fmla="*/ 217 h 325"/>
                  <a:gd name="T12" fmla="*/ 95 w 325"/>
                  <a:gd name="T13" fmla="*/ 292 h 325"/>
                  <a:gd name="T14" fmla="*/ 67 w 325"/>
                  <a:gd name="T15" fmla="*/ 292 h 325"/>
                  <a:gd name="T16" fmla="*/ 67 w 325"/>
                  <a:gd name="T17" fmla="*/ 258 h 325"/>
                  <a:gd name="T18" fmla="*/ 33 w 325"/>
                  <a:gd name="T19" fmla="*/ 258 h 325"/>
                  <a:gd name="T20" fmla="*/ 33 w 325"/>
                  <a:gd name="T21" fmla="*/ 230 h 325"/>
                  <a:gd name="T22" fmla="*/ 57 w 325"/>
                  <a:gd name="T23" fmla="*/ 207 h 325"/>
                  <a:gd name="T24" fmla="*/ 118 w 325"/>
                  <a:gd name="T25" fmla="*/ 268 h 325"/>
                  <a:gd name="T26" fmla="*/ 95 w 325"/>
                  <a:gd name="T27" fmla="*/ 292 h 325"/>
                  <a:gd name="T28" fmla="*/ 225 w 325"/>
                  <a:gd name="T29" fmla="*/ 44 h 325"/>
                  <a:gd name="T30" fmla="*/ 231 w 325"/>
                  <a:gd name="T31" fmla="*/ 50 h 325"/>
                  <a:gd name="T32" fmla="*/ 229 w 325"/>
                  <a:gd name="T33" fmla="*/ 54 h 325"/>
                  <a:gd name="T34" fmla="*/ 88 w 325"/>
                  <a:gd name="T35" fmla="*/ 195 h 325"/>
                  <a:gd name="T36" fmla="*/ 83 w 325"/>
                  <a:gd name="T37" fmla="*/ 197 h 325"/>
                  <a:gd name="T38" fmla="*/ 78 w 325"/>
                  <a:gd name="T39" fmla="*/ 191 h 325"/>
                  <a:gd name="T40" fmla="*/ 80 w 325"/>
                  <a:gd name="T41" fmla="*/ 187 h 325"/>
                  <a:gd name="T42" fmla="*/ 221 w 325"/>
                  <a:gd name="T43" fmla="*/ 46 h 325"/>
                  <a:gd name="T44" fmla="*/ 225 w 325"/>
                  <a:gd name="T45" fmla="*/ 44 h 325"/>
                  <a:gd name="T46" fmla="*/ 225 w 325"/>
                  <a:gd name="T47" fmla="*/ 44 h 325"/>
                  <a:gd name="T48" fmla="*/ 225 w 325"/>
                  <a:gd name="T49" fmla="*/ 44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25" h="325">
                    <a:moveTo>
                      <a:pt x="0" y="217"/>
                    </a:moveTo>
                    <a:cubicBezTo>
                      <a:pt x="0" y="325"/>
                      <a:pt x="0" y="325"/>
                      <a:pt x="0" y="325"/>
                    </a:cubicBezTo>
                    <a:cubicBezTo>
                      <a:pt x="108" y="325"/>
                      <a:pt x="108" y="325"/>
                      <a:pt x="108" y="325"/>
                    </a:cubicBezTo>
                    <a:cubicBezTo>
                      <a:pt x="325" y="108"/>
                      <a:pt x="325" y="108"/>
                      <a:pt x="325" y="108"/>
                    </a:cubicBezTo>
                    <a:cubicBezTo>
                      <a:pt x="217" y="0"/>
                      <a:pt x="217" y="0"/>
                      <a:pt x="217" y="0"/>
                    </a:cubicBezTo>
                    <a:lnTo>
                      <a:pt x="0" y="217"/>
                    </a:lnTo>
                    <a:close/>
                    <a:moveTo>
                      <a:pt x="95" y="292"/>
                    </a:moveTo>
                    <a:cubicBezTo>
                      <a:pt x="67" y="292"/>
                      <a:pt x="67" y="292"/>
                      <a:pt x="67" y="292"/>
                    </a:cubicBezTo>
                    <a:cubicBezTo>
                      <a:pt x="67" y="258"/>
                      <a:pt x="67" y="258"/>
                      <a:pt x="67" y="258"/>
                    </a:cubicBezTo>
                    <a:cubicBezTo>
                      <a:pt x="33" y="258"/>
                      <a:pt x="33" y="258"/>
                      <a:pt x="33" y="258"/>
                    </a:cubicBezTo>
                    <a:cubicBezTo>
                      <a:pt x="33" y="230"/>
                      <a:pt x="33" y="230"/>
                      <a:pt x="33" y="230"/>
                    </a:cubicBezTo>
                    <a:cubicBezTo>
                      <a:pt x="57" y="207"/>
                      <a:pt x="57" y="207"/>
                      <a:pt x="57" y="207"/>
                    </a:cubicBezTo>
                    <a:cubicBezTo>
                      <a:pt x="118" y="268"/>
                      <a:pt x="118" y="268"/>
                      <a:pt x="118" y="268"/>
                    </a:cubicBezTo>
                    <a:lnTo>
                      <a:pt x="95" y="292"/>
                    </a:lnTo>
                    <a:close/>
                    <a:moveTo>
                      <a:pt x="225" y="44"/>
                    </a:moveTo>
                    <a:cubicBezTo>
                      <a:pt x="229" y="44"/>
                      <a:pt x="231" y="46"/>
                      <a:pt x="231" y="50"/>
                    </a:cubicBezTo>
                    <a:cubicBezTo>
                      <a:pt x="231" y="51"/>
                      <a:pt x="230" y="53"/>
                      <a:pt x="229" y="54"/>
                    </a:cubicBezTo>
                    <a:cubicBezTo>
                      <a:pt x="88" y="195"/>
                      <a:pt x="88" y="195"/>
                      <a:pt x="88" y="195"/>
                    </a:cubicBezTo>
                    <a:cubicBezTo>
                      <a:pt x="87" y="197"/>
                      <a:pt x="85" y="197"/>
                      <a:pt x="83" y="197"/>
                    </a:cubicBezTo>
                    <a:cubicBezTo>
                      <a:pt x="80" y="197"/>
                      <a:pt x="78" y="195"/>
                      <a:pt x="78" y="191"/>
                    </a:cubicBezTo>
                    <a:cubicBezTo>
                      <a:pt x="78" y="190"/>
                      <a:pt x="78" y="188"/>
                      <a:pt x="80" y="187"/>
                    </a:cubicBezTo>
                    <a:cubicBezTo>
                      <a:pt x="221" y="46"/>
                      <a:pt x="221" y="46"/>
                      <a:pt x="221" y="46"/>
                    </a:cubicBezTo>
                    <a:cubicBezTo>
                      <a:pt x="222" y="45"/>
                      <a:pt x="224" y="44"/>
                      <a:pt x="225" y="44"/>
                    </a:cubicBezTo>
                    <a:close/>
                    <a:moveTo>
                      <a:pt x="225" y="44"/>
                    </a:moveTo>
                    <a:cubicBezTo>
                      <a:pt x="225" y="44"/>
                      <a:pt x="225" y="44"/>
                      <a:pt x="225" y="4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1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62" name="Freeform 11"/>
              <p:cNvSpPr>
                <a:spLocks noEditPoints="1"/>
              </p:cNvSpPr>
              <p:nvPr/>
            </p:nvSpPr>
            <p:spPr bwMode="auto">
              <a:xfrm>
                <a:off x="2042319" y="978694"/>
                <a:ext cx="168275" cy="168275"/>
              </a:xfrm>
              <a:custGeom>
                <a:avLst/>
                <a:gdLst>
                  <a:gd name="T0" fmla="*/ 151 w 161"/>
                  <a:gd name="T1" fmla="*/ 71 h 161"/>
                  <a:gd name="T2" fmla="*/ 90 w 161"/>
                  <a:gd name="T3" fmla="*/ 10 h 161"/>
                  <a:gd name="T4" fmla="*/ 66 w 161"/>
                  <a:gd name="T5" fmla="*/ 0 h 161"/>
                  <a:gd name="T6" fmla="*/ 43 w 161"/>
                  <a:gd name="T7" fmla="*/ 10 h 161"/>
                  <a:gd name="T8" fmla="*/ 0 w 161"/>
                  <a:gd name="T9" fmla="*/ 53 h 161"/>
                  <a:gd name="T10" fmla="*/ 108 w 161"/>
                  <a:gd name="T11" fmla="*/ 161 h 161"/>
                  <a:gd name="T12" fmla="*/ 151 w 161"/>
                  <a:gd name="T13" fmla="*/ 118 h 161"/>
                  <a:gd name="T14" fmla="*/ 161 w 161"/>
                  <a:gd name="T15" fmla="*/ 95 h 161"/>
                  <a:gd name="T16" fmla="*/ 151 w 161"/>
                  <a:gd name="T17" fmla="*/ 71 h 161"/>
                  <a:gd name="T18" fmla="*/ 151 w 161"/>
                  <a:gd name="T19" fmla="*/ 71 h 161"/>
                  <a:gd name="T20" fmla="*/ 151 w 161"/>
                  <a:gd name="T21" fmla="*/ 71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1" h="161">
                    <a:moveTo>
                      <a:pt x="151" y="71"/>
                    </a:moveTo>
                    <a:cubicBezTo>
                      <a:pt x="90" y="10"/>
                      <a:pt x="90" y="10"/>
                      <a:pt x="90" y="10"/>
                    </a:cubicBezTo>
                    <a:cubicBezTo>
                      <a:pt x="83" y="3"/>
                      <a:pt x="76" y="0"/>
                      <a:pt x="66" y="0"/>
                    </a:cubicBezTo>
                    <a:cubicBezTo>
                      <a:pt x="57" y="0"/>
                      <a:pt x="49" y="3"/>
                      <a:pt x="43" y="10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08" y="161"/>
                      <a:pt x="108" y="161"/>
                      <a:pt x="108" y="161"/>
                    </a:cubicBezTo>
                    <a:cubicBezTo>
                      <a:pt x="151" y="118"/>
                      <a:pt x="151" y="118"/>
                      <a:pt x="151" y="118"/>
                    </a:cubicBezTo>
                    <a:cubicBezTo>
                      <a:pt x="158" y="112"/>
                      <a:pt x="161" y="104"/>
                      <a:pt x="161" y="95"/>
                    </a:cubicBezTo>
                    <a:cubicBezTo>
                      <a:pt x="161" y="86"/>
                      <a:pt x="158" y="78"/>
                      <a:pt x="151" y="71"/>
                    </a:cubicBezTo>
                    <a:close/>
                    <a:moveTo>
                      <a:pt x="151" y="71"/>
                    </a:moveTo>
                    <a:cubicBezTo>
                      <a:pt x="151" y="71"/>
                      <a:pt x="151" y="71"/>
                      <a:pt x="151" y="71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1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971" name="Group 970"/>
          <p:cNvGrpSpPr/>
          <p:nvPr/>
        </p:nvGrpSpPr>
        <p:grpSpPr>
          <a:xfrm>
            <a:off x="4905625" y="3235637"/>
            <a:ext cx="1097280" cy="1030042"/>
            <a:chOff x="4905625" y="3235637"/>
            <a:chExt cx="1097280" cy="1030042"/>
          </a:xfrm>
        </p:grpSpPr>
        <p:sp>
          <p:nvSpPr>
            <p:cNvPr id="955" name="Oval 954"/>
            <p:cNvSpPr/>
            <p:nvPr/>
          </p:nvSpPr>
          <p:spPr>
            <a:xfrm>
              <a:off x="5167975" y="3235637"/>
              <a:ext cx="572581" cy="572581"/>
            </a:xfrm>
            <a:prstGeom prst="ellipse">
              <a:avLst/>
            </a:prstGeom>
            <a:solidFill>
              <a:schemeClr val="accent1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57" name="Text Placeholder 4"/>
            <p:cNvSpPr txBox="1"/>
            <p:nvPr/>
          </p:nvSpPr>
          <p:spPr>
            <a:xfrm>
              <a:off x="4905625" y="3899919"/>
              <a:ext cx="1097280" cy="36576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Autofit/>
            </a:bodyPr>
            <a:lstStyle>
              <a:lvl1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400" b="1" kern="1200">
                  <a:solidFill>
                    <a:schemeClr val="accent3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25 </a:t>
              </a:r>
              <a:r>
                <a:rPr lang="zh-CN" altLang="en-US" sz="12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万用户</a:t>
              </a:r>
              <a:endParaRPr lang="en-US" sz="120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grpSp>
          <p:nvGrpSpPr>
            <p:cNvPr id="970" name="Group 969"/>
            <p:cNvGrpSpPr/>
            <p:nvPr/>
          </p:nvGrpSpPr>
          <p:grpSpPr>
            <a:xfrm>
              <a:off x="5323337" y="3371195"/>
              <a:ext cx="268781" cy="292009"/>
              <a:chOff x="2735263" y="2728120"/>
              <a:chExt cx="385763" cy="419100"/>
            </a:xfrm>
            <a:solidFill>
              <a:schemeClr val="bg1"/>
            </a:solidFill>
          </p:grpSpPr>
          <p:sp>
            <p:nvSpPr>
              <p:cNvPr id="968" name="Freeform 180"/>
              <p:cNvSpPr>
                <a:spLocks noEditPoints="1"/>
              </p:cNvSpPr>
              <p:nvPr/>
            </p:nvSpPr>
            <p:spPr bwMode="auto">
              <a:xfrm>
                <a:off x="2822575" y="2728120"/>
                <a:ext cx="211138" cy="209550"/>
              </a:xfrm>
              <a:custGeom>
                <a:avLst/>
                <a:gdLst>
                  <a:gd name="T0" fmla="*/ 101 w 201"/>
                  <a:gd name="T1" fmla="*/ 200 h 200"/>
                  <a:gd name="T2" fmla="*/ 171 w 201"/>
                  <a:gd name="T3" fmla="*/ 171 h 200"/>
                  <a:gd name="T4" fmla="*/ 201 w 201"/>
                  <a:gd name="T5" fmla="*/ 100 h 200"/>
                  <a:gd name="T6" fmla="*/ 171 w 201"/>
                  <a:gd name="T7" fmla="*/ 29 h 200"/>
                  <a:gd name="T8" fmla="*/ 101 w 201"/>
                  <a:gd name="T9" fmla="*/ 0 h 200"/>
                  <a:gd name="T10" fmla="*/ 30 w 201"/>
                  <a:gd name="T11" fmla="*/ 29 h 200"/>
                  <a:gd name="T12" fmla="*/ 0 w 201"/>
                  <a:gd name="T13" fmla="*/ 100 h 200"/>
                  <a:gd name="T14" fmla="*/ 30 w 201"/>
                  <a:gd name="T15" fmla="*/ 171 h 200"/>
                  <a:gd name="T16" fmla="*/ 101 w 201"/>
                  <a:gd name="T17" fmla="*/ 200 h 200"/>
                  <a:gd name="T18" fmla="*/ 101 w 201"/>
                  <a:gd name="T19" fmla="*/ 200 h 200"/>
                  <a:gd name="T20" fmla="*/ 101 w 201"/>
                  <a:gd name="T21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1" h="200">
                    <a:moveTo>
                      <a:pt x="101" y="200"/>
                    </a:moveTo>
                    <a:cubicBezTo>
                      <a:pt x="128" y="200"/>
                      <a:pt x="152" y="190"/>
                      <a:pt x="171" y="171"/>
                    </a:cubicBezTo>
                    <a:cubicBezTo>
                      <a:pt x="191" y="151"/>
                      <a:pt x="201" y="128"/>
                      <a:pt x="201" y="100"/>
                    </a:cubicBezTo>
                    <a:cubicBezTo>
                      <a:pt x="201" y="72"/>
                      <a:pt x="191" y="49"/>
                      <a:pt x="171" y="29"/>
                    </a:cubicBezTo>
                    <a:cubicBezTo>
                      <a:pt x="152" y="10"/>
                      <a:pt x="128" y="0"/>
                      <a:pt x="101" y="0"/>
                    </a:cubicBezTo>
                    <a:cubicBezTo>
                      <a:pt x="73" y="0"/>
                      <a:pt x="49" y="10"/>
                      <a:pt x="30" y="29"/>
                    </a:cubicBezTo>
                    <a:cubicBezTo>
                      <a:pt x="10" y="49"/>
                      <a:pt x="0" y="72"/>
                      <a:pt x="0" y="100"/>
                    </a:cubicBezTo>
                    <a:cubicBezTo>
                      <a:pt x="0" y="128"/>
                      <a:pt x="10" y="151"/>
                      <a:pt x="30" y="171"/>
                    </a:cubicBezTo>
                    <a:cubicBezTo>
                      <a:pt x="49" y="190"/>
                      <a:pt x="73" y="200"/>
                      <a:pt x="101" y="200"/>
                    </a:cubicBezTo>
                    <a:close/>
                    <a:moveTo>
                      <a:pt x="101" y="200"/>
                    </a:moveTo>
                    <a:cubicBezTo>
                      <a:pt x="101" y="200"/>
                      <a:pt x="101" y="200"/>
                      <a:pt x="101" y="20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1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69" name="Freeform 181"/>
              <p:cNvSpPr>
                <a:spLocks noEditPoints="1"/>
              </p:cNvSpPr>
              <p:nvPr/>
            </p:nvSpPr>
            <p:spPr bwMode="auto">
              <a:xfrm>
                <a:off x="2735263" y="2920207"/>
                <a:ext cx="385763" cy="227013"/>
              </a:xfrm>
              <a:custGeom>
                <a:avLst/>
                <a:gdLst>
                  <a:gd name="T0" fmla="*/ 366 w 367"/>
                  <a:gd name="T1" fmla="*/ 122 h 216"/>
                  <a:gd name="T2" fmla="*/ 363 w 367"/>
                  <a:gd name="T3" fmla="*/ 94 h 216"/>
                  <a:gd name="T4" fmla="*/ 356 w 367"/>
                  <a:gd name="T5" fmla="*/ 65 h 216"/>
                  <a:gd name="T6" fmla="*/ 344 w 367"/>
                  <a:gd name="T7" fmla="*/ 40 h 216"/>
                  <a:gd name="T8" fmla="*/ 328 w 367"/>
                  <a:gd name="T9" fmla="*/ 19 h 216"/>
                  <a:gd name="T10" fmla="*/ 306 w 367"/>
                  <a:gd name="T11" fmla="*/ 5 h 216"/>
                  <a:gd name="T12" fmla="*/ 277 w 367"/>
                  <a:gd name="T13" fmla="*/ 0 h 216"/>
                  <a:gd name="T14" fmla="*/ 266 w 367"/>
                  <a:gd name="T15" fmla="*/ 5 h 216"/>
                  <a:gd name="T16" fmla="*/ 247 w 367"/>
                  <a:gd name="T17" fmla="*/ 18 h 216"/>
                  <a:gd name="T18" fmla="*/ 218 w 367"/>
                  <a:gd name="T19" fmla="*/ 30 h 216"/>
                  <a:gd name="T20" fmla="*/ 184 w 367"/>
                  <a:gd name="T21" fmla="*/ 36 h 216"/>
                  <a:gd name="T22" fmla="*/ 149 w 367"/>
                  <a:gd name="T23" fmla="*/ 30 h 216"/>
                  <a:gd name="T24" fmla="*/ 121 w 367"/>
                  <a:gd name="T25" fmla="*/ 18 h 216"/>
                  <a:gd name="T26" fmla="*/ 101 w 367"/>
                  <a:gd name="T27" fmla="*/ 5 h 216"/>
                  <a:gd name="T28" fmla="*/ 90 w 367"/>
                  <a:gd name="T29" fmla="*/ 0 h 216"/>
                  <a:gd name="T30" fmla="*/ 61 w 367"/>
                  <a:gd name="T31" fmla="*/ 5 h 216"/>
                  <a:gd name="T32" fmla="*/ 39 w 367"/>
                  <a:gd name="T33" fmla="*/ 19 h 216"/>
                  <a:gd name="T34" fmla="*/ 23 w 367"/>
                  <a:gd name="T35" fmla="*/ 40 h 216"/>
                  <a:gd name="T36" fmla="*/ 11 w 367"/>
                  <a:gd name="T37" fmla="*/ 65 h 216"/>
                  <a:gd name="T38" fmla="*/ 5 w 367"/>
                  <a:gd name="T39" fmla="*/ 94 h 216"/>
                  <a:gd name="T40" fmla="*/ 1 w 367"/>
                  <a:gd name="T41" fmla="*/ 122 h 216"/>
                  <a:gd name="T42" fmla="*/ 0 w 367"/>
                  <a:gd name="T43" fmla="*/ 149 h 216"/>
                  <a:gd name="T44" fmla="*/ 19 w 367"/>
                  <a:gd name="T45" fmla="*/ 198 h 216"/>
                  <a:gd name="T46" fmla="*/ 70 w 367"/>
                  <a:gd name="T47" fmla="*/ 216 h 216"/>
                  <a:gd name="T48" fmla="*/ 297 w 367"/>
                  <a:gd name="T49" fmla="*/ 216 h 216"/>
                  <a:gd name="T50" fmla="*/ 348 w 367"/>
                  <a:gd name="T51" fmla="*/ 198 h 216"/>
                  <a:gd name="T52" fmla="*/ 367 w 367"/>
                  <a:gd name="T53" fmla="*/ 149 h 216"/>
                  <a:gd name="T54" fmla="*/ 366 w 367"/>
                  <a:gd name="T55" fmla="*/ 122 h 216"/>
                  <a:gd name="T56" fmla="*/ 366 w 367"/>
                  <a:gd name="T57" fmla="*/ 122 h 216"/>
                  <a:gd name="T58" fmla="*/ 366 w 367"/>
                  <a:gd name="T59" fmla="*/ 122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67" h="216">
                    <a:moveTo>
                      <a:pt x="366" y="122"/>
                    </a:moveTo>
                    <a:cubicBezTo>
                      <a:pt x="366" y="113"/>
                      <a:pt x="364" y="104"/>
                      <a:pt x="363" y="94"/>
                    </a:cubicBezTo>
                    <a:cubicBezTo>
                      <a:pt x="361" y="83"/>
                      <a:pt x="358" y="74"/>
                      <a:pt x="356" y="65"/>
                    </a:cubicBezTo>
                    <a:cubicBezTo>
                      <a:pt x="353" y="57"/>
                      <a:pt x="349" y="48"/>
                      <a:pt x="344" y="40"/>
                    </a:cubicBezTo>
                    <a:cubicBezTo>
                      <a:pt x="340" y="32"/>
                      <a:pt x="334" y="25"/>
                      <a:pt x="328" y="19"/>
                    </a:cubicBezTo>
                    <a:cubicBezTo>
                      <a:pt x="322" y="13"/>
                      <a:pt x="315" y="8"/>
                      <a:pt x="306" y="5"/>
                    </a:cubicBezTo>
                    <a:cubicBezTo>
                      <a:pt x="297" y="1"/>
                      <a:pt x="287" y="0"/>
                      <a:pt x="277" y="0"/>
                    </a:cubicBezTo>
                    <a:cubicBezTo>
                      <a:pt x="275" y="0"/>
                      <a:pt x="272" y="1"/>
                      <a:pt x="266" y="5"/>
                    </a:cubicBezTo>
                    <a:cubicBezTo>
                      <a:pt x="260" y="9"/>
                      <a:pt x="254" y="13"/>
                      <a:pt x="247" y="18"/>
                    </a:cubicBezTo>
                    <a:cubicBezTo>
                      <a:pt x="239" y="22"/>
                      <a:pt x="230" y="26"/>
                      <a:pt x="218" y="30"/>
                    </a:cubicBezTo>
                    <a:cubicBezTo>
                      <a:pt x="207" y="34"/>
                      <a:pt x="195" y="36"/>
                      <a:pt x="184" y="36"/>
                    </a:cubicBezTo>
                    <a:cubicBezTo>
                      <a:pt x="172" y="36"/>
                      <a:pt x="160" y="34"/>
                      <a:pt x="149" y="30"/>
                    </a:cubicBezTo>
                    <a:cubicBezTo>
                      <a:pt x="137" y="26"/>
                      <a:pt x="128" y="22"/>
                      <a:pt x="121" y="18"/>
                    </a:cubicBezTo>
                    <a:cubicBezTo>
                      <a:pt x="113" y="13"/>
                      <a:pt x="107" y="9"/>
                      <a:pt x="101" y="5"/>
                    </a:cubicBezTo>
                    <a:cubicBezTo>
                      <a:pt x="95" y="1"/>
                      <a:pt x="92" y="0"/>
                      <a:pt x="90" y="0"/>
                    </a:cubicBezTo>
                    <a:cubicBezTo>
                      <a:pt x="80" y="0"/>
                      <a:pt x="70" y="1"/>
                      <a:pt x="61" y="5"/>
                    </a:cubicBezTo>
                    <a:cubicBezTo>
                      <a:pt x="52" y="8"/>
                      <a:pt x="45" y="13"/>
                      <a:pt x="39" y="19"/>
                    </a:cubicBezTo>
                    <a:cubicBezTo>
                      <a:pt x="33" y="25"/>
                      <a:pt x="27" y="32"/>
                      <a:pt x="23" y="40"/>
                    </a:cubicBezTo>
                    <a:cubicBezTo>
                      <a:pt x="18" y="48"/>
                      <a:pt x="14" y="57"/>
                      <a:pt x="11" y="65"/>
                    </a:cubicBezTo>
                    <a:cubicBezTo>
                      <a:pt x="9" y="74"/>
                      <a:pt x="6" y="83"/>
                      <a:pt x="5" y="94"/>
                    </a:cubicBezTo>
                    <a:cubicBezTo>
                      <a:pt x="3" y="104"/>
                      <a:pt x="2" y="113"/>
                      <a:pt x="1" y="122"/>
                    </a:cubicBezTo>
                    <a:cubicBezTo>
                      <a:pt x="0" y="131"/>
                      <a:pt x="0" y="140"/>
                      <a:pt x="0" y="149"/>
                    </a:cubicBezTo>
                    <a:cubicBezTo>
                      <a:pt x="0" y="170"/>
                      <a:pt x="6" y="186"/>
                      <a:pt x="19" y="198"/>
                    </a:cubicBezTo>
                    <a:cubicBezTo>
                      <a:pt x="32" y="210"/>
                      <a:pt x="49" y="216"/>
                      <a:pt x="70" y="216"/>
                    </a:cubicBezTo>
                    <a:cubicBezTo>
                      <a:pt x="297" y="216"/>
                      <a:pt x="297" y="216"/>
                      <a:pt x="297" y="216"/>
                    </a:cubicBezTo>
                    <a:cubicBezTo>
                      <a:pt x="319" y="216"/>
                      <a:pt x="335" y="210"/>
                      <a:pt x="348" y="198"/>
                    </a:cubicBezTo>
                    <a:cubicBezTo>
                      <a:pt x="361" y="186"/>
                      <a:pt x="367" y="170"/>
                      <a:pt x="367" y="149"/>
                    </a:cubicBezTo>
                    <a:cubicBezTo>
                      <a:pt x="367" y="140"/>
                      <a:pt x="367" y="131"/>
                      <a:pt x="366" y="122"/>
                    </a:cubicBezTo>
                    <a:close/>
                    <a:moveTo>
                      <a:pt x="366" y="122"/>
                    </a:moveTo>
                    <a:cubicBezTo>
                      <a:pt x="366" y="122"/>
                      <a:pt x="366" y="122"/>
                      <a:pt x="366" y="122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1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973" name="Group 972"/>
          <p:cNvGrpSpPr/>
          <p:nvPr/>
        </p:nvGrpSpPr>
        <p:grpSpPr>
          <a:xfrm>
            <a:off x="7643863" y="3235637"/>
            <a:ext cx="1097280" cy="1030042"/>
            <a:chOff x="7643863" y="3235637"/>
            <a:chExt cx="1097280" cy="1030042"/>
          </a:xfrm>
        </p:grpSpPr>
        <p:sp>
          <p:nvSpPr>
            <p:cNvPr id="952" name="Oval 951"/>
            <p:cNvSpPr/>
            <p:nvPr/>
          </p:nvSpPr>
          <p:spPr>
            <a:xfrm>
              <a:off x="7894182" y="3235637"/>
              <a:ext cx="572581" cy="572581"/>
            </a:xfrm>
            <a:prstGeom prst="ellipse">
              <a:avLst/>
            </a:prstGeom>
            <a:solidFill>
              <a:schemeClr val="accent4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60" name="Text Placeholder 4"/>
            <p:cNvSpPr txBox="1"/>
            <p:nvPr/>
          </p:nvSpPr>
          <p:spPr>
            <a:xfrm>
              <a:off x="7643863" y="3899919"/>
              <a:ext cx="1097280" cy="36576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Autofit/>
            </a:bodyPr>
            <a:lstStyle>
              <a:lvl1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400" b="1" kern="1200">
                  <a:solidFill>
                    <a:schemeClr val="accent3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1 </a:t>
              </a:r>
              <a:r>
                <a:rPr lang="zh-CN" altLang="en-US" sz="12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万图片</a:t>
              </a:r>
              <a:endParaRPr lang="en-US" sz="120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72" name="Freeform 62"/>
            <p:cNvSpPr>
              <a:spLocks noEditPoints="1"/>
            </p:cNvSpPr>
            <p:nvPr/>
          </p:nvSpPr>
          <p:spPr bwMode="auto">
            <a:xfrm>
              <a:off x="8008541" y="3404968"/>
              <a:ext cx="343862" cy="267762"/>
            </a:xfrm>
            <a:custGeom>
              <a:avLst/>
              <a:gdLst>
                <a:gd name="T0" fmla="*/ 189 w 202"/>
                <a:gd name="T1" fmla="*/ 0 h 157"/>
                <a:gd name="T2" fmla="*/ 13 w 202"/>
                <a:gd name="T3" fmla="*/ 0 h 157"/>
                <a:gd name="T4" fmla="*/ 0 w 202"/>
                <a:gd name="T5" fmla="*/ 13 h 157"/>
                <a:gd name="T6" fmla="*/ 0 w 202"/>
                <a:gd name="T7" fmla="*/ 144 h 157"/>
                <a:gd name="T8" fmla="*/ 13 w 202"/>
                <a:gd name="T9" fmla="*/ 157 h 157"/>
                <a:gd name="T10" fmla="*/ 189 w 202"/>
                <a:gd name="T11" fmla="*/ 157 h 157"/>
                <a:gd name="T12" fmla="*/ 202 w 202"/>
                <a:gd name="T13" fmla="*/ 144 h 157"/>
                <a:gd name="T14" fmla="*/ 202 w 202"/>
                <a:gd name="T15" fmla="*/ 13 h 157"/>
                <a:gd name="T16" fmla="*/ 189 w 202"/>
                <a:gd name="T17" fmla="*/ 0 h 157"/>
                <a:gd name="T18" fmla="*/ 189 w 202"/>
                <a:gd name="T19" fmla="*/ 13 h 157"/>
                <a:gd name="T20" fmla="*/ 189 w 202"/>
                <a:gd name="T21" fmla="*/ 106 h 157"/>
                <a:gd name="T22" fmla="*/ 164 w 202"/>
                <a:gd name="T23" fmla="*/ 83 h 157"/>
                <a:gd name="T24" fmla="*/ 150 w 202"/>
                <a:gd name="T25" fmla="*/ 83 h 157"/>
                <a:gd name="T26" fmla="*/ 125 w 202"/>
                <a:gd name="T27" fmla="*/ 109 h 157"/>
                <a:gd name="T28" fmla="*/ 74 w 202"/>
                <a:gd name="T29" fmla="*/ 49 h 157"/>
                <a:gd name="T30" fmla="*/ 60 w 202"/>
                <a:gd name="T31" fmla="*/ 49 h 157"/>
                <a:gd name="T32" fmla="*/ 13 w 202"/>
                <a:gd name="T33" fmla="*/ 103 h 157"/>
                <a:gd name="T34" fmla="*/ 13 w 202"/>
                <a:gd name="T35" fmla="*/ 13 h 157"/>
                <a:gd name="T36" fmla="*/ 189 w 202"/>
                <a:gd name="T37" fmla="*/ 13 h 157"/>
                <a:gd name="T38" fmla="*/ 134 w 202"/>
                <a:gd name="T39" fmla="*/ 46 h 157"/>
                <a:gd name="T40" fmla="*/ 152 w 202"/>
                <a:gd name="T41" fmla="*/ 29 h 157"/>
                <a:gd name="T42" fmla="*/ 170 w 202"/>
                <a:gd name="T43" fmla="*/ 46 h 157"/>
                <a:gd name="T44" fmla="*/ 152 w 202"/>
                <a:gd name="T45" fmla="*/ 64 h 157"/>
                <a:gd name="T46" fmla="*/ 134 w 202"/>
                <a:gd name="T47" fmla="*/ 46 h 157"/>
                <a:gd name="T48" fmla="*/ 134 w 202"/>
                <a:gd name="T49" fmla="*/ 46 h 157"/>
                <a:gd name="T50" fmla="*/ 134 w 202"/>
                <a:gd name="T51" fmla="*/ 46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2" h="157">
                  <a:moveTo>
                    <a:pt x="189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51"/>
                    <a:pt x="6" y="157"/>
                    <a:pt x="13" y="157"/>
                  </a:cubicBezTo>
                  <a:cubicBezTo>
                    <a:pt x="189" y="157"/>
                    <a:pt x="189" y="157"/>
                    <a:pt x="189" y="157"/>
                  </a:cubicBezTo>
                  <a:cubicBezTo>
                    <a:pt x="196" y="157"/>
                    <a:pt x="202" y="151"/>
                    <a:pt x="202" y="144"/>
                  </a:cubicBezTo>
                  <a:cubicBezTo>
                    <a:pt x="202" y="13"/>
                    <a:pt x="202" y="13"/>
                    <a:pt x="202" y="13"/>
                  </a:cubicBezTo>
                  <a:cubicBezTo>
                    <a:pt x="202" y="6"/>
                    <a:pt x="196" y="0"/>
                    <a:pt x="189" y="0"/>
                  </a:cubicBezTo>
                  <a:close/>
                  <a:moveTo>
                    <a:pt x="189" y="13"/>
                  </a:moveTo>
                  <a:cubicBezTo>
                    <a:pt x="189" y="106"/>
                    <a:pt x="189" y="106"/>
                    <a:pt x="189" y="106"/>
                  </a:cubicBezTo>
                  <a:cubicBezTo>
                    <a:pt x="164" y="83"/>
                    <a:pt x="164" y="83"/>
                    <a:pt x="164" y="83"/>
                  </a:cubicBezTo>
                  <a:cubicBezTo>
                    <a:pt x="160" y="80"/>
                    <a:pt x="154" y="80"/>
                    <a:pt x="150" y="83"/>
                  </a:cubicBezTo>
                  <a:cubicBezTo>
                    <a:pt x="125" y="109"/>
                    <a:pt x="125" y="109"/>
                    <a:pt x="125" y="109"/>
                  </a:cubicBezTo>
                  <a:cubicBezTo>
                    <a:pt x="74" y="49"/>
                    <a:pt x="74" y="49"/>
                    <a:pt x="74" y="49"/>
                  </a:cubicBezTo>
                  <a:cubicBezTo>
                    <a:pt x="71" y="44"/>
                    <a:pt x="64" y="44"/>
                    <a:pt x="60" y="49"/>
                  </a:cubicBezTo>
                  <a:cubicBezTo>
                    <a:pt x="13" y="103"/>
                    <a:pt x="13" y="103"/>
                    <a:pt x="13" y="103"/>
                  </a:cubicBezTo>
                  <a:cubicBezTo>
                    <a:pt x="13" y="13"/>
                    <a:pt x="13" y="13"/>
                    <a:pt x="13" y="13"/>
                  </a:cubicBezTo>
                  <a:lnTo>
                    <a:pt x="189" y="13"/>
                  </a:lnTo>
                  <a:close/>
                  <a:moveTo>
                    <a:pt x="134" y="46"/>
                  </a:moveTo>
                  <a:cubicBezTo>
                    <a:pt x="134" y="37"/>
                    <a:pt x="142" y="29"/>
                    <a:pt x="152" y="29"/>
                  </a:cubicBezTo>
                  <a:cubicBezTo>
                    <a:pt x="162" y="29"/>
                    <a:pt x="170" y="37"/>
                    <a:pt x="170" y="46"/>
                  </a:cubicBezTo>
                  <a:cubicBezTo>
                    <a:pt x="170" y="56"/>
                    <a:pt x="162" y="64"/>
                    <a:pt x="152" y="64"/>
                  </a:cubicBezTo>
                  <a:cubicBezTo>
                    <a:pt x="142" y="64"/>
                    <a:pt x="134" y="56"/>
                    <a:pt x="134" y="46"/>
                  </a:cubicBezTo>
                  <a:close/>
                  <a:moveTo>
                    <a:pt x="134" y="46"/>
                  </a:moveTo>
                  <a:cubicBezTo>
                    <a:pt x="134" y="46"/>
                    <a:pt x="134" y="46"/>
                    <a:pt x="134" y="4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1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964" name="组合 963"/>
          <p:cNvGrpSpPr/>
          <p:nvPr/>
        </p:nvGrpSpPr>
        <p:grpSpPr>
          <a:xfrm>
            <a:off x="3002159" y="992820"/>
            <a:ext cx="350189" cy="307446"/>
            <a:chOff x="3149600" y="731332"/>
            <a:chExt cx="728622" cy="639688"/>
          </a:xfrm>
          <a:solidFill>
            <a:schemeClr val="bg1"/>
          </a:solidFill>
        </p:grpSpPr>
        <p:sp>
          <p:nvSpPr>
            <p:cNvPr id="965" name="Oval 16"/>
            <p:cNvSpPr>
              <a:spLocks noChangeArrowheads="1"/>
            </p:cNvSpPr>
            <p:nvPr/>
          </p:nvSpPr>
          <p:spPr bwMode="auto">
            <a:xfrm>
              <a:off x="3209604" y="773121"/>
              <a:ext cx="128580" cy="11679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74" name="Freeform 17"/>
            <p:cNvSpPr/>
            <p:nvPr/>
          </p:nvSpPr>
          <p:spPr bwMode="auto">
            <a:xfrm>
              <a:off x="3149600" y="913488"/>
              <a:ext cx="199300" cy="390028"/>
            </a:xfrm>
            <a:custGeom>
              <a:avLst/>
              <a:gdLst>
                <a:gd name="T0" fmla="*/ 64 w 179"/>
                <a:gd name="T1" fmla="*/ 0 h 350"/>
                <a:gd name="T2" fmla="*/ 27 w 179"/>
                <a:gd name="T3" fmla="*/ 56 h 350"/>
                <a:gd name="T4" fmla="*/ 95 w 179"/>
                <a:gd name="T5" fmla="*/ 98 h 350"/>
                <a:gd name="T6" fmla="*/ 118 w 179"/>
                <a:gd name="T7" fmla="*/ 165 h 350"/>
                <a:gd name="T8" fmla="*/ 0 w 179"/>
                <a:gd name="T9" fmla="*/ 295 h 350"/>
                <a:gd name="T10" fmla="*/ 88 w 179"/>
                <a:gd name="T11" fmla="*/ 350 h 350"/>
                <a:gd name="T12" fmla="*/ 160 w 179"/>
                <a:gd name="T13" fmla="*/ 188 h 350"/>
                <a:gd name="T14" fmla="*/ 153 w 179"/>
                <a:gd name="T15" fmla="*/ 76 h 350"/>
                <a:gd name="T16" fmla="*/ 64 w 179"/>
                <a:gd name="T17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350">
                  <a:moveTo>
                    <a:pt x="64" y="0"/>
                  </a:moveTo>
                  <a:cubicBezTo>
                    <a:pt x="27" y="56"/>
                    <a:pt x="27" y="56"/>
                    <a:pt x="27" y="56"/>
                  </a:cubicBezTo>
                  <a:cubicBezTo>
                    <a:pt x="95" y="98"/>
                    <a:pt x="95" y="98"/>
                    <a:pt x="95" y="98"/>
                  </a:cubicBezTo>
                  <a:cubicBezTo>
                    <a:pt x="95" y="98"/>
                    <a:pt x="139" y="121"/>
                    <a:pt x="118" y="165"/>
                  </a:cubicBezTo>
                  <a:cubicBezTo>
                    <a:pt x="98" y="205"/>
                    <a:pt x="0" y="295"/>
                    <a:pt x="0" y="295"/>
                  </a:cubicBezTo>
                  <a:cubicBezTo>
                    <a:pt x="88" y="350"/>
                    <a:pt x="88" y="350"/>
                    <a:pt x="88" y="350"/>
                  </a:cubicBezTo>
                  <a:cubicBezTo>
                    <a:pt x="149" y="218"/>
                    <a:pt x="145" y="235"/>
                    <a:pt x="160" y="188"/>
                  </a:cubicBezTo>
                  <a:cubicBezTo>
                    <a:pt x="176" y="139"/>
                    <a:pt x="179" y="102"/>
                    <a:pt x="153" y="76"/>
                  </a:cubicBezTo>
                  <a:cubicBezTo>
                    <a:pt x="118" y="41"/>
                    <a:pt x="114" y="38"/>
                    <a:pt x="6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75" name="Freeform 18"/>
            <p:cNvSpPr/>
            <p:nvPr/>
          </p:nvSpPr>
          <p:spPr bwMode="auto">
            <a:xfrm>
              <a:off x="3302824" y="731332"/>
              <a:ext cx="575398" cy="639688"/>
            </a:xfrm>
            <a:custGeom>
              <a:avLst/>
              <a:gdLst>
                <a:gd name="T0" fmla="*/ 497 w 518"/>
                <a:gd name="T1" fmla="*/ 148 h 573"/>
                <a:gd name="T2" fmla="*/ 152 w 518"/>
                <a:gd name="T3" fmla="*/ 92 h 573"/>
                <a:gd name="T4" fmla="*/ 173 w 518"/>
                <a:gd name="T5" fmla="*/ 52 h 573"/>
                <a:gd name="T6" fmla="*/ 91 w 518"/>
                <a:gd name="T7" fmla="*/ 29 h 573"/>
                <a:gd name="T8" fmla="*/ 0 w 518"/>
                <a:gd name="T9" fmla="*/ 186 h 573"/>
                <a:gd name="T10" fmla="*/ 56 w 518"/>
                <a:gd name="T11" fmla="*/ 218 h 573"/>
                <a:gd name="T12" fmla="*/ 99 w 518"/>
                <a:gd name="T13" fmla="*/ 169 h 573"/>
                <a:gd name="T14" fmla="*/ 137 w 518"/>
                <a:gd name="T15" fmla="*/ 153 h 573"/>
                <a:gd name="T16" fmla="*/ 74 w 518"/>
                <a:gd name="T17" fmla="*/ 246 h 573"/>
                <a:gd name="T18" fmla="*/ 108 w 518"/>
                <a:gd name="T19" fmla="*/ 276 h 573"/>
                <a:gd name="T20" fmla="*/ 157 w 518"/>
                <a:gd name="T21" fmla="*/ 227 h 573"/>
                <a:gd name="T22" fmla="*/ 186 w 518"/>
                <a:gd name="T23" fmla="*/ 227 h 573"/>
                <a:gd name="T24" fmla="*/ 186 w 518"/>
                <a:gd name="T25" fmla="*/ 277 h 573"/>
                <a:gd name="T26" fmla="*/ 72 w 518"/>
                <a:gd name="T27" fmla="*/ 277 h 573"/>
                <a:gd name="T28" fmla="*/ 72 w 518"/>
                <a:gd name="T29" fmla="*/ 317 h 573"/>
                <a:gd name="T30" fmla="*/ 186 w 518"/>
                <a:gd name="T31" fmla="*/ 317 h 573"/>
                <a:gd name="T32" fmla="*/ 186 w 518"/>
                <a:gd name="T33" fmla="*/ 412 h 573"/>
                <a:gd name="T34" fmla="*/ 181 w 518"/>
                <a:gd name="T35" fmla="*/ 412 h 573"/>
                <a:gd name="T36" fmla="*/ 142 w 518"/>
                <a:gd name="T37" fmla="*/ 397 h 573"/>
                <a:gd name="T38" fmla="*/ 140 w 518"/>
                <a:gd name="T39" fmla="*/ 339 h 573"/>
                <a:gd name="T40" fmla="*/ 62 w 518"/>
                <a:gd name="T41" fmla="*/ 339 h 573"/>
                <a:gd name="T42" fmla="*/ 59 w 518"/>
                <a:gd name="T43" fmla="*/ 341 h 573"/>
                <a:gd name="T44" fmla="*/ 142 w 518"/>
                <a:gd name="T45" fmla="*/ 466 h 573"/>
                <a:gd name="T46" fmla="*/ 334 w 518"/>
                <a:gd name="T47" fmla="*/ 415 h 573"/>
                <a:gd name="T48" fmla="*/ 345 w 518"/>
                <a:gd name="T49" fmla="*/ 458 h 573"/>
                <a:gd name="T50" fmla="*/ 410 w 518"/>
                <a:gd name="T51" fmla="*/ 431 h 573"/>
                <a:gd name="T52" fmla="*/ 366 w 518"/>
                <a:gd name="T53" fmla="*/ 325 h 573"/>
                <a:gd name="T54" fmla="*/ 314 w 518"/>
                <a:gd name="T55" fmla="*/ 341 h 573"/>
                <a:gd name="T56" fmla="*/ 324 w 518"/>
                <a:gd name="T57" fmla="*/ 377 h 573"/>
                <a:gd name="T58" fmla="*/ 278 w 518"/>
                <a:gd name="T59" fmla="*/ 400 h 573"/>
                <a:gd name="T60" fmla="*/ 278 w 518"/>
                <a:gd name="T61" fmla="*/ 317 h 573"/>
                <a:gd name="T62" fmla="*/ 389 w 518"/>
                <a:gd name="T63" fmla="*/ 317 h 573"/>
                <a:gd name="T64" fmla="*/ 389 w 518"/>
                <a:gd name="T65" fmla="*/ 277 h 573"/>
                <a:gd name="T66" fmla="*/ 278 w 518"/>
                <a:gd name="T67" fmla="*/ 277 h 573"/>
                <a:gd name="T68" fmla="*/ 278 w 518"/>
                <a:gd name="T69" fmla="*/ 227 h 573"/>
                <a:gd name="T70" fmla="*/ 389 w 518"/>
                <a:gd name="T71" fmla="*/ 227 h 573"/>
                <a:gd name="T72" fmla="*/ 389 w 518"/>
                <a:gd name="T73" fmla="*/ 187 h 573"/>
                <a:gd name="T74" fmla="*/ 192 w 518"/>
                <a:gd name="T75" fmla="*/ 187 h 573"/>
                <a:gd name="T76" fmla="*/ 220 w 518"/>
                <a:gd name="T77" fmla="*/ 143 h 573"/>
                <a:gd name="T78" fmla="*/ 186 w 518"/>
                <a:gd name="T79" fmla="*/ 134 h 573"/>
                <a:gd name="T80" fmla="*/ 415 w 518"/>
                <a:gd name="T81" fmla="*/ 177 h 573"/>
                <a:gd name="T82" fmla="*/ 415 w 518"/>
                <a:gd name="T83" fmla="*/ 405 h 573"/>
                <a:gd name="T84" fmla="*/ 334 w 518"/>
                <a:gd name="T85" fmla="*/ 478 h 573"/>
                <a:gd name="T86" fmla="*/ 285 w 518"/>
                <a:gd name="T87" fmla="*/ 467 h 573"/>
                <a:gd name="T88" fmla="*/ 274 w 518"/>
                <a:gd name="T89" fmla="*/ 514 h 573"/>
                <a:gd name="T90" fmla="*/ 501 w 518"/>
                <a:gd name="T91" fmla="*/ 412 h 573"/>
                <a:gd name="T92" fmla="*/ 497 w 518"/>
                <a:gd name="T93" fmla="*/ 148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18" h="573">
                  <a:moveTo>
                    <a:pt x="497" y="148"/>
                  </a:moveTo>
                  <a:cubicBezTo>
                    <a:pt x="497" y="148"/>
                    <a:pt x="478" y="0"/>
                    <a:pt x="152" y="92"/>
                  </a:cubicBezTo>
                  <a:cubicBezTo>
                    <a:pt x="166" y="68"/>
                    <a:pt x="173" y="52"/>
                    <a:pt x="173" y="52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59" y="136"/>
                    <a:pt x="0" y="186"/>
                  </a:cubicBezTo>
                  <a:cubicBezTo>
                    <a:pt x="0" y="186"/>
                    <a:pt x="57" y="219"/>
                    <a:pt x="56" y="218"/>
                  </a:cubicBezTo>
                  <a:cubicBezTo>
                    <a:pt x="72" y="201"/>
                    <a:pt x="87" y="185"/>
                    <a:pt x="99" y="169"/>
                  </a:cubicBezTo>
                  <a:cubicBezTo>
                    <a:pt x="112" y="163"/>
                    <a:pt x="125" y="158"/>
                    <a:pt x="137" y="153"/>
                  </a:cubicBezTo>
                  <a:cubicBezTo>
                    <a:pt x="122" y="180"/>
                    <a:pt x="98" y="221"/>
                    <a:pt x="74" y="246"/>
                  </a:cubicBezTo>
                  <a:cubicBezTo>
                    <a:pt x="108" y="276"/>
                    <a:pt x="108" y="276"/>
                    <a:pt x="108" y="276"/>
                  </a:cubicBezTo>
                  <a:cubicBezTo>
                    <a:pt x="108" y="276"/>
                    <a:pt x="131" y="254"/>
                    <a:pt x="157" y="227"/>
                  </a:cubicBezTo>
                  <a:cubicBezTo>
                    <a:pt x="186" y="227"/>
                    <a:pt x="186" y="227"/>
                    <a:pt x="186" y="227"/>
                  </a:cubicBezTo>
                  <a:cubicBezTo>
                    <a:pt x="186" y="277"/>
                    <a:pt x="186" y="277"/>
                    <a:pt x="186" y="277"/>
                  </a:cubicBezTo>
                  <a:cubicBezTo>
                    <a:pt x="72" y="277"/>
                    <a:pt x="72" y="277"/>
                    <a:pt x="72" y="277"/>
                  </a:cubicBezTo>
                  <a:cubicBezTo>
                    <a:pt x="72" y="317"/>
                    <a:pt x="72" y="317"/>
                    <a:pt x="72" y="317"/>
                  </a:cubicBezTo>
                  <a:cubicBezTo>
                    <a:pt x="186" y="317"/>
                    <a:pt x="186" y="317"/>
                    <a:pt x="186" y="317"/>
                  </a:cubicBezTo>
                  <a:cubicBezTo>
                    <a:pt x="186" y="412"/>
                    <a:pt x="186" y="412"/>
                    <a:pt x="186" y="412"/>
                  </a:cubicBezTo>
                  <a:cubicBezTo>
                    <a:pt x="184" y="412"/>
                    <a:pt x="183" y="412"/>
                    <a:pt x="181" y="412"/>
                  </a:cubicBezTo>
                  <a:cubicBezTo>
                    <a:pt x="169" y="411"/>
                    <a:pt x="149" y="409"/>
                    <a:pt x="142" y="397"/>
                  </a:cubicBezTo>
                  <a:cubicBezTo>
                    <a:pt x="133" y="383"/>
                    <a:pt x="139" y="356"/>
                    <a:pt x="140" y="339"/>
                  </a:cubicBezTo>
                  <a:cubicBezTo>
                    <a:pt x="62" y="339"/>
                    <a:pt x="62" y="339"/>
                    <a:pt x="62" y="339"/>
                  </a:cubicBezTo>
                  <a:cubicBezTo>
                    <a:pt x="59" y="341"/>
                    <a:pt x="59" y="341"/>
                    <a:pt x="59" y="341"/>
                  </a:cubicBezTo>
                  <a:cubicBezTo>
                    <a:pt x="59" y="341"/>
                    <a:pt x="30" y="469"/>
                    <a:pt x="142" y="466"/>
                  </a:cubicBezTo>
                  <a:cubicBezTo>
                    <a:pt x="246" y="469"/>
                    <a:pt x="305" y="437"/>
                    <a:pt x="334" y="415"/>
                  </a:cubicBezTo>
                  <a:cubicBezTo>
                    <a:pt x="345" y="458"/>
                    <a:pt x="345" y="458"/>
                    <a:pt x="345" y="458"/>
                  </a:cubicBezTo>
                  <a:cubicBezTo>
                    <a:pt x="410" y="431"/>
                    <a:pt x="410" y="431"/>
                    <a:pt x="410" y="431"/>
                  </a:cubicBezTo>
                  <a:cubicBezTo>
                    <a:pt x="366" y="325"/>
                    <a:pt x="366" y="325"/>
                    <a:pt x="366" y="325"/>
                  </a:cubicBezTo>
                  <a:cubicBezTo>
                    <a:pt x="314" y="341"/>
                    <a:pt x="314" y="341"/>
                    <a:pt x="314" y="341"/>
                  </a:cubicBezTo>
                  <a:cubicBezTo>
                    <a:pt x="324" y="377"/>
                    <a:pt x="324" y="377"/>
                    <a:pt x="324" y="377"/>
                  </a:cubicBezTo>
                  <a:cubicBezTo>
                    <a:pt x="310" y="387"/>
                    <a:pt x="295" y="395"/>
                    <a:pt x="278" y="400"/>
                  </a:cubicBezTo>
                  <a:cubicBezTo>
                    <a:pt x="278" y="317"/>
                    <a:pt x="278" y="317"/>
                    <a:pt x="278" y="317"/>
                  </a:cubicBezTo>
                  <a:cubicBezTo>
                    <a:pt x="389" y="317"/>
                    <a:pt x="389" y="317"/>
                    <a:pt x="389" y="317"/>
                  </a:cubicBezTo>
                  <a:cubicBezTo>
                    <a:pt x="389" y="277"/>
                    <a:pt x="389" y="277"/>
                    <a:pt x="389" y="277"/>
                  </a:cubicBezTo>
                  <a:cubicBezTo>
                    <a:pt x="278" y="277"/>
                    <a:pt x="278" y="277"/>
                    <a:pt x="278" y="277"/>
                  </a:cubicBezTo>
                  <a:cubicBezTo>
                    <a:pt x="278" y="227"/>
                    <a:pt x="278" y="227"/>
                    <a:pt x="278" y="227"/>
                  </a:cubicBezTo>
                  <a:cubicBezTo>
                    <a:pt x="389" y="227"/>
                    <a:pt x="389" y="227"/>
                    <a:pt x="389" y="227"/>
                  </a:cubicBezTo>
                  <a:cubicBezTo>
                    <a:pt x="389" y="187"/>
                    <a:pt x="389" y="187"/>
                    <a:pt x="389" y="187"/>
                  </a:cubicBezTo>
                  <a:cubicBezTo>
                    <a:pt x="192" y="187"/>
                    <a:pt x="192" y="187"/>
                    <a:pt x="192" y="187"/>
                  </a:cubicBezTo>
                  <a:cubicBezTo>
                    <a:pt x="206" y="169"/>
                    <a:pt x="217" y="154"/>
                    <a:pt x="220" y="143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334" y="81"/>
                    <a:pt x="416" y="90"/>
                    <a:pt x="415" y="177"/>
                  </a:cubicBezTo>
                  <a:cubicBezTo>
                    <a:pt x="415" y="405"/>
                    <a:pt x="415" y="405"/>
                    <a:pt x="415" y="405"/>
                  </a:cubicBezTo>
                  <a:cubicBezTo>
                    <a:pt x="415" y="405"/>
                    <a:pt x="424" y="484"/>
                    <a:pt x="334" y="478"/>
                  </a:cubicBezTo>
                  <a:cubicBezTo>
                    <a:pt x="285" y="467"/>
                    <a:pt x="285" y="467"/>
                    <a:pt x="285" y="467"/>
                  </a:cubicBezTo>
                  <a:cubicBezTo>
                    <a:pt x="274" y="514"/>
                    <a:pt x="274" y="514"/>
                    <a:pt x="274" y="514"/>
                  </a:cubicBezTo>
                  <a:cubicBezTo>
                    <a:pt x="274" y="514"/>
                    <a:pt x="484" y="573"/>
                    <a:pt x="501" y="412"/>
                  </a:cubicBezTo>
                  <a:cubicBezTo>
                    <a:pt x="518" y="251"/>
                    <a:pt x="497" y="148"/>
                    <a:pt x="497" y="1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sp>
        <p:nvSpPr>
          <p:cNvPr id="976" name="Freeform 19"/>
          <p:cNvSpPr>
            <a:spLocks noEditPoints="1"/>
          </p:cNvSpPr>
          <p:nvPr/>
        </p:nvSpPr>
        <p:spPr bwMode="auto">
          <a:xfrm>
            <a:off x="3277596" y="3371708"/>
            <a:ext cx="311162" cy="350459"/>
          </a:xfrm>
          <a:custGeom>
            <a:avLst/>
            <a:gdLst>
              <a:gd name="T0" fmla="*/ 74 w 466"/>
              <a:gd name="T1" fmla="*/ 261 h 522"/>
              <a:gd name="T2" fmla="*/ 119 w 466"/>
              <a:gd name="T3" fmla="*/ 171 h 522"/>
              <a:gd name="T4" fmla="*/ 56 w 466"/>
              <a:gd name="T5" fmla="*/ 115 h 522"/>
              <a:gd name="T6" fmla="*/ 6 w 466"/>
              <a:gd name="T7" fmla="*/ 181 h 522"/>
              <a:gd name="T8" fmla="*/ 74 w 466"/>
              <a:gd name="T9" fmla="*/ 261 h 522"/>
              <a:gd name="T10" fmla="*/ 131 w 466"/>
              <a:gd name="T11" fmla="*/ 373 h 522"/>
              <a:gd name="T12" fmla="*/ 129 w 466"/>
              <a:gd name="T13" fmla="*/ 399 h 522"/>
              <a:gd name="T14" fmla="*/ 155 w 466"/>
              <a:gd name="T15" fmla="*/ 423 h 522"/>
              <a:gd name="T16" fmla="*/ 183 w 466"/>
              <a:gd name="T17" fmla="*/ 423 h 522"/>
              <a:gd name="T18" fmla="*/ 183 w 466"/>
              <a:gd name="T19" fmla="*/ 354 h 522"/>
              <a:gd name="T20" fmla="*/ 153 w 466"/>
              <a:gd name="T21" fmla="*/ 354 h 522"/>
              <a:gd name="T22" fmla="*/ 131 w 466"/>
              <a:gd name="T23" fmla="*/ 373 h 522"/>
              <a:gd name="T24" fmla="*/ 174 w 466"/>
              <a:gd name="T25" fmla="*/ 153 h 522"/>
              <a:gd name="T26" fmla="*/ 228 w 466"/>
              <a:gd name="T27" fmla="*/ 77 h 522"/>
              <a:gd name="T28" fmla="*/ 174 w 466"/>
              <a:gd name="T29" fmla="*/ 0 h 522"/>
              <a:gd name="T30" fmla="*/ 120 w 466"/>
              <a:gd name="T31" fmla="*/ 77 h 522"/>
              <a:gd name="T32" fmla="*/ 174 w 466"/>
              <a:gd name="T33" fmla="*/ 153 h 522"/>
              <a:gd name="T34" fmla="*/ 302 w 466"/>
              <a:gd name="T35" fmla="*/ 158 h 522"/>
              <a:gd name="T36" fmla="*/ 373 w 466"/>
              <a:gd name="T37" fmla="*/ 89 h 522"/>
              <a:gd name="T38" fmla="*/ 324 w 466"/>
              <a:gd name="T39" fmla="*/ 13 h 522"/>
              <a:gd name="T40" fmla="*/ 257 w 466"/>
              <a:gd name="T41" fmla="*/ 81 h 522"/>
              <a:gd name="T42" fmla="*/ 302 w 466"/>
              <a:gd name="T43" fmla="*/ 158 h 522"/>
              <a:gd name="T44" fmla="*/ 400 w 466"/>
              <a:gd name="T45" fmla="*/ 347 h 522"/>
              <a:gd name="T46" fmla="*/ 302 w 466"/>
              <a:gd name="T47" fmla="*/ 248 h 522"/>
              <a:gd name="T48" fmla="*/ 161 w 466"/>
              <a:gd name="T49" fmla="*/ 242 h 522"/>
              <a:gd name="T50" fmla="*/ 97 w 466"/>
              <a:gd name="T51" fmla="*/ 311 h 522"/>
              <a:gd name="T52" fmla="*/ 38 w 466"/>
              <a:gd name="T53" fmla="*/ 423 h 522"/>
              <a:gd name="T54" fmla="*/ 108 w 466"/>
              <a:gd name="T55" fmla="*/ 490 h 522"/>
              <a:gd name="T56" fmla="*/ 193 w 466"/>
              <a:gd name="T57" fmla="*/ 484 h 522"/>
              <a:gd name="T58" fmla="*/ 279 w 466"/>
              <a:gd name="T59" fmla="*/ 486 h 522"/>
              <a:gd name="T60" fmla="*/ 416 w 466"/>
              <a:gd name="T61" fmla="*/ 453 h 522"/>
              <a:gd name="T62" fmla="*/ 400 w 466"/>
              <a:gd name="T63" fmla="*/ 347 h 522"/>
              <a:gd name="T64" fmla="*/ 215 w 466"/>
              <a:gd name="T65" fmla="*/ 451 h 522"/>
              <a:gd name="T66" fmla="*/ 145 w 466"/>
              <a:gd name="T67" fmla="*/ 451 h 522"/>
              <a:gd name="T68" fmla="*/ 102 w 466"/>
              <a:gd name="T69" fmla="*/ 420 h 522"/>
              <a:gd name="T70" fmla="*/ 96 w 466"/>
              <a:gd name="T71" fmla="*/ 372 h 522"/>
              <a:gd name="T72" fmla="*/ 146 w 466"/>
              <a:gd name="T73" fmla="*/ 327 h 522"/>
              <a:gd name="T74" fmla="*/ 184 w 466"/>
              <a:gd name="T75" fmla="*/ 327 h 522"/>
              <a:gd name="T76" fmla="*/ 184 w 466"/>
              <a:gd name="T77" fmla="*/ 281 h 522"/>
              <a:gd name="T78" fmla="*/ 215 w 466"/>
              <a:gd name="T79" fmla="*/ 281 h 522"/>
              <a:gd name="T80" fmla="*/ 215 w 466"/>
              <a:gd name="T81" fmla="*/ 451 h 522"/>
              <a:gd name="T82" fmla="*/ 346 w 466"/>
              <a:gd name="T83" fmla="*/ 450 h 522"/>
              <a:gd name="T84" fmla="*/ 265 w 466"/>
              <a:gd name="T85" fmla="*/ 450 h 522"/>
              <a:gd name="T86" fmla="*/ 233 w 466"/>
              <a:gd name="T87" fmla="*/ 420 h 522"/>
              <a:gd name="T88" fmla="*/ 233 w 466"/>
              <a:gd name="T89" fmla="*/ 331 h 522"/>
              <a:gd name="T90" fmla="*/ 265 w 466"/>
              <a:gd name="T91" fmla="*/ 330 h 522"/>
              <a:gd name="T92" fmla="*/ 265 w 466"/>
              <a:gd name="T93" fmla="*/ 410 h 522"/>
              <a:gd name="T94" fmla="*/ 278 w 466"/>
              <a:gd name="T95" fmla="*/ 420 h 522"/>
              <a:gd name="T96" fmla="*/ 311 w 466"/>
              <a:gd name="T97" fmla="*/ 420 h 522"/>
              <a:gd name="T98" fmla="*/ 311 w 466"/>
              <a:gd name="T99" fmla="*/ 331 h 522"/>
              <a:gd name="T100" fmla="*/ 346 w 466"/>
              <a:gd name="T101" fmla="*/ 331 h 522"/>
              <a:gd name="T102" fmla="*/ 346 w 466"/>
              <a:gd name="T103" fmla="*/ 450 h 522"/>
              <a:gd name="T104" fmla="*/ 460 w 466"/>
              <a:gd name="T105" fmla="*/ 212 h 522"/>
              <a:gd name="T106" fmla="*/ 400 w 466"/>
              <a:gd name="T107" fmla="*/ 151 h 522"/>
              <a:gd name="T108" fmla="*/ 346 w 466"/>
              <a:gd name="T109" fmla="*/ 225 h 522"/>
              <a:gd name="T110" fmla="*/ 407 w 466"/>
              <a:gd name="T111" fmla="*/ 295 h 522"/>
              <a:gd name="T112" fmla="*/ 460 w 466"/>
              <a:gd name="T113" fmla="*/ 212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466" h="522">
                <a:moveTo>
                  <a:pt x="74" y="261"/>
                </a:moveTo>
                <a:cubicBezTo>
                  <a:pt x="128" y="250"/>
                  <a:pt x="121" y="185"/>
                  <a:pt x="119" y="171"/>
                </a:cubicBezTo>
                <a:cubicBezTo>
                  <a:pt x="116" y="149"/>
                  <a:pt x="91" y="112"/>
                  <a:pt x="56" y="115"/>
                </a:cubicBezTo>
                <a:cubicBezTo>
                  <a:pt x="13" y="118"/>
                  <a:pt x="6" y="181"/>
                  <a:pt x="6" y="181"/>
                </a:cubicBezTo>
                <a:cubicBezTo>
                  <a:pt x="0" y="211"/>
                  <a:pt x="20" y="273"/>
                  <a:pt x="74" y="261"/>
                </a:cubicBezTo>
                <a:close/>
                <a:moveTo>
                  <a:pt x="131" y="373"/>
                </a:moveTo>
                <a:cubicBezTo>
                  <a:pt x="130" y="378"/>
                  <a:pt x="126" y="389"/>
                  <a:pt x="129" y="399"/>
                </a:cubicBezTo>
                <a:cubicBezTo>
                  <a:pt x="135" y="422"/>
                  <a:pt x="155" y="423"/>
                  <a:pt x="155" y="423"/>
                </a:cubicBezTo>
                <a:cubicBezTo>
                  <a:pt x="183" y="423"/>
                  <a:pt x="183" y="423"/>
                  <a:pt x="183" y="423"/>
                </a:cubicBezTo>
                <a:cubicBezTo>
                  <a:pt x="183" y="354"/>
                  <a:pt x="183" y="354"/>
                  <a:pt x="183" y="354"/>
                </a:cubicBezTo>
                <a:cubicBezTo>
                  <a:pt x="153" y="354"/>
                  <a:pt x="153" y="354"/>
                  <a:pt x="153" y="354"/>
                </a:cubicBezTo>
                <a:cubicBezTo>
                  <a:pt x="139" y="358"/>
                  <a:pt x="133" y="369"/>
                  <a:pt x="131" y="373"/>
                </a:cubicBezTo>
                <a:close/>
                <a:moveTo>
                  <a:pt x="174" y="153"/>
                </a:moveTo>
                <a:cubicBezTo>
                  <a:pt x="204" y="153"/>
                  <a:pt x="228" y="119"/>
                  <a:pt x="228" y="77"/>
                </a:cubicBezTo>
                <a:cubicBezTo>
                  <a:pt x="228" y="34"/>
                  <a:pt x="204" y="0"/>
                  <a:pt x="174" y="0"/>
                </a:cubicBezTo>
                <a:cubicBezTo>
                  <a:pt x="144" y="0"/>
                  <a:pt x="120" y="34"/>
                  <a:pt x="120" y="77"/>
                </a:cubicBezTo>
                <a:cubicBezTo>
                  <a:pt x="120" y="119"/>
                  <a:pt x="144" y="153"/>
                  <a:pt x="174" y="153"/>
                </a:cubicBezTo>
                <a:close/>
                <a:moveTo>
                  <a:pt x="302" y="158"/>
                </a:moveTo>
                <a:cubicBezTo>
                  <a:pt x="342" y="163"/>
                  <a:pt x="368" y="121"/>
                  <a:pt x="373" y="89"/>
                </a:cubicBezTo>
                <a:cubicBezTo>
                  <a:pt x="378" y="57"/>
                  <a:pt x="352" y="19"/>
                  <a:pt x="324" y="13"/>
                </a:cubicBezTo>
                <a:cubicBezTo>
                  <a:pt x="296" y="7"/>
                  <a:pt x="261" y="52"/>
                  <a:pt x="257" y="81"/>
                </a:cubicBezTo>
                <a:cubicBezTo>
                  <a:pt x="254" y="117"/>
                  <a:pt x="263" y="153"/>
                  <a:pt x="302" y="158"/>
                </a:cubicBezTo>
                <a:close/>
                <a:moveTo>
                  <a:pt x="400" y="347"/>
                </a:moveTo>
                <a:cubicBezTo>
                  <a:pt x="400" y="347"/>
                  <a:pt x="338" y="300"/>
                  <a:pt x="302" y="248"/>
                </a:cubicBezTo>
                <a:cubicBezTo>
                  <a:pt x="254" y="172"/>
                  <a:pt x="184" y="203"/>
                  <a:pt x="161" y="242"/>
                </a:cubicBezTo>
                <a:cubicBezTo>
                  <a:pt x="138" y="280"/>
                  <a:pt x="102" y="305"/>
                  <a:pt x="97" y="311"/>
                </a:cubicBezTo>
                <a:cubicBezTo>
                  <a:pt x="92" y="318"/>
                  <a:pt x="23" y="355"/>
                  <a:pt x="38" y="423"/>
                </a:cubicBezTo>
                <a:cubicBezTo>
                  <a:pt x="54" y="491"/>
                  <a:pt x="108" y="490"/>
                  <a:pt x="108" y="490"/>
                </a:cubicBezTo>
                <a:cubicBezTo>
                  <a:pt x="108" y="490"/>
                  <a:pt x="147" y="494"/>
                  <a:pt x="193" y="484"/>
                </a:cubicBezTo>
                <a:cubicBezTo>
                  <a:pt x="239" y="473"/>
                  <a:pt x="279" y="486"/>
                  <a:pt x="279" y="486"/>
                </a:cubicBezTo>
                <a:cubicBezTo>
                  <a:pt x="279" y="486"/>
                  <a:pt x="387" y="522"/>
                  <a:pt x="416" y="453"/>
                </a:cubicBezTo>
                <a:cubicBezTo>
                  <a:pt x="446" y="383"/>
                  <a:pt x="400" y="347"/>
                  <a:pt x="400" y="347"/>
                </a:cubicBezTo>
                <a:close/>
                <a:moveTo>
                  <a:pt x="215" y="451"/>
                </a:moveTo>
                <a:cubicBezTo>
                  <a:pt x="145" y="451"/>
                  <a:pt x="145" y="451"/>
                  <a:pt x="145" y="451"/>
                </a:cubicBezTo>
                <a:cubicBezTo>
                  <a:pt x="115" y="445"/>
                  <a:pt x="103" y="424"/>
                  <a:pt x="102" y="420"/>
                </a:cubicBezTo>
                <a:cubicBezTo>
                  <a:pt x="100" y="417"/>
                  <a:pt x="91" y="400"/>
                  <a:pt x="96" y="372"/>
                </a:cubicBezTo>
                <a:cubicBezTo>
                  <a:pt x="109" y="330"/>
                  <a:pt x="146" y="327"/>
                  <a:pt x="146" y="327"/>
                </a:cubicBezTo>
                <a:cubicBezTo>
                  <a:pt x="184" y="327"/>
                  <a:pt x="184" y="327"/>
                  <a:pt x="184" y="327"/>
                </a:cubicBezTo>
                <a:cubicBezTo>
                  <a:pt x="184" y="281"/>
                  <a:pt x="184" y="281"/>
                  <a:pt x="184" y="281"/>
                </a:cubicBezTo>
                <a:cubicBezTo>
                  <a:pt x="215" y="281"/>
                  <a:pt x="215" y="281"/>
                  <a:pt x="215" y="281"/>
                </a:cubicBezTo>
                <a:lnTo>
                  <a:pt x="215" y="451"/>
                </a:lnTo>
                <a:close/>
                <a:moveTo>
                  <a:pt x="346" y="450"/>
                </a:moveTo>
                <a:cubicBezTo>
                  <a:pt x="265" y="450"/>
                  <a:pt x="265" y="450"/>
                  <a:pt x="265" y="450"/>
                </a:cubicBezTo>
                <a:cubicBezTo>
                  <a:pt x="234" y="442"/>
                  <a:pt x="233" y="420"/>
                  <a:pt x="233" y="420"/>
                </a:cubicBezTo>
                <a:cubicBezTo>
                  <a:pt x="233" y="331"/>
                  <a:pt x="233" y="331"/>
                  <a:pt x="233" y="331"/>
                </a:cubicBezTo>
                <a:cubicBezTo>
                  <a:pt x="265" y="330"/>
                  <a:pt x="265" y="330"/>
                  <a:pt x="265" y="330"/>
                </a:cubicBezTo>
                <a:cubicBezTo>
                  <a:pt x="265" y="410"/>
                  <a:pt x="265" y="410"/>
                  <a:pt x="265" y="410"/>
                </a:cubicBezTo>
                <a:cubicBezTo>
                  <a:pt x="267" y="419"/>
                  <a:pt x="278" y="420"/>
                  <a:pt x="278" y="420"/>
                </a:cubicBezTo>
                <a:cubicBezTo>
                  <a:pt x="311" y="420"/>
                  <a:pt x="311" y="420"/>
                  <a:pt x="311" y="420"/>
                </a:cubicBezTo>
                <a:cubicBezTo>
                  <a:pt x="311" y="331"/>
                  <a:pt x="311" y="331"/>
                  <a:pt x="311" y="331"/>
                </a:cubicBezTo>
                <a:cubicBezTo>
                  <a:pt x="346" y="331"/>
                  <a:pt x="346" y="331"/>
                  <a:pt x="346" y="331"/>
                </a:cubicBezTo>
                <a:lnTo>
                  <a:pt x="346" y="450"/>
                </a:lnTo>
                <a:close/>
                <a:moveTo>
                  <a:pt x="460" y="212"/>
                </a:moveTo>
                <a:cubicBezTo>
                  <a:pt x="460" y="197"/>
                  <a:pt x="447" y="151"/>
                  <a:pt x="400" y="151"/>
                </a:cubicBezTo>
                <a:cubicBezTo>
                  <a:pt x="352" y="151"/>
                  <a:pt x="346" y="194"/>
                  <a:pt x="346" y="225"/>
                </a:cubicBezTo>
                <a:cubicBezTo>
                  <a:pt x="346" y="255"/>
                  <a:pt x="348" y="296"/>
                  <a:pt x="407" y="295"/>
                </a:cubicBezTo>
                <a:cubicBezTo>
                  <a:pt x="466" y="293"/>
                  <a:pt x="460" y="228"/>
                  <a:pt x="460" y="2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977" name="Freeform 5"/>
          <p:cNvSpPr/>
          <p:nvPr/>
        </p:nvSpPr>
        <p:spPr bwMode="auto">
          <a:xfrm>
            <a:off x="1521450" y="1959309"/>
            <a:ext cx="386050" cy="395242"/>
          </a:xfrm>
          <a:custGeom>
            <a:avLst/>
            <a:gdLst>
              <a:gd name="T0" fmla="*/ 70 w 504"/>
              <a:gd name="T1" fmla="*/ 215 h 516"/>
              <a:gd name="T2" fmla="*/ 81 w 504"/>
              <a:gd name="T3" fmla="*/ 187 h 516"/>
              <a:gd name="T4" fmla="*/ 87 w 504"/>
              <a:gd name="T5" fmla="*/ 165 h 516"/>
              <a:gd name="T6" fmla="*/ 92 w 504"/>
              <a:gd name="T7" fmla="*/ 131 h 516"/>
              <a:gd name="T8" fmla="*/ 107 w 504"/>
              <a:gd name="T9" fmla="*/ 94 h 516"/>
              <a:gd name="T10" fmla="*/ 129 w 504"/>
              <a:gd name="T11" fmla="*/ 60 h 516"/>
              <a:gd name="T12" fmla="*/ 167 w 504"/>
              <a:gd name="T13" fmla="*/ 26 h 516"/>
              <a:gd name="T14" fmla="*/ 210 w 504"/>
              <a:gd name="T15" fmla="*/ 7 h 516"/>
              <a:gd name="T16" fmla="*/ 262 w 504"/>
              <a:gd name="T17" fmla="*/ 0 h 516"/>
              <a:gd name="T18" fmla="*/ 317 w 504"/>
              <a:gd name="T19" fmla="*/ 6 h 516"/>
              <a:gd name="T20" fmla="*/ 368 w 504"/>
              <a:gd name="T21" fmla="*/ 26 h 516"/>
              <a:gd name="T22" fmla="*/ 399 w 504"/>
              <a:gd name="T23" fmla="*/ 51 h 516"/>
              <a:gd name="T24" fmla="*/ 423 w 504"/>
              <a:gd name="T25" fmla="*/ 87 h 516"/>
              <a:gd name="T26" fmla="*/ 436 w 504"/>
              <a:gd name="T27" fmla="*/ 126 h 516"/>
              <a:gd name="T28" fmla="*/ 444 w 504"/>
              <a:gd name="T29" fmla="*/ 168 h 516"/>
              <a:gd name="T30" fmla="*/ 458 w 504"/>
              <a:gd name="T31" fmla="*/ 197 h 516"/>
              <a:gd name="T32" fmla="*/ 459 w 504"/>
              <a:gd name="T33" fmla="*/ 219 h 516"/>
              <a:gd name="T34" fmla="*/ 463 w 504"/>
              <a:gd name="T35" fmla="*/ 246 h 516"/>
              <a:gd name="T36" fmla="*/ 489 w 504"/>
              <a:gd name="T37" fmla="*/ 293 h 516"/>
              <a:gd name="T38" fmla="*/ 501 w 504"/>
              <a:gd name="T39" fmla="*/ 331 h 516"/>
              <a:gd name="T40" fmla="*/ 501 w 504"/>
              <a:gd name="T41" fmla="*/ 372 h 516"/>
              <a:gd name="T42" fmla="*/ 493 w 504"/>
              <a:gd name="T43" fmla="*/ 396 h 516"/>
              <a:gd name="T44" fmla="*/ 482 w 504"/>
              <a:gd name="T45" fmla="*/ 403 h 516"/>
              <a:gd name="T46" fmla="*/ 471 w 504"/>
              <a:gd name="T47" fmla="*/ 397 h 516"/>
              <a:gd name="T48" fmla="*/ 455 w 504"/>
              <a:gd name="T49" fmla="*/ 368 h 516"/>
              <a:gd name="T50" fmla="*/ 444 w 504"/>
              <a:gd name="T51" fmla="*/ 388 h 516"/>
              <a:gd name="T52" fmla="*/ 421 w 504"/>
              <a:gd name="T53" fmla="*/ 427 h 516"/>
              <a:gd name="T54" fmla="*/ 442 w 504"/>
              <a:gd name="T55" fmla="*/ 448 h 516"/>
              <a:gd name="T56" fmla="*/ 460 w 504"/>
              <a:gd name="T57" fmla="*/ 467 h 516"/>
              <a:gd name="T58" fmla="*/ 460 w 504"/>
              <a:gd name="T59" fmla="*/ 481 h 516"/>
              <a:gd name="T60" fmla="*/ 448 w 504"/>
              <a:gd name="T61" fmla="*/ 496 h 516"/>
              <a:gd name="T62" fmla="*/ 419 w 504"/>
              <a:gd name="T63" fmla="*/ 508 h 516"/>
              <a:gd name="T64" fmla="*/ 372 w 504"/>
              <a:gd name="T65" fmla="*/ 513 h 516"/>
              <a:gd name="T66" fmla="*/ 317 w 504"/>
              <a:gd name="T67" fmla="*/ 506 h 516"/>
              <a:gd name="T68" fmla="*/ 276 w 504"/>
              <a:gd name="T69" fmla="*/ 494 h 516"/>
              <a:gd name="T70" fmla="*/ 248 w 504"/>
              <a:gd name="T71" fmla="*/ 495 h 516"/>
              <a:gd name="T72" fmla="*/ 209 w 504"/>
              <a:gd name="T73" fmla="*/ 512 h 516"/>
              <a:gd name="T74" fmla="*/ 172 w 504"/>
              <a:gd name="T75" fmla="*/ 516 h 516"/>
              <a:gd name="T76" fmla="*/ 110 w 504"/>
              <a:gd name="T77" fmla="*/ 512 h 516"/>
              <a:gd name="T78" fmla="*/ 74 w 504"/>
              <a:gd name="T79" fmla="*/ 499 h 516"/>
              <a:gd name="T80" fmla="*/ 63 w 504"/>
              <a:gd name="T81" fmla="*/ 487 h 516"/>
              <a:gd name="T82" fmla="*/ 61 w 504"/>
              <a:gd name="T83" fmla="*/ 471 h 516"/>
              <a:gd name="T84" fmla="*/ 66 w 504"/>
              <a:gd name="T85" fmla="*/ 454 h 516"/>
              <a:gd name="T86" fmla="*/ 80 w 504"/>
              <a:gd name="T87" fmla="*/ 444 h 516"/>
              <a:gd name="T88" fmla="*/ 103 w 504"/>
              <a:gd name="T89" fmla="*/ 439 h 516"/>
              <a:gd name="T90" fmla="*/ 96 w 504"/>
              <a:gd name="T91" fmla="*/ 430 h 516"/>
              <a:gd name="T92" fmla="*/ 69 w 504"/>
              <a:gd name="T93" fmla="*/ 400 h 516"/>
              <a:gd name="T94" fmla="*/ 55 w 504"/>
              <a:gd name="T95" fmla="*/ 368 h 516"/>
              <a:gd name="T96" fmla="*/ 50 w 504"/>
              <a:gd name="T97" fmla="*/ 361 h 516"/>
              <a:gd name="T98" fmla="*/ 42 w 504"/>
              <a:gd name="T99" fmla="*/ 376 h 516"/>
              <a:gd name="T100" fmla="*/ 22 w 504"/>
              <a:gd name="T101" fmla="*/ 395 h 516"/>
              <a:gd name="T102" fmla="*/ 8 w 504"/>
              <a:gd name="T103" fmla="*/ 396 h 516"/>
              <a:gd name="T104" fmla="*/ 1 w 504"/>
              <a:gd name="T105" fmla="*/ 374 h 516"/>
              <a:gd name="T106" fmla="*/ 3 w 504"/>
              <a:gd name="T107" fmla="*/ 332 h 516"/>
              <a:gd name="T108" fmla="*/ 18 w 504"/>
              <a:gd name="T109" fmla="*/ 293 h 516"/>
              <a:gd name="T110" fmla="*/ 46 w 504"/>
              <a:gd name="T111" fmla="*/ 254 h 516"/>
              <a:gd name="T112" fmla="*/ 72 w 504"/>
              <a:gd name="T113" fmla="*/ 232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04" h="516">
                <a:moveTo>
                  <a:pt x="72" y="232"/>
                </a:moveTo>
                <a:lnTo>
                  <a:pt x="71" y="229"/>
                </a:lnTo>
                <a:lnTo>
                  <a:pt x="70" y="225"/>
                </a:lnTo>
                <a:lnTo>
                  <a:pt x="70" y="223"/>
                </a:lnTo>
                <a:lnTo>
                  <a:pt x="70" y="221"/>
                </a:lnTo>
                <a:lnTo>
                  <a:pt x="70" y="217"/>
                </a:lnTo>
                <a:lnTo>
                  <a:pt x="70" y="215"/>
                </a:lnTo>
                <a:lnTo>
                  <a:pt x="71" y="211"/>
                </a:lnTo>
                <a:lnTo>
                  <a:pt x="72" y="207"/>
                </a:lnTo>
                <a:lnTo>
                  <a:pt x="73" y="203"/>
                </a:lnTo>
                <a:lnTo>
                  <a:pt x="74" y="199"/>
                </a:lnTo>
                <a:lnTo>
                  <a:pt x="78" y="195"/>
                </a:lnTo>
                <a:lnTo>
                  <a:pt x="81" y="190"/>
                </a:lnTo>
                <a:lnTo>
                  <a:pt x="81" y="187"/>
                </a:lnTo>
                <a:lnTo>
                  <a:pt x="81" y="184"/>
                </a:lnTo>
                <a:lnTo>
                  <a:pt x="81" y="180"/>
                </a:lnTo>
                <a:lnTo>
                  <a:pt x="83" y="176"/>
                </a:lnTo>
                <a:lnTo>
                  <a:pt x="84" y="171"/>
                </a:lnTo>
                <a:lnTo>
                  <a:pt x="85" y="169"/>
                </a:lnTo>
                <a:lnTo>
                  <a:pt x="86" y="167"/>
                </a:lnTo>
                <a:lnTo>
                  <a:pt x="87" y="165"/>
                </a:lnTo>
                <a:lnTo>
                  <a:pt x="89" y="163"/>
                </a:lnTo>
                <a:lnTo>
                  <a:pt x="89" y="159"/>
                </a:lnTo>
                <a:lnTo>
                  <a:pt x="89" y="156"/>
                </a:lnTo>
                <a:lnTo>
                  <a:pt x="89" y="151"/>
                </a:lnTo>
                <a:lnTo>
                  <a:pt x="90" y="146"/>
                </a:lnTo>
                <a:lnTo>
                  <a:pt x="91" y="140"/>
                </a:lnTo>
                <a:lnTo>
                  <a:pt x="92" y="131"/>
                </a:lnTo>
                <a:lnTo>
                  <a:pt x="94" y="123"/>
                </a:lnTo>
                <a:lnTo>
                  <a:pt x="96" y="119"/>
                </a:lnTo>
                <a:lnTo>
                  <a:pt x="98" y="114"/>
                </a:lnTo>
                <a:lnTo>
                  <a:pt x="99" y="109"/>
                </a:lnTo>
                <a:lnTo>
                  <a:pt x="102" y="104"/>
                </a:lnTo>
                <a:lnTo>
                  <a:pt x="105" y="99"/>
                </a:lnTo>
                <a:lnTo>
                  <a:pt x="107" y="94"/>
                </a:lnTo>
                <a:lnTo>
                  <a:pt x="110" y="89"/>
                </a:lnTo>
                <a:lnTo>
                  <a:pt x="114" y="83"/>
                </a:lnTo>
                <a:lnTo>
                  <a:pt x="115" y="80"/>
                </a:lnTo>
                <a:lnTo>
                  <a:pt x="117" y="77"/>
                </a:lnTo>
                <a:lnTo>
                  <a:pt x="121" y="72"/>
                </a:lnTo>
                <a:lnTo>
                  <a:pt x="125" y="66"/>
                </a:lnTo>
                <a:lnTo>
                  <a:pt x="129" y="60"/>
                </a:lnTo>
                <a:lnTo>
                  <a:pt x="135" y="54"/>
                </a:lnTo>
                <a:lnTo>
                  <a:pt x="140" y="49"/>
                </a:lnTo>
                <a:lnTo>
                  <a:pt x="145" y="44"/>
                </a:lnTo>
                <a:lnTo>
                  <a:pt x="152" y="38"/>
                </a:lnTo>
                <a:lnTo>
                  <a:pt x="156" y="33"/>
                </a:lnTo>
                <a:lnTo>
                  <a:pt x="162" y="29"/>
                </a:lnTo>
                <a:lnTo>
                  <a:pt x="167" y="26"/>
                </a:lnTo>
                <a:lnTo>
                  <a:pt x="172" y="22"/>
                </a:lnTo>
                <a:lnTo>
                  <a:pt x="178" y="19"/>
                </a:lnTo>
                <a:lnTo>
                  <a:pt x="184" y="17"/>
                </a:lnTo>
                <a:lnTo>
                  <a:pt x="191" y="14"/>
                </a:lnTo>
                <a:lnTo>
                  <a:pt x="197" y="12"/>
                </a:lnTo>
                <a:lnTo>
                  <a:pt x="204" y="9"/>
                </a:lnTo>
                <a:lnTo>
                  <a:pt x="210" y="7"/>
                </a:lnTo>
                <a:lnTo>
                  <a:pt x="217" y="5"/>
                </a:lnTo>
                <a:lnTo>
                  <a:pt x="225" y="4"/>
                </a:lnTo>
                <a:lnTo>
                  <a:pt x="232" y="2"/>
                </a:lnTo>
                <a:lnTo>
                  <a:pt x="240" y="2"/>
                </a:lnTo>
                <a:lnTo>
                  <a:pt x="248" y="1"/>
                </a:lnTo>
                <a:lnTo>
                  <a:pt x="255" y="0"/>
                </a:lnTo>
                <a:lnTo>
                  <a:pt x="262" y="0"/>
                </a:lnTo>
                <a:lnTo>
                  <a:pt x="270" y="0"/>
                </a:lnTo>
                <a:lnTo>
                  <a:pt x="279" y="0"/>
                </a:lnTo>
                <a:lnTo>
                  <a:pt x="286" y="1"/>
                </a:lnTo>
                <a:lnTo>
                  <a:pt x="294" y="2"/>
                </a:lnTo>
                <a:lnTo>
                  <a:pt x="301" y="3"/>
                </a:lnTo>
                <a:lnTo>
                  <a:pt x="309" y="4"/>
                </a:lnTo>
                <a:lnTo>
                  <a:pt x="317" y="6"/>
                </a:lnTo>
                <a:lnTo>
                  <a:pt x="324" y="8"/>
                </a:lnTo>
                <a:lnTo>
                  <a:pt x="333" y="10"/>
                </a:lnTo>
                <a:lnTo>
                  <a:pt x="340" y="13"/>
                </a:lnTo>
                <a:lnTo>
                  <a:pt x="347" y="16"/>
                </a:lnTo>
                <a:lnTo>
                  <a:pt x="354" y="19"/>
                </a:lnTo>
                <a:lnTo>
                  <a:pt x="361" y="23"/>
                </a:lnTo>
                <a:lnTo>
                  <a:pt x="368" y="26"/>
                </a:lnTo>
                <a:lnTo>
                  <a:pt x="374" y="30"/>
                </a:lnTo>
                <a:lnTo>
                  <a:pt x="380" y="34"/>
                </a:lnTo>
                <a:lnTo>
                  <a:pt x="382" y="37"/>
                </a:lnTo>
                <a:lnTo>
                  <a:pt x="385" y="39"/>
                </a:lnTo>
                <a:lnTo>
                  <a:pt x="391" y="43"/>
                </a:lnTo>
                <a:lnTo>
                  <a:pt x="395" y="47"/>
                </a:lnTo>
                <a:lnTo>
                  <a:pt x="399" y="51"/>
                </a:lnTo>
                <a:lnTo>
                  <a:pt x="403" y="56"/>
                </a:lnTo>
                <a:lnTo>
                  <a:pt x="407" y="62"/>
                </a:lnTo>
                <a:lnTo>
                  <a:pt x="411" y="66"/>
                </a:lnTo>
                <a:lnTo>
                  <a:pt x="414" y="72"/>
                </a:lnTo>
                <a:lnTo>
                  <a:pt x="416" y="76"/>
                </a:lnTo>
                <a:lnTo>
                  <a:pt x="420" y="81"/>
                </a:lnTo>
                <a:lnTo>
                  <a:pt x="423" y="87"/>
                </a:lnTo>
                <a:lnTo>
                  <a:pt x="427" y="96"/>
                </a:lnTo>
                <a:lnTo>
                  <a:pt x="429" y="101"/>
                </a:lnTo>
                <a:lnTo>
                  <a:pt x="431" y="106"/>
                </a:lnTo>
                <a:lnTo>
                  <a:pt x="432" y="112"/>
                </a:lnTo>
                <a:lnTo>
                  <a:pt x="434" y="117"/>
                </a:lnTo>
                <a:lnTo>
                  <a:pt x="435" y="121"/>
                </a:lnTo>
                <a:lnTo>
                  <a:pt x="436" y="126"/>
                </a:lnTo>
                <a:lnTo>
                  <a:pt x="439" y="134"/>
                </a:lnTo>
                <a:lnTo>
                  <a:pt x="440" y="143"/>
                </a:lnTo>
                <a:lnTo>
                  <a:pt x="441" y="150"/>
                </a:lnTo>
                <a:lnTo>
                  <a:pt x="442" y="156"/>
                </a:lnTo>
                <a:lnTo>
                  <a:pt x="443" y="165"/>
                </a:lnTo>
                <a:lnTo>
                  <a:pt x="443" y="167"/>
                </a:lnTo>
                <a:lnTo>
                  <a:pt x="444" y="168"/>
                </a:lnTo>
                <a:lnTo>
                  <a:pt x="448" y="173"/>
                </a:lnTo>
                <a:lnTo>
                  <a:pt x="450" y="176"/>
                </a:lnTo>
                <a:lnTo>
                  <a:pt x="452" y="179"/>
                </a:lnTo>
                <a:lnTo>
                  <a:pt x="454" y="183"/>
                </a:lnTo>
                <a:lnTo>
                  <a:pt x="455" y="188"/>
                </a:lnTo>
                <a:lnTo>
                  <a:pt x="457" y="192"/>
                </a:lnTo>
                <a:lnTo>
                  <a:pt x="458" y="197"/>
                </a:lnTo>
                <a:lnTo>
                  <a:pt x="459" y="202"/>
                </a:lnTo>
                <a:lnTo>
                  <a:pt x="459" y="204"/>
                </a:lnTo>
                <a:lnTo>
                  <a:pt x="460" y="207"/>
                </a:lnTo>
                <a:lnTo>
                  <a:pt x="460" y="210"/>
                </a:lnTo>
                <a:lnTo>
                  <a:pt x="459" y="213"/>
                </a:lnTo>
                <a:lnTo>
                  <a:pt x="459" y="216"/>
                </a:lnTo>
                <a:lnTo>
                  <a:pt x="459" y="219"/>
                </a:lnTo>
                <a:lnTo>
                  <a:pt x="457" y="225"/>
                </a:lnTo>
                <a:lnTo>
                  <a:pt x="456" y="228"/>
                </a:lnTo>
                <a:lnTo>
                  <a:pt x="455" y="231"/>
                </a:lnTo>
                <a:lnTo>
                  <a:pt x="455" y="232"/>
                </a:lnTo>
                <a:lnTo>
                  <a:pt x="455" y="233"/>
                </a:lnTo>
                <a:lnTo>
                  <a:pt x="457" y="236"/>
                </a:lnTo>
                <a:lnTo>
                  <a:pt x="463" y="246"/>
                </a:lnTo>
                <a:lnTo>
                  <a:pt x="468" y="253"/>
                </a:lnTo>
                <a:lnTo>
                  <a:pt x="471" y="258"/>
                </a:lnTo>
                <a:lnTo>
                  <a:pt x="475" y="265"/>
                </a:lnTo>
                <a:lnTo>
                  <a:pt x="478" y="271"/>
                </a:lnTo>
                <a:lnTo>
                  <a:pt x="482" y="277"/>
                </a:lnTo>
                <a:lnTo>
                  <a:pt x="485" y="285"/>
                </a:lnTo>
                <a:lnTo>
                  <a:pt x="489" y="293"/>
                </a:lnTo>
                <a:lnTo>
                  <a:pt x="491" y="298"/>
                </a:lnTo>
                <a:lnTo>
                  <a:pt x="493" y="303"/>
                </a:lnTo>
                <a:lnTo>
                  <a:pt x="495" y="309"/>
                </a:lnTo>
                <a:lnTo>
                  <a:pt x="496" y="313"/>
                </a:lnTo>
                <a:lnTo>
                  <a:pt x="498" y="318"/>
                </a:lnTo>
                <a:lnTo>
                  <a:pt x="499" y="323"/>
                </a:lnTo>
                <a:lnTo>
                  <a:pt x="501" y="331"/>
                </a:lnTo>
                <a:lnTo>
                  <a:pt x="503" y="341"/>
                </a:lnTo>
                <a:lnTo>
                  <a:pt x="504" y="349"/>
                </a:lnTo>
                <a:lnTo>
                  <a:pt x="504" y="354"/>
                </a:lnTo>
                <a:lnTo>
                  <a:pt x="504" y="357"/>
                </a:lnTo>
                <a:lnTo>
                  <a:pt x="504" y="361"/>
                </a:lnTo>
                <a:lnTo>
                  <a:pt x="503" y="365"/>
                </a:lnTo>
                <a:lnTo>
                  <a:pt x="501" y="372"/>
                </a:lnTo>
                <a:lnTo>
                  <a:pt x="500" y="378"/>
                </a:lnTo>
                <a:lnTo>
                  <a:pt x="498" y="385"/>
                </a:lnTo>
                <a:lnTo>
                  <a:pt x="498" y="387"/>
                </a:lnTo>
                <a:lnTo>
                  <a:pt x="496" y="390"/>
                </a:lnTo>
                <a:lnTo>
                  <a:pt x="495" y="392"/>
                </a:lnTo>
                <a:lnTo>
                  <a:pt x="494" y="394"/>
                </a:lnTo>
                <a:lnTo>
                  <a:pt x="493" y="396"/>
                </a:lnTo>
                <a:lnTo>
                  <a:pt x="491" y="398"/>
                </a:lnTo>
                <a:lnTo>
                  <a:pt x="490" y="399"/>
                </a:lnTo>
                <a:lnTo>
                  <a:pt x="488" y="401"/>
                </a:lnTo>
                <a:lnTo>
                  <a:pt x="486" y="401"/>
                </a:lnTo>
                <a:lnTo>
                  <a:pt x="485" y="402"/>
                </a:lnTo>
                <a:lnTo>
                  <a:pt x="483" y="403"/>
                </a:lnTo>
                <a:lnTo>
                  <a:pt x="482" y="403"/>
                </a:lnTo>
                <a:lnTo>
                  <a:pt x="481" y="403"/>
                </a:lnTo>
                <a:lnTo>
                  <a:pt x="480" y="402"/>
                </a:lnTo>
                <a:lnTo>
                  <a:pt x="477" y="401"/>
                </a:lnTo>
                <a:lnTo>
                  <a:pt x="476" y="400"/>
                </a:lnTo>
                <a:lnTo>
                  <a:pt x="475" y="399"/>
                </a:lnTo>
                <a:lnTo>
                  <a:pt x="473" y="398"/>
                </a:lnTo>
                <a:lnTo>
                  <a:pt x="471" y="397"/>
                </a:lnTo>
                <a:lnTo>
                  <a:pt x="469" y="394"/>
                </a:lnTo>
                <a:lnTo>
                  <a:pt x="467" y="391"/>
                </a:lnTo>
                <a:lnTo>
                  <a:pt x="465" y="387"/>
                </a:lnTo>
                <a:lnTo>
                  <a:pt x="462" y="384"/>
                </a:lnTo>
                <a:lnTo>
                  <a:pt x="461" y="380"/>
                </a:lnTo>
                <a:lnTo>
                  <a:pt x="458" y="374"/>
                </a:lnTo>
                <a:lnTo>
                  <a:pt x="455" y="368"/>
                </a:lnTo>
                <a:lnTo>
                  <a:pt x="454" y="368"/>
                </a:lnTo>
                <a:lnTo>
                  <a:pt x="454" y="368"/>
                </a:lnTo>
                <a:lnTo>
                  <a:pt x="452" y="369"/>
                </a:lnTo>
                <a:lnTo>
                  <a:pt x="452" y="370"/>
                </a:lnTo>
                <a:lnTo>
                  <a:pt x="450" y="372"/>
                </a:lnTo>
                <a:lnTo>
                  <a:pt x="448" y="378"/>
                </a:lnTo>
                <a:lnTo>
                  <a:pt x="444" y="388"/>
                </a:lnTo>
                <a:lnTo>
                  <a:pt x="440" y="398"/>
                </a:lnTo>
                <a:lnTo>
                  <a:pt x="437" y="403"/>
                </a:lnTo>
                <a:lnTo>
                  <a:pt x="433" y="409"/>
                </a:lnTo>
                <a:lnTo>
                  <a:pt x="429" y="415"/>
                </a:lnTo>
                <a:lnTo>
                  <a:pt x="425" y="421"/>
                </a:lnTo>
                <a:lnTo>
                  <a:pt x="423" y="424"/>
                </a:lnTo>
                <a:lnTo>
                  <a:pt x="421" y="427"/>
                </a:lnTo>
                <a:lnTo>
                  <a:pt x="414" y="434"/>
                </a:lnTo>
                <a:lnTo>
                  <a:pt x="414" y="434"/>
                </a:lnTo>
                <a:lnTo>
                  <a:pt x="415" y="435"/>
                </a:lnTo>
                <a:lnTo>
                  <a:pt x="419" y="437"/>
                </a:lnTo>
                <a:lnTo>
                  <a:pt x="431" y="442"/>
                </a:lnTo>
                <a:lnTo>
                  <a:pt x="437" y="446"/>
                </a:lnTo>
                <a:lnTo>
                  <a:pt x="442" y="448"/>
                </a:lnTo>
                <a:lnTo>
                  <a:pt x="448" y="452"/>
                </a:lnTo>
                <a:lnTo>
                  <a:pt x="452" y="456"/>
                </a:lnTo>
                <a:lnTo>
                  <a:pt x="455" y="459"/>
                </a:lnTo>
                <a:lnTo>
                  <a:pt x="456" y="461"/>
                </a:lnTo>
                <a:lnTo>
                  <a:pt x="458" y="463"/>
                </a:lnTo>
                <a:lnTo>
                  <a:pt x="459" y="465"/>
                </a:lnTo>
                <a:lnTo>
                  <a:pt x="460" y="467"/>
                </a:lnTo>
                <a:lnTo>
                  <a:pt x="461" y="470"/>
                </a:lnTo>
                <a:lnTo>
                  <a:pt x="461" y="472"/>
                </a:lnTo>
                <a:lnTo>
                  <a:pt x="462" y="475"/>
                </a:lnTo>
                <a:lnTo>
                  <a:pt x="461" y="476"/>
                </a:lnTo>
                <a:lnTo>
                  <a:pt x="461" y="478"/>
                </a:lnTo>
                <a:lnTo>
                  <a:pt x="461" y="480"/>
                </a:lnTo>
                <a:lnTo>
                  <a:pt x="460" y="481"/>
                </a:lnTo>
                <a:lnTo>
                  <a:pt x="460" y="484"/>
                </a:lnTo>
                <a:lnTo>
                  <a:pt x="459" y="485"/>
                </a:lnTo>
                <a:lnTo>
                  <a:pt x="457" y="488"/>
                </a:lnTo>
                <a:lnTo>
                  <a:pt x="455" y="491"/>
                </a:lnTo>
                <a:lnTo>
                  <a:pt x="453" y="492"/>
                </a:lnTo>
                <a:lnTo>
                  <a:pt x="452" y="494"/>
                </a:lnTo>
                <a:lnTo>
                  <a:pt x="448" y="496"/>
                </a:lnTo>
                <a:lnTo>
                  <a:pt x="443" y="498"/>
                </a:lnTo>
                <a:lnTo>
                  <a:pt x="439" y="500"/>
                </a:lnTo>
                <a:lnTo>
                  <a:pt x="435" y="502"/>
                </a:lnTo>
                <a:lnTo>
                  <a:pt x="430" y="504"/>
                </a:lnTo>
                <a:lnTo>
                  <a:pt x="427" y="505"/>
                </a:lnTo>
                <a:lnTo>
                  <a:pt x="425" y="506"/>
                </a:lnTo>
                <a:lnTo>
                  <a:pt x="419" y="508"/>
                </a:lnTo>
                <a:lnTo>
                  <a:pt x="413" y="509"/>
                </a:lnTo>
                <a:lnTo>
                  <a:pt x="407" y="511"/>
                </a:lnTo>
                <a:lnTo>
                  <a:pt x="400" y="512"/>
                </a:lnTo>
                <a:lnTo>
                  <a:pt x="394" y="512"/>
                </a:lnTo>
                <a:lnTo>
                  <a:pt x="386" y="513"/>
                </a:lnTo>
                <a:lnTo>
                  <a:pt x="379" y="513"/>
                </a:lnTo>
                <a:lnTo>
                  <a:pt x="372" y="513"/>
                </a:lnTo>
                <a:lnTo>
                  <a:pt x="365" y="513"/>
                </a:lnTo>
                <a:lnTo>
                  <a:pt x="356" y="512"/>
                </a:lnTo>
                <a:lnTo>
                  <a:pt x="349" y="512"/>
                </a:lnTo>
                <a:lnTo>
                  <a:pt x="342" y="511"/>
                </a:lnTo>
                <a:lnTo>
                  <a:pt x="334" y="510"/>
                </a:lnTo>
                <a:lnTo>
                  <a:pt x="325" y="509"/>
                </a:lnTo>
                <a:lnTo>
                  <a:pt x="317" y="506"/>
                </a:lnTo>
                <a:lnTo>
                  <a:pt x="310" y="504"/>
                </a:lnTo>
                <a:lnTo>
                  <a:pt x="301" y="502"/>
                </a:lnTo>
                <a:lnTo>
                  <a:pt x="294" y="500"/>
                </a:lnTo>
                <a:lnTo>
                  <a:pt x="286" y="497"/>
                </a:lnTo>
                <a:lnTo>
                  <a:pt x="282" y="496"/>
                </a:lnTo>
                <a:lnTo>
                  <a:pt x="279" y="495"/>
                </a:lnTo>
                <a:lnTo>
                  <a:pt x="276" y="494"/>
                </a:lnTo>
                <a:lnTo>
                  <a:pt x="273" y="493"/>
                </a:lnTo>
                <a:lnTo>
                  <a:pt x="270" y="493"/>
                </a:lnTo>
                <a:lnTo>
                  <a:pt x="267" y="493"/>
                </a:lnTo>
                <a:lnTo>
                  <a:pt x="260" y="493"/>
                </a:lnTo>
                <a:lnTo>
                  <a:pt x="256" y="492"/>
                </a:lnTo>
                <a:lnTo>
                  <a:pt x="251" y="492"/>
                </a:lnTo>
                <a:lnTo>
                  <a:pt x="248" y="495"/>
                </a:lnTo>
                <a:lnTo>
                  <a:pt x="243" y="497"/>
                </a:lnTo>
                <a:lnTo>
                  <a:pt x="238" y="500"/>
                </a:lnTo>
                <a:lnTo>
                  <a:pt x="232" y="503"/>
                </a:lnTo>
                <a:lnTo>
                  <a:pt x="228" y="505"/>
                </a:lnTo>
                <a:lnTo>
                  <a:pt x="224" y="508"/>
                </a:lnTo>
                <a:lnTo>
                  <a:pt x="214" y="511"/>
                </a:lnTo>
                <a:lnTo>
                  <a:pt x="209" y="512"/>
                </a:lnTo>
                <a:lnTo>
                  <a:pt x="205" y="514"/>
                </a:lnTo>
                <a:lnTo>
                  <a:pt x="198" y="515"/>
                </a:lnTo>
                <a:lnTo>
                  <a:pt x="193" y="515"/>
                </a:lnTo>
                <a:lnTo>
                  <a:pt x="188" y="516"/>
                </a:lnTo>
                <a:lnTo>
                  <a:pt x="183" y="516"/>
                </a:lnTo>
                <a:lnTo>
                  <a:pt x="178" y="516"/>
                </a:lnTo>
                <a:lnTo>
                  <a:pt x="172" y="516"/>
                </a:lnTo>
                <a:lnTo>
                  <a:pt x="167" y="516"/>
                </a:lnTo>
                <a:lnTo>
                  <a:pt x="154" y="516"/>
                </a:lnTo>
                <a:lnTo>
                  <a:pt x="141" y="516"/>
                </a:lnTo>
                <a:lnTo>
                  <a:pt x="128" y="515"/>
                </a:lnTo>
                <a:lnTo>
                  <a:pt x="122" y="514"/>
                </a:lnTo>
                <a:lnTo>
                  <a:pt x="116" y="513"/>
                </a:lnTo>
                <a:lnTo>
                  <a:pt x="110" y="512"/>
                </a:lnTo>
                <a:lnTo>
                  <a:pt x="103" y="511"/>
                </a:lnTo>
                <a:lnTo>
                  <a:pt x="98" y="509"/>
                </a:lnTo>
                <a:lnTo>
                  <a:pt x="92" y="508"/>
                </a:lnTo>
                <a:lnTo>
                  <a:pt x="87" y="505"/>
                </a:lnTo>
                <a:lnTo>
                  <a:pt x="83" y="503"/>
                </a:lnTo>
                <a:lnTo>
                  <a:pt x="78" y="501"/>
                </a:lnTo>
                <a:lnTo>
                  <a:pt x="74" y="499"/>
                </a:lnTo>
                <a:lnTo>
                  <a:pt x="70" y="496"/>
                </a:lnTo>
                <a:lnTo>
                  <a:pt x="69" y="495"/>
                </a:lnTo>
                <a:lnTo>
                  <a:pt x="67" y="493"/>
                </a:lnTo>
                <a:lnTo>
                  <a:pt x="66" y="492"/>
                </a:lnTo>
                <a:lnTo>
                  <a:pt x="64" y="490"/>
                </a:lnTo>
                <a:lnTo>
                  <a:pt x="63" y="489"/>
                </a:lnTo>
                <a:lnTo>
                  <a:pt x="63" y="487"/>
                </a:lnTo>
                <a:lnTo>
                  <a:pt x="61" y="484"/>
                </a:lnTo>
                <a:lnTo>
                  <a:pt x="61" y="481"/>
                </a:lnTo>
                <a:lnTo>
                  <a:pt x="60" y="479"/>
                </a:lnTo>
                <a:lnTo>
                  <a:pt x="60" y="477"/>
                </a:lnTo>
                <a:lnTo>
                  <a:pt x="61" y="475"/>
                </a:lnTo>
                <a:lnTo>
                  <a:pt x="61" y="473"/>
                </a:lnTo>
                <a:lnTo>
                  <a:pt x="61" y="471"/>
                </a:lnTo>
                <a:lnTo>
                  <a:pt x="61" y="470"/>
                </a:lnTo>
                <a:lnTo>
                  <a:pt x="61" y="467"/>
                </a:lnTo>
                <a:lnTo>
                  <a:pt x="62" y="465"/>
                </a:lnTo>
                <a:lnTo>
                  <a:pt x="63" y="462"/>
                </a:lnTo>
                <a:lnTo>
                  <a:pt x="63" y="460"/>
                </a:lnTo>
                <a:lnTo>
                  <a:pt x="65" y="456"/>
                </a:lnTo>
                <a:lnTo>
                  <a:pt x="66" y="454"/>
                </a:lnTo>
                <a:lnTo>
                  <a:pt x="67" y="453"/>
                </a:lnTo>
                <a:lnTo>
                  <a:pt x="69" y="450"/>
                </a:lnTo>
                <a:lnTo>
                  <a:pt x="71" y="449"/>
                </a:lnTo>
                <a:lnTo>
                  <a:pt x="73" y="448"/>
                </a:lnTo>
                <a:lnTo>
                  <a:pt x="74" y="446"/>
                </a:lnTo>
                <a:lnTo>
                  <a:pt x="78" y="446"/>
                </a:lnTo>
                <a:lnTo>
                  <a:pt x="80" y="444"/>
                </a:lnTo>
                <a:lnTo>
                  <a:pt x="83" y="443"/>
                </a:lnTo>
                <a:lnTo>
                  <a:pt x="86" y="442"/>
                </a:lnTo>
                <a:lnTo>
                  <a:pt x="89" y="441"/>
                </a:lnTo>
                <a:lnTo>
                  <a:pt x="92" y="440"/>
                </a:lnTo>
                <a:lnTo>
                  <a:pt x="95" y="440"/>
                </a:lnTo>
                <a:lnTo>
                  <a:pt x="99" y="439"/>
                </a:lnTo>
                <a:lnTo>
                  <a:pt x="103" y="439"/>
                </a:lnTo>
                <a:lnTo>
                  <a:pt x="105" y="439"/>
                </a:lnTo>
                <a:lnTo>
                  <a:pt x="105" y="439"/>
                </a:lnTo>
                <a:lnTo>
                  <a:pt x="106" y="438"/>
                </a:lnTo>
                <a:lnTo>
                  <a:pt x="106" y="438"/>
                </a:lnTo>
                <a:lnTo>
                  <a:pt x="105" y="437"/>
                </a:lnTo>
                <a:lnTo>
                  <a:pt x="102" y="436"/>
                </a:lnTo>
                <a:lnTo>
                  <a:pt x="96" y="430"/>
                </a:lnTo>
                <a:lnTo>
                  <a:pt x="93" y="427"/>
                </a:lnTo>
                <a:lnTo>
                  <a:pt x="89" y="423"/>
                </a:lnTo>
                <a:lnTo>
                  <a:pt x="84" y="419"/>
                </a:lnTo>
                <a:lnTo>
                  <a:pt x="80" y="414"/>
                </a:lnTo>
                <a:lnTo>
                  <a:pt x="74" y="407"/>
                </a:lnTo>
                <a:lnTo>
                  <a:pt x="72" y="403"/>
                </a:lnTo>
                <a:lnTo>
                  <a:pt x="69" y="400"/>
                </a:lnTo>
                <a:lnTo>
                  <a:pt x="67" y="396"/>
                </a:lnTo>
                <a:lnTo>
                  <a:pt x="65" y="392"/>
                </a:lnTo>
                <a:lnTo>
                  <a:pt x="62" y="388"/>
                </a:lnTo>
                <a:lnTo>
                  <a:pt x="60" y="382"/>
                </a:lnTo>
                <a:lnTo>
                  <a:pt x="58" y="378"/>
                </a:lnTo>
                <a:lnTo>
                  <a:pt x="56" y="372"/>
                </a:lnTo>
                <a:lnTo>
                  <a:pt x="55" y="368"/>
                </a:lnTo>
                <a:lnTo>
                  <a:pt x="53" y="361"/>
                </a:lnTo>
                <a:lnTo>
                  <a:pt x="53" y="361"/>
                </a:lnTo>
                <a:lnTo>
                  <a:pt x="53" y="361"/>
                </a:lnTo>
                <a:lnTo>
                  <a:pt x="52" y="361"/>
                </a:lnTo>
                <a:lnTo>
                  <a:pt x="52" y="361"/>
                </a:lnTo>
                <a:lnTo>
                  <a:pt x="51" y="361"/>
                </a:lnTo>
                <a:lnTo>
                  <a:pt x="50" y="361"/>
                </a:lnTo>
                <a:lnTo>
                  <a:pt x="50" y="362"/>
                </a:lnTo>
                <a:lnTo>
                  <a:pt x="50" y="364"/>
                </a:lnTo>
                <a:lnTo>
                  <a:pt x="49" y="365"/>
                </a:lnTo>
                <a:lnTo>
                  <a:pt x="48" y="367"/>
                </a:lnTo>
                <a:lnTo>
                  <a:pt x="45" y="371"/>
                </a:lnTo>
                <a:lnTo>
                  <a:pt x="44" y="374"/>
                </a:lnTo>
                <a:lnTo>
                  <a:pt x="42" y="376"/>
                </a:lnTo>
                <a:lnTo>
                  <a:pt x="39" y="379"/>
                </a:lnTo>
                <a:lnTo>
                  <a:pt x="37" y="382"/>
                </a:lnTo>
                <a:lnTo>
                  <a:pt x="34" y="386"/>
                </a:lnTo>
                <a:lnTo>
                  <a:pt x="31" y="389"/>
                </a:lnTo>
                <a:lnTo>
                  <a:pt x="28" y="391"/>
                </a:lnTo>
                <a:lnTo>
                  <a:pt x="25" y="393"/>
                </a:lnTo>
                <a:lnTo>
                  <a:pt x="22" y="395"/>
                </a:lnTo>
                <a:lnTo>
                  <a:pt x="18" y="397"/>
                </a:lnTo>
                <a:lnTo>
                  <a:pt x="14" y="398"/>
                </a:lnTo>
                <a:lnTo>
                  <a:pt x="10" y="398"/>
                </a:lnTo>
                <a:lnTo>
                  <a:pt x="10" y="398"/>
                </a:lnTo>
                <a:lnTo>
                  <a:pt x="9" y="398"/>
                </a:lnTo>
                <a:lnTo>
                  <a:pt x="8" y="398"/>
                </a:lnTo>
                <a:lnTo>
                  <a:pt x="8" y="396"/>
                </a:lnTo>
                <a:lnTo>
                  <a:pt x="7" y="395"/>
                </a:lnTo>
                <a:lnTo>
                  <a:pt x="5" y="392"/>
                </a:lnTo>
                <a:lnTo>
                  <a:pt x="4" y="390"/>
                </a:lnTo>
                <a:lnTo>
                  <a:pt x="3" y="387"/>
                </a:lnTo>
                <a:lnTo>
                  <a:pt x="3" y="384"/>
                </a:lnTo>
                <a:lnTo>
                  <a:pt x="2" y="381"/>
                </a:lnTo>
                <a:lnTo>
                  <a:pt x="1" y="374"/>
                </a:lnTo>
                <a:lnTo>
                  <a:pt x="0" y="370"/>
                </a:lnTo>
                <a:lnTo>
                  <a:pt x="0" y="367"/>
                </a:lnTo>
                <a:lnTo>
                  <a:pt x="0" y="357"/>
                </a:lnTo>
                <a:lnTo>
                  <a:pt x="1" y="348"/>
                </a:lnTo>
                <a:lnTo>
                  <a:pt x="2" y="343"/>
                </a:lnTo>
                <a:lnTo>
                  <a:pt x="3" y="338"/>
                </a:lnTo>
                <a:lnTo>
                  <a:pt x="3" y="332"/>
                </a:lnTo>
                <a:lnTo>
                  <a:pt x="5" y="327"/>
                </a:lnTo>
                <a:lnTo>
                  <a:pt x="6" y="322"/>
                </a:lnTo>
                <a:lnTo>
                  <a:pt x="8" y="316"/>
                </a:lnTo>
                <a:lnTo>
                  <a:pt x="10" y="311"/>
                </a:lnTo>
                <a:lnTo>
                  <a:pt x="12" y="304"/>
                </a:lnTo>
                <a:lnTo>
                  <a:pt x="15" y="299"/>
                </a:lnTo>
                <a:lnTo>
                  <a:pt x="18" y="293"/>
                </a:lnTo>
                <a:lnTo>
                  <a:pt x="22" y="287"/>
                </a:lnTo>
                <a:lnTo>
                  <a:pt x="26" y="281"/>
                </a:lnTo>
                <a:lnTo>
                  <a:pt x="30" y="275"/>
                </a:lnTo>
                <a:lnTo>
                  <a:pt x="34" y="269"/>
                </a:lnTo>
                <a:lnTo>
                  <a:pt x="37" y="265"/>
                </a:lnTo>
                <a:lnTo>
                  <a:pt x="42" y="260"/>
                </a:lnTo>
                <a:lnTo>
                  <a:pt x="46" y="254"/>
                </a:lnTo>
                <a:lnTo>
                  <a:pt x="49" y="252"/>
                </a:lnTo>
                <a:lnTo>
                  <a:pt x="52" y="250"/>
                </a:lnTo>
                <a:lnTo>
                  <a:pt x="56" y="246"/>
                </a:lnTo>
                <a:lnTo>
                  <a:pt x="59" y="243"/>
                </a:lnTo>
                <a:lnTo>
                  <a:pt x="66" y="238"/>
                </a:lnTo>
                <a:lnTo>
                  <a:pt x="70" y="233"/>
                </a:lnTo>
                <a:lnTo>
                  <a:pt x="72" y="2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grpSp>
        <p:nvGrpSpPr>
          <p:cNvPr id="978" name="组合 977"/>
          <p:cNvGrpSpPr/>
          <p:nvPr/>
        </p:nvGrpSpPr>
        <p:grpSpPr>
          <a:xfrm>
            <a:off x="1794397" y="909015"/>
            <a:ext cx="341828" cy="323417"/>
            <a:chOff x="4760915" y="138333"/>
            <a:chExt cx="801339" cy="758179"/>
          </a:xfrm>
          <a:solidFill>
            <a:schemeClr val="bg1"/>
          </a:solidFill>
        </p:grpSpPr>
        <p:sp>
          <p:nvSpPr>
            <p:cNvPr id="979" name="Freeform 6"/>
            <p:cNvSpPr/>
            <p:nvPr/>
          </p:nvSpPr>
          <p:spPr bwMode="auto">
            <a:xfrm>
              <a:off x="4760915" y="218898"/>
              <a:ext cx="431601" cy="433040"/>
            </a:xfrm>
            <a:custGeom>
              <a:avLst/>
              <a:gdLst>
                <a:gd name="T0" fmla="*/ 145 w 289"/>
                <a:gd name="T1" fmla="*/ 0 h 289"/>
                <a:gd name="T2" fmla="*/ 0 w 289"/>
                <a:gd name="T3" fmla="*/ 145 h 289"/>
                <a:gd name="T4" fmla="*/ 16 w 289"/>
                <a:gd name="T5" fmla="*/ 210 h 289"/>
                <a:gd name="T6" fmla="*/ 33 w 289"/>
                <a:gd name="T7" fmla="*/ 216 h 289"/>
                <a:gd name="T8" fmla="*/ 39 w 289"/>
                <a:gd name="T9" fmla="*/ 199 h 289"/>
                <a:gd name="T10" fmla="*/ 26 w 289"/>
                <a:gd name="T11" fmla="*/ 145 h 289"/>
                <a:gd name="T12" fmla="*/ 145 w 289"/>
                <a:gd name="T13" fmla="*/ 26 h 289"/>
                <a:gd name="T14" fmla="*/ 263 w 289"/>
                <a:gd name="T15" fmla="*/ 145 h 289"/>
                <a:gd name="T16" fmla="*/ 145 w 289"/>
                <a:gd name="T17" fmla="*/ 263 h 289"/>
                <a:gd name="T18" fmla="*/ 118 w 289"/>
                <a:gd name="T19" fmla="*/ 260 h 289"/>
                <a:gd name="T20" fmla="*/ 103 w 289"/>
                <a:gd name="T21" fmla="*/ 270 h 289"/>
                <a:gd name="T22" fmla="*/ 112 w 289"/>
                <a:gd name="T23" fmla="*/ 285 h 289"/>
                <a:gd name="T24" fmla="*/ 145 w 289"/>
                <a:gd name="T25" fmla="*/ 289 h 289"/>
                <a:gd name="T26" fmla="*/ 289 w 289"/>
                <a:gd name="T27" fmla="*/ 145 h 289"/>
                <a:gd name="T28" fmla="*/ 145 w 289"/>
                <a:gd name="T29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9" h="289">
                  <a:moveTo>
                    <a:pt x="145" y="0"/>
                  </a:moveTo>
                  <a:cubicBezTo>
                    <a:pt x="65" y="0"/>
                    <a:pt x="0" y="65"/>
                    <a:pt x="0" y="145"/>
                  </a:cubicBezTo>
                  <a:cubicBezTo>
                    <a:pt x="0" y="167"/>
                    <a:pt x="6" y="190"/>
                    <a:pt x="16" y="210"/>
                  </a:cubicBezTo>
                  <a:cubicBezTo>
                    <a:pt x="19" y="217"/>
                    <a:pt x="27" y="219"/>
                    <a:pt x="33" y="216"/>
                  </a:cubicBezTo>
                  <a:cubicBezTo>
                    <a:pt x="40" y="213"/>
                    <a:pt x="42" y="205"/>
                    <a:pt x="39" y="199"/>
                  </a:cubicBezTo>
                  <a:cubicBezTo>
                    <a:pt x="30" y="182"/>
                    <a:pt x="26" y="163"/>
                    <a:pt x="26" y="145"/>
                  </a:cubicBezTo>
                  <a:cubicBezTo>
                    <a:pt x="26" y="79"/>
                    <a:pt x="79" y="26"/>
                    <a:pt x="145" y="26"/>
                  </a:cubicBezTo>
                  <a:cubicBezTo>
                    <a:pt x="210" y="26"/>
                    <a:pt x="263" y="79"/>
                    <a:pt x="263" y="145"/>
                  </a:cubicBezTo>
                  <a:cubicBezTo>
                    <a:pt x="263" y="210"/>
                    <a:pt x="210" y="263"/>
                    <a:pt x="145" y="263"/>
                  </a:cubicBezTo>
                  <a:cubicBezTo>
                    <a:pt x="136" y="263"/>
                    <a:pt x="127" y="262"/>
                    <a:pt x="118" y="260"/>
                  </a:cubicBezTo>
                  <a:cubicBezTo>
                    <a:pt x="111" y="258"/>
                    <a:pt x="104" y="263"/>
                    <a:pt x="103" y="270"/>
                  </a:cubicBezTo>
                  <a:cubicBezTo>
                    <a:pt x="101" y="277"/>
                    <a:pt x="105" y="283"/>
                    <a:pt x="112" y="285"/>
                  </a:cubicBezTo>
                  <a:cubicBezTo>
                    <a:pt x="123" y="287"/>
                    <a:pt x="134" y="289"/>
                    <a:pt x="145" y="289"/>
                  </a:cubicBezTo>
                  <a:cubicBezTo>
                    <a:pt x="224" y="289"/>
                    <a:pt x="289" y="224"/>
                    <a:pt x="289" y="145"/>
                  </a:cubicBezTo>
                  <a:cubicBezTo>
                    <a:pt x="289" y="65"/>
                    <a:pt x="224" y="0"/>
                    <a:pt x="1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80" name="Freeform 7"/>
            <p:cNvSpPr/>
            <p:nvPr/>
          </p:nvSpPr>
          <p:spPr bwMode="auto">
            <a:xfrm>
              <a:off x="4769547" y="359888"/>
              <a:ext cx="281979" cy="536624"/>
            </a:xfrm>
            <a:custGeom>
              <a:avLst/>
              <a:gdLst>
                <a:gd name="T0" fmla="*/ 113 w 189"/>
                <a:gd name="T1" fmla="*/ 87 h 358"/>
                <a:gd name="T2" fmla="*/ 141 w 189"/>
                <a:gd name="T3" fmla="*/ 96 h 358"/>
                <a:gd name="T4" fmla="*/ 189 w 189"/>
                <a:gd name="T5" fmla="*/ 48 h 358"/>
                <a:gd name="T6" fmla="*/ 141 w 189"/>
                <a:gd name="T7" fmla="*/ 0 h 358"/>
                <a:gd name="T8" fmla="*/ 93 w 189"/>
                <a:gd name="T9" fmla="*/ 48 h 358"/>
                <a:gd name="T10" fmla="*/ 97 w 189"/>
                <a:gd name="T11" fmla="*/ 67 h 358"/>
                <a:gd name="T12" fmla="*/ 64 w 189"/>
                <a:gd name="T13" fmla="*/ 108 h 358"/>
                <a:gd name="T14" fmla="*/ 9 w 189"/>
                <a:gd name="T15" fmla="*/ 342 h 358"/>
                <a:gd name="T16" fmla="*/ 22 w 189"/>
                <a:gd name="T17" fmla="*/ 358 h 358"/>
                <a:gd name="T18" fmla="*/ 23 w 189"/>
                <a:gd name="T19" fmla="*/ 358 h 358"/>
                <a:gd name="T20" fmla="*/ 35 w 189"/>
                <a:gd name="T21" fmla="*/ 340 h 358"/>
                <a:gd name="T22" fmla="*/ 85 w 189"/>
                <a:gd name="T23" fmla="*/ 125 h 358"/>
                <a:gd name="T24" fmla="*/ 113 w 189"/>
                <a:gd name="T25" fmla="*/ 87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9" h="358">
                  <a:moveTo>
                    <a:pt x="113" y="87"/>
                  </a:moveTo>
                  <a:cubicBezTo>
                    <a:pt x="121" y="92"/>
                    <a:pt x="131" y="96"/>
                    <a:pt x="141" y="96"/>
                  </a:cubicBezTo>
                  <a:cubicBezTo>
                    <a:pt x="167" y="96"/>
                    <a:pt x="189" y="74"/>
                    <a:pt x="189" y="48"/>
                  </a:cubicBezTo>
                  <a:cubicBezTo>
                    <a:pt x="189" y="21"/>
                    <a:pt x="167" y="0"/>
                    <a:pt x="141" y="0"/>
                  </a:cubicBezTo>
                  <a:cubicBezTo>
                    <a:pt x="114" y="0"/>
                    <a:pt x="93" y="21"/>
                    <a:pt x="93" y="48"/>
                  </a:cubicBezTo>
                  <a:cubicBezTo>
                    <a:pt x="93" y="55"/>
                    <a:pt x="94" y="61"/>
                    <a:pt x="97" y="67"/>
                  </a:cubicBezTo>
                  <a:cubicBezTo>
                    <a:pt x="87" y="78"/>
                    <a:pt x="75" y="91"/>
                    <a:pt x="64" y="108"/>
                  </a:cubicBezTo>
                  <a:cubicBezTo>
                    <a:pt x="34" y="153"/>
                    <a:pt x="0" y="234"/>
                    <a:pt x="9" y="342"/>
                  </a:cubicBezTo>
                  <a:cubicBezTo>
                    <a:pt x="10" y="349"/>
                    <a:pt x="15" y="358"/>
                    <a:pt x="22" y="358"/>
                  </a:cubicBezTo>
                  <a:cubicBezTo>
                    <a:pt x="23" y="358"/>
                    <a:pt x="23" y="358"/>
                    <a:pt x="23" y="358"/>
                  </a:cubicBezTo>
                  <a:cubicBezTo>
                    <a:pt x="30" y="358"/>
                    <a:pt x="36" y="347"/>
                    <a:pt x="35" y="340"/>
                  </a:cubicBezTo>
                  <a:cubicBezTo>
                    <a:pt x="28" y="259"/>
                    <a:pt x="45" y="186"/>
                    <a:pt x="85" y="125"/>
                  </a:cubicBezTo>
                  <a:cubicBezTo>
                    <a:pt x="95" y="111"/>
                    <a:pt x="104" y="97"/>
                    <a:pt x="113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81" name="Freeform 8"/>
            <p:cNvSpPr/>
            <p:nvPr/>
          </p:nvSpPr>
          <p:spPr bwMode="auto">
            <a:xfrm>
              <a:off x="5234237" y="138333"/>
              <a:ext cx="277664" cy="261838"/>
            </a:xfrm>
            <a:custGeom>
              <a:avLst/>
              <a:gdLst>
                <a:gd name="T0" fmla="*/ 96 w 187"/>
                <a:gd name="T1" fmla="*/ 160 h 175"/>
                <a:gd name="T2" fmla="*/ 65 w 187"/>
                <a:gd name="T3" fmla="*/ 154 h 175"/>
                <a:gd name="T4" fmla="*/ 33 w 187"/>
                <a:gd name="T5" fmla="*/ 64 h 175"/>
                <a:gd name="T6" fmla="*/ 122 w 187"/>
                <a:gd name="T7" fmla="*/ 32 h 175"/>
                <a:gd name="T8" fmla="*/ 154 w 187"/>
                <a:gd name="T9" fmla="*/ 122 h 175"/>
                <a:gd name="T10" fmla="*/ 146 w 187"/>
                <a:gd name="T11" fmla="*/ 135 h 175"/>
                <a:gd name="T12" fmla="*/ 147 w 187"/>
                <a:gd name="T13" fmla="*/ 145 h 175"/>
                <a:gd name="T14" fmla="*/ 158 w 187"/>
                <a:gd name="T15" fmla="*/ 144 h 175"/>
                <a:gd name="T16" fmla="*/ 167 w 187"/>
                <a:gd name="T17" fmla="*/ 128 h 175"/>
                <a:gd name="T18" fmla="*/ 129 w 187"/>
                <a:gd name="T19" fmla="*/ 19 h 175"/>
                <a:gd name="T20" fmla="*/ 20 w 187"/>
                <a:gd name="T21" fmla="*/ 58 h 175"/>
                <a:gd name="T22" fmla="*/ 58 w 187"/>
                <a:gd name="T23" fmla="*/ 167 h 175"/>
                <a:gd name="T24" fmla="*/ 96 w 187"/>
                <a:gd name="T25" fmla="*/ 175 h 175"/>
                <a:gd name="T26" fmla="*/ 103 w 187"/>
                <a:gd name="T27" fmla="*/ 167 h 175"/>
                <a:gd name="T28" fmla="*/ 96 w 187"/>
                <a:gd name="T29" fmla="*/ 16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75">
                  <a:moveTo>
                    <a:pt x="96" y="160"/>
                  </a:moveTo>
                  <a:cubicBezTo>
                    <a:pt x="85" y="161"/>
                    <a:pt x="74" y="158"/>
                    <a:pt x="65" y="154"/>
                  </a:cubicBezTo>
                  <a:cubicBezTo>
                    <a:pt x="31" y="138"/>
                    <a:pt x="17" y="98"/>
                    <a:pt x="33" y="64"/>
                  </a:cubicBezTo>
                  <a:cubicBezTo>
                    <a:pt x="49" y="31"/>
                    <a:pt x="89" y="16"/>
                    <a:pt x="122" y="32"/>
                  </a:cubicBezTo>
                  <a:cubicBezTo>
                    <a:pt x="156" y="48"/>
                    <a:pt x="170" y="88"/>
                    <a:pt x="154" y="122"/>
                  </a:cubicBezTo>
                  <a:cubicBezTo>
                    <a:pt x="152" y="126"/>
                    <a:pt x="149" y="131"/>
                    <a:pt x="146" y="135"/>
                  </a:cubicBezTo>
                  <a:cubicBezTo>
                    <a:pt x="144" y="138"/>
                    <a:pt x="144" y="143"/>
                    <a:pt x="147" y="145"/>
                  </a:cubicBezTo>
                  <a:cubicBezTo>
                    <a:pt x="151" y="148"/>
                    <a:pt x="155" y="147"/>
                    <a:pt x="158" y="144"/>
                  </a:cubicBezTo>
                  <a:cubicBezTo>
                    <a:pt x="161" y="139"/>
                    <a:pt x="165" y="134"/>
                    <a:pt x="167" y="128"/>
                  </a:cubicBezTo>
                  <a:cubicBezTo>
                    <a:pt x="187" y="87"/>
                    <a:pt x="170" y="38"/>
                    <a:pt x="129" y="19"/>
                  </a:cubicBezTo>
                  <a:cubicBezTo>
                    <a:pt x="88" y="0"/>
                    <a:pt x="39" y="17"/>
                    <a:pt x="20" y="58"/>
                  </a:cubicBezTo>
                  <a:cubicBezTo>
                    <a:pt x="0" y="99"/>
                    <a:pt x="18" y="148"/>
                    <a:pt x="58" y="167"/>
                  </a:cubicBezTo>
                  <a:cubicBezTo>
                    <a:pt x="70" y="173"/>
                    <a:pt x="83" y="175"/>
                    <a:pt x="96" y="175"/>
                  </a:cubicBezTo>
                  <a:cubicBezTo>
                    <a:pt x="100" y="175"/>
                    <a:pt x="103" y="171"/>
                    <a:pt x="103" y="167"/>
                  </a:cubicBezTo>
                  <a:cubicBezTo>
                    <a:pt x="103" y="163"/>
                    <a:pt x="100" y="160"/>
                    <a:pt x="96" y="1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82" name="Freeform 9"/>
            <p:cNvSpPr/>
            <p:nvPr/>
          </p:nvSpPr>
          <p:spPr bwMode="auto">
            <a:xfrm>
              <a:off x="5326312" y="227530"/>
              <a:ext cx="235942" cy="256083"/>
            </a:xfrm>
            <a:custGeom>
              <a:avLst/>
              <a:gdLst>
                <a:gd name="T0" fmla="*/ 152 w 158"/>
                <a:gd name="T1" fmla="*/ 156 h 171"/>
                <a:gd name="T2" fmla="*/ 56 w 158"/>
                <a:gd name="T3" fmla="*/ 78 h 171"/>
                <a:gd name="T4" fmla="*/ 44 w 158"/>
                <a:gd name="T5" fmla="*/ 55 h 171"/>
                <a:gd name="T6" fmla="*/ 55 w 158"/>
                <a:gd name="T7" fmla="*/ 43 h 171"/>
                <a:gd name="T8" fmla="*/ 42 w 158"/>
                <a:gd name="T9" fmla="*/ 7 h 171"/>
                <a:gd name="T10" fmla="*/ 6 w 158"/>
                <a:gd name="T11" fmla="*/ 20 h 171"/>
                <a:gd name="T12" fmla="*/ 19 w 158"/>
                <a:gd name="T13" fmla="*/ 56 h 171"/>
                <a:gd name="T14" fmla="*/ 30 w 158"/>
                <a:gd name="T15" fmla="*/ 58 h 171"/>
                <a:gd name="T16" fmla="*/ 43 w 158"/>
                <a:gd name="T17" fmla="*/ 85 h 171"/>
                <a:gd name="T18" fmla="*/ 147 w 158"/>
                <a:gd name="T19" fmla="*/ 169 h 171"/>
                <a:gd name="T20" fmla="*/ 157 w 158"/>
                <a:gd name="T21" fmla="*/ 166 h 171"/>
                <a:gd name="T22" fmla="*/ 157 w 158"/>
                <a:gd name="T23" fmla="*/ 165 h 171"/>
                <a:gd name="T24" fmla="*/ 152 w 158"/>
                <a:gd name="T25" fmla="*/ 15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71">
                  <a:moveTo>
                    <a:pt x="152" y="156"/>
                  </a:moveTo>
                  <a:cubicBezTo>
                    <a:pt x="109" y="140"/>
                    <a:pt x="77" y="114"/>
                    <a:pt x="56" y="78"/>
                  </a:cubicBezTo>
                  <a:cubicBezTo>
                    <a:pt x="51" y="70"/>
                    <a:pt x="47" y="62"/>
                    <a:pt x="44" y="55"/>
                  </a:cubicBezTo>
                  <a:cubicBezTo>
                    <a:pt x="49" y="52"/>
                    <a:pt x="53" y="48"/>
                    <a:pt x="55" y="43"/>
                  </a:cubicBezTo>
                  <a:cubicBezTo>
                    <a:pt x="61" y="29"/>
                    <a:pt x="56" y="13"/>
                    <a:pt x="42" y="7"/>
                  </a:cubicBezTo>
                  <a:cubicBezTo>
                    <a:pt x="29" y="0"/>
                    <a:pt x="13" y="6"/>
                    <a:pt x="6" y="20"/>
                  </a:cubicBezTo>
                  <a:cubicBezTo>
                    <a:pt x="0" y="33"/>
                    <a:pt x="5" y="49"/>
                    <a:pt x="19" y="56"/>
                  </a:cubicBezTo>
                  <a:cubicBezTo>
                    <a:pt x="23" y="57"/>
                    <a:pt x="26" y="58"/>
                    <a:pt x="30" y="58"/>
                  </a:cubicBezTo>
                  <a:cubicBezTo>
                    <a:pt x="33" y="66"/>
                    <a:pt x="37" y="75"/>
                    <a:pt x="43" y="85"/>
                  </a:cubicBezTo>
                  <a:cubicBezTo>
                    <a:pt x="58" y="112"/>
                    <a:pt x="89" y="148"/>
                    <a:pt x="147" y="169"/>
                  </a:cubicBezTo>
                  <a:cubicBezTo>
                    <a:pt x="151" y="171"/>
                    <a:pt x="155" y="169"/>
                    <a:pt x="157" y="166"/>
                  </a:cubicBezTo>
                  <a:cubicBezTo>
                    <a:pt x="157" y="165"/>
                    <a:pt x="157" y="165"/>
                    <a:pt x="157" y="165"/>
                  </a:cubicBezTo>
                  <a:cubicBezTo>
                    <a:pt x="158" y="161"/>
                    <a:pt x="156" y="157"/>
                    <a:pt x="152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983" name="组合 982"/>
          <p:cNvGrpSpPr/>
          <p:nvPr/>
        </p:nvGrpSpPr>
        <p:grpSpPr>
          <a:xfrm>
            <a:off x="2902537" y="2243293"/>
            <a:ext cx="585725" cy="479736"/>
            <a:chOff x="8770487" y="148403"/>
            <a:chExt cx="906362" cy="742354"/>
          </a:xfrm>
          <a:solidFill>
            <a:schemeClr val="bg1"/>
          </a:solidFill>
        </p:grpSpPr>
        <p:sp>
          <p:nvSpPr>
            <p:cNvPr id="984" name="Freeform 10"/>
            <p:cNvSpPr>
              <a:spLocks noEditPoints="1"/>
            </p:cNvSpPr>
            <p:nvPr/>
          </p:nvSpPr>
          <p:spPr bwMode="auto">
            <a:xfrm>
              <a:off x="8770487" y="148403"/>
              <a:ext cx="644524" cy="589855"/>
            </a:xfrm>
            <a:custGeom>
              <a:avLst/>
              <a:gdLst>
                <a:gd name="T0" fmla="*/ 412 w 432"/>
                <a:gd name="T1" fmla="*/ 150 h 393"/>
                <a:gd name="T2" fmla="*/ 432 w 432"/>
                <a:gd name="T3" fmla="*/ 151 h 393"/>
                <a:gd name="T4" fmla="*/ 215 w 432"/>
                <a:gd name="T5" fmla="*/ 0 h 393"/>
                <a:gd name="T6" fmla="*/ 0 w 432"/>
                <a:gd name="T7" fmla="*/ 183 h 393"/>
                <a:gd name="T8" fmla="*/ 86 w 432"/>
                <a:gd name="T9" fmla="*/ 328 h 393"/>
                <a:gd name="T10" fmla="*/ 65 w 432"/>
                <a:gd name="T11" fmla="*/ 393 h 393"/>
                <a:gd name="T12" fmla="*/ 140 w 432"/>
                <a:gd name="T13" fmla="*/ 355 h 393"/>
                <a:gd name="T14" fmla="*/ 215 w 432"/>
                <a:gd name="T15" fmla="*/ 366 h 393"/>
                <a:gd name="T16" fmla="*/ 235 w 432"/>
                <a:gd name="T17" fmla="*/ 365 h 393"/>
                <a:gd name="T18" fmla="*/ 229 w 432"/>
                <a:gd name="T19" fmla="*/ 320 h 393"/>
                <a:gd name="T20" fmla="*/ 412 w 432"/>
                <a:gd name="T21" fmla="*/ 150 h 393"/>
                <a:gd name="T22" fmla="*/ 296 w 432"/>
                <a:gd name="T23" fmla="*/ 91 h 393"/>
                <a:gd name="T24" fmla="*/ 323 w 432"/>
                <a:gd name="T25" fmla="*/ 118 h 393"/>
                <a:gd name="T26" fmla="*/ 296 w 432"/>
                <a:gd name="T27" fmla="*/ 145 h 393"/>
                <a:gd name="T28" fmla="*/ 264 w 432"/>
                <a:gd name="T29" fmla="*/ 118 h 393"/>
                <a:gd name="T30" fmla="*/ 296 w 432"/>
                <a:gd name="T31" fmla="*/ 91 h 393"/>
                <a:gd name="T32" fmla="*/ 145 w 432"/>
                <a:gd name="T33" fmla="*/ 145 h 393"/>
                <a:gd name="T34" fmla="*/ 113 w 432"/>
                <a:gd name="T35" fmla="*/ 118 h 393"/>
                <a:gd name="T36" fmla="*/ 145 w 432"/>
                <a:gd name="T37" fmla="*/ 91 h 393"/>
                <a:gd name="T38" fmla="*/ 172 w 432"/>
                <a:gd name="T39" fmla="*/ 118 h 393"/>
                <a:gd name="T40" fmla="*/ 145 w 432"/>
                <a:gd name="T41" fmla="*/ 145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2" h="393">
                  <a:moveTo>
                    <a:pt x="412" y="150"/>
                  </a:moveTo>
                  <a:cubicBezTo>
                    <a:pt x="419" y="150"/>
                    <a:pt x="426" y="150"/>
                    <a:pt x="432" y="151"/>
                  </a:cubicBezTo>
                  <a:cubicBezTo>
                    <a:pt x="414" y="64"/>
                    <a:pt x="321" y="0"/>
                    <a:pt x="215" y="0"/>
                  </a:cubicBezTo>
                  <a:cubicBezTo>
                    <a:pt x="97" y="0"/>
                    <a:pt x="0" y="80"/>
                    <a:pt x="0" y="183"/>
                  </a:cubicBezTo>
                  <a:cubicBezTo>
                    <a:pt x="0" y="242"/>
                    <a:pt x="32" y="290"/>
                    <a:pt x="86" y="328"/>
                  </a:cubicBezTo>
                  <a:cubicBezTo>
                    <a:pt x="65" y="393"/>
                    <a:pt x="65" y="393"/>
                    <a:pt x="65" y="393"/>
                  </a:cubicBezTo>
                  <a:cubicBezTo>
                    <a:pt x="140" y="355"/>
                    <a:pt x="140" y="355"/>
                    <a:pt x="140" y="355"/>
                  </a:cubicBezTo>
                  <a:cubicBezTo>
                    <a:pt x="167" y="360"/>
                    <a:pt x="188" y="366"/>
                    <a:pt x="215" y="366"/>
                  </a:cubicBezTo>
                  <a:cubicBezTo>
                    <a:pt x="222" y="366"/>
                    <a:pt x="229" y="365"/>
                    <a:pt x="235" y="365"/>
                  </a:cubicBezTo>
                  <a:cubicBezTo>
                    <a:pt x="231" y="351"/>
                    <a:pt x="229" y="335"/>
                    <a:pt x="229" y="320"/>
                  </a:cubicBezTo>
                  <a:cubicBezTo>
                    <a:pt x="229" y="226"/>
                    <a:pt x="309" y="150"/>
                    <a:pt x="412" y="150"/>
                  </a:cubicBezTo>
                  <a:close/>
                  <a:moveTo>
                    <a:pt x="296" y="91"/>
                  </a:moveTo>
                  <a:cubicBezTo>
                    <a:pt x="312" y="91"/>
                    <a:pt x="323" y="102"/>
                    <a:pt x="323" y="118"/>
                  </a:cubicBezTo>
                  <a:cubicBezTo>
                    <a:pt x="323" y="134"/>
                    <a:pt x="312" y="145"/>
                    <a:pt x="296" y="145"/>
                  </a:cubicBezTo>
                  <a:cubicBezTo>
                    <a:pt x="280" y="145"/>
                    <a:pt x="264" y="134"/>
                    <a:pt x="264" y="118"/>
                  </a:cubicBezTo>
                  <a:cubicBezTo>
                    <a:pt x="264" y="102"/>
                    <a:pt x="280" y="91"/>
                    <a:pt x="296" y="91"/>
                  </a:cubicBezTo>
                  <a:close/>
                  <a:moveTo>
                    <a:pt x="145" y="145"/>
                  </a:moveTo>
                  <a:cubicBezTo>
                    <a:pt x="129" y="145"/>
                    <a:pt x="113" y="134"/>
                    <a:pt x="113" y="118"/>
                  </a:cubicBezTo>
                  <a:cubicBezTo>
                    <a:pt x="113" y="102"/>
                    <a:pt x="129" y="91"/>
                    <a:pt x="145" y="91"/>
                  </a:cubicBezTo>
                  <a:cubicBezTo>
                    <a:pt x="161" y="91"/>
                    <a:pt x="172" y="102"/>
                    <a:pt x="172" y="118"/>
                  </a:cubicBezTo>
                  <a:cubicBezTo>
                    <a:pt x="172" y="134"/>
                    <a:pt x="161" y="145"/>
                    <a:pt x="145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85" name="Freeform 11"/>
            <p:cNvSpPr>
              <a:spLocks noEditPoints="1"/>
            </p:cNvSpPr>
            <p:nvPr/>
          </p:nvSpPr>
          <p:spPr bwMode="auto">
            <a:xfrm>
              <a:off x="9131593" y="390100"/>
              <a:ext cx="545256" cy="500657"/>
            </a:xfrm>
            <a:custGeom>
              <a:avLst/>
              <a:gdLst>
                <a:gd name="T0" fmla="*/ 366 w 366"/>
                <a:gd name="T1" fmla="*/ 156 h 334"/>
                <a:gd name="T2" fmla="*/ 183 w 366"/>
                <a:gd name="T3" fmla="*/ 0 h 334"/>
                <a:gd name="T4" fmla="*/ 0 w 366"/>
                <a:gd name="T5" fmla="*/ 156 h 334"/>
                <a:gd name="T6" fmla="*/ 183 w 366"/>
                <a:gd name="T7" fmla="*/ 312 h 334"/>
                <a:gd name="T8" fmla="*/ 248 w 366"/>
                <a:gd name="T9" fmla="*/ 302 h 334"/>
                <a:gd name="T10" fmla="*/ 307 w 366"/>
                <a:gd name="T11" fmla="*/ 334 h 334"/>
                <a:gd name="T12" fmla="*/ 291 w 366"/>
                <a:gd name="T13" fmla="*/ 280 h 334"/>
                <a:gd name="T14" fmla="*/ 366 w 366"/>
                <a:gd name="T15" fmla="*/ 156 h 334"/>
                <a:gd name="T16" fmla="*/ 124 w 366"/>
                <a:gd name="T17" fmla="*/ 129 h 334"/>
                <a:gd name="T18" fmla="*/ 102 w 366"/>
                <a:gd name="T19" fmla="*/ 108 h 334"/>
                <a:gd name="T20" fmla="*/ 124 w 366"/>
                <a:gd name="T21" fmla="*/ 86 h 334"/>
                <a:gd name="T22" fmla="*/ 151 w 366"/>
                <a:gd name="T23" fmla="*/ 108 h 334"/>
                <a:gd name="T24" fmla="*/ 124 w 366"/>
                <a:gd name="T25" fmla="*/ 129 h 334"/>
                <a:gd name="T26" fmla="*/ 242 w 366"/>
                <a:gd name="T27" fmla="*/ 129 h 334"/>
                <a:gd name="T28" fmla="*/ 221 w 366"/>
                <a:gd name="T29" fmla="*/ 108 h 334"/>
                <a:gd name="T30" fmla="*/ 242 w 366"/>
                <a:gd name="T31" fmla="*/ 86 h 334"/>
                <a:gd name="T32" fmla="*/ 269 w 366"/>
                <a:gd name="T33" fmla="*/ 108 h 334"/>
                <a:gd name="T34" fmla="*/ 242 w 366"/>
                <a:gd name="T35" fmla="*/ 129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6" h="334">
                  <a:moveTo>
                    <a:pt x="366" y="156"/>
                  </a:moveTo>
                  <a:cubicBezTo>
                    <a:pt x="366" y="70"/>
                    <a:pt x="280" y="0"/>
                    <a:pt x="183" y="0"/>
                  </a:cubicBezTo>
                  <a:cubicBezTo>
                    <a:pt x="81" y="0"/>
                    <a:pt x="0" y="70"/>
                    <a:pt x="0" y="156"/>
                  </a:cubicBezTo>
                  <a:cubicBezTo>
                    <a:pt x="0" y="242"/>
                    <a:pt x="81" y="312"/>
                    <a:pt x="183" y="312"/>
                  </a:cubicBezTo>
                  <a:cubicBezTo>
                    <a:pt x="205" y="312"/>
                    <a:pt x="226" y="307"/>
                    <a:pt x="248" y="302"/>
                  </a:cubicBezTo>
                  <a:cubicBezTo>
                    <a:pt x="307" y="334"/>
                    <a:pt x="307" y="334"/>
                    <a:pt x="307" y="334"/>
                  </a:cubicBezTo>
                  <a:cubicBezTo>
                    <a:pt x="291" y="280"/>
                    <a:pt x="291" y="280"/>
                    <a:pt x="291" y="280"/>
                  </a:cubicBezTo>
                  <a:cubicBezTo>
                    <a:pt x="334" y="248"/>
                    <a:pt x="366" y="205"/>
                    <a:pt x="366" y="156"/>
                  </a:cubicBezTo>
                  <a:close/>
                  <a:moveTo>
                    <a:pt x="124" y="129"/>
                  </a:moveTo>
                  <a:cubicBezTo>
                    <a:pt x="113" y="129"/>
                    <a:pt x="102" y="119"/>
                    <a:pt x="102" y="108"/>
                  </a:cubicBezTo>
                  <a:cubicBezTo>
                    <a:pt x="102" y="97"/>
                    <a:pt x="113" y="86"/>
                    <a:pt x="124" y="86"/>
                  </a:cubicBezTo>
                  <a:cubicBezTo>
                    <a:pt x="140" y="86"/>
                    <a:pt x="151" y="97"/>
                    <a:pt x="151" y="108"/>
                  </a:cubicBezTo>
                  <a:cubicBezTo>
                    <a:pt x="151" y="119"/>
                    <a:pt x="140" y="129"/>
                    <a:pt x="124" y="129"/>
                  </a:cubicBezTo>
                  <a:close/>
                  <a:moveTo>
                    <a:pt x="242" y="129"/>
                  </a:moveTo>
                  <a:cubicBezTo>
                    <a:pt x="232" y="129"/>
                    <a:pt x="221" y="119"/>
                    <a:pt x="221" y="108"/>
                  </a:cubicBezTo>
                  <a:cubicBezTo>
                    <a:pt x="221" y="97"/>
                    <a:pt x="232" y="86"/>
                    <a:pt x="242" y="86"/>
                  </a:cubicBezTo>
                  <a:cubicBezTo>
                    <a:pt x="258" y="86"/>
                    <a:pt x="269" y="97"/>
                    <a:pt x="269" y="108"/>
                  </a:cubicBezTo>
                  <a:cubicBezTo>
                    <a:pt x="269" y="119"/>
                    <a:pt x="258" y="129"/>
                    <a:pt x="242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986" name="组合 985"/>
          <p:cNvGrpSpPr/>
          <p:nvPr/>
        </p:nvGrpSpPr>
        <p:grpSpPr>
          <a:xfrm>
            <a:off x="442104" y="2296149"/>
            <a:ext cx="379962" cy="294846"/>
            <a:chOff x="2623051" y="138333"/>
            <a:chExt cx="982613" cy="762495"/>
          </a:xfrm>
          <a:solidFill>
            <a:schemeClr val="bg1"/>
          </a:solidFill>
        </p:grpSpPr>
        <p:sp>
          <p:nvSpPr>
            <p:cNvPr id="987" name="Freeform 12"/>
            <p:cNvSpPr>
              <a:spLocks noEditPoints="1"/>
            </p:cNvSpPr>
            <p:nvPr/>
          </p:nvSpPr>
          <p:spPr bwMode="auto">
            <a:xfrm>
              <a:off x="2623051" y="223214"/>
              <a:ext cx="847377" cy="677614"/>
            </a:xfrm>
            <a:custGeom>
              <a:avLst/>
              <a:gdLst>
                <a:gd name="T0" fmla="*/ 467 w 568"/>
                <a:gd name="T1" fmla="*/ 190 h 452"/>
                <a:gd name="T2" fmla="*/ 455 w 568"/>
                <a:gd name="T3" fmla="*/ 172 h 452"/>
                <a:gd name="T4" fmla="*/ 450 w 568"/>
                <a:gd name="T5" fmla="*/ 104 h 452"/>
                <a:gd name="T6" fmla="*/ 329 w 568"/>
                <a:gd name="T7" fmla="*/ 109 h 452"/>
                <a:gd name="T8" fmla="*/ 310 w 568"/>
                <a:gd name="T9" fmla="*/ 79 h 452"/>
                <a:gd name="T10" fmla="*/ 213 w 568"/>
                <a:gd name="T11" fmla="*/ 29 h 452"/>
                <a:gd name="T12" fmla="*/ 51 w 568"/>
                <a:gd name="T13" fmla="*/ 163 h 452"/>
                <a:gd name="T14" fmla="*/ 6 w 568"/>
                <a:gd name="T15" fmla="*/ 286 h 452"/>
                <a:gd name="T16" fmla="*/ 242 w 568"/>
                <a:gd name="T17" fmla="*/ 444 h 452"/>
                <a:gd name="T18" fmla="*/ 526 w 568"/>
                <a:gd name="T19" fmla="*/ 319 h 452"/>
                <a:gd name="T20" fmla="*/ 467 w 568"/>
                <a:gd name="T21" fmla="*/ 190 h 452"/>
                <a:gd name="T22" fmla="*/ 250 w 568"/>
                <a:gd name="T23" fmla="*/ 411 h 452"/>
                <a:gd name="T24" fmla="*/ 66 w 568"/>
                <a:gd name="T25" fmla="*/ 296 h 452"/>
                <a:gd name="T26" fmla="*/ 250 w 568"/>
                <a:gd name="T27" fmla="*/ 169 h 452"/>
                <a:gd name="T28" fmla="*/ 435 w 568"/>
                <a:gd name="T29" fmla="*/ 274 h 452"/>
                <a:gd name="T30" fmla="*/ 250 w 568"/>
                <a:gd name="T31" fmla="*/ 41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8" h="452">
                  <a:moveTo>
                    <a:pt x="467" y="190"/>
                  </a:moveTo>
                  <a:cubicBezTo>
                    <a:pt x="443" y="185"/>
                    <a:pt x="455" y="172"/>
                    <a:pt x="455" y="172"/>
                  </a:cubicBezTo>
                  <a:cubicBezTo>
                    <a:pt x="455" y="172"/>
                    <a:pt x="478" y="133"/>
                    <a:pt x="450" y="104"/>
                  </a:cubicBezTo>
                  <a:cubicBezTo>
                    <a:pt x="415" y="69"/>
                    <a:pt x="329" y="109"/>
                    <a:pt x="329" y="109"/>
                  </a:cubicBezTo>
                  <a:cubicBezTo>
                    <a:pt x="297" y="119"/>
                    <a:pt x="305" y="104"/>
                    <a:pt x="310" y="79"/>
                  </a:cubicBezTo>
                  <a:cubicBezTo>
                    <a:pt x="310" y="50"/>
                    <a:pt x="300" y="0"/>
                    <a:pt x="213" y="29"/>
                  </a:cubicBezTo>
                  <a:cubicBezTo>
                    <a:pt x="126" y="59"/>
                    <a:pt x="51" y="163"/>
                    <a:pt x="51" y="163"/>
                  </a:cubicBezTo>
                  <a:cubicBezTo>
                    <a:pt x="0" y="232"/>
                    <a:pt x="6" y="286"/>
                    <a:pt x="6" y="286"/>
                  </a:cubicBezTo>
                  <a:cubicBezTo>
                    <a:pt x="19" y="404"/>
                    <a:pt x="145" y="436"/>
                    <a:pt x="242" y="444"/>
                  </a:cubicBezTo>
                  <a:cubicBezTo>
                    <a:pt x="345" y="452"/>
                    <a:pt x="484" y="409"/>
                    <a:pt x="526" y="319"/>
                  </a:cubicBezTo>
                  <a:cubicBezTo>
                    <a:pt x="568" y="230"/>
                    <a:pt x="491" y="195"/>
                    <a:pt x="467" y="190"/>
                  </a:cubicBezTo>
                  <a:close/>
                  <a:moveTo>
                    <a:pt x="250" y="411"/>
                  </a:moveTo>
                  <a:cubicBezTo>
                    <a:pt x="148" y="415"/>
                    <a:pt x="66" y="364"/>
                    <a:pt x="66" y="296"/>
                  </a:cubicBezTo>
                  <a:cubicBezTo>
                    <a:pt x="66" y="228"/>
                    <a:pt x="148" y="174"/>
                    <a:pt x="250" y="169"/>
                  </a:cubicBezTo>
                  <a:cubicBezTo>
                    <a:pt x="352" y="164"/>
                    <a:pt x="435" y="206"/>
                    <a:pt x="435" y="274"/>
                  </a:cubicBezTo>
                  <a:cubicBezTo>
                    <a:pt x="435" y="342"/>
                    <a:pt x="352" y="406"/>
                    <a:pt x="250" y="4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88" name="Freeform 13"/>
            <p:cNvSpPr>
              <a:spLocks noEditPoints="1"/>
            </p:cNvSpPr>
            <p:nvPr/>
          </p:nvSpPr>
          <p:spPr bwMode="auto">
            <a:xfrm>
              <a:off x="2811518" y="526774"/>
              <a:ext cx="335210" cy="296366"/>
            </a:xfrm>
            <a:custGeom>
              <a:avLst/>
              <a:gdLst>
                <a:gd name="T0" fmla="*/ 103 w 224"/>
                <a:gd name="T1" fmla="*/ 12 h 198"/>
                <a:gd name="T2" fmla="*/ 12 w 224"/>
                <a:gd name="T3" fmla="*/ 120 h 198"/>
                <a:gd name="T4" fmla="*/ 40 w 224"/>
                <a:gd name="T5" fmla="*/ 166 h 198"/>
                <a:gd name="T6" fmla="*/ 193 w 224"/>
                <a:gd name="T7" fmla="*/ 138 h 198"/>
                <a:gd name="T8" fmla="*/ 103 w 224"/>
                <a:gd name="T9" fmla="*/ 12 h 198"/>
                <a:gd name="T10" fmla="*/ 77 w 224"/>
                <a:gd name="T11" fmla="*/ 147 h 198"/>
                <a:gd name="T12" fmla="*/ 42 w 224"/>
                <a:gd name="T13" fmla="*/ 122 h 198"/>
                <a:gd name="T14" fmla="*/ 75 w 224"/>
                <a:gd name="T15" fmla="*/ 87 h 198"/>
                <a:gd name="T16" fmla="*/ 111 w 224"/>
                <a:gd name="T17" fmla="*/ 114 h 198"/>
                <a:gd name="T18" fmla="*/ 77 w 224"/>
                <a:gd name="T19" fmla="*/ 147 h 198"/>
                <a:gd name="T20" fmla="*/ 137 w 224"/>
                <a:gd name="T21" fmla="*/ 95 h 198"/>
                <a:gd name="T22" fmla="*/ 119 w 224"/>
                <a:gd name="T23" fmla="*/ 93 h 198"/>
                <a:gd name="T24" fmla="*/ 124 w 224"/>
                <a:gd name="T25" fmla="*/ 74 h 198"/>
                <a:gd name="T26" fmla="*/ 143 w 224"/>
                <a:gd name="T27" fmla="*/ 76 h 198"/>
                <a:gd name="T28" fmla="*/ 137 w 224"/>
                <a:gd name="T29" fmla="*/ 9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4" h="198">
                  <a:moveTo>
                    <a:pt x="103" y="12"/>
                  </a:moveTo>
                  <a:cubicBezTo>
                    <a:pt x="0" y="24"/>
                    <a:pt x="12" y="120"/>
                    <a:pt x="12" y="120"/>
                  </a:cubicBezTo>
                  <a:cubicBezTo>
                    <a:pt x="12" y="120"/>
                    <a:pt x="11" y="150"/>
                    <a:pt x="40" y="166"/>
                  </a:cubicBezTo>
                  <a:cubicBezTo>
                    <a:pt x="100" y="198"/>
                    <a:pt x="161" y="179"/>
                    <a:pt x="193" y="138"/>
                  </a:cubicBezTo>
                  <a:cubicBezTo>
                    <a:pt x="224" y="98"/>
                    <a:pt x="205" y="0"/>
                    <a:pt x="103" y="12"/>
                  </a:cubicBezTo>
                  <a:close/>
                  <a:moveTo>
                    <a:pt x="77" y="147"/>
                  </a:moveTo>
                  <a:cubicBezTo>
                    <a:pt x="58" y="149"/>
                    <a:pt x="42" y="138"/>
                    <a:pt x="42" y="122"/>
                  </a:cubicBezTo>
                  <a:cubicBezTo>
                    <a:pt x="42" y="106"/>
                    <a:pt x="56" y="89"/>
                    <a:pt x="75" y="87"/>
                  </a:cubicBezTo>
                  <a:cubicBezTo>
                    <a:pt x="97" y="85"/>
                    <a:pt x="111" y="98"/>
                    <a:pt x="111" y="114"/>
                  </a:cubicBezTo>
                  <a:cubicBezTo>
                    <a:pt x="111" y="130"/>
                    <a:pt x="96" y="144"/>
                    <a:pt x="77" y="147"/>
                  </a:cubicBezTo>
                  <a:close/>
                  <a:moveTo>
                    <a:pt x="137" y="95"/>
                  </a:moveTo>
                  <a:cubicBezTo>
                    <a:pt x="131" y="100"/>
                    <a:pt x="123" y="99"/>
                    <a:pt x="119" y="93"/>
                  </a:cubicBezTo>
                  <a:cubicBezTo>
                    <a:pt x="116" y="88"/>
                    <a:pt x="117" y="79"/>
                    <a:pt x="124" y="74"/>
                  </a:cubicBezTo>
                  <a:cubicBezTo>
                    <a:pt x="131" y="68"/>
                    <a:pt x="139" y="70"/>
                    <a:pt x="143" y="76"/>
                  </a:cubicBezTo>
                  <a:cubicBezTo>
                    <a:pt x="146" y="81"/>
                    <a:pt x="144" y="90"/>
                    <a:pt x="137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89" name="Freeform 14"/>
            <p:cNvSpPr/>
            <p:nvPr/>
          </p:nvSpPr>
          <p:spPr bwMode="auto">
            <a:xfrm>
              <a:off x="3256066" y="253426"/>
              <a:ext cx="181272" cy="191344"/>
            </a:xfrm>
            <a:custGeom>
              <a:avLst/>
              <a:gdLst>
                <a:gd name="T0" fmla="*/ 92 w 121"/>
                <a:gd name="T1" fmla="*/ 128 h 128"/>
                <a:gd name="T2" fmla="*/ 109 w 121"/>
                <a:gd name="T3" fmla="*/ 114 h 128"/>
                <a:gd name="T4" fmla="*/ 109 w 121"/>
                <a:gd name="T5" fmla="*/ 112 h 128"/>
                <a:gd name="T6" fmla="*/ 17 w 121"/>
                <a:gd name="T7" fmla="*/ 19 h 128"/>
                <a:gd name="T8" fmla="*/ 0 w 121"/>
                <a:gd name="T9" fmla="*/ 36 h 128"/>
                <a:gd name="T10" fmla="*/ 17 w 121"/>
                <a:gd name="T11" fmla="*/ 53 h 128"/>
                <a:gd name="T12" fmla="*/ 75 w 121"/>
                <a:gd name="T13" fmla="*/ 111 h 128"/>
                <a:gd name="T14" fmla="*/ 92 w 121"/>
                <a:gd name="T1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28">
                  <a:moveTo>
                    <a:pt x="92" y="128"/>
                  </a:moveTo>
                  <a:cubicBezTo>
                    <a:pt x="100" y="128"/>
                    <a:pt x="107" y="122"/>
                    <a:pt x="109" y="114"/>
                  </a:cubicBezTo>
                  <a:cubicBezTo>
                    <a:pt x="109" y="113"/>
                    <a:pt x="109" y="113"/>
                    <a:pt x="109" y="112"/>
                  </a:cubicBezTo>
                  <a:cubicBezTo>
                    <a:pt x="121" y="0"/>
                    <a:pt x="17" y="19"/>
                    <a:pt x="17" y="19"/>
                  </a:cubicBezTo>
                  <a:cubicBezTo>
                    <a:pt x="7" y="19"/>
                    <a:pt x="0" y="27"/>
                    <a:pt x="0" y="36"/>
                  </a:cubicBezTo>
                  <a:cubicBezTo>
                    <a:pt x="0" y="45"/>
                    <a:pt x="7" y="53"/>
                    <a:pt x="17" y="53"/>
                  </a:cubicBezTo>
                  <a:cubicBezTo>
                    <a:pt x="92" y="36"/>
                    <a:pt x="75" y="111"/>
                    <a:pt x="75" y="111"/>
                  </a:cubicBezTo>
                  <a:cubicBezTo>
                    <a:pt x="75" y="121"/>
                    <a:pt x="83" y="128"/>
                    <a:pt x="92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90" name="Freeform 15"/>
            <p:cNvSpPr/>
            <p:nvPr/>
          </p:nvSpPr>
          <p:spPr bwMode="auto">
            <a:xfrm>
              <a:off x="3218661" y="138333"/>
              <a:ext cx="387003" cy="359667"/>
            </a:xfrm>
            <a:custGeom>
              <a:avLst/>
              <a:gdLst>
                <a:gd name="T0" fmla="*/ 105 w 259"/>
                <a:gd name="T1" fmla="*/ 9 h 240"/>
                <a:gd name="T2" fmla="*/ 21 w 259"/>
                <a:gd name="T3" fmla="*/ 9 h 240"/>
                <a:gd name="T4" fmla="*/ 19 w 259"/>
                <a:gd name="T5" fmla="*/ 10 h 240"/>
                <a:gd name="T6" fmla="*/ 18 w 259"/>
                <a:gd name="T7" fmla="*/ 11 h 240"/>
                <a:gd name="T8" fmla="*/ 0 w 259"/>
                <a:gd name="T9" fmla="*/ 35 h 240"/>
                <a:gd name="T10" fmla="*/ 25 w 259"/>
                <a:gd name="T11" fmla="*/ 59 h 240"/>
                <a:gd name="T12" fmla="*/ 47 w 259"/>
                <a:gd name="T13" fmla="*/ 54 h 240"/>
                <a:gd name="T14" fmla="*/ 168 w 259"/>
                <a:gd name="T15" fmla="*/ 114 h 240"/>
                <a:gd name="T16" fmla="*/ 176 w 259"/>
                <a:gd name="T17" fmla="*/ 195 h 240"/>
                <a:gd name="T18" fmla="*/ 171 w 259"/>
                <a:gd name="T19" fmla="*/ 218 h 240"/>
                <a:gd name="T20" fmla="*/ 195 w 259"/>
                <a:gd name="T21" fmla="*/ 240 h 240"/>
                <a:gd name="T22" fmla="*/ 219 w 259"/>
                <a:gd name="T23" fmla="*/ 220 h 240"/>
                <a:gd name="T24" fmla="*/ 219 w 259"/>
                <a:gd name="T25" fmla="*/ 220 h 240"/>
                <a:gd name="T26" fmla="*/ 105 w 259"/>
                <a:gd name="T27" fmla="*/ 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40">
                  <a:moveTo>
                    <a:pt x="105" y="9"/>
                  </a:moveTo>
                  <a:cubicBezTo>
                    <a:pt x="69" y="0"/>
                    <a:pt x="31" y="7"/>
                    <a:pt x="21" y="9"/>
                  </a:cubicBezTo>
                  <a:cubicBezTo>
                    <a:pt x="20" y="9"/>
                    <a:pt x="19" y="10"/>
                    <a:pt x="19" y="10"/>
                  </a:cubicBezTo>
                  <a:cubicBezTo>
                    <a:pt x="18" y="10"/>
                    <a:pt x="18" y="11"/>
                    <a:pt x="18" y="11"/>
                  </a:cubicBezTo>
                  <a:cubicBezTo>
                    <a:pt x="8" y="14"/>
                    <a:pt x="0" y="23"/>
                    <a:pt x="0" y="35"/>
                  </a:cubicBezTo>
                  <a:cubicBezTo>
                    <a:pt x="0" y="48"/>
                    <a:pt x="11" y="59"/>
                    <a:pt x="25" y="59"/>
                  </a:cubicBezTo>
                  <a:cubicBezTo>
                    <a:pt x="25" y="59"/>
                    <a:pt x="38" y="57"/>
                    <a:pt x="47" y="54"/>
                  </a:cubicBezTo>
                  <a:cubicBezTo>
                    <a:pt x="56" y="50"/>
                    <a:pt x="131" y="51"/>
                    <a:pt x="168" y="114"/>
                  </a:cubicBezTo>
                  <a:cubicBezTo>
                    <a:pt x="188" y="159"/>
                    <a:pt x="177" y="190"/>
                    <a:pt x="176" y="195"/>
                  </a:cubicBezTo>
                  <a:cubicBezTo>
                    <a:pt x="176" y="195"/>
                    <a:pt x="171" y="207"/>
                    <a:pt x="171" y="218"/>
                  </a:cubicBezTo>
                  <a:cubicBezTo>
                    <a:pt x="171" y="232"/>
                    <a:pt x="182" y="240"/>
                    <a:pt x="195" y="240"/>
                  </a:cubicBezTo>
                  <a:cubicBezTo>
                    <a:pt x="206" y="240"/>
                    <a:pt x="216" y="239"/>
                    <a:pt x="219" y="220"/>
                  </a:cubicBezTo>
                  <a:cubicBezTo>
                    <a:pt x="219" y="220"/>
                    <a:pt x="219" y="220"/>
                    <a:pt x="219" y="220"/>
                  </a:cubicBezTo>
                  <a:cubicBezTo>
                    <a:pt x="259" y="86"/>
                    <a:pt x="170" y="24"/>
                    <a:pt x="10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sp>
        <p:nvSpPr>
          <p:cNvPr id="991" name="Freeform 31"/>
          <p:cNvSpPr>
            <a:spLocks noEditPoints="1"/>
          </p:cNvSpPr>
          <p:nvPr/>
        </p:nvSpPr>
        <p:spPr bwMode="auto">
          <a:xfrm>
            <a:off x="4215076" y="2386327"/>
            <a:ext cx="371913" cy="330735"/>
          </a:xfrm>
          <a:custGeom>
            <a:avLst/>
            <a:gdLst>
              <a:gd name="T0" fmla="*/ 560 w 560"/>
              <a:gd name="T1" fmla="*/ 180 h 495"/>
              <a:gd name="T2" fmla="*/ 554 w 560"/>
              <a:gd name="T3" fmla="*/ 175 h 495"/>
              <a:gd name="T4" fmla="*/ 492 w 560"/>
              <a:gd name="T5" fmla="*/ 175 h 495"/>
              <a:gd name="T6" fmla="*/ 386 w 560"/>
              <a:gd name="T7" fmla="*/ 175 h 495"/>
              <a:gd name="T8" fmla="*/ 362 w 560"/>
              <a:gd name="T9" fmla="*/ 131 h 495"/>
              <a:gd name="T10" fmla="*/ 293 w 560"/>
              <a:gd name="T11" fmla="*/ 0 h 495"/>
              <a:gd name="T12" fmla="*/ 281 w 560"/>
              <a:gd name="T13" fmla="*/ 0 h 495"/>
              <a:gd name="T14" fmla="*/ 219 w 560"/>
              <a:gd name="T15" fmla="*/ 131 h 495"/>
              <a:gd name="T16" fmla="*/ 194 w 560"/>
              <a:gd name="T17" fmla="*/ 175 h 495"/>
              <a:gd name="T18" fmla="*/ 89 w 560"/>
              <a:gd name="T19" fmla="*/ 175 h 495"/>
              <a:gd name="T20" fmla="*/ 0 w 560"/>
              <a:gd name="T21" fmla="*/ 175 h 495"/>
              <a:gd name="T22" fmla="*/ 0 w 560"/>
              <a:gd name="T23" fmla="*/ 178 h 495"/>
              <a:gd name="T24" fmla="*/ 35 w 560"/>
              <a:gd name="T25" fmla="*/ 203 h 495"/>
              <a:gd name="T26" fmla="*/ 133 w 560"/>
              <a:gd name="T27" fmla="*/ 290 h 495"/>
              <a:gd name="T28" fmla="*/ 111 w 560"/>
              <a:gd name="T29" fmla="*/ 488 h 495"/>
              <a:gd name="T30" fmla="*/ 125 w 560"/>
              <a:gd name="T31" fmla="*/ 495 h 495"/>
              <a:gd name="T32" fmla="*/ 287 w 560"/>
              <a:gd name="T33" fmla="*/ 395 h 495"/>
              <a:gd name="T34" fmla="*/ 448 w 560"/>
              <a:gd name="T35" fmla="*/ 495 h 495"/>
              <a:gd name="T36" fmla="*/ 461 w 560"/>
              <a:gd name="T37" fmla="*/ 488 h 495"/>
              <a:gd name="T38" fmla="*/ 430 w 560"/>
              <a:gd name="T39" fmla="*/ 290 h 495"/>
              <a:gd name="T40" fmla="*/ 523 w 560"/>
              <a:gd name="T41" fmla="*/ 210 h 495"/>
              <a:gd name="T42" fmla="*/ 560 w 560"/>
              <a:gd name="T43" fmla="*/ 180 h 495"/>
              <a:gd name="T44" fmla="*/ 151 w 560"/>
              <a:gd name="T45" fmla="*/ 370 h 495"/>
              <a:gd name="T46" fmla="*/ 331 w 560"/>
              <a:gd name="T47" fmla="*/ 223 h 495"/>
              <a:gd name="T48" fmla="*/ 163 w 560"/>
              <a:gd name="T49" fmla="*/ 195 h 495"/>
              <a:gd name="T50" fmla="*/ 417 w 560"/>
              <a:gd name="T51" fmla="*/ 195 h 495"/>
              <a:gd name="T52" fmla="*/ 262 w 560"/>
              <a:gd name="T53" fmla="*/ 335 h 495"/>
              <a:gd name="T54" fmla="*/ 424 w 560"/>
              <a:gd name="T55" fmla="*/ 370 h 495"/>
              <a:gd name="T56" fmla="*/ 151 w 560"/>
              <a:gd name="T57" fmla="*/ 370 h 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60" h="495">
                <a:moveTo>
                  <a:pt x="560" y="180"/>
                </a:moveTo>
                <a:cubicBezTo>
                  <a:pt x="560" y="174"/>
                  <a:pt x="560" y="175"/>
                  <a:pt x="554" y="175"/>
                </a:cubicBezTo>
                <a:cubicBezTo>
                  <a:pt x="492" y="175"/>
                  <a:pt x="492" y="175"/>
                  <a:pt x="492" y="175"/>
                </a:cubicBezTo>
                <a:cubicBezTo>
                  <a:pt x="386" y="175"/>
                  <a:pt x="386" y="175"/>
                  <a:pt x="386" y="175"/>
                </a:cubicBezTo>
                <a:cubicBezTo>
                  <a:pt x="362" y="131"/>
                  <a:pt x="362" y="131"/>
                  <a:pt x="362" y="131"/>
                </a:cubicBezTo>
                <a:cubicBezTo>
                  <a:pt x="293" y="0"/>
                  <a:pt x="293" y="0"/>
                  <a:pt x="293" y="0"/>
                </a:cubicBezTo>
                <a:cubicBezTo>
                  <a:pt x="287" y="0"/>
                  <a:pt x="287" y="0"/>
                  <a:pt x="281" y="0"/>
                </a:cubicBezTo>
                <a:cubicBezTo>
                  <a:pt x="219" y="131"/>
                  <a:pt x="219" y="131"/>
                  <a:pt x="219" y="131"/>
                </a:cubicBezTo>
                <a:cubicBezTo>
                  <a:pt x="194" y="175"/>
                  <a:pt x="194" y="175"/>
                  <a:pt x="194" y="175"/>
                </a:cubicBezTo>
                <a:cubicBezTo>
                  <a:pt x="89" y="175"/>
                  <a:pt x="89" y="175"/>
                  <a:pt x="89" y="175"/>
                </a:cubicBezTo>
                <a:cubicBezTo>
                  <a:pt x="0" y="175"/>
                  <a:pt x="0" y="175"/>
                  <a:pt x="0" y="175"/>
                </a:cubicBezTo>
                <a:cubicBezTo>
                  <a:pt x="0" y="178"/>
                  <a:pt x="0" y="178"/>
                  <a:pt x="0" y="178"/>
                </a:cubicBezTo>
                <a:cubicBezTo>
                  <a:pt x="35" y="203"/>
                  <a:pt x="35" y="203"/>
                  <a:pt x="35" y="203"/>
                </a:cubicBezTo>
                <a:cubicBezTo>
                  <a:pt x="133" y="290"/>
                  <a:pt x="133" y="290"/>
                  <a:pt x="133" y="290"/>
                </a:cubicBezTo>
                <a:cubicBezTo>
                  <a:pt x="111" y="488"/>
                  <a:pt x="111" y="488"/>
                  <a:pt x="111" y="488"/>
                </a:cubicBezTo>
                <a:cubicBezTo>
                  <a:pt x="111" y="495"/>
                  <a:pt x="112" y="495"/>
                  <a:pt x="125" y="495"/>
                </a:cubicBezTo>
                <a:cubicBezTo>
                  <a:pt x="287" y="395"/>
                  <a:pt x="287" y="395"/>
                  <a:pt x="287" y="395"/>
                </a:cubicBezTo>
                <a:cubicBezTo>
                  <a:pt x="448" y="495"/>
                  <a:pt x="448" y="495"/>
                  <a:pt x="448" y="495"/>
                </a:cubicBezTo>
                <a:cubicBezTo>
                  <a:pt x="454" y="495"/>
                  <a:pt x="455" y="495"/>
                  <a:pt x="461" y="488"/>
                </a:cubicBezTo>
                <a:cubicBezTo>
                  <a:pt x="430" y="290"/>
                  <a:pt x="430" y="290"/>
                  <a:pt x="430" y="290"/>
                </a:cubicBezTo>
                <a:cubicBezTo>
                  <a:pt x="523" y="210"/>
                  <a:pt x="523" y="210"/>
                  <a:pt x="523" y="210"/>
                </a:cubicBezTo>
                <a:lnTo>
                  <a:pt x="560" y="180"/>
                </a:lnTo>
                <a:close/>
                <a:moveTo>
                  <a:pt x="151" y="370"/>
                </a:moveTo>
                <a:cubicBezTo>
                  <a:pt x="331" y="223"/>
                  <a:pt x="331" y="223"/>
                  <a:pt x="331" y="223"/>
                </a:cubicBezTo>
                <a:cubicBezTo>
                  <a:pt x="163" y="195"/>
                  <a:pt x="163" y="195"/>
                  <a:pt x="163" y="195"/>
                </a:cubicBezTo>
                <a:cubicBezTo>
                  <a:pt x="417" y="195"/>
                  <a:pt x="417" y="195"/>
                  <a:pt x="417" y="195"/>
                </a:cubicBezTo>
                <a:cubicBezTo>
                  <a:pt x="262" y="335"/>
                  <a:pt x="262" y="335"/>
                  <a:pt x="262" y="335"/>
                </a:cubicBezTo>
                <a:cubicBezTo>
                  <a:pt x="424" y="370"/>
                  <a:pt x="424" y="370"/>
                  <a:pt x="424" y="370"/>
                </a:cubicBezTo>
                <a:lnTo>
                  <a:pt x="151" y="3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4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"/>
          <p:cNvSpPr txBox="1"/>
          <p:nvPr/>
        </p:nvSpPr>
        <p:spPr>
          <a:xfrm>
            <a:off x="3539817" y="1530329"/>
            <a:ext cx="20643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05</a:t>
            </a:r>
            <a:endParaRPr lang="en-US" altLang="zh-CN" sz="6000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529566" y="2337325"/>
            <a:ext cx="20848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财务报表</a:t>
            </a:r>
            <a:endParaRPr lang="en-US" altLang="zh-CN" sz="2800" b="1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3539817" y="2873859"/>
            <a:ext cx="206436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just">
              <a:defRPr sz="9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7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200</a:t>
            </a:r>
            <a:r>
              <a:rPr lang="zh-CN" altLang="en-US" sz="7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字以内，据统计每页幻灯片的最好控制在</a:t>
            </a:r>
            <a:r>
              <a:rPr lang="en-US" altLang="zh-CN" sz="7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5</a:t>
            </a:r>
            <a:r>
              <a:rPr lang="zh-CN" altLang="en-US" sz="7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分钟之内。</a:t>
            </a:r>
            <a:endParaRPr lang="zh-CN" altLang="en-US" sz="700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2824642" y="3460416"/>
            <a:ext cx="3471383" cy="375573"/>
          </a:xfrm>
          <a:custGeom>
            <a:avLst/>
            <a:gdLst>
              <a:gd name="connsiteX0" fmla="*/ 0 w 3471383"/>
              <a:gd name="connsiteY0" fmla="*/ 0 h 375573"/>
              <a:gd name="connsiteX1" fmla="*/ 242852 w 3471383"/>
              <a:gd name="connsiteY1" fmla="*/ 57490 h 375573"/>
              <a:gd name="connsiteX2" fmla="*/ 1889470 w 3471383"/>
              <a:gd name="connsiteY2" fmla="*/ 229959 h 375573"/>
              <a:gd name="connsiteX3" fmla="*/ 3443254 w 3471383"/>
              <a:gd name="connsiteY3" fmla="*/ 76786 h 375573"/>
              <a:gd name="connsiteX4" fmla="*/ 3471383 w 3471383"/>
              <a:gd name="connsiteY4" fmla="*/ 70535 h 375573"/>
              <a:gd name="connsiteX5" fmla="*/ 3471383 w 3471383"/>
              <a:gd name="connsiteY5" fmla="*/ 91151 h 375573"/>
              <a:gd name="connsiteX6" fmla="*/ 3231387 w 3471383"/>
              <a:gd name="connsiteY6" fmla="*/ 154072 h 375573"/>
              <a:gd name="connsiteX7" fmla="*/ 1360281 w 3471383"/>
              <a:gd name="connsiteY7" fmla="*/ 375573 h 375573"/>
              <a:gd name="connsiteX8" fmla="*/ 192188 w 3471383"/>
              <a:gd name="connsiteY8" fmla="*/ 290889 h 375573"/>
              <a:gd name="connsiteX9" fmla="*/ 0 w 3471383"/>
              <a:gd name="connsiteY9" fmla="*/ 259045 h 375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71383" h="375573">
                <a:moveTo>
                  <a:pt x="0" y="0"/>
                </a:moveTo>
                <a:lnTo>
                  <a:pt x="242852" y="57490"/>
                </a:lnTo>
                <a:cubicBezTo>
                  <a:pt x="767299" y="169923"/>
                  <a:pt x="1319425" y="229959"/>
                  <a:pt x="1889470" y="229959"/>
                </a:cubicBezTo>
                <a:cubicBezTo>
                  <a:pt x="2425983" y="229959"/>
                  <a:pt x="2946624" y="176779"/>
                  <a:pt x="3443254" y="76786"/>
                </a:cubicBezTo>
                <a:lnTo>
                  <a:pt x="3471383" y="70535"/>
                </a:lnTo>
                <a:lnTo>
                  <a:pt x="3471383" y="91151"/>
                </a:lnTo>
                <a:lnTo>
                  <a:pt x="3231387" y="154072"/>
                </a:lnTo>
                <a:cubicBezTo>
                  <a:pt x="2641223" y="297943"/>
                  <a:pt x="2012572" y="375573"/>
                  <a:pt x="1360281" y="375573"/>
                </a:cubicBezTo>
                <a:cubicBezTo>
                  <a:pt x="960920" y="375573"/>
                  <a:pt x="570419" y="346474"/>
                  <a:pt x="192188" y="290889"/>
                </a:cubicBezTo>
                <a:lnTo>
                  <a:pt x="0" y="25904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3464588" y="3666077"/>
            <a:ext cx="2854770" cy="417171"/>
          </a:xfrm>
          <a:custGeom>
            <a:avLst/>
            <a:gdLst>
              <a:gd name="connsiteX0" fmla="*/ 2854770 w 2854770"/>
              <a:gd name="connsiteY0" fmla="*/ 0 h 417171"/>
              <a:gd name="connsiteX1" fmla="*/ 2854770 w 2854770"/>
              <a:gd name="connsiteY1" fmla="*/ 202281 h 417171"/>
              <a:gd name="connsiteX2" fmla="*/ 2400536 w 2854770"/>
              <a:gd name="connsiteY2" fmla="*/ 295671 h 417171"/>
              <a:gd name="connsiteX3" fmla="*/ 261197 w 2854770"/>
              <a:gd name="connsiteY3" fmla="*/ 379515 h 417171"/>
              <a:gd name="connsiteX4" fmla="*/ 0 w 2854770"/>
              <a:gd name="connsiteY4" fmla="*/ 348030 h 417171"/>
              <a:gd name="connsiteX5" fmla="*/ 297270 w 2854770"/>
              <a:gd name="connsiteY5" fmla="*/ 361403 h 417171"/>
              <a:gd name="connsiteX6" fmla="*/ 1854143 w 2854770"/>
              <a:gd name="connsiteY6" fmla="*/ 243714 h 417171"/>
              <a:gd name="connsiteX7" fmla="*/ 2664906 w 2854770"/>
              <a:gd name="connsiteY7" fmla="*/ 57730 h 417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54770" h="417171">
                <a:moveTo>
                  <a:pt x="2854770" y="0"/>
                </a:moveTo>
                <a:lnTo>
                  <a:pt x="2854770" y="202281"/>
                </a:lnTo>
                <a:lnTo>
                  <a:pt x="2400536" y="295671"/>
                </a:lnTo>
                <a:cubicBezTo>
                  <a:pt x="1666280" y="424520"/>
                  <a:pt x="944911" y="448163"/>
                  <a:pt x="261197" y="379515"/>
                </a:cubicBezTo>
                <a:lnTo>
                  <a:pt x="0" y="348030"/>
                </a:lnTo>
                <a:lnTo>
                  <a:pt x="297270" y="361403"/>
                </a:lnTo>
                <a:cubicBezTo>
                  <a:pt x="803708" y="374054"/>
                  <a:pt x="1325705" y="336445"/>
                  <a:pt x="1854143" y="243714"/>
                </a:cubicBezTo>
                <a:cubicBezTo>
                  <a:pt x="2131574" y="195030"/>
                  <a:pt x="2402161" y="132665"/>
                  <a:pt x="2664906" y="57730"/>
                </a:cubicBezTo>
                <a:close/>
              </a:path>
            </a:pathLst>
          </a:custGeom>
          <a:solidFill>
            <a:schemeClr val="accent4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824642" y="824392"/>
            <a:ext cx="3494716" cy="3494716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6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 animBg="1"/>
      <p:bldP spid="16" grpId="0" animBg="1"/>
      <p:bldP spid="1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970720" y="1342249"/>
          <a:ext cx="1861254" cy="2738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Chart 2"/>
          <p:cNvGraphicFramePr/>
          <p:nvPr/>
        </p:nvGraphicFramePr>
        <p:xfrm>
          <a:off x="2839107" y="1342249"/>
          <a:ext cx="1861254" cy="2738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/>
          <p:cNvGraphicFramePr/>
          <p:nvPr/>
        </p:nvGraphicFramePr>
        <p:xfrm>
          <a:off x="4707494" y="1342249"/>
          <a:ext cx="1861254" cy="2738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/>
          <p:cNvGraphicFramePr/>
          <p:nvPr/>
        </p:nvGraphicFramePr>
        <p:xfrm>
          <a:off x="6575882" y="1342249"/>
          <a:ext cx="1861254" cy="2738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Rectangle 6"/>
          <p:cNvSpPr/>
          <p:nvPr/>
        </p:nvSpPr>
        <p:spPr>
          <a:xfrm>
            <a:off x="1" y="2655473"/>
            <a:ext cx="9144000" cy="2105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24266" y="2387447"/>
            <a:ext cx="7328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80 %</a:t>
            </a:r>
            <a:endParaRPr lang="en-US" sz="2000" b="1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90342" y="2387447"/>
            <a:ext cx="7328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60 %</a:t>
            </a:r>
            <a:endParaRPr lang="en-US" sz="2000" b="1" dirty="0">
              <a:solidFill>
                <a:schemeClr val="accent2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56418" y="2387447"/>
            <a:ext cx="7328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3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68 %</a:t>
            </a:r>
            <a:endParaRPr lang="en-US" sz="2000" b="1" dirty="0">
              <a:solidFill>
                <a:schemeClr val="accent3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22496" y="2387447"/>
            <a:ext cx="7328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4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90 %</a:t>
            </a:r>
            <a:endParaRPr lang="en-US" sz="2000" b="1" dirty="0">
              <a:solidFill>
                <a:schemeClr val="accent4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971732" y="3042582"/>
            <a:ext cx="1859237" cy="854080"/>
            <a:chOff x="606056" y="712381"/>
            <a:chExt cx="2594344" cy="854080"/>
          </a:xfrm>
        </p:grpSpPr>
        <p:sp>
          <p:nvSpPr>
            <p:cNvPr id="13" name="TextBox 12"/>
            <p:cNvSpPr txBox="1"/>
            <p:nvPr/>
          </p:nvSpPr>
          <p:spPr>
            <a:xfrm>
              <a:off x="606056" y="712381"/>
              <a:ext cx="25943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添加标题</a:t>
              </a:r>
              <a:endParaRPr lang="en-US" sz="14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06056" y="1012463"/>
              <a:ext cx="259434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sz="1000" b="1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840119" y="3042582"/>
            <a:ext cx="1859237" cy="854080"/>
            <a:chOff x="606056" y="712381"/>
            <a:chExt cx="2594344" cy="854080"/>
          </a:xfrm>
        </p:grpSpPr>
        <p:sp>
          <p:nvSpPr>
            <p:cNvPr id="16" name="TextBox 15"/>
            <p:cNvSpPr txBox="1"/>
            <p:nvPr/>
          </p:nvSpPr>
          <p:spPr>
            <a:xfrm>
              <a:off x="606056" y="712381"/>
              <a:ext cx="25943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添加标题</a:t>
              </a:r>
              <a:endParaRPr lang="en-US" sz="1400" b="1" dirty="0">
                <a:solidFill>
                  <a:schemeClr val="accent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06056" y="1012463"/>
              <a:ext cx="259434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sz="1000" b="1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708506" y="3042582"/>
            <a:ext cx="1859237" cy="854080"/>
            <a:chOff x="606056" y="712381"/>
            <a:chExt cx="2594344" cy="854080"/>
          </a:xfrm>
        </p:grpSpPr>
        <p:sp>
          <p:nvSpPr>
            <p:cNvPr id="19" name="TextBox 18"/>
            <p:cNvSpPr txBox="1"/>
            <p:nvPr/>
          </p:nvSpPr>
          <p:spPr>
            <a:xfrm>
              <a:off x="606056" y="712381"/>
              <a:ext cx="25943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3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添加标题</a:t>
              </a:r>
              <a:endParaRPr lang="en-US" sz="1400" b="1" dirty="0">
                <a:solidFill>
                  <a:schemeClr val="accent3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06056" y="1012463"/>
              <a:ext cx="259434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sz="1000" b="1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576894" y="3042582"/>
            <a:ext cx="1859237" cy="854080"/>
            <a:chOff x="606056" y="712381"/>
            <a:chExt cx="2594344" cy="854080"/>
          </a:xfrm>
        </p:grpSpPr>
        <p:sp>
          <p:nvSpPr>
            <p:cNvPr id="22" name="TextBox 21"/>
            <p:cNvSpPr txBox="1"/>
            <p:nvPr/>
          </p:nvSpPr>
          <p:spPr>
            <a:xfrm>
              <a:off x="606056" y="712381"/>
              <a:ext cx="25943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4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添加标题</a:t>
              </a:r>
              <a:endParaRPr lang="en-US" sz="1400" b="1" dirty="0">
                <a:solidFill>
                  <a:schemeClr val="accent4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06056" y="1012463"/>
              <a:ext cx="259434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此处添加详细文本描述，建议与标题相关并符合整体语言风格，语言描述尽量简洁生动。</a:t>
              </a:r>
              <a:endParaRPr lang="en-US" sz="1000" b="1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sp>
        <p:nvSpPr>
          <p:cNvPr id="24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此处添加标题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3" grpId="0">
        <p:bldAsOne/>
      </p:bldGraphic>
      <p:bldGraphic spid="4" grpId="0">
        <p:bldAsOne/>
      </p:bldGraphic>
      <p:bldGraphic spid="5" grpId="0">
        <p:bldAsOne/>
      </p:bldGraphic>
      <p:bldP spid="7" grpId="0" animBg="1"/>
      <p:bldP spid="8" grpId="0"/>
      <p:bldP spid="9" grpId="0"/>
      <p:bldP spid="10" grpId="0"/>
      <p:bldP spid="11" grpId="0"/>
      <p:bldP spid="2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/>
          <p:nvPr/>
        </p:nvGraphicFramePr>
        <p:xfrm>
          <a:off x="412434" y="960042"/>
          <a:ext cx="8209751" cy="2577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749686" y="3447848"/>
            <a:ext cx="1783080" cy="894712"/>
            <a:chOff x="745885" y="3015552"/>
            <a:chExt cx="1783080" cy="894712"/>
          </a:xfrm>
        </p:grpSpPr>
        <p:sp>
          <p:nvSpPr>
            <p:cNvPr id="9" name="Text Placeholder 4"/>
            <p:cNvSpPr txBox="1"/>
            <p:nvPr/>
          </p:nvSpPr>
          <p:spPr>
            <a:xfrm>
              <a:off x="747794" y="3268632"/>
              <a:ext cx="1779263" cy="641632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0" indent="0" algn="just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0" b="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</a:t>
              </a:r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45885" y="3015552"/>
              <a:ext cx="1783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美国</a:t>
              </a:r>
              <a:endParaRPr lang="en-US" sz="14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736136" y="3447848"/>
            <a:ext cx="1783080" cy="894712"/>
            <a:chOff x="745885" y="3015552"/>
            <a:chExt cx="1783080" cy="894712"/>
          </a:xfrm>
        </p:grpSpPr>
        <p:sp>
          <p:nvSpPr>
            <p:cNvPr id="12" name="Text Placeholder 4"/>
            <p:cNvSpPr txBox="1"/>
            <p:nvPr/>
          </p:nvSpPr>
          <p:spPr>
            <a:xfrm>
              <a:off x="747794" y="3268632"/>
              <a:ext cx="1779263" cy="641632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0" indent="0" algn="just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0" b="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</a:t>
              </a:r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45885" y="3015552"/>
              <a:ext cx="1783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中国</a:t>
              </a:r>
              <a:endParaRPr lang="en-US" sz="14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722584" y="3447848"/>
            <a:ext cx="1783080" cy="894712"/>
            <a:chOff x="745885" y="3015552"/>
            <a:chExt cx="1783080" cy="894712"/>
          </a:xfrm>
        </p:grpSpPr>
        <p:sp>
          <p:nvSpPr>
            <p:cNvPr id="15" name="Text Placeholder 4"/>
            <p:cNvSpPr txBox="1"/>
            <p:nvPr/>
          </p:nvSpPr>
          <p:spPr>
            <a:xfrm>
              <a:off x="747794" y="3268632"/>
              <a:ext cx="1779263" cy="641632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0" indent="0" algn="just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0" b="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</a:t>
              </a:r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45885" y="3015552"/>
              <a:ext cx="1783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欧洲</a:t>
              </a:r>
              <a:endParaRPr lang="en-US" sz="14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709034" y="3447848"/>
            <a:ext cx="1783080" cy="894712"/>
            <a:chOff x="745885" y="3015552"/>
            <a:chExt cx="1783080" cy="894712"/>
          </a:xfrm>
        </p:grpSpPr>
        <p:sp>
          <p:nvSpPr>
            <p:cNvPr id="18" name="Text Placeholder 4"/>
            <p:cNvSpPr txBox="1"/>
            <p:nvPr/>
          </p:nvSpPr>
          <p:spPr>
            <a:xfrm>
              <a:off x="747794" y="3268632"/>
              <a:ext cx="1779263" cy="641632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0" indent="0" algn="just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0" b="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此处添加详细文本描述，建议与标题相关并符合整体语言风格</a:t>
              </a:r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45885" y="3015552"/>
              <a:ext cx="1783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亚洲</a:t>
              </a:r>
              <a:endParaRPr lang="en-US" sz="14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sp>
        <p:nvSpPr>
          <p:cNvPr id="20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此处添加标题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2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此处添加标题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564904" y="1479886"/>
            <a:ext cx="0" cy="2610853"/>
          </a:xfrm>
          <a:prstGeom prst="line">
            <a:avLst/>
          </a:prstGeom>
          <a:ln w="3175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5675835" y="3318909"/>
            <a:ext cx="2265720" cy="894712"/>
            <a:chOff x="5399109" y="3198593"/>
            <a:chExt cx="2265720" cy="894712"/>
          </a:xfrm>
        </p:grpSpPr>
        <p:grpSp>
          <p:nvGrpSpPr>
            <p:cNvPr id="5" name="Group 4"/>
            <p:cNvGrpSpPr/>
            <p:nvPr/>
          </p:nvGrpSpPr>
          <p:grpSpPr>
            <a:xfrm>
              <a:off x="5881749" y="3198593"/>
              <a:ext cx="1783080" cy="894712"/>
              <a:chOff x="745885" y="3015552"/>
              <a:chExt cx="1783080" cy="894712"/>
            </a:xfrm>
          </p:grpSpPr>
          <p:sp>
            <p:nvSpPr>
              <p:cNvPr id="6" name="Text Placeholder 4"/>
              <p:cNvSpPr txBox="1"/>
              <p:nvPr/>
            </p:nvSpPr>
            <p:spPr>
              <a:xfrm>
                <a:off x="747794" y="3268632"/>
                <a:ext cx="1779263" cy="641632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0" indent="0" algn="just" defTabSz="6858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1000" b="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1pPr>
                <a:lvl2pPr marL="0" indent="0" algn="l" defTabSz="685800" rtl="0" eaLnBrk="1" latinLnBrk="0" hangingPunct="1">
                  <a:lnSpc>
                    <a:spcPct val="9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11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zh-CN" altLang="en-US" dirty="0"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此处添加详细文本描述，建议与标题相关并符合整体语言风格</a:t>
                </a:r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745885" y="3015552"/>
                <a:ext cx="178308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accent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APP</a:t>
                </a:r>
                <a:r>
                  <a:rPr lang="zh-CN" altLang="en-US" sz="1400" b="1" dirty="0">
                    <a:solidFill>
                      <a:schemeClr val="accent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应用</a:t>
                </a:r>
                <a:endParaRPr lang="en-US" sz="1400" b="1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sp>
          <p:nvSpPr>
            <p:cNvPr id="19" name="Freeform 69"/>
            <p:cNvSpPr>
              <a:spLocks noEditPoints="1"/>
            </p:cNvSpPr>
            <p:nvPr/>
          </p:nvSpPr>
          <p:spPr bwMode="auto">
            <a:xfrm>
              <a:off x="5399109" y="3264926"/>
              <a:ext cx="468019" cy="777683"/>
            </a:xfrm>
            <a:custGeom>
              <a:avLst/>
              <a:gdLst>
                <a:gd name="T0" fmla="*/ 190 w 200"/>
                <a:gd name="T1" fmla="*/ 10 h 334"/>
                <a:gd name="T2" fmla="*/ 167 w 200"/>
                <a:gd name="T3" fmla="*/ 0 h 334"/>
                <a:gd name="T4" fmla="*/ 33 w 200"/>
                <a:gd name="T5" fmla="*/ 0 h 334"/>
                <a:gd name="T6" fmla="*/ 10 w 200"/>
                <a:gd name="T7" fmla="*/ 10 h 334"/>
                <a:gd name="T8" fmla="*/ 0 w 200"/>
                <a:gd name="T9" fmla="*/ 33 h 334"/>
                <a:gd name="T10" fmla="*/ 0 w 200"/>
                <a:gd name="T11" fmla="*/ 300 h 334"/>
                <a:gd name="T12" fmla="*/ 10 w 200"/>
                <a:gd name="T13" fmla="*/ 324 h 334"/>
                <a:gd name="T14" fmla="*/ 33 w 200"/>
                <a:gd name="T15" fmla="*/ 334 h 334"/>
                <a:gd name="T16" fmla="*/ 167 w 200"/>
                <a:gd name="T17" fmla="*/ 334 h 334"/>
                <a:gd name="T18" fmla="*/ 190 w 200"/>
                <a:gd name="T19" fmla="*/ 324 h 334"/>
                <a:gd name="T20" fmla="*/ 200 w 200"/>
                <a:gd name="T21" fmla="*/ 300 h 334"/>
                <a:gd name="T22" fmla="*/ 200 w 200"/>
                <a:gd name="T23" fmla="*/ 33 h 334"/>
                <a:gd name="T24" fmla="*/ 190 w 200"/>
                <a:gd name="T25" fmla="*/ 10 h 334"/>
                <a:gd name="T26" fmla="*/ 79 w 200"/>
                <a:gd name="T27" fmla="*/ 33 h 334"/>
                <a:gd name="T28" fmla="*/ 121 w 200"/>
                <a:gd name="T29" fmla="*/ 33 h 334"/>
                <a:gd name="T30" fmla="*/ 125 w 200"/>
                <a:gd name="T31" fmla="*/ 38 h 334"/>
                <a:gd name="T32" fmla="*/ 121 w 200"/>
                <a:gd name="T33" fmla="*/ 42 h 334"/>
                <a:gd name="T34" fmla="*/ 79 w 200"/>
                <a:gd name="T35" fmla="*/ 42 h 334"/>
                <a:gd name="T36" fmla="*/ 75 w 200"/>
                <a:gd name="T37" fmla="*/ 38 h 334"/>
                <a:gd name="T38" fmla="*/ 79 w 200"/>
                <a:gd name="T39" fmla="*/ 33 h 334"/>
                <a:gd name="T40" fmla="*/ 115 w 200"/>
                <a:gd name="T41" fmla="*/ 315 h 334"/>
                <a:gd name="T42" fmla="*/ 100 w 200"/>
                <a:gd name="T43" fmla="*/ 321 h 334"/>
                <a:gd name="T44" fmla="*/ 85 w 200"/>
                <a:gd name="T45" fmla="*/ 315 h 334"/>
                <a:gd name="T46" fmla="*/ 79 w 200"/>
                <a:gd name="T47" fmla="*/ 300 h 334"/>
                <a:gd name="T48" fmla="*/ 85 w 200"/>
                <a:gd name="T49" fmla="*/ 286 h 334"/>
                <a:gd name="T50" fmla="*/ 100 w 200"/>
                <a:gd name="T51" fmla="*/ 279 h 334"/>
                <a:gd name="T52" fmla="*/ 115 w 200"/>
                <a:gd name="T53" fmla="*/ 286 h 334"/>
                <a:gd name="T54" fmla="*/ 121 w 200"/>
                <a:gd name="T55" fmla="*/ 300 h 334"/>
                <a:gd name="T56" fmla="*/ 115 w 200"/>
                <a:gd name="T57" fmla="*/ 315 h 334"/>
                <a:gd name="T58" fmla="*/ 175 w 200"/>
                <a:gd name="T59" fmla="*/ 259 h 334"/>
                <a:gd name="T60" fmla="*/ 173 w 200"/>
                <a:gd name="T61" fmla="*/ 264 h 334"/>
                <a:gd name="T62" fmla="*/ 167 w 200"/>
                <a:gd name="T63" fmla="*/ 267 h 334"/>
                <a:gd name="T64" fmla="*/ 33 w 200"/>
                <a:gd name="T65" fmla="*/ 267 h 334"/>
                <a:gd name="T66" fmla="*/ 28 w 200"/>
                <a:gd name="T67" fmla="*/ 264 h 334"/>
                <a:gd name="T68" fmla="*/ 25 w 200"/>
                <a:gd name="T69" fmla="*/ 259 h 334"/>
                <a:gd name="T70" fmla="*/ 25 w 200"/>
                <a:gd name="T71" fmla="*/ 75 h 334"/>
                <a:gd name="T72" fmla="*/ 28 w 200"/>
                <a:gd name="T73" fmla="*/ 69 h 334"/>
                <a:gd name="T74" fmla="*/ 33 w 200"/>
                <a:gd name="T75" fmla="*/ 67 h 334"/>
                <a:gd name="T76" fmla="*/ 167 w 200"/>
                <a:gd name="T77" fmla="*/ 67 h 334"/>
                <a:gd name="T78" fmla="*/ 173 w 200"/>
                <a:gd name="T79" fmla="*/ 69 h 334"/>
                <a:gd name="T80" fmla="*/ 175 w 200"/>
                <a:gd name="T81" fmla="*/ 75 h 334"/>
                <a:gd name="T82" fmla="*/ 175 w 200"/>
                <a:gd name="T83" fmla="*/ 259 h 334"/>
                <a:gd name="T84" fmla="*/ 175 w 200"/>
                <a:gd name="T85" fmla="*/ 259 h 334"/>
                <a:gd name="T86" fmla="*/ 175 w 200"/>
                <a:gd name="T87" fmla="*/ 259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0" h="334">
                  <a:moveTo>
                    <a:pt x="190" y="10"/>
                  </a:moveTo>
                  <a:cubicBezTo>
                    <a:pt x="184" y="3"/>
                    <a:pt x="176" y="0"/>
                    <a:pt x="167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4" y="0"/>
                    <a:pt x="17" y="3"/>
                    <a:pt x="10" y="10"/>
                  </a:cubicBezTo>
                  <a:cubicBezTo>
                    <a:pt x="3" y="17"/>
                    <a:pt x="0" y="24"/>
                    <a:pt x="0" y="33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0" y="309"/>
                    <a:pt x="3" y="317"/>
                    <a:pt x="10" y="324"/>
                  </a:cubicBezTo>
                  <a:cubicBezTo>
                    <a:pt x="17" y="330"/>
                    <a:pt x="24" y="334"/>
                    <a:pt x="33" y="334"/>
                  </a:cubicBezTo>
                  <a:cubicBezTo>
                    <a:pt x="167" y="334"/>
                    <a:pt x="167" y="334"/>
                    <a:pt x="167" y="334"/>
                  </a:cubicBezTo>
                  <a:cubicBezTo>
                    <a:pt x="176" y="334"/>
                    <a:pt x="184" y="330"/>
                    <a:pt x="190" y="324"/>
                  </a:cubicBezTo>
                  <a:cubicBezTo>
                    <a:pt x="197" y="317"/>
                    <a:pt x="200" y="309"/>
                    <a:pt x="200" y="300"/>
                  </a:cubicBezTo>
                  <a:cubicBezTo>
                    <a:pt x="200" y="33"/>
                    <a:pt x="200" y="33"/>
                    <a:pt x="200" y="33"/>
                  </a:cubicBezTo>
                  <a:cubicBezTo>
                    <a:pt x="200" y="24"/>
                    <a:pt x="197" y="17"/>
                    <a:pt x="190" y="10"/>
                  </a:cubicBezTo>
                  <a:close/>
                  <a:moveTo>
                    <a:pt x="79" y="33"/>
                  </a:moveTo>
                  <a:cubicBezTo>
                    <a:pt x="121" y="33"/>
                    <a:pt x="121" y="33"/>
                    <a:pt x="121" y="33"/>
                  </a:cubicBezTo>
                  <a:cubicBezTo>
                    <a:pt x="124" y="33"/>
                    <a:pt x="125" y="35"/>
                    <a:pt x="125" y="38"/>
                  </a:cubicBezTo>
                  <a:cubicBezTo>
                    <a:pt x="125" y="40"/>
                    <a:pt x="124" y="42"/>
                    <a:pt x="121" y="42"/>
                  </a:cubicBezTo>
                  <a:cubicBezTo>
                    <a:pt x="79" y="42"/>
                    <a:pt x="79" y="42"/>
                    <a:pt x="79" y="42"/>
                  </a:cubicBezTo>
                  <a:cubicBezTo>
                    <a:pt x="76" y="42"/>
                    <a:pt x="75" y="40"/>
                    <a:pt x="75" y="38"/>
                  </a:cubicBezTo>
                  <a:cubicBezTo>
                    <a:pt x="75" y="35"/>
                    <a:pt x="76" y="33"/>
                    <a:pt x="79" y="33"/>
                  </a:cubicBezTo>
                  <a:close/>
                  <a:moveTo>
                    <a:pt x="115" y="315"/>
                  </a:moveTo>
                  <a:cubicBezTo>
                    <a:pt x="111" y="319"/>
                    <a:pt x="106" y="321"/>
                    <a:pt x="100" y="321"/>
                  </a:cubicBezTo>
                  <a:cubicBezTo>
                    <a:pt x="94" y="321"/>
                    <a:pt x="89" y="319"/>
                    <a:pt x="85" y="315"/>
                  </a:cubicBezTo>
                  <a:cubicBezTo>
                    <a:pt x="81" y="311"/>
                    <a:pt x="79" y="306"/>
                    <a:pt x="79" y="300"/>
                  </a:cubicBezTo>
                  <a:cubicBezTo>
                    <a:pt x="79" y="295"/>
                    <a:pt x="81" y="290"/>
                    <a:pt x="85" y="286"/>
                  </a:cubicBezTo>
                  <a:cubicBezTo>
                    <a:pt x="89" y="282"/>
                    <a:pt x="94" y="279"/>
                    <a:pt x="100" y="279"/>
                  </a:cubicBezTo>
                  <a:cubicBezTo>
                    <a:pt x="106" y="279"/>
                    <a:pt x="111" y="282"/>
                    <a:pt x="115" y="286"/>
                  </a:cubicBezTo>
                  <a:cubicBezTo>
                    <a:pt x="119" y="290"/>
                    <a:pt x="121" y="295"/>
                    <a:pt x="121" y="300"/>
                  </a:cubicBezTo>
                  <a:cubicBezTo>
                    <a:pt x="121" y="306"/>
                    <a:pt x="119" y="311"/>
                    <a:pt x="115" y="315"/>
                  </a:cubicBezTo>
                  <a:close/>
                  <a:moveTo>
                    <a:pt x="175" y="259"/>
                  </a:moveTo>
                  <a:cubicBezTo>
                    <a:pt x="175" y="261"/>
                    <a:pt x="174" y="263"/>
                    <a:pt x="173" y="264"/>
                  </a:cubicBezTo>
                  <a:cubicBezTo>
                    <a:pt x="171" y="266"/>
                    <a:pt x="169" y="267"/>
                    <a:pt x="167" y="267"/>
                  </a:cubicBezTo>
                  <a:cubicBezTo>
                    <a:pt x="33" y="267"/>
                    <a:pt x="33" y="267"/>
                    <a:pt x="33" y="267"/>
                  </a:cubicBezTo>
                  <a:cubicBezTo>
                    <a:pt x="31" y="267"/>
                    <a:pt x="29" y="266"/>
                    <a:pt x="28" y="264"/>
                  </a:cubicBezTo>
                  <a:cubicBezTo>
                    <a:pt x="26" y="263"/>
                    <a:pt x="25" y="261"/>
                    <a:pt x="25" y="259"/>
                  </a:cubicBezTo>
                  <a:cubicBezTo>
                    <a:pt x="25" y="75"/>
                    <a:pt x="25" y="75"/>
                    <a:pt x="25" y="75"/>
                  </a:cubicBezTo>
                  <a:cubicBezTo>
                    <a:pt x="25" y="73"/>
                    <a:pt x="26" y="71"/>
                    <a:pt x="28" y="69"/>
                  </a:cubicBezTo>
                  <a:cubicBezTo>
                    <a:pt x="29" y="68"/>
                    <a:pt x="31" y="67"/>
                    <a:pt x="33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69" y="67"/>
                    <a:pt x="171" y="68"/>
                    <a:pt x="173" y="69"/>
                  </a:cubicBezTo>
                  <a:cubicBezTo>
                    <a:pt x="174" y="71"/>
                    <a:pt x="175" y="73"/>
                    <a:pt x="175" y="75"/>
                  </a:cubicBezTo>
                  <a:lnTo>
                    <a:pt x="175" y="259"/>
                  </a:lnTo>
                  <a:close/>
                  <a:moveTo>
                    <a:pt x="175" y="259"/>
                  </a:moveTo>
                  <a:cubicBezTo>
                    <a:pt x="175" y="259"/>
                    <a:pt x="175" y="259"/>
                    <a:pt x="175" y="25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423774" y="3318909"/>
            <a:ext cx="2396735" cy="894712"/>
            <a:chOff x="1627270" y="3198593"/>
            <a:chExt cx="2396735" cy="894712"/>
          </a:xfrm>
        </p:grpSpPr>
        <p:grpSp>
          <p:nvGrpSpPr>
            <p:cNvPr id="8" name="Group 7"/>
            <p:cNvGrpSpPr/>
            <p:nvPr/>
          </p:nvGrpSpPr>
          <p:grpSpPr>
            <a:xfrm>
              <a:off x="2240925" y="3198593"/>
              <a:ext cx="1783080" cy="894712"/>
              <a:chOff x="745885" y="3015552"/>
              <a:chExt cx="1783080" cy="894712"/>
            </a:xfrm>
          </p:grpSpPr>
          <p:sp>
            <p:nvSpPr>
              <p:cNvPr id="9" name="Text Placeholder 4"/>
              <p:cNvSpPr txBox="1"/>
              <p:nvPr/>
            </p:nvSpPr>
            <p:spPr>
              <a:xfrm>
                <a:off x="747794" y="3268632"/>
                <a:ext cx="1779263" cy="641632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0" indent="0" algn="just" defTabSz="6858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1000" b="0" kern="120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1pPr>
                <a:lvl2pPr marL="0" indent="0" algn="l" defTabSz="685800" rtl="0" eaLnBrk="1" latinLnBrk="0" hangingPunct="1">
                  <a:lnSpc>
                    <a:spcPct val="9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11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zh-CN" altLang="en-US" dirty="0"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此处添加详细文本描述，建议与标题相关并符合整体语言风格</a:t>
                </a:r>
                <a:endParaRPr 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745885" y="3015552"/>
                <a:ext cx="178308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accent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Web </a:t>
                </a:r>
                <a:r>
                  <a:rPr lang="zh-CN" altLang="en-US" sz="1400" b="1" dirty="0">
                    <a:solidFill>
                      <a:schemeClr val="accent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应用</a:t>
                </a:r>
                <a:endParaRPr lang="en-US" sz="1400" b="1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sp>
          <p:nvSpPr>
            <p:cNvPr id="20" name="Freeform 37"/>
            <p:cNvSpPr>
              <a:spLocks noEditPoints="1"/>
            </p:cNvSpPr>
            <p:nvPr/>
          </p:nvSpPr>
          <p:spPr bwMode="auto">
            <a:xfrm>
              <a:off x="1627270" y="3222064"/>
              <a:ext cx="685331" cy="844471"/>
            </a:xfrm>
            <a:custGeom>
              <a:avLst/>
              <a:gdLst>
                <a:gd name="T0" fmla="*/ 1005 w 2085"/>
                <a:gd name="T1" fmla="*/ 183 h 2560"/>
                <a:gd name="T2" fmla="*/ 951 w 2085"/>
                <a:gd name="T3" fmla="*/ 127 h 2560"/>
                <a:gd name="T4" fmla="*/ 821 w 2085"/>
                <a:gd name="T5" fmla="*/ 0 h 2560"/>
                <a:gd name="T6" fmla="*/ 695 w 2085"/>
                <a:gd name="T7" fmla="*/ 128 h 2560"/>
                <a:gd name="T8" fmla="*/ 584 w 2085"/>
                <a:gd name="T9" fmla="*/ 183 h 2560"/>
                <a:gd name="T10" fmla="*/ 475 w 2085"/>
                <a:gd name="T11" fmla="*/ 294 h 2560"/>
                <a:gd name="T12" fmla="*/ 1062 w 2085"/>
                <a:gd name="T13" fmla="*/ 402 h 2560"/>
                <a:gd name="T14" fmla="*/ 1170 w 2085"/>
                <a:gd name="T15" fmla="*/ 291 h 2560"/>
                <a:gd name="T16" fmla="*/ 823 w 2085"/>
                <a:gd name="T17" fmla="*/ 183 h 2560"/>
                <a:gd name="T18" fmla="*/ 823 w 2085"/>
                <a:gd name="T19" fmla="*/ 73 h 2560"/>
                <a:gd name="T20" fmla="*/ 823 w 2085"/>
                <a:gd name="T21" fmla="*/ 183 h 2560"/>
                <a:gd name="T22" fmla="*/ 146 w 2085"/>
                <a:gd name="T23" fmla="*/ 2304 h 2560"/>
                <a:gd name="T24" fmla="*/ 0 w 2085"/>
                <a:gd name="T25" fmla="*/ 402 h 2560"/>
                <a:gd name="T26" fmla="*/ 406 w 2085"/>
                <a:gd name="T27" fmla="*/ 256 h 2560"/>
                <a:gd name="T28" fmla="*/ 584 w 2085"/>
                <a:gd name="T29" fmla="*/ 475 h 2560"/>
                <a:gd name="T30" fmla="*/ 1243 w 2085"/>
                <a:gd name="T31" fmla="*/ 291 h 2560"/>
                <a:gd name="T32" fmla="*/ 1463 w 2085"/>
                <a:gd name="T33" fmla="*/ 256 h 2560"/>
                <a:gd name="T34" fmla="*/ 1646 w 2085"/>
                <a:gd name="T35" fmla="*/ 1501 h 2560"/>
                <a:gd name="T36" fmla="*/ 1463 w 2085"/>
                <a:gd name="T37" fmla="*/ 1519 h 2560"/>
                <a:gd name="T38" fmla="*/ 183 w 2085"/>
                <a:gd name="T39" fmla="*/ 658 h 2560"/>
                <a:gd name="T40" fmla="*/ 1026 w 2085"/>
                <a:gd name="T41" fmla="*/ 2121 h 2560"/>
                <a:gd name="T42" fmla="*/ 1609 w 2085"/>
                <a:gd name="T43" fmla="*/ 1609 h 2560"/>
                <a:gd name="T44" fmla="*/ 1609 w 2085"/>
                <a:gd name="T45" fmla="*/ 2560 h 2560"/>
                <a:gd name="T46" fmla="*/ 1609 w 2085"/>
                <a:gd name="T47" fmla="*/ 1609 h 2560"/>
                <a:gd name="T48" fmla="*/ 1627 w 2085"/>
                <a:gd name="T49" fmla="*/ 2316 h 2560"/>
                <a:gd name="T50" fmla="*/ 1527 w 2085"/>
                <a:gd name="T51" fmla="*/ 2325 h 2560"/>
                <a:gd name="T52" fmla="*/ 1333 w 2085"/>
                <a:gd name="T53" fmla="*/ 2075 h 2560"/>
                <a:gd name="T54" fmla="*/ 1564 w 2085"/>
                <a:gd name="T55" fmla="*/ 2167 h 2560"/>
                <a:gd name="T56" fmla="*/ 1914 w 2085"/>
                <a:gd name="T57" fmla="*/ 1884 h 2560"/>
                <a:gd name="T58" fmla="*/ 1280 w 2085"/>
                <a:gd name="T59" fmla="*/ 1280 h 2560"/>
                <a:gd name="T60" fmla="*/ 293 w 2085"/>
                <a:gd name="T61" fmla="*/ 1243 h 2560"/>
                <a:gd name="T62" fmla="*/ 329 w 2085"/>
                <a:gd name="T63" fmla="*/ 1170 h 2560"/>
                <a:gd name="T64" fmla="*/ 1317 w 2085"/>
                <a:gd name="T65" fmla="*/ 1207 h 2560"/>
                <a:gd name="T66" fmla="*/ 1280 w 2085"/>
                <a:gd name="T67" fmla="*/ 1280 h 2560"/>
                <a:gd name="T68" fmla="*/ 329 w 2085"/>
                <a:gd name="T69" fmla="*/ 951 h 2560"/>
                <a:gd name="T70" fmla="*/ 293 w 2085"/>
                <a:gd name="T71" fmla="*/ 878 h 2560"/>
                <a:gd name="T72" fmla="*/ 1280 w 2085"/>
                <a:gd name="T73" fmla="*/ 841 h 2560"/>
                <a:gd name="T74" fmla="*/ 1317 w 2085"/>
                <a:gd name="T75" fmla="*/ 914 h 2560"/>
                <a:gd name="T76" fmla="*/ 1097 w 2085"/>
                <a:gd name="T77" fmla="*/ 1573 h 2560"/>
                <a:gd name="T78" fmla="*/ 293 w 2085"/>
                <a:gd name="T79" fmla="*/ 1536 h 2560"/>
                <a:gd name="T80" fmla="*/ 329 w 2085"/>
                <a:gd name="T81" fmla="*/ 1463 h 2560"/>
                <a:gd name="T82" fmla="*/ 1134 w 2085"/>
                <a:gd name="T83" fmla="*/ 1499 h 2560"/>
                <a:gd name="T84" fmla="*/ 1097 w 2085"/>
                <a:gd name="T85" fmla="*/ 1573 h 2560"/>
                <a:gd name="T86" fmla="*/ 329 w 2085"/>
                <a:gd name="T87" fmla="*/ 1902 h 2560"/>
                <a:gd name="T88" fmla="*/ 293 w 2085"/>
                <a:gd name="T89" fmla="*/ 1829 h 2560"/>
                <a:gd name="T90" fmla="*/ 1024 w 2085"/>
                <a:gd name="T91" fmla="*/ 1792 h 2560"/>
                <a:gd name="T92" fmla="*/ 1061 w 2085"/>
                <a:gd name="T93" fmla="*/ 1865 h 2560"/>
                <a:gd name="T94" fmla="*/ 1024 w 2085"/>
                <a:gd name="T95" fmla="*/ 1902 h 2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085" h="2560">
                  <a:moveTo>
                    <a:pt x="1062" y="183"/>
                  </a:moveTo>
                  <a:cubicBezTo>
                    <a:pt x="1005" y="183"/>
                    <a:pt x="1005" y="183"/>
                    <a:pt x="1005" y="183"/>
                  </a:cubicBezTo>
                  <a:cubicBezTo>
                    <a:pt x="975" y="183"/>
                    <a:pt x="951" y="158"/>
                    <a:pt x="951" y="128"/>
                  </a:cubicBezTo>
                  <a:cubicBezTo>
                    <a:pt x="951" y="127"/>
                    <a:pt x="951" y="127"/>
                    <a:pt x="951" y="127"/>
                  </a:cubicBezTo>
                  <a:cubicBezTo>
                    <a:pt x="951" y="57"/>
                    <a:pt x="894" y="0"/>
                    <a:pt x="824" y="0"/>
                  </a:cubicBezTo>
                  <a:cubicBezTo>
                    <a:pt x="821" y="0"/>
                    <a:pt x="821" y="0"/>
                    <a:pt x="821" y="0"/>
                  </a:cubicBezTo>
                  <a:cubicBezTo>
                    <a:pt x="752" y="0"/>
                    <a:pt x="695" y="57"/>
                    <a:pt x="695" y="127"/>
                  </a:cubicBezTo>
                  <a:cubicBezTo>
                    <a:pt x="695" y="128"/>
                    <a:pt x="695" y="128"/>
                    <a:pt x="695" y="128"/>
                  </a:cubicBezTo>
                  <a:cubicBezTo>
                    <a:pt x="695" y="158"/>
                    <a:pt x="670" y="183"/>
                    <a:pt x="640" y="183"/>
                  </a:cubicBezTo>
                  <a:cubicBezTo>
                    <a:pt x="584" y="183"/>
                    <a:pt x="584" y="183"/>
                    <a:pt x="584" y="183"/>
                  </a:cubicBezTo>
                  <a:cubicBezTo>
                    <a:pt x="524" y="183"/>
                    <a:pt x="475" y="231"/>
                    <a:pt x="475" y="291"/>
                  </a:cubicBezTo>
                  <a:cubicBezTo>
                    <a:pt x="475" y="294"/>
                    <a:pt x="475" y="294"/>
                    <a:pt x="475" y="294"/>
                  </a:cubicBezTo>
                  <a:cubicBezTo>
                    <a:pt x="475" y="354"/>
                    <a:pt x="524" y="402"/>
                    <a:pt x="584" y="402"/>
                  </a:cubicBezTo>
                  <a:cubicBezTo>
                    <a:pt x="1062" y="402"/>
                    <a:pt x="1062" y="402"/>
                    <a:pt x="1062" y="402"/>
                  </a:cubicBezTo>
                  <a:cubicBezTo>
                    <a:pt x="1122" y="402"/>
                    <a:pt x="1170" y="354"/>
                    <a:pt x="1170" y="294"/>
                  </a:cubicBezTo>
                  <a:cubicBezTo>
                    <a:pt x="1170" y="291"/>
                    <a:pt x="1170" y="291"/>
                    <a:pt x="1170" y="291"/>
                  </a:cubicBezTo>
                  <a:cubicBezTo>
                    <a:pt x="1170" y="231"/>
                    <a:pt x="1122" y="183"/>
                    <a:pt x="1062" y="183"/>
                  </a:cubicBezTo>
                  <a:close/>
                  <a:moveTo>
                    <a:pt x="823" y="183"/>
                  </a:moveTo>
                  <a:cubicBezTo>
                    <a:pt x="793" y="183"/>
                    <a:pt x="768" y="158"/>
                    <a:pt x="768" y="128"/>
                  </a:cubicBezTo>
                  <a:cubicBezTo>
                    <a:pt x="768" y="98"/>
                    <a:pt x="793" y="73"/>
                    <a:pt x="823" y="73"/>
                  </a:cubicBezTo>
                  <a:cubicBezTo>
                    <a:pt x="853" y="73"/>
                    <a:pt x="878" y="98"/>
                    <a:pt x="878" y="128"/>
                  </a:cubicBezTo>
                  <a:cubicBezTo>
                    <a:pt x="878" y="158"/>
                    <a:pt x="853" y="183"/>
                    <a:pt x="823" y="183"/>
                  </a:cubicBezTo>
                  <a:close/>
                  <a:moveTo>
                    <a:pt x="1067" y="2304"/>
                  </a:moveTo>
                  <a:cubicBezTo>
                    <a:pt x="146" y="2304"/>
                    <a:pt x="146" y="2304"/>
                    <a:pt x="146" y="2304"/>
                  </a:cubicBezTo>
                  <a:cubicBezTo>
                    <a:pt x="65" y="2304"/>
                    <a:pt x="0" y="2238"/>
                    <a:pt x="0" y="2158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321"/>
                    <a:pt x="65" y="256"/>
                    <a:pt x="110" y="256"/>
                  </a:cubicBezTo>
                  <a:cubicBezTo>
                    <a:pt x="406" y="256"/>
                    <a:pt x="406" y="256"/>
                    <a:pt x="406" y="256"/>
                  </a:cubicBezTo>
                  <a:cubicBezTo>
                    <a:pt x="404" y="268"/>
                    <a:pt x="402" y="281"/>
                    <a:pt x="402" y="294"/>
                  </a:cubicBezTo>
                  <a:cubicBezTo>
                    <a:pt x="402" y="394"/>
                    <a:pt x="484" y="475"/>
                    <a:pt x="584" y="475"/>
                  </a:cubicBezTo>
                  <a:cubicBezTo>
                    <a:pt x="1062" y="475"/>
                    <a:pt x="1062" y="475"/>
                    <a:pt x="1062" y="475"/>
                  </a:cubicBezTo>
                  <a:cubicBezTo>
                    <a:pt x="1162" y="475"/>
                    <a:pt x="1243" y="394"/>
                    <a:pt x="1243" y="291"/>
                  </a:cubicBezTo>
                  <a:cubicBezTo>
                    <a:pt x="1243" y="279"/>
                    <a:pt x="1242" y="267"/>
                    <a:pt x="1240" y="256"/>
                  </a:cubicBezTo>
                  <a:cubicBezTo>
                    <a:pt x="1463" y="256"/>
                    <a:pt x="1463" y="256"/>
                    <a:pt x="1463" y="256"/>
                  </a:cubicBezTo>
                  <a:cubicBezTo>
                    <a:pt x="1580" y="256"/>
                    <a:pt x="1646" y="321"/>
                    <a:pt x="1646" y="402"/>
                  </a:cubicBezTo>
                  <a:cubicBezTo>
                    <a:pt x="1646" y="1501"/>
                    <a:pt x="1646" y="1501"/>
                    <a:pt x="1646" y="1501"/>
                  </a:cubicBezTo>
                  <a:cubicBezTo>
                    <a:pt x="1634" y="1501"/>
                    <a:pt x="1621" y="1499"/>
                    <a:pt x="1609" y="1499"/>
                  </a:cubicBezTo>
                  <a:cubicBezTo>
                    <a:pt x="1559" y="1499"/>
                    <a:pt x="1510" y="1507"/>
                    <a:pt x="1463" y="1519"/>
                  </a:cubicBezTo>
                  <a:cubicBezTo>
                    <a:pt x="1463" y="658"/>
                    <a:pt x="1463" y="658"/>
                    <a:pt x="1463" y="658"/>
                  </a:cubicBezTo>
                  <a:cubicBezTo>
                    <a:pt x="183" y="658"/>
                    <a:pt x="183" y="658"/>
                    <a:pt x="183" y="658"/>
                  </a:cubicBezTo>
                  <a:cubicBezTo>
                    <a:pt x="183" y="2121"/>
                    <a:pt x="183" y="2121"/>
                    <a:pt x="183" y="2121"/>
                  </a:cubicBezTo>
                  <a:cubicBezTo>
                    <a:pt x="1026" y="2121"/>
                    <a:pt x="1026" y="2121"/>
                    <a:pt x="1026" y="2121"/>
                  </a:cubicBezTo>
                  <a:cubicBezTo>
                    <a:pt x="1030" y="2185"/>
                    <a:pt x="1044" y="2247"/>
                    <a:pt x="1067" y="2304"/>
                  </a:cubicBezTo>
                  <a:close/>
                  <a:moveTo>
                    <a:pt x="1609" y="1609"/>
                  </a:moveTo>
                  <a:cubicBezTo>
                    <a:pt x="1347" y="1609"/>
                    <a:pt x="1134" y="1822"/>
                    <a:pt x="1134" y="2085"/>
                  </a:cubicBezTo>
                  <a:cubicBezTo>
                    <a:pt x="1134" y="2347"/>
                    <a:pt x="1347" y="2560"/>
                    <a:pt x="1609" y="2560"/>
                  </a:cubicBezTo>
                  <a:cubicBezTo>
                    <a:pt x="1872" y="2560"/>
                    <a:pt x="2085" y="2347"/>
                    <a:pt x="2085" y="2085"/>
                  </a:cubicBezTo>
                  <a:cubicBezTo>
                    <a:pt x="2085" y="1822"/>
                    <a:pt x="1872" y="1609"/>
                    <a:pt x="1609" y="1609"/>
                  </a:cubicBezTo>
                  <a:close/>
                  <a:moveTo>
                    <a:pt x="1920" y="1987"/>
                  </a:moveTo>
                  <a:cubicBezTo>
                    <a:pt x="1627" y="2316"/>
                    <a:pt x="1627" y="2316"/>
                    <a:pt x="1627" y="2316"/>
                  </a:cubicBezTo>
                  <a:cubicBezTo>
                    <a:pt x="1613" y="2332"/>
                    <a:pt x="1593" y="2341"/>
                    <a:pt x="1573" y="2341"/>
                  </a:cubicBezTo>
                  <a:cubicBezTo>
                    <a:pt x="1556" y="2341"/>
                    <a:pt x="1540" y="2335"/>
                    <a:pt x="1527" y="2325"/>
                  </a:cubicBezTo>
                  <a:cubicBezTo>
                    <a:pt x="1344" y="2178"/>
                    <a:pt x="1344" y="2178"/>
                    <a:pt x="1344" y="2178"/>
                  </a:cubicBezTo>
                  <a:cubicBezTo>
                    <a:pt x="1312" y="2153"/>
                    <a:pt x="1307" y="2107"/>
                    <a:pt x="1333" y="2075"/>
                  </a:cubicBezTo>
                  <a:cubicBezTo>
                    <a:pt x="1358" y="2044"/>
                    <a:pt x="1404" y="2039"/>
                    <a:pt x="1435" y="2064"/>
                  </a:cubicBezTo>
                  <a:cubicBezTo>
                    <a:pt x="1564" y="2167"/>
                    <a:pt x="1564" y="2167"/>
                    <a:pt x="1564" y="2167"/>
                  </a:cubicBezTo>
                  <a:cubicBezTo>
                    <a:pt x="1810" y="1890"/>
                    <a:pt x="1810" y="1890"/>
                    <a:pt x="1810" y="1890"/>
                  </a:cubicBezTo>
                  <a:cubicBezTo>
                    <a:pt x="1837" y="1859"/>
                    <a:pt x="1884" y="1857"/>
                    <a:pt x="1914" y="1884"/>
                  </a:cubicBezTo>
                  <a:cubicBezTo>
                    <a:pt x="1944" y="1910"/>
                    <a:pt x="1947" y="1957"/>
                    <a:pt x="1920" y="1987"/>
                  </a:cubicBezTo>
                  <a:close/>
                  <a:moveTo>
                    <a:pt x="1280" y="1280"/>
                  </a:moveTo>
                  <a:cubicBezTo>
                    <a:pt x="329" y="1280"/>
                    <a:pt x="329" y="1280"/>
                    <a:pt x="329" y="1280"/>
                  </a:cubicBezTo>
                  <a:cubicBezTo>
                    <a:pt x="309" y="1280"/>
                    <a:pt x="293" y="1264"/>
                    <a:pt x="293" y="1243"/>
                  </a:cubicBezTo>
                  <a:cubicBezTo>
                    <a:pt x="293" y="1207"/>
                    <a:pt x="293" y="1207"/>
                    <a:pt x="293" y="1207"/>
                  </a:cubicBezTo>
                  <a:cubicBezTo>
                    <a:pt x="293" y="1187"/>
                    <a:pt x="309" y="1170"/>
                    <a:pt x="329" y="1170"/>
                  </a:cubicBezTo>
                  <a:cubicBezTo>
                    <a:pt x="1280" y="1170"/>
                    <a:pt x="1280" y="1170"/>
                    <a:pt x="1280" y="1170"/>
                  </a:cubicBezTo>
                  <a:cubicBezTo>
                    <a:pt x="1300" y="1170"/>
                    <a:pt x="1317" y="1187"/>
                    <a:pt x="1317" y="1207"/>
                  </a:cubicBezTo>
                  <a:cubicBezTo>
                    <a:pt x="1317" y="1243"/>
                    <a:pt x="1317" y="1243"/>
                    <a:pt x="1317" y="1243"/>
                  </a:cubicBezTo>
                  <a:cubicBezTo>
                    <a:pt x="1317" y="1264"/>
                    <a:pt x="1300" y="1280"/>
                    <a:pt x="1280" y="1280"/>
                  </a:cubicBezTo>
                  <a:close/>
                  <a:moveTo>
                    <a:pt x="1280" y="951"/>
                  </a:moveTo>
                  <a:cubicBezTo>
                    <a:pt x="329" y="951"/>
                    <a:pt x="329" y="951"/>
                    <a:pt x="329" y="951"/>
                  </a:cubicBezTo>
                  <a:cubicBezTo>
                    <a:pt x="309" y="951"/>
                    <a:pt x="293" y="934"/>
                    <a:pt x="293" y="914"/>
                  </a:cubicBezTo>
                  <a:cubicBezTo>
                    <a:pt x="293" y="878"/>
                    <a:pt x="293" y="878"/>
                    <a:pt x="293" y="878"/>
                  </a:cubicBezTo>
                  <a:cubicBezTo>
                    <a:pt x="293" y="858"/>
                    <a:pt x="309" y="841"/>
                    <a:pt x="329" y="841"/>
                  </a:cubicBezTo>
                  <a:cubicBezTo>
                    <a:pt x="1280" y="841"/>
                    <a:pt x="1280" y="841"/>
                    <a:pt x="1280" y="841"/>
                  </a:cubicBezTo>
                  <a:cubicBezTo>
                    <a:pt x="1300" y="841"/>
                    <a:pt x="1317" y="858"/>
                    <a:pt x="1317" y="878"/>
                  </a:cubicBezTo>
                  <a:cubicBezTo>
                    <a:pt x="1317" y="914"/>
                    <a:pt x="1317" y="914"/>
                    <a:pt x="1317" y="914"/>
                  </a:cubicBezTo>
                  <a:cubicBezTo>
                    <a:pt x="1317" y="934"/>
                    <a:pt x="1300" y="951"/>
                    <a:pt x="1280" y="951"/>
                  </a:cubicBezTo>
                  <a:close/>
                  <a:moveTo>
                    <a:pt x="1097" y="1573"/>
                  </a:moveTo>
                  <a:cubicBezTo>
                    <a:pt x="329" y="1573"/>
                    <a:pt x="329" y="1573"/>
                    <a:pt x="329" y="1573"/>
                  </a:cubicBezTo>
                  <a:cubicBezTo>
                    <a:pt x="309" y="1573"/>
                    <a:pt x="293" y="1556"/>
                    <a:pt x="293" y="1536"/>
                  </a:cubicBezTo>
                  <a:cubicBezTo>
                    <a:pt x="293" y="1499"/>
                    <a:pt x="293" y="1499"/>
                    <a:pt x="293" y="1499"/>
                  </a:cubicBezTo>
                  <a:cubicBezTo>
                    <a:pt x="293" y="1479"/>
                    <a:pt x="309" y="1463"/>
                    <a:pt x="329" y="1463"/>
                  </a:cubicBezTo>
                  <a:cubicBezTo>
                    <a:pt x="1097" y="1463"/>
                    <a:pt x="1097" y="1463"/>
                    <a:pt x="1097" y="1463"/>
                  </a:cubicBezTo>
                  <a:cubicBezTo>
                    <a:pt x="1117" y="1463"/>
                    <a:pt x="1134" y="1479"/>
                    <a:pt x="1134" y="1499"/>
                  </a:cubicBezTo>
                  <a:cubicBezTo>
                    <a:pt x="1134" y="1536"/>
                    <a:pt x="1134" y="1536"/>
                    <a:pt x="1134" y="1536"/>
                  </a:cubicBezTo>
                  <a:cubicBezTo>
                    <a:pt x="1134" y="1556"/>
                    <a:pt x="1117" y="1573"/>
                    <a:pt x="1097" y="1573"/>
                  </a:cubicBezTo>
                  <a:close/>
                  <a:moveTo>
                    <a:pt x="1024" y="1902"/>
                  </a:moveTo>
                  <a:cubicBezTo>
                    <a:pt x="329" y="1902"/>
                    <a:pt x="329" y="1902"/>
                    <a:pt x="329" y="1902"/>
                  </a:cubicBezTo>
                  <a:cubicBezTo>
                    <a:pt x="309" y="1902"/>
                    <a:pt x="293" y="1885"/>
                    <a:pt x="293" y="1865"/>
                  </a:cubicBezTo>
                  <a:cubicBezTo>
                    <a:pt x="293" y="1829"/>
                    <a:pt x="293" y="1829"/>
                    <a:pt x="293" y="1829"/>
                  </a:cubicBezTo>
                  <a:cubicBezTo>
                    <a:pt x="293" y="1808"/>
                    <a:pt x="309" y="1792"/>
                    <a:pt x="329" y="1792"/>
                  </a:cubicBezTo>
                  <a:cubicBezTo>
                    <a:pt x="1024" y="1792"/>
                    <a:pt x="1024" y="1792"/>
                    <a:pt x="1024" y="1792"/>
                  </a:cubicBezTo>
                  <a:cubicBezTo>
                    <a:pt x="1044" y="1792"/>
                    <a:pt x="1061" y="1808"/>
                    <a:pt x="1061" y="1829"/>
                  </a:cubicBezTo>
                  <a:cubicBezTo>
                    <a:pt x="1061" y="1865"/>
                    <a:pt x="1061" y="1865"/>
                    <a:pt x="1061" y="1865"/>
                  </a:cubicBezTo>
                  <a:cubicBezTo>
                    <a:pt x="1061" y="1885"/>
                    <a:pt x="1044" y="1902"/>
                    <a:pt x="1024" y="1902"/>
                  </a:cubicBezTo>
                  <a:close/>
                  <a:moveTo>
                    <a:pt x="1024" y="1902"/>
                  </a:moveTo>
                  <a:cubicBezTo>
                    <a:pt x="1024" y="1902"/>
                    <a:pt x="1024" y="1902"/>
                    <a:pt x="1024" y="190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aphicFrame>
        <p:nvGraphicFramePr>
          <p:cNvPr id="24" name="Chart 23"/>
          <p:cNvGraphicFramePr/>
          <p:nvPr/>
        </p:nvGraphicFramePr>
        <p:xfrm>
          <a:off x="669761" y="1068071"/>
          <a:ext cx="3660983" cy="21071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25" name="Chart 24"/>
          <p:cNvGraphicFramePr/>
          <p:nvPr/>
        </p:nvGraphicFramePr>
        <p:xfrm>
          <a:off x="4870843" y="1068071"/>
          <a:ext cx="3660983" cy="21071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24" grpId="0">
        <p:bldAsOne/>
      </p:bldGraphic>
      <p:bldGraphic spid="25" grpId="0">
        <p:bldAsOne/>
      </p:bldGraphic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此处添加标题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/>
          <p:cNvSpPr/>
          <p:nvPr/>
        </p:nvSpPr>
        <p:spPr>
          <a:xfrm>
            <a:off x="4933918" y="2063860"/>
            <a:ext cx="3838201" cy="10080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CN" altLang="en-US" sz="11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1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200</a:t>
            </a:r>
            <a:r>
              <a:rPr lang="zh-CN" altLang="en-US" sz="11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字。</a:t>
            </a:r>
            <a:endParaRPr lang="en-US" sz="11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680270" y="2152372"/>
            <a:ext cx="124745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75%</a:t>
            </a:r>
            <a:endParaRPr lang="en-US" sz="4400" b="1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3748081" y="3327153"/>
            <a:ext cx="2581523" cy="884513"/>
            <a:chOff x="3748079" y="3327151"/>
            <a:chExt cx="2581523" cy="884513"/>
          </a:xfrm>
        </p:grpSpPr>
        <p:grpSp>
          <p:nvGrpSpPr>
            <p:cNvPr id="72" name="Group 71"/>
            <p:cNvGrpSpPr/>
            <p:nvPr/>
          </p:nvGrpSpPr>
          <p:grpSpPr>
            <a:xfrm>
              <a:off x="3748079" y="3389051"/>
              <a:ext cx="822613" cy="822613"/>
              <a:chOff x="5811239" y="1312412"/>
              <a:chExt cx="822613" cy="822613"/>
            </a:xfrm>
          </p:grpSpPr>
          <p:sp>
            <p:nvSpPr>
              <p:cNvPr id="73" name="Freeform 72"/>
              <p:cNvSpPr/>
              <p:nvPr/>
            </p:nvSpPr>
            <p:spPr>
              <a:xfrm>
                <a:off x="5811239" y="1312412"/>
                <a:ext cx="822613" cy="822613"/>
              </a:xfrm>
              <a:custGeom>
                <a:avLst/>
                <a:gdLst>
                  <a:gd name="connsiteX0" fmla="*/ 0 w 661361"/>
                  <a:gd name="connsiteY0" fmla="*/ 330681 h 661361"/>
                  <a:gd name="connsiteX1" fmla="*/ 96855 w 661361"/>
                  <a:gd name="connsiteY1" fmla="*/ 96854 h 661361"/>
                  <a:gd name="connsiteX2" fmla="*/ 330682 w 661361"/>
                  <a:gd name="connsiteY2" fmla="*/ 0 h 661361"/>
                  <a:gd name="connsiteX3" fmla="*/ 564509 w 661361"/>
                  <a:gd name="connsiteY3" fmla="*/ 96855 h 661361"/>
                  <a:gd name="connsiteX4" fmla="*/ 661363 w 661361"/>
                  <a:gd name="connsiteY4" fmla="*/ 330682 h 661361"/>
                  <a:gd name="connsiteX5" fmla="*/ 564509 w 661361"/>
                  <a:gd name="connsiteY5" fmla="*/ 564509 h 661361"/>
                  <a:gd name="connsiteX6" fmla="*/ 330682 w 661361"/>
                  <a:gd name="connsiteY6" fmla="*/ 661363 h 661361"/>
                  <a:gd name="connsiteX7" fmla="*/ 96855 w 661361"/>
                  <a:gd name="connsiteY7" fmla="*/ 564509 h 661361"/>
                  <a:gd name="connsiteX8" fmla="*/ 1 w 661361"/>
                  <a:gd name="connsiteY8" fmla="*/ 330682 h 661361"/>
                  <a:gd name="connsiteX9" fmla="*/ 0 w 661361"/>
                  <a:gd name="connsiteY9" fmla="*/ 330681 h 661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1361" h="661361">
                    <a:moveTo>
                      <a:pt x="0" y="330681"/>
                    </a:moveTo>
                    <a:cubicBezTo>
                      <a:pt x="0" y="242979"/>
                      <a:pt x="34840" y="158869"/>
                      <a:pt x="96855" y="96854"/>
                    </a:cubicBezTo>
                    <a:cubicBezTo>
                      <a:pt x="158870" y="34839"/>
                      <a:pt x="242980" y="0"/>
                      <a:pt x="330682" y="0"/>
                    </a:cubicBezTo>
                    <a:cubicBezTo>
                      <a:pt x="418384" y="0"/>
                      <a:pt x="502494" y="34840"/>
                      <a:pt x="564509" y="96855"/>
                    </a:cubicBezTo>
                    <a:cubicBezTo>
                      <a:pt x="626524" y="158870"/>
                      <a:pt x="661363" y="242980"/>
                      <a:pt x="661363" y="330682"/>
                    </a:cubicBezTo>
                    <a:cubicBezTo>
                      <a:pt x="661363" y="418384"/>
                      <a:pt x="626523" y="502494"/>
                      <a:pt x="564509" y="564509"/>
                    </a:cubicBezTo>
                    <a:cubicBezTo>
                      <a:pt x="502494" y="626524"/>
                      <a:pt x="418384" y="661363"/>
                      <a:pt x="330682" y="661363"/>
                    </a:cubicBezTo>
                    <a:cubicBezTo>
                      <a:pt x="242980" y="661363"/>
                      <a:pt x="158870" y="626523"/>
                      <a:pt x="96855" y="564509"/>
                    </a:cubicBezTo>
                    <a:cubicBezTo>
                      <a:pt x="34840" y="502494"/>
                      <a:pt x="1" y="418384"/>
                      <a:pt x="1" y="330682"/>
                    </a:cubicBezTo>
                    <a:lnTo>
                      <a:pt x="0" y="330681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06379" tIns="106379" rIns="106379" bIns="106379" numCol="1" spcCol="1270" anchor="ctr" anchorCtr="0">
                <a:noAutofit/>
              </a:bodyPr>
              <a:lstStyle/>
              <a:p>
                <a:pPr algn="ctr" defTabSz="666115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800" dirty="0"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</a:t>
                </a:r>
                <a:endParaRPr lang="en-US" sz="28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4" name="Freeform 241"/>
              <p:cNvSpPr>
                <a:spLocks noEditPoints="1"/>
              </p:cNvSpPr>
              <p:nvPr/>
            </p:nvSpPr>
            <p:spPr bwMode="auto">
              <a:xfrm>
                <a:off x="6072387" y="1594096"/>
                <a:ext cx="300315" cy="244375"/>
              </a:xfrm>
              <a:custGeom>
                <a:avLst/>
                <a:gdLst>
                  <a:gd name="T0" fmla="*/ 41 w 43"/>
                  <a:gd name="T1" fmla="*/ 21 h 35"/>
                  <a:gd name="T2" fmla="*/ 41 w 43"/>
                  <a:gd name="T3" fmla="*/ 21 h 35"/>
                  <a:gd name="T4" fmla="*/ 40 w 43"/>
                  <a:gd name="T5" fmla="*/ 21 h 35"/>
                  <a:gd name="T6" fmla="*/ 40 w 43"/>
                  <a:gd name="T7" fmla="*/ 21 h 35"/>
                  <a:gd name="T8" fmla="*/ 21 w 43"/>
                  <a:gd name="T9" fmla="*/ 5 h 35"/>
                  <a:gd name="T10" fmla="*/ 3 w 43"/>
                  <a:gd name="T11" fmla="*/ 21 h 35"/>
                  <a:gd name="T12" fmla="*/ 2 w 43"/>
                  <a:gd name="T13" fmla="*/ 21 h 35"/>
                  <a:gd name="T14" fmla="*/ 2 w 43"/>
                  <a:gd name="T15" fmla="*/ 21 h 35"/>
                  <a:gd name="T16" fmla="*/ 0 w 43"/>
                  <a:gd name="T17" fmla="*/ 19 h 35"/>
                  <a:gd name="T18" fmla="*/ 0 w 43"/>
                  <a:gd name="T19" fmla="*/ 17 h 35"/>
                  <a:gd name="T20" fmla="*/ 19 w 43"/>
                  <a:gd name="T21" fmla="*/ 1 h 35"/>
                  <a:gd name="T22" fmla="*/ 23 w 43"/>
                  <a:gd name="T23" fmla="*/ 1 h 35"/>
                  <a:gd name="T24" fmla="*/ 30 w 43"/>
                  <a:gd name="T25" fmla="*/ 7 h 35"/>
                  <a:gd name="T26" fmla="*/ 30 w 43"/>
                  <a:gd name="T27" fmla="*/ 2 h 35"/>
                  <a:gd name="T28" fmla="*/ 31 w 43"/>
                  <a:gd name="T29" fmla="*/ 1 h 35"/>
                  <a:gd name="T30" fmla="*/ 36 w 43"/>
                  <a:gd name="T31" fmla="*/ 1 h 35"/>
                  <a:gd name="T32" fmla="*/ 37 w 43"/>
                  <a:gd name="T33" fmla="*/ 2 h 35"/>
                  <a:gd name="T34" fmla="*/ 37 w 43"/>
                  <a:gd name="T35" fmla="*/ 12 h 35"/>
                  <a:gd name="T36" fmla="*/ 43 w 43"/>
                  <a:gd name="T37" fmla="*/ 17 h 35"/>
                  <a:gd name="T38" fmla="*/ 43 w 43"/>
                  <a:gd name="T39" fmla="*/ 19 h 35"/>
                  <a:gd name="T40" fmla="*/ 41 w 43"/>
                  <a:gd name="T41" fmla="*/ 21 h 35"/>
                  <a:gd name="T42" fmla="*/ 37 w 43"/>
                  <a:gd name="T43" fmla="*/ 33 h 35"/>
                  <a:gd name="T44" fmla="*/ 35 w 43"/>
                  <a:gd name="T45" fmla="*/ 35 h 35"/>
                  <a:gd name="T46" fmla="*/ 25 w 43"/>
                  <a:gd name="T47" fmla="*/ 35 h 35"/>
                  <a:gd name="T48" fmla="*/ 25 w 43"/>
                  <a:gd name="T49" fmla="*/ 25 h 35"/>
                  <a:gd name="T50" fmla="*/ 18 w 43"/>
                  <a:gd name="T51" fmla="*/ 25 h 35"/>
                  <a:gd name="T52" fmla="*/ 18 w 43"/>
                  <a:gd name="T53" fmla="*/ 35 h 35"/>
                  <a:gd name="T54" fmla="*/ 8 w 43"/>
                  <a:gd name="T55" fmla="*/ 35 h 35"/>
                  <a:gd name="T56" fmla="*/ 6 w 43"/>
                  <a:gd name="T57" fmla="*/ 33 h 35"/>
                  <a:gd name="T58" fmla="*/ 6 w 43"/>
                  <a:gd name="T59" fmla="*/ 20 h 35"/>
                  <a:gd name="T60" fmla="*/ 6 w 43"/>
                  <a:gd name="T61" fmla="*/ 20 h 35"/>
                  <a:gd name="T62" fmla="*/ 21 w 43"/>
                  <a:gd name="T63" fmla="*/ 8 h 35"/>
                  <a:gd name="T64" fmla="*/ 37 w 43"/>
                  <a:gd name="T65" fmla="*/ 20 h 35"/>
                  <a:gd name="T66" fmla="*/ 37 w 43"/>
                  <a:gd name="T67" fmla="*/ 20 h 35"/>
                  <a:gd name="T68" fmla="*/ 37 w 43"/>
                  <a:gd name="T69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3" h="35">
                    <a:moveTo>
                      <a:pt x="41" y="21"/>
                    </a:moveTo>
                    <a:cubicBezTo>
                      <a:pt x="41" y="21"/>
                      <a:pt x="41" y="21"/>
                      <a:pt x="41" y="21"/>
                    </a:cubicBezTo>
                    <a:cubicBezTo>
                      <a:pt x="41" y="21"/>
                      <a:pt x="41" y="21"/>
                      <a:pt x="40" y="21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8"/>
                      <a:pt x="0" y="18"/>
                      <a:pt x="0" y="17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20" y="0"/>
                      <a:pt x="22" y="0"/>
                      <a:pt x="23" y="1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0" y="1"/>
                      <a:pt x="30" y="1"/>
                      <a:pt x="31" y="1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6" y="1"/>
                      <a:pt x="37" y="1"/>
                      <a:pt x="37" y="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43" y="17"/>
                      <a:pt x="43" y="17"/>
                      <a:pt x="43" y="17"/>
                    </a:cubicBezTo>
                    <a:cubicBezTo>
                      <a:pt x="43" y="18"/>
                      <a:pt x="43" y="18"/>
                      <a:pt x="43" y="19"/>
                    </a:cubicBezTo>
                    <a:lnTo>
                      <a:pt x="41" y="21"/>
                    </a:lnTo>
                    <a:close/>
                    <a:moveTo>
                      <a:pt x="37" y="33"/>
                    </a:moveTo>
                    <a:cubicBezTo>
                      <a:pt x="37" y="34"/>
                      <a:pt x="36" y="35"/>
                      <a:pt x="3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35"/>
                      <a:pt x="18" y="35"/>
                      <a:pt x="1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7" y="35"/>
                      <a:pt x="6" y="34"/>
                      <a:pt x="6" y="33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20"/>
                      <a:pt x="37" y="20"/>
                      <a:pt x="37" y="20"/>
                    </a:cubicBezTo>
                    <a:lnTo>
                      <a:pt x="37" y="3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2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grpSp>
          <p:nvGrpSpPr>
            <p:cNvPr id="78" name="Group 77"/>
            <p:cNvGrpSpPr/>
            <p:nvPr/>
          </p:nvGrpSpPr>
          <p:grpSpPr>
            <a:xfrm>
              <a:off x="4639904" y="3327151"/>
              <a:ext cx="1689698" cy="715580"/>
              <a:chOff x="606056" y="712381"/>
              <a:chExt cx="2806631" cy="715580"/>
            </a:xfrm>
          </p:grpSpPr>
          <p:sp>
            <p:nvSpPr>
              <p:cNvPr id="79" name="TextBox 78"/>
              <p:cNvSpPr txBox="1"/>
              <p:nvPr/>
            </p:nvSpPr>
            <p:spPr>
              <a:xfrm>
                <a:off x="606056" y="712381"/>
                <a:ext cx="25943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accent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添加标题</a:t>
                </a:r>
                <a:endParaRPr lang="en-US" sz="1400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606056" y="1012463"/>
                <a:ext cx="2806631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tx2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此处添加详细文本描述，建议与标题相关并符合</a:t>
                </a:r>
                <a:endParaRPr lang="en-US" sz="1000" b="1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54" name="Group 53"/>
          <p:cNvGrpSpPr/>
          <p:nvPr/>
        </p:nvGrpSpPr>
        <p:grpSpPr>
          <a:xfrm>
            <a:off x="6398817" y="3327153"/>
            <a:ext cx="2581523" cy="884513"/>
            <a:chOff x="6398814" y="3327151"/>
            <a:chExt cx="2581523" cy="884513"/>
          </a:xfrm>
        </p:grpSpPr>
        <p:grpSp>
          <p:nvGrpSpPr>
            <p:cNvPr id="75" name="Group 74"/>
            <p:cNvGrpSpPr/>
            <p:nvPr/>
          </p:nvGrpSpPr>
          <p:grpSpPr>
            <a:xfrm>
              <a:off x="6398814" y="3389051"/>
              <a:ext cx="822613" cy="822613"/>
              <a:chOff x="6156881" y="2350251"/>
              <a:chExt cx="822613" cy="822613"/>
            </a:xfrm>
          </p:grpSpPr>
          <p:sp>
            <p:nvSpPr>
              <p:cNvPr id="76" name="Freeform 75"/>
              <p:cNvSpPr/>
              <p:nvPr/>
            </p:nvSpPr>
            <p:spPr>
              <a:xfrm>
                <a:off x="6156881" y="2350251"/>
                <a:ext cx="822613" cy="822613"/>
              </a:xfrm>
              <a:custGeom>
                <a:avLst/>
                <a:gdLst>
                  <a:gd name="connsiteX0" fmla="*/ 0 w 661361"/>
                  <a:gd name="connsiteY0" fmla="*/ 330681 h 661361"/>
                  <a:gd name="connsiteX1" fmla="*/ 96855 w 661361"/>
                  <a:gd name="connsiteY1" fmla="*/ 96854 h 661361"/>
                  <a:gd name="connsiteX2" fmla="*/ 330682 w 661361"/>
                  <a:gd name="connsiteY2" fmla="*/ 0 h 661361"/>
                  <a:gd name="connsiteX3" fmla="*/ 564509 w 661361"/>
                  <a:gd name="connsiteY3" fmla="*/ 96855 h 661361"/>
                  <a:gd name="connsiteX4" fmla="*/ 661363 w 661361"/>
                  <a:gd name="connsiteY4" fmla="*/ 330682 h 661361"/>
                  <a:gd name="connsiteX5" fmla="*/ 564509 w 661361"/>
                  <a:gd name="connsiteY5" fmla="*/ 564509 h 661361"/>
                  <a:gd name="connsiteX6" fmla="*/ 330682 w 661361"/>
                  <a:gd name="connsiteY6" fmla="*/ 661363 h 661361"/>
                  <a:gd name="connsiteX7" fmla="*/ 96855 w 661361"/>
                  <a:gd name="connsiteY7" fmla="*/ 564509 h 661361"/>
                  <a:gd name="connsiteX8" fmla="*/ 1 w 661361"/>
                  <a:gd name="connsiteY8" fmla="*/ 330682 h 661361"/>
                  <a:gd name="connsiteX9" fmla="*/ 0 w 661361"/>
                  <a:gd name="connsiteY9" fmla="*/ 330681 h 661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1361" h="661361">
                    <a:moveTo>
                      <a:pt x="0" y="330681"/>
                    </a:moveTo>
                    <a:cubicBezTo>
                      <a:pt x="0" y="242979"/>
                      <a:pt x="34840" y="158869"/>
                      <a:pt x="96855" y="96854"/>
                    </a:cubicBezTo>
                    <a:cubicBezTo>
                      <a:pt x="158870" y="34839"/>
                      <a:pt x="242980" y="0"/>
                      <a:pt x="330682" y="0"/>
                    </a:cubicBezTo>
                    <a:cubicBezTo>
                      <a:pt x="418384" y="0"/>
                      <a:pt x="502494" y="34840"/>
                      <a:pt x="564509" y="96855"/>
                    </a:cubicBezTo>
                    <a:cubicBezTo>
                      <a:pt x="626524" y="158870"/>
                      <a:pt x="661363" y="242980"/>
                      <a:pt x="661363" y="330682"/>
                    </a:cubicBezTo>
                    <a:cubicBezTo>
                      <a:pt x="661363" y="418384"/>
                      <a:pt x="626523" y="502494"/>
                      <a:pt x="564509" y="564509"/>
                    </a:cubicBezTo>
                    <a:cubicBezTo>
                      <a:pt x="502494" y="626524"/>
                      <a:pt x="418384" y="661363"/>
                      <a:pt x="330682" y="661363"/>
                    </a:cubicBezTo>
                    <a:cubicBezTo>
                      <a:pt x="242980" y="661363"/>
                      <a:pt x="158870" y="626523"/>
                      <a:pt x="96855" y="564509"/>
                    </a:cubicBezTo>
                    <a:cubicBezTo>
                      <a:pt x="34840" y="502494"/>
                      <a:pt x="1" y="418384"/>
                      <a:pt x="1" y="330682"/>
                    </a:cubicBezTo>
                    <a:lnTo>
                      <a:pt x="0" y="330681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06379" tIns="106379" rIns="106379" bIns="106379" numCol="1" spcCol="1270" anchor="ctr" anchorCtr="0">
                <a:noAutofit/>
              </a:bodyPr>
              <a:lstStyle/>
              <a:p>
                <a:pPr algn="ctr" defTabSz="666115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8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7" name="Freeform 172"/>
              <p:cNvSpPr>
                <a:spLocks noEditPoints="1"/>
              </p:cNvSpPr>
              <p:nvPr/>
            </p:nvSpPr>
            <p:spPr bwMode="auto">
              <a:xfrm>
                <a:off x="6418039" y="2597168"/>
                <a:ext cx="331881" cy="328778"/>
              </a:xfrm>
              <a:custGeom>
                <a:avLst/>
                <a:gdLst>
                  <a:gd name="T0" fmla="*/ 22 w 45"/>
                  <a:gd name="T1" fmla="*/ 0 h 45"/>
                  <a:gd name="T2" fmla="*/ 0 w 45"/>
                  <a:gd name="T3" fmla="*/ 22 h 45"/>
                  <a:gd name="T4" fmla="*/ 22 w 45"/>
                  <a:gd name="T5" fmla="*/ 45 h 45"/>
                  <a:gd name="T6" fmla="*/ 45 w 45"/>
                  <a:gd name="T7" fmla="*/ 22 h 45"/>
                  <a:gd name="T8" fmla="*/ 22 w 45"/>
                  <a:gd name="T9" fmla="*/ 0 h 45"/>
                  <a:gd name="T10" fmla="*/ 42 w 45"/>
                  <a:gd name="T11" fmla="*/ 22 h 45"/>
                  <a:gd name="T12" fmla="*/ 38 w 45"/>
                  <a:gd name="T13" fmla="*/ 34 h 45"/>
                  <a:gd name="T14" fmla="*/ 37 w 45"/>
                  <a:gd name="T15" fmla="*/ 31 h 45"/>
                  <a:gd name="T16" fmla="*/ 38 w 45"/>
                  <a:gd name="T17" fmla="*/ 24 h 45"/>
                  <a:gd name="T18" fmla="*/ 35 w 45"/>
                  <a:gd name="T19" fmla="*/ 19 h 45"/>
                  <a:gd name="T20" fmla="*/ 30 w 45"/>
                  <a:gd name="T21" fmla="*/ 16 h 45"/>
                  <a:gd name="T22" fmla="*/ 33 w 45"/>
                  <a:gd name="T23" fmla="*/ 8 h 45"/>
                  <a:gd name="T24" fmla="*/ 28 w 45"/>
                  <a:gd name="T25" fmla="*/ 6 h 45"/>
                  <a:gd name="T26" fmla="*/ 29 w 45"/>
                  <a:gd name="T27" fmla="*/ 4 h 45"/>
                  <a:gd name="T28" fmla="*/ 42 w 45"/>
                  <a:gd name="T29" fmla="*/ 22 h 45"/>
                  <a:gd name="T30" fmla="*/ 20 w 45"/>
                  <a:gd name="T31" fmla="*/ 3 h 45"/>
                  <a:gd name="T32" fmla="*/ 17 w 45"/>
                  <a:gd name="T33" fmla="*/ 5 h 45"/>
                  <a:gd name="T34" fmla="*/ 14 w 45"/>
                  <a:gd name="T35" fmla="*/ 8 h 45"/>
                  <a:gd name="T36" fmla="*/ 11 w 45"/>
                  <a:gd name="T37" fmla="*/ 12 h 45"/>
                  <a:gd name="T38" fmla="*/ 13 w 45"/>
                  <a:gd name="T39" fmla="*/ 14 h 45"/>
                  <a:gd name="T40" fmla="*/ 16 w 45"/>
                  <a:gd name="T41" fmla="*/ 15 h 45"/>
                  <a:gd name="T42" fmla="*/ 23 w 45"/>
                  <a:gd name="T43" fmla="*/ 22 h 45"/>
                  <a:gd name="T44" fmla="*/ 18 w 45"/>
                  <a:gd name="T45" fmla="*/ 28 h 45"/>
                  <a:gd name="T46" fmla="*/ 17 w 45"/>
                  <a:gd name="T47" fmla="*/ 31 h 45"/>
                  <a:gd name="T48" fmla="*/ 17 w 45"/>
                  <a:gd name="T49" fmla="*/ 37 h 45"/>
                  <a:gd name="T50" fmla="*/ 13 w 45"/>
                  <a:gd name="T51" fmla="*/ 32 h 45"/>
                  <a:gd name="T52" fmla="*/ 12 w 45"/>
                  <a:gd name="T53" fmla="*/ 27 h 45"/>
                  <a:gd name="T54" fmla="*/ 8 w 45"/>
                  <a:gd name="T55" fmla="*/ 22 h 45"/>
                  <a:gd name="T56" fmla="*/ 10 w 45"/>
                  <a:gd name="T57" fmla="*/ 17 h 45"/>
                  <a:gd name="T58" fmla="*/ 5 w 45"/>
                  <a:gd name="T59" fmla="*/ 16 h 45"/>
                  <a:gd name="T60" fmla="*/ 20 w 45"/>
                  <a:gd name="T61" fmla="*/ 3 h 45"/>
                  <a:gd name="T62" fmla="*/ 16 w 45"/>
                  <a:gd name="T63" fmla="*/ 41 h 45"/>
                  <a:gd name="T64" fmla="*/ 19 w 45"/>
                  <a:gd name="T65" fmla="*/ 39 h 45"/>
                  <a:gd name="T66" fmla="*/ 22 w 45"/>
                  <a:gd name="T67" fmla="*/ 38 h 45"/>
                  <a:gd name="T68" fmla="*/ 28 w 45"/>
                  <a:gd name="T69" fmla="*/ 37 h 45"/>
                  <a:gd name="T70" fmla="*/ 33 w 45"/>
                  <a:gd name="T71" fmla="*/ 38 h 45"/>
                  <a:gd name="T72" fmla="*/ 22 w 45"/>
                  <a:gd name="T73" fmla="*/ 42 h 45"/>
                  <a:gd name="T74" fmla="*/ 16 w 45"/>
                  <a:gd name="T75" fmla="*/ 4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5" h="45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5"/>
                      <a:pt x="10" y="45"/>
                      <a:pt x="22" y="45"/>
                    </a:cubicBezTo>
                    <a:cubicBezTo>
                      <a:pt x="35" y="45"/>
                      <a:pt x="45" y="35"/>
                      <a:pt x="45" y="22"/>
                    </a:cubicBezTo>
                    <a:cubicBezTo>
                      <a:pt x="45" y="10"/>
                      <a:pt x="35" y="0"/>
                      <a:pt x="22" y="0"/>
                    </a:cubicBezTo>
                    <a:close/>
                    <a:moveTo>
                      <a:pt x="42" y="22"/>
                    </a:moveTo>
                    <a:cubicBezTo>
                      <a:pt x="42" y="27"/>
                      <a:pt x="40" y="31"/>
                      <a:pt x="38" y="34"/>
                    </a:cubicBezTo>
                    <a:cubicBezTo>
                      <a:pt x="37" y="34"/>
                      <a:pt x="36" y="32"/>
                      <a:pt x="37" y="31"/>
                    </a:cubicBezTo>
                    <a:cubicBezTo>
                      <a:pt x="38" y="29"/>
                      <a:pt x="38" y="25"/>
                      <a:pt x="38" y="24"/>
                    </a:cubicBezTo>
                    <a:cubicBezTo>
                      <a:pt x="38" y="23"/>
                      <a:pt x="37" y="19"/>
                      <a:pt x="35" y="19"/>
                    </a:cubicBezTo>
                    <a:cubicBezTo>
                      <a:pt x="33" y="19"/>
                      <a:pt x="32" y="19"/>
                      <a:pt x="30" y="16"/>
                    </a:cubicBezTo>
                    <a:cubicBezTo>
                      <a:pt x="28" y="11"/>
                      <a:pt x="35" y="10"/>
                      <a:pt x="33" y="8"/>
                    </a:cubicBezTo>
                    <a:cubicBezTo>
                      <a:pt x="32" y="7"/>
                      <a:pt x="28" y="11"/>
                      <a:pt x="28" y="6"/>
                    </a:cubicBezTo>
                    <a:cubicBezTo>
                      <a:pt x="28" y="5"/>
                      <a:pt x="28" y="5"/>
                      <a:pt x="29" y="4"/>
                    </a:cubicBezTo>
                    <a:cubicBezTo>
                      <a:pt x="36" y="7"/>
                      <a:pt x="42" y="14"/>
                      <a:pt x="42" y="22"/>
                    </a:cubicBezTo>
                    <a:close/>
                    <a:moveTo>
                      <a:pt x="20" y="3"/>
                    </a:moveTo>
                    <a:cubicBezTo>
                      <a:pt x="19" y="4"/>
                      <a:pt x="18" y="5"/>
                      <a:pt x="17" y="5"/>
                    </a:cubicBezTo>
                    <a:cubicBezTo>
                      <a:pt x="16" y="7"/>
                      <a:pt x="15" y="7"/>
                      <a:pt x="14" y="8"/>
                    </a:cubicBezTo>
                    <a:cubicBezTo>
                      <a:pt x="13" y="9"/>
                      <a:pt x="11" y="11"/>
                      <a:pt x="11" y="12"/>
                    </a:cubicBezTo>
                    <a:cubicBezTo>
                      <a:pt x="11" y="13"/>
                      <a:pt x="12" y="15"/>
                      <a:pt x="13" y="14"/>
                    </a:cubicBezTo>
                    <a:cubicBezTo>
                      <a:pt x="13" y="14"/>
                      <a:pt x="15" y="14"/>
                      <a:pt x="16" y="15"/>
                    </a:cubicBezTo>
                    <a:cubicBezTo>
                      <a:pt x="18" y="15"/>
                      <a:pt x="26" y="15"/>
                      <a:pt x="23" y="22"/>
                    </a:cubicBezTo>
                    <a:cubicBezTo>
                      <a:pt x="22" y="24"/>
                      <a:pt x="19" y="24"/>
                      <a:pt x="18" y="28"/>
                    </a:cubicBezTo>
                    <a:cubicBezTo>
                      <a:pt x="18" y="28"/>
                      <a:pt x="17" y="30"/>
                      <a:pt x="17" y="31"/>
                    </a:cubicBezTo>
                    <a:cubicBezTo>
                      <a:pt x="17" y="32"/>
                      <a:pt x="18" y="37"/>
                      <a:pt x="17" y="37"/>
                    </a:cubicBezTo>
                    <a:cubicBezTo>
                      <a:pt x="16" y="37"/>
                      <a:pt x="13" y="33"/>
                      <a:pt x="13" y="32"/>
                    </a:cubicBezTo>
                    <a:cubicBezTo>
                      <a:pt x="13" y="31"/>
                      <a:pt x="12" y="29"/>
                      <a:pt x="12" y="27"/>
                    </a:cubicBezTo>
                    <a:cubicBezTo>
                      <a:pt x="12" y="25"/>
                      <a:pt x="8" y="25"/>
                      <a:pt x="8" y="22"/>
                    </a:cubicBezTo>
                    <a:cubicBezTo>
                      <a:pt x="8" y="19"/>
                      <a:pt x="10" y="18"/>
                      <a:pt x="10" y="17"/>
                    </a:cubicBezTo>
                    <a:cubicBezTo>
                      <a:pt x="9" y="16"/>
                      <a:pt x="6" y="16"/>
                      <a:pt x="5" y="16"/>
                    </a:cubicBezTo>
                    <a:cubicBezTo>
                      <a:pt x="7" y="9"/>
                      <a:pt x="13" y="4"/>
                      <a:pt x="20" y="3"/>
                    </a:cubicBezTo>
                    <a:close/>
                    <a:moveTo>
                      <a:pt x="16" y="41"/>
                    </a:moveTo>
                    <a:cubicBezTo>
                      <a:pt x="18" y="40"/>
                      <a:pt x="18" y="39"/>
                      <a:pt x="19" y="39"/>
                    </a:cubicBezTo>
                    <a:cubicBezTo>
                      <a:pt x="20" y="39"/>
                      <a:pt x="21" y="39"/>
                      <a:pt x="22" y="38"/>
                    </a:cubicBezTo>
                    <a:cubicBezTo>
                      <a:pt x="23" y="38"/>
                      <a:pt x="26" y="37"/>
                      <a:pt x="28" y="37"/>
                    </a:cubicBezTo>
                    <a:cubicBezTo>
                      <a:pt x="29" y="37"/>
                      <a:pt x="32" y="37"/>
                      <a:pt x="33" y="38"/>
                    </a:cubicBezTo>
                    <a:cubicBezTo>
                      <a:pt x="30" y="40"/>
                      <a:pt x="26" y="42"/>
                      <a:pt x="22" y="42"/>
                    </a:cubicBezTo>
                    <a:cubicBezTo>
                      <a:pt x="20" y="42"/>
                      <a:pt x="18" y="41"/>
                      <a:pt x="16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2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grpSp>
          <p:nvGrpSpPr>
            <p:cNvPr id="81" name="Group 80"/>
            <p:cNvGrpSpPr/>
            <p:nvPr/>
          </p:nvGrpSpPr>
          <p:grpSpPr>
            <a:xfrm>
              <a:off x="7290639" y="3327151"/>
              <a:ext cx="1689698" cy="715580"/>
              <a:chOff x="606056" y="712381"/>
              <a:chExt cx="2806631" cy="715580"/>
            </a:xfrm>
          </p:grpSpPr>
          <p:sp>
            <p:nvSpPr>
              <p:cNvPr id="82" name="TextBox 81"/>
              <p:cNvSpPr txBox="1"/>
              <p:nvPr/>
            </p:nvSpPr>
            <p:spPr>
              <a:xfrm>
                <a:off x="606056" y="712381"/>
                <a:ext cx="25943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accent2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添加标题</a:t>
                </a:r>
                <a:endParaRPr lang="en-US" sz="1400" dirty="0">
                  <a:solidFill>
                    <a:schemeClr val="accent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606056" y="1012463"/>
                <a:ext cx="2806631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tx2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此处添加详细文本描述，建议与标题相关并符合</a:t>
                </a:r>
                <a:endParaRPr lang="en-US" sz="1000" b="1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  <p:sp>
        <p:nvSpPr>
          <p:cNvPr id="84" name="TextBox 83"/>
          <p:cNvSpPr txBox="1"/>
          <p:nvPr/>
        </p:nvSpPr>
        <p:spPr>
          <a:xfrm>
            <a:off x="1015282" y="889360"/>
            <a:ext cx="1783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Web </a:t>
            </a:r>
            <a:r>
              <a:rPr lang="zh-CN" altLang="en-US" sz="2000" b="1" dirty="0">
                <a:solidFill>
                  <a:schemeClr val="accent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应用</a:t>
            </a:r>
            <a:endParaRPr lang="en-US" sz="2000" b="1" dirty="0">
              <a:solidFill>
                <a:schemeClr val="accent2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438216" y="1512759"/>
            <a:ext cx="731520" cy="2518715"/>
            <a:chOff x="438216" y="1512756"/>
            <a:chExt cx="731520" cy="2518716"/>
          </a:xfrm>
        </p:grpSpPr>
        <p:grpSp>
          <p:nvGrpSpPr>
            <p:cNvPr id="2" name="Group 1"/>
            <p:cNvGrpSpPr/>
            <p:nvPr/>
          </p:nvGrpSpPr>
          <p:grpSpPr>
            <a:xfrm>
              <a:off x="447827" y="1512756"/>
              <a:ext cx="714838" cy="2205985"/>
              <a:chOff x="711201" y="2305467"/>
              <a:chExt cx="1191977" cy="3678434"/>
            </a:xfrm>
          </p:grpSpPr>
          <p:sp>
            <p:nvSpPr>
              <p:cNvPr id="3" name="Freeform 5"/>
              <p:cNvSpPr/>
              <p:nvPr/>
            </p:nvSpPr>
            <p:spPr bwMode="auto">
              <a:xfrm>
                <a:off x="711201" y="3818215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" name="Freeform 5"/>
              <p:cNvSpPr/>
              <p:nvPr/>
            </p:nvSpPr>
            <p:spPr bwMode="auto">
              <a:xfrm>
                <a:off x="711201" y="4072087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" name="Freeform 5"/>
              <p:cNvSpPr/>
              <p:nvPr/>
            </p:nvSpPr>
            <p:spPr bwMode="auto">
              <a:xfrm>
                <a:off x="711201" y="4320779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" name="Freeform 5"/>
              <p:cNvSpPr/>
              <p:nvPr/>
            </p:nvSpPr>
            <p:spPr bwMode="auto">
              <a:xfrm>
                <a:off x="711201" y="4569470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" name="Freeform 5"/>
              <p:cNvSpPr/>
              <p:nvPr/>
            </p:nvSpPr>
            <p:spPr bwMode="auto">
              <a:xfrm>
                <a:off x="711201" y="4818161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8" name="Freeform 5"/>
              <p:cNvSpPr/>
              <p:nvPr/>
            </p:nvSpPr>
            <p:spPr bwMode="auto">
              <a:xfrm>
                <a:off x="711201" y="5066853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9" name="Freeform 5"/>
              <p:cNvSpPr/>
              <p:nvPr/>
            </p:nvSpPr>
            <p:spPr bwMode="auto">
              <a:xfrm>
                <a:off x="711201" y="5315543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0" name="Freeform 5"/>
              <p:cNvSpPr/>
              <p:nvPr/>
            </p:nvSpPr>
            <p:spPr bwMode="auto">
              <a:xfrm>
                <a:off x="711201" y="5564235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1" name="Freeform 5"/>
              <p:cNvSpPr/>
              <p:nvPr/>
            </p:nvSpPr>
            <p:spPr bwMode="auto">
              <a:xfrm>
                <a:off x="711201" y="5812926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2" name="Freeform 5"/>
              <p:cNvSpPr/>
              <p:nvPr/>
            </p:nvSpPr>
            <p:spPr bwMode="auto">
              <a:xfrm>
                <a:off x="711201" y="2305467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3" name="Freeform 5"/>
              <p:cNvSpPr/>
              <p:nvPr/>
            </p:nvSpPr>
            <p:spPr bwMode="auto">
              <a:xfrm>
                <a:off x="711201" y="2559339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4" name="Freeform 5"/>
              <p:cNvSpPr/>
              <p:nvPr/>
            </p:nvSpPr>
            <p:spPr bwMode="auto">
              <a:xfrm>
                <a:off x="711201" y="2808030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5" name="Freeform 5"/>
              <p:cNvSpPr/>
              <p:nvPr/>
            </p:nvSpPr>
            <p:spPr bwMode="auto">
              <a:xfrm>
                <a:off x="711201" y="3056722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6" name="Freeform 5"/>
              <p:cNvSpPr/>
              <p:nvPr/>
            </p:nvSpPr>
            <p:spPr bwMode="auto">
              <a:xfrm>
                <a:off x="711201" y="3305413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7" name="Freeform 5"/>
              <p:cNvSpPr/>
              <p:nvPr/>
            </p:nvSpPr>
            <p:spPr bwMode="auto">
              <a:xfrm>
                <a:off x="711201" y="3554103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sp>
          <p:nvSpPr>
            <p:cNvPr id="85" name="TextBox 84"/>
            <p:cNvSpPr txBox="1"/>
            <p:nvPr/>
          </p:nvSpPr>
          <p:spPr>
            <a:xfrm>
              <a:off x="438216" y="3692918"/>
              <a:ext cx="73152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2013</a:t>
              </a:r>
              <a:endParaRPr lang="en-US" sz="16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1523526" y="1512759"/>
            <a:ext cx="740716" cy="2518715"/>
            <a:chOff x="1523525" y="1512756"/>
            <a:chExt cx="740716" cy="2518716"/>
          </a:xfrm>
        </p:grpSpPr>
        <p:grpSp>
          <p:nvGrpSpPr>
            <p:cNvPr id="21" name="Group 20"/>
            <p:cNvGrpSpPr/>
            <p:nvPr/>
          </p:nvGrpSpPr>
          <p:grpSpPr>
            <a:xfrm>
              <a:off x="1549403" y="1512756"/>
              <a:ext cx="714838" cy="2205985"/>
              <a:chOff x="711201" y="2305467"/>
              <a:chExt cx="1191977" cy="3678434"/>
            </a:xfrm>
          </p:grpSpPr>
          <p:sp>
            <p:nvSpPr>
              <p:cNvPr id="22" name="Freeform 5"/>
              <p:cNvSpPr/>
              <p:nvPr/>
            </p:nvSpPr>
            <p:spPr bwMode="auto">
              <a:xfrm>
                <a:off x="711201" y="3818215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3" name="Freeform 5"/>
              <p:cNvSpPr/>
              <p:nvPr/>
            </p:nvSpPr>
            <p:spPr bwMode="auto">
              <a:xfrm>
                <a:off x="711201" y="4072087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4" name="Freeform 5"/>
              <p:cNvSpPr/>
              <p:nvPr/>
            </p:nvSpPr>
            <p:spPr bwMode="auto">
              <a:xfrm>
                <a:off x="711201" y="4320779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5" name="Freeform 24"/>
              <p:cNvSpPr/>
              <p:nvPr/>
            </p:nvSpPr>
            <p:spPr bwMode="auto">
              <a:xfrm>
                <a:off x="711201" y="4569470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6" name="Freeform 5"/>
              <p:cNvSpPr/>
              <p:nvPr/>
            </p:nvSpPr>
            <p:spPr bwMode="auto">
              <a:xfrm>
                <a:off x="711201" y="4818161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7" name="Freeform 5"/>
              <p:cNvSpPr/>
              <p:nvPr/>
            </p:nvSpPr>
            <p:spPr bwMode="auto">
              <a:xfrm>
                <a:off x="711201" y="5066853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8" name="Freeform 5"/>
              <p:cNvSpPr/>
              <p:nvPr/>
            </p:nvSpPr>
            <p:spPr bwMode="auto">
              <a:xfrm>
                <a:off x="711201" y="5315543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9" name="Freeform 5"/>
              <p:cNvSpPr/>
              <p:nvPr/>
            </p:nvSpPr>
            <p:spPr bwMode="auto">
              <a:xfrm>
                <a:off x="711201" y="5564235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0" name="Freeform 5"/>
              <p:cNvSpPr/>
              <p:nvPr/>
            </p:nvSpPr>
            <p:spPr bwMode="auto">
              <a:xfrm>
                <a:off x="711201" y="5812926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1" name="Freeform 5"/>
              <p:cNvSpPr/>
              <p:nvPr/>
            </p:nvSpPr>
            <p:spPr bwMode="auto">
              <a:xfrm>
                <a:off x="711201" y="2305467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2" name="Freeform 5"/>
              <p:cNvSpPr/>
              <p:nvPr/>
            </p:nvSpPr>
            <p:spPr bwMode="auto">
              <a:xfrm>
                <a:off x="711201" y="2559339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3" name="Freeform 5"/>
              <p:cNvSpPr/>
              <p:nvPr/>
            </p:nvSpPr>
            <p:spPr bwMode="auto">
              <a:xfrm>
                <a:off x="711201" y="2808030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4" name="Freeform 5"/>
              <p:cNvSpPr/>
              <p:nvPr/>
            </p:nvSpPr>
            <p:spPr bwMode="auto">
              <a:xfrm>
                <a:off x="711201" y="3056722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5" name="Freeform 5"/>
              <p:cNvSpPr/>
              <p:nvPr/>
            </p:nvSpPr>
            <p:spPr bwMode="auto">
              <a:xfrm>
                <a:off x="711201" y="3305413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6" name="Freeform 5"/>
              <p:cNvSpPr/>
              <p:nvPr/>
            </p:nvSpPr>
            <p:spPr bwMode="auto">
              <a:xfrm>
                <a:off x="711201" y="3554103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sp>
          <p:nvSpPr>
            <p:cNvPr id="86" name="TextBox 85"/>
            <p:cNvSpPr txBox="1"/>
            <p:nvPr/>
          </p:nvSpPr>
          <p:spPr>
            <a:xfrm>
              <a:off x="1523525" y="3692918"/>
              <a:ext cx="73152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2014</a:t>
              </a:r>
              <a:endParaRPr lang="en-US" sz="16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2626684" y="1512759"/>
            <a:ext cx="731520" cy="2518715"/>
            <a:chOff x="2626683" y="1512756"/>
            <a:chExt cx="731520" cy="2518716"/>
          </a:xfrm>
        </p:grpSpPr>
        <p:grpSp>
          <p:nvGrpSpPr>
            <p:cNvPr id="37" name="Group 36"/>
            <p:cNvGrpSpPr/>
            <p:nvPr/>
          </p:nvGrpSpPr>
          <p:grpSpPr>
            <a:xfrm>
              <a:off x="2640909" y="1512756"/>
              <a:ext cx="714838" cy="2205985"/>
              <a:chOff x="711201" y="2305467"/>
              <a:chExt cx="1191977" cy="3678434"/>
            </a:xfrm>
          </p:grpSpPr>
          <p:sp>
            <p:nvSpPr>
              <p:cNvPr id="38" name="Freeform 5"/>
              <p:cNvSpPr/>
              <p:nvPr/>
            </p:nvSpPr>
            <p:spPr bwMode="auto">
              <a:xfrm>
                <a:off x="711201" y="3818215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rgbClr val="C0392B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9" name="Freeform 5"/>
              <p:cNvSpPr/>
              <p:nvPr/>
            </p:nvSpPr>
            <p:spPr bwMode="auto">
              <a:xfrm>
                <a:off x="711201" y="4072087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rgbClr val="C0392B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0" name="Freeform 5"/>
              <p:cNvSpPr/>
              <p:nvPr/>
            </p:nvSpPr>
            <p:spPr bwMode="auto">
              <a:xfrm>
                <a:off x="711201" y="4320779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rgbClr val="C0392B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1" name="Freeform 40"/>
              <p:cNvSpPr/>
              <p:nvPr/>
            </p:nvSpPr>
            <p:spPr bwMode="auto">
              <a:xfrm>
                <a:off x="711201" y="4569470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rgbClr val="C0392B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2" name="Freeform 5"/>
              <p:cNvSpPr/>
              <p:nvPr/>
            </p:nvSpPr>
            <p:spPr bwMode="auto">
              <a:xfrm>
                <a:off x="711201" y="4818161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rgbClr val="C0392B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3" name="Freeform 5"/>
              <p:cNvSpPr/>
              <p:nvPr/>
            </p:nvSpPr>
            <p:spPr bwMode="auto">
              <a:xfrm>
                <a:off x="711201" y="5066853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rgbClr val="C0392B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4" name="Freeform 5"/>
              <p:cNvSpPr/>
              <p:nvPr/>
            </p:nvSpPr>
            <p:spPr bwMode="auto">
              <a:xfrm>
                <a:off x="711201" y="5315543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rgbClr val="C0392B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5" name="Freeform 5"/>
              <p:cNvSpPr/>
              <p:nvPr/>
            </p:nvSpPr>
            <p:spPr bwMode="auto">
              <a:xfrm>
                <a:off x="711201" y="5564235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rgbClr val="C0392B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6" name="Freeform 5"/>
              <p:cNvSpPr/>
              <p:nvPr/>
            </p:nvSpPr>
            <p:spPr bwMode="auto">
              <a:xfrm>
                <a:off x="711201" y="5812926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rgbClr val="C0392B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7" name="Freeform 5"/>
              <p:cNvSpPr/>
              <p:nvPr/>
            </p:nvSpPr>
            <p:spPr bwMode="auto">
              <a:xfrm>
                <a:off x="711201" y="2305467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8" name="Freeform 5"/>
              <p:cNvSpPr/>
              <p:nvPr/>
            </p:nvSpPr>
            <p:spPr bwMode="auto">
              <a:xfrm>
                <a:off x="711201" y="2559339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9" name="Freeform 5"/>
              <p:cNvSpPr/>
              <p:nvPr/>
            </p:nvSpPr>
            <p:spPr bwMode="auto">
              <a:xfrm>
                <a:off x="711201" y="2808030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0" name="Freeform 5"/>
              <p:cNvSpPr/>
              <p:nvPr/>
            </p:nvSpPr>
            <p:spPr bwMode="auto">
              <a:xfrm>
                <a:off x="711201" y="3056722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1" name="Freeform 5"/>
              <p:cNvSpPr/>
              <p:nvPr/>
            </p:nvSpPr>
            <p:spPr bwMode="auto">
              <a:xfrm>
                <a:off x="711201" y="3305413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2" name="Freeform 5"/>
              <p:cNvSpPr/>
              <p:nvPr/>
            </p:nvSpPr>
            <p:spPr bwMode="auto">
              <a:xfrm>
                <a:off x="711201" y="3554103"/>
                <a:ext cx="1191977" cy="170975"/>
              </a:xfrm>
              <a:custGeom>
                <a:avLst/>
                <a:gdLst>
                  <a:gd name="T0" fmla="*/ 103 w 1455"/>
                  <a:gd name="T1" fmla="*/ 0 h 206"/>
                  <a:gd name="T2" fmla="*/ 114 w 1455"/>
                  <a:gd name="T3" fmla="*/ 0 h 206"/>
                  <a:gd name="T4" fmla="*/ 1341 w 1455"/>
                  <a:gd name="T5" fmla="*/ 0 h 206"/>
                  <a:gd name="T6" fmla="*/ 1352 w 1455"/>
                  <a:gd name="T7" fmla="*/ 0 h 206"/>
                  <a:gd name="T8" fmla="*/ 1352 w 1455"/>
                  <a:gd name="T9" fmla="*/ 0 h 206"/>
                  <a:gd name="T10" fmla="*/ 1455 w 1455"/>
                  <a:gd name="T11" fmla="*/ 104 h 206"/>
                  <a:gd name="T12" fmla="*/ 1352 w 1455"/>
                  <a:gd name="T13" fmla="*/ 206 h 206"/>
                  <a:gd name="T14" fmla="*/ 1352 w 1455"/>
                  <a:gd name="T15" fmla="*/ 206 h 206"/>
                  <a:gd name="T16" fmla="*/ 1349 w 1455"/>
                  <a:gd name="T17" fmla="*/ 206 h 206"/>
                  <a:gd name="T18" fmla="*/ 1341 w 1455"/>
                  <a:gd name="T19" fmla="*/ 206 h 206"/>
                  <a:gd name="T20" fmla="*/ 114 w 1455"/>
                  <a:gd name="T21" fmla="*/ 206 h 206"/>
                  <a:gd name="T22" fmla="*/ 106 w 1455"/>
                  <a:gd name="T23" fmla="*/ 206 h 206"/>
                  <a:gd name="T24" fmla="*/ 103 w 1455"/>
                  <a:gd name="T25" fmla="*/ 206 h 206"/>
                  <a:gd name="T26" fmla="*/ 103 w 1455"/>
                  <a:gd name="T27" fmla="*/ 206 h 206"/>
                  <a:gd name="T28" fmla="*/ 0 w 1455"/>
                  <a:gd name="T29" fmla="*/ 104 h 206"/>
                  <a:gd name="T30" fmla="*/ 103 w 1455"/>
                  <a:gd name="T3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55" h="206">
                    <a:moveTo>
                      <a:pt x="103" y="0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1341" y="0"/>
                      <a:pt x="1341" y="0"/>
                      <a:pt x="1341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352" y="0"/>
                      <a:pt x="1352" y="0"/>
                      <a:pt x="1352" y="0"/>
                    </a:cubicBezTo>
                    <a:cubicBezTo>
                      <a:pt x="1409" y="2"/>
                      <a:pt x="1455" y="49"/>
                      <a:pt x="1455" y="104"/>
                    </a:cubicBezTo>
                    <a:cubicBezTo>
                      <a:pt x="1455" y="159"/>
                      <a:pt x="1409" y="204"/>
                      <a:pt x="1352" y="206"/>
                    </a:cubicBezTo>
                    <a:cubicBezTo>
                      <a:pt x="1352" y="206"/>
                      <a:pt x="1352" y="206"/>
                      <a:pt x="1352" y="206"/>
                    </a:cubicBezTo>
                    <a:cubicBezTo>
                      <a:pt x="1349" y="206"/>
                      <a:pt x="1349" y="206"/>
                      <a:pt x="1349" y="206"/>
                    </a:cubicBezTo>
                    <a:cubicBezTo>
                      <a:pt x="1341" y="206"/>
                      <a:pt x="1341" y="206"/>
                      <a:pt x="1341" y="20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46" y="204"/>
                      <a:pt x="0" y="159"/>
                      <a:pt x="0" y="104"/>
                    </a:cubicBezTo>
                    <a:cubicBezTo>
                      <a:pt x="0" y="49"/>
                      <a:pt x="46" y="2"/>
                      <a:pt x="103" y="0"/>
                    </a:cubicBezTo>
                    <a:close/>
                  </a:path>
                </a:pathLst>
              </a:custGeom>
              <a:solidFill>
                <a:srgbClr val="C0392B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6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sp>
          <p:nvSpPr>
            <p:cNvPr id="87" name="TextBox 86"/>
            <p:cNvSpPr txBox="1"/>
            <p:nvPr/>
          </p:nvSpPr>
          <p:spPr>
            <a:xfrm>
              <a:off x="2626683" y="3692918"/>
              <a:ext cx="73152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2015</a:t>
              </a:r>
              <a:endParaRPr lang="en-US" sz="16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70" grpId="0" animBg="1"/>
      <p:bldP spid="71" grpId="0"/>
      <p:bldP spid="8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此处添加标题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Rectangle 186"/>
          <p:cNvSpPr/>
          <p:nvPr/>
        </p:nvSpPr>
        <p:spPr>
          <a:xfrm>
            <a:off x="499489" y="2225717"/>
            <a:ext cx="4004906" cy="841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CN" altLang="en-US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200</a:t>
            </a:r>
            <a:r>
              <a:rPr lang="zh-CN" altLang="en-US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字。</a:t>
            </a:r>
            <a:endParaRPr lang="en-US" sz="12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graphicFrame>
        <p:nvGraphicFramePr>
          <p:cNvPr id="57" name="Chart 56"/>
          <p:cNvGraphicFramePr/>
          <p:nvPr/>
        </p:nvGraphicFramePr>
        <p:xfrm>
          <a:off x="4831694" y="1206982"/>
          <a:ext cx="3803962" cy="2131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647655" y="3449997"/>
            <a:ext cx="2581523" cy="884513"/>
            <a:chOff x="647652" y="3383320"/>
            <a:chExt cx="2581523" cy="884513"/>
          </a:xfrm>
        </p:grpSpPr>
        <p:grpSp>
          <p:nvGrpSpPr>
            <p:cNvPr id="62" name="Group 61"/>
            <p:cNvGrpSpPr/>
            <p:nvPr/>
          </p:nvGrpSpPr>
          <p:grpSpPr>
            <a:xfrm>
              <a:off x="647652" y="3445220"/>
              <a:ext cx="822613" cy="822613"/>
              <a:chOff x="5811239" y="1312412"/>
              <a:chExt cx="822613" cy="822613"/>
            </a:xfrm>
          </p:grpSpPr>
          <p:sp>
            <p:nvSpPr>
              <p:cNvPr id="63" name="Freeform 62"/>
              <p:cNvSpPr/>
              <p:nvPr/>
            </p:nvSpPr>
            <p:spPr>
              <a:xfrm>
                <a:off x="5811239" y="1312412"/>
                <a:ext cx="822613" cy="822613"/>
              </a:xfrm>
              <a:custGeom>
                <a:avLst/>
                <a:gdLst>
                  <a:gd name="connsiteX0" fmla="*/ 0 w 661361"/>
                  <a:gd name="connsiteY0" fmla="*/ 330681 h 661361"/>
                  <a:gd name="connsiteX1" fmla="*/ 96855 w 661361"/>
                  <a:gd name="connsiteY1" fmla="*/ 96854 h 661361"/>
                  <a:gd name="connsiteX2" fmla="*/ 330682 w 661361"/>
                  <a:gd name="connsiteY2" fmla="*/ 0 h 661361"/>
                  <a:gd name="connsiteX3" fmla="*/ 564509 w 661361"/>
                  <a:gd name="connsiteY3" fmla="*/ 96855 h 661361"/>
                  <a:gd name="connsiteX4" fmla="*/ 661363 w 661361"/>
                  <a:gd name="connsiteY4" fmla="*/ 330682 h 661361"/>
                  <a:gd name="connsiteX5" fmla="*/ 564509 w 661361"/>
                  <a:gd name="connsiteY5" fmla="*/ 564509 h 661361"/>
                  <a:gd name="connsiteX6" fmla="*/ 330682 w 661361"/>
                  <a:gd name="connsiteY6" fmla="*/ 661363 h 661361"/>
                  <a:gd name="connsiteX7" fmla="*/ 96855 w 661361"/>
                  <a:gd name="connsiteY7" fmla="*/ 564509 h 661361"/>
                  <a:gd name="connsiteX8" fmla="*/ 1 w 661361"/>
                  <a:gd name="connsiteY8" fmla="*/ 330682 h 661361"/>
                  <a:gd name="connsiteX9" fmla="*/ 0 w 661361"/>
                  <a:gd name="connsiteY9" fmla="*/ 330681 h 661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1361" h="661361">
                    <a:moveTo>
                      <a:pt x="0" y="330681"/>
                    </a:moveTo>
                    <a:cubicBezTo>
                      <a:pt x="0" y="242979"/>
                      <a:pt x="34840" y="158869"/>
                      <a:pt x="96855" y="96854"/>
                    </a:cubicBezTo>
                    <a:cubicBezTo>
                      <a:pt x="158870" y="34839"/>
                      <a:pt x="242980" y="0"/>
                      <a:pt x="330682" y="0"/>
                    </a:cubicBezTo>
                    <a:cubicBezTo>
                      <a:pt x="418384" y="0"/>
                      <a:pt x="502494" y="34840"/>
                      <a:pt x="564509" y="96855"/>
                    </a:cubicBezTo>
                    <a:cubicBezTo>
                      <a:pt x="626524" y="158870"/>
                      <a:pt x="661363" y="242980"/>
                      <a:pt x="661363" y="330682"/>
                    </a:cubicBezTo>
                    <a:cubicBezTo>
                      <a:pt x="661363" y="418384"/>
                      <a:pt x="626523" y="502494"/>
                      <a:pt x="564509" y="564509"/>
                    </a:cubicBezTo>
                    <a:cubicBezTo>
                      <a:pt x="502494" y="626524"/>
                      <a:pt x="418384" y="661363"/>
                      <a:pt x="330682" y="661363"/>
                    </a:cubicBezTo>
                    <a:cubicBezTo>
                      <a:pt x="242980" y="661363"/>
                      <a:pt x="158870" y="626523"/>
                      <a:pt x="96855" y="564509"/>
                    </a:cubicBezTo>
                    <a:cubicBezTo>
                      <a:pt x="34840" y="502494"/>
                      <a:pt x="1" y="418384"/>
                      <a:pt x="1" y="330682"/>
                    </a:cubicBezTo>
                    <a:lnTo>
                      <a:pt x="0" y="330681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06379" tIns="106379" rIns="106379" bIns="106379" numCol="1" spcCol="1270" anchor="ctr" anchorCtr="0">
                <a:noAutofit/>
              </a:bodyPr>
              <a:lstStyle/>
              <a:p>
                <a:pPr algn="ctr" defTabSz="666115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800" dirty="0"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</a:t>
                </a:r>
                <a:endParaRPr lang="en-US" sz="28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4" name="Freeform 241"/>
              <p:cNvSpPr>
                <a:spLocks noEditPoints="1"/>
              </p:cNvSpPr>
              <p:nvPr/>
            </p:nvSpPr>
            <p:spPr bwMode="auto">
              <a:xfrm>
                <a:off x="6072387" y="1594096"/>
                <a:ext cx="300315" cy="244375"/>
              </a:xfrm>
              <a:custGeom>
                <a:avLst/>
                <a:gdLst>
                  <a:gd name="T0" fmla="*/ 41 w 43"/>
                  <a:gd name="T1" fmla="*/ 21 h 35"/>
                  <a:gd name="T2" fmla="*/ 41 w 43"/>
                  <a:gd name="T3" fmla="*/ 21 h 35"/>
                  <a:gd name="T4" fmla="*/ 40 w 43"/>
                  <a:gd name="T5" fmla="*/ 21 h 35"/>
                  <a:gd name="T6" fmla="*/ 40 w 43"/>
                  <a:gd name="T7" fmla="*/ 21 h 35"/>
                  <a:gd name="T8" fmla="*/ 21 w 43"/>
                  <a:gd name="T9" fmla="*/ 5 h 35"/>
                  <a:gd name="T10" fmla="*/ 3 w 43"/>
                  <a:gd name="T11" fmla="*/ 21 h 35"/>
                  <a:gd name="T12" fmla="*/ 2 w 43"/>
                  <a:gd name="T13" fmla="*/ 21 h 35"/>
                  <a:gd name="T14" fmla="*/ 2 w 43"/>
                  <a:gd name="T15" fmla="*/ 21 h 35"/>
                  <a:gd name="T16" fmla="*/ 0 w 43"/>
                  <a:gd name="T17" fmla="*/ 19 h 35"/>
                  <a:gd name="T18" fmla="*/ 0 w 43"/>
                  <a:gd name="T19" fmla="*/ 17 h 35"/>
                  <a:gd name="T20" fmla="*/ 19 w 43"/>
                  <a:gd name="T21" fmla="*/ 1 h 35"/>
                  <a:gd name="T22" fmla="*/ 23 w 43"/>
                  <a:gd name="T23" fmla="*/ 1 h 35"/>
                  <a:gd name="T24" fmla="*/ 30 w 43"/>
                  <a:gd name="T25" fmla="*/ 7 h 35"/>
                  <a:gd name="T26" fmla="*/ 30 w 43"/>
                  <a:gd name="T27" fmla="*/ 2 h 35"/>
                  <a:gd name="T28" fmla="*/ 31 w 43"/>
                  <a:gd name="T29" fmla="*/ 1 h 35"/>
                  <a:gd name="T30" fmla="*/ 36 w 43"/>
                  <a:gd name="T31" fmla="*/ 1 h 35"/>
                  <a:gd name="T32" fmla="*/ 37 w 43"/>
                  <a:gd name="T33" fmla="*/ 2 h 35"/>
                  <a:gd name="T34" fmla="*/ 37 w 43"/>
                  <a:gd name="T35" fmla="*/ 12 h 35"/>
                  <a:gd name="T36" fmla="*/ 43 w 43"/>
                  <a:gd name="T37" fmla="*/ 17 h 35"/>
                  <a:gd name="T38" fmla="*/ 43 w 43"/>
                  <a:gd name="T39" fmla="*/ 19 h 35"/>
                  <a:gd name="T40" fmla="*/ 41 w 43"/>
                  <a:gd name="T41" fmla="*/ 21 h 35"/>
                  <a:gd name="T42" fmla="*/ 37 w 43"/>
                  <a:gd name="T43" fmla="*/ 33 h 35"/>
                  <a:gd name="T44" fmla="*/ 35 w 43"/>
                  <a:gd name="T45" fmla="*/ 35 h 35"/>
                  <a:gd name="T46" fmla="*/ 25 w 43"/>
                  <a:gd name="T47" fmla="*/ 35 h 35"/>
                  <a:gd name="T48" fmla="*/ 25 w 43"/>
                  <a:gd name="T49" fmla="*/ 25 h 35"/>
                  <a:gd name="T50" fmla="*/ 18 w 43"/>
                  <a:gd name="T51" fmla="*/ 25 h 35"/>
                  <a:gd name="T52" fmla="*/ 18 w 43"/>
                  <a:gd name="T53" fmla="*/ 35 h 35"/>
                  <a:gd name="T54" fmla="*/ 8 w 43"/>
                  <a:gd name="T55" fmla="*/ 35 h 35"/>
                  <a:gd name="T56" fmla="*/ 6 w 43"/>
                  <a:gd name="T57" fmla="*/ 33 h 35"/>
                  <a:gd name="T58" fmla="*/ 6 w 43"/>
                  <a:gd name="T59" fmla="*/ 20 h 35"/>
                  <a:gd name="T60" fmla="*/ 6 w 43"/>
                  <a:gd name="T61" fmla="*/ 20 h 35"/>
                  <a:gd name="T62" fmla="*/ 21 w 43"/>
                  <a:gd name="T63" fmla="*/ 8 h 35"/>
                  <a:gd name="T64" fmla="*/ 37 w 43"/>
                  <a:gd name="T65" fmla="*/ 20 h 35"/>
                  <a:gd name="T66" fmla="*/ 37 w 43"/>
                  <a:gd name="T67" fmla="*/ 20 h 35"/>
                  <a:gd name="T68" fmla="*/ 37 w 43"/>
                  <a:gd name="T69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3" h="35">
                    <a:moveTo>
                      <a:pt x="41" y="21"/>
                    </a:moveTo>
                    <a:cubicBezTo>
                      <a:pt x="41" y="21"/>
                      <a:pt x="41" y="21"/>
                      <a:pt x="41" y="21"/>
                    </a:cubicBezTo>
                    <a:cubicBezTo>
                      <a:pt x="41" y="21"/>
                      <a:pt x="41" y="21"/>
                      <a:pt x="40" y="21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8"/>
                      <a:pt x="0" y="18"/>
                      <a:pt x="0" y="17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20" y="0"/>
                      <a:pt x="22" y="0"/>
                      <a:pt x="23" y="1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0" y="1"/>
                      <a:pt x="30" y="1"/>
                      <a:pt x="31" y="1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6" y="1"/>
                      <a:pt x="37" y="1"/>
                      <a:pt x="37" y="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43" y="17"/>
                      <a:pt x="43" y="17"/>
                      <a:pt x="43" y="17"/>
                    </a:cubicBezTo>
                    <a:cubicBezTo>
                      <a:pt x="43" y="18"/>
                      <a:pt x="43" y="18"/>
                      <a:pt x="43" y="19"/>
                    </a:cubicBezTo>
                    <a:lnTo>
                      <a:pt x="41" y="21"/>
                    </a:lnTo>
                    <a:close/>
                    <a:moveTo>
                      <a:pt x="37" y="33"/>
                    </a:moveTo>
                    <a:cubicBezTo>
                      <a:pt x="37" y="34"/>
                      <a:pt x="36" y="35"/>
                      <a:pt x="3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35"/>
                      <a:pt x="18" y="35"/>
                      <a:pt x="1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7" y="35"/>
                      <a:pt x="6" y="34"/>
                      <a:pt x="6" y="33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20"/>
                      <a:pt x="37" y="20"/>
                      <a:pt x="37" y="20"/>
                    </a:cubicBezTo>
                    <a:lnTo>
                      <a:pt x="37" y="3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2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>
              <a:off x="1539477" y="3383320"/>
              <a:ext cx="1689698" cy="715580"/>
              <a:chOff x="606056" y="712381"/>
              <a:chExt cx="2806631" cy="715580"/>
            </a:xfrm>
          </p:grpSpPr>
          <p:sp>
            <p:nvSpPr>
              <p:cNvPr id="69" name="TextBox 68"/>
              <p:cNvSpPr txBox="1"/>
              <p:nvPr/>
            </p:nvSpPr>
            <p:spPr>
              <a:xfrm>
                <a:off x="606056" y="712381"/>
                <a:ext cx="25943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accent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添加标题</a:t>
                </a:r>
                <a:endParaRPr lang="en-US" sz="1400" b="1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606056" y="1012463"/>
                <a:ext cx="2806631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tx2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此处添加详细文本描述，建议与标题相关并符合</a:t>
                </a:r>
                <a:endParaRPr lang="en-US" sz="1000" b="1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3298390" y="3449997"/>
            <a:ext cx="2581523" cy="884513"/>
            <a:chOff x="3298387" y="3383320"/>
            <a:chExt cx="2581523" cy="884513"/>
          </a:xfrm>
        </p:grpSpPr>
        <p:grpSp>
          <p:nvGrpSpPr>
            <p:cNvPr id="65" name="Group 64"/>
            <p:cNvGrpSpPr/>
            <p:nvPr/>
          </p:nvGrpSpPr>
          <p:grpSpPr>
            <a:xfrm>
              <a:off x="3298387" y="3445220"/>
              <a:ext cx="822613" cy="822613"/>
              <a:chOff x="6156881" y="2350251"/>
              <a:chExt cx="822613" cy="822613"/>
            </a:xfrm>
          </p:grpSpPr>
          <p:sp>
            <p:nvSpPr>
              <p:cNvPr id="66" name="Freeform 65"/>
              <p:cNvSpPr/>
              <p:nvPr/>
            </p:nvSpPr>
            <p:spPr>
              <a:xfrm>
                <a:off x="6156881" y="2350251"/>
                <a:ext cx="822613" cy="822613"/>
              </a:xfrm>
              <a:custGeom>
                <a:avLst/>
                <a:gdLst>
                  <a:gd name="connsiteX0" fmla="*/ 0 w 661361"/>
                  <a:gd name="connsiteY0" fmla="*/ 330681 h 661361"/>
                  <a:gd name="connsiteX1" fmla="*/ 96855 w 661361"/>
                  <a:gd name="connsiteY1" fmla="*/ 96854 h 661361"/>
                  <a:gd name="connsiteX2" fmla="*/ 330682 w 661361"/>
                  <a:gd name="connsiteY2" fmla="*/ 0 h 661361"/>
                  <a:gd name="connsiteX3" fmla="*/ 564509 w 661361"/>
                  <a:gd name="connsiteY3" fmla="*/ 96855 h 661361"/>
                  <a:gd name="connsiteX4" fmla="*/ 661363 w 661361"/>
                  <a:gd name="connsiteY4" fmla="*/ 330682 h 661361"/>
                  <a:gd name="connsiteX5" fmla="*/ 564509 w 661361"/>
                  <a:gd name="connsiteY5" fmla="*/ 564509 h 661361"/>
                  <a:gd name="connsiteX6" fmla="*/ 330682 w 661361"/>
                  <a:gd name="connsiteY6" fmla="*/ 661363 h 661361"/>
                  <a:gd name="connsiteX7" fmla="*/ 96855 w 661361"/>
                  <a:gd name="connsiteY7" fmla="*/ 564509 h 661361"/>
                  <a:gd name="connsiteX8" fmla="*/ 1 w 661361"/>
                  <a:gd name="connsiteY8" fmla="*/ 330682 h 661361"/>
                  <a:gd name="connsiteX9" fmla="*/ 0 w 661361"/>
                  <a:gd name="connsiteY9" fmla="*/ 330681 h 661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1361" h="661361">
                    <a:moveTo>
                      <a:pt x="0" y="330681"/>
                    </a:moveTo>
                    <a:cubicBezTo>
                      <a:pt x="0" y="242979"/>
                      <a:pt x="34840" y="158869"/>
                      <a:pt x="96855" y="96854"/>
                    </a:cubicBezTo>
                    <a:cubicBezTo>
                      <a:pt x="158870" y="34839"/>
                      <a:pt x="242980" y="0"/>
                      <a:pt x="330682" y="0"/>
                    </a:cubicBezTo>
                    <a:cubicBezTo>
                      <a:pt x="418384" y="0"/>
                      <a:pt x="502494" y="34840"/>
                      <a:pt x="564509" y="96855"/>
                    </a:cubicBezTo>
                    <a:cubicBezTo>
                      <a:pt x="626524" y="158870"/>
                      <a:pt x="661363" y="242980"/>
                      <a:pt x="661363" y="330682"/>
                    </a:cubicBezTo>
                    <a:cubicBezTo>
                      <a:pt x="661363" y="418384"/>
                      <a:pt x="626523" y="502494"/>
                      <a:pt x="564509" y="564509"/>
                    </a:cubicBezTo>
                    <a:cubicBezTo>
                      <a:pt x="502494" y="626524"/>
                      <a:pt x="418384" y="661363"/>
                      <a:pt x="330682" y="661363"/>
                    </a:cubicBezTo>
                    <a:cubicBezTo>
                      <a:pt x="242980" y="661363"/>
                      <a:pt x="158870" y="626523"/>
                      <a:pt x="96855" y="564509"/>
                    </a:cubicBezTo>
                    <a:cubicBezTo>
                      <a:pt x="34840" y="502494"/>
                      <a:pt x="1" y="418384"/>
                      <a:pt x="1" y="330682"/>
                    </a:cubicBezTo>
                    <a:lnTo>
                      <a:pt x="0" y="330681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06379" tIns="106379" rIns="106379" bIns="106379" numCol="1" spcCol="1270" anchor="ctr" anchorCtr="0">
                <a:noAutofit/>
              </a:bodyPr>
              <a:lstStyle/>
              <a:p>
                <a:pPr algn="ctr" defTabSz="666115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8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7" name="Freeform 172"/>
              <p:cNvSpPr>
                <a:spLocks noEditPoints="1"/>
              </p:cNvSpPr>
              <p:nvPr/>
            </p:nvSpPr>
            <p:spPr bwMode="auto">
              <a:xfrm>
                <a:off x="6418039" y="2597168"/>
                <a:ext cx="331881" cy="328778"/>
              </a:xfrm>
              <a:custGeom>
                <a:avLst/>
                <a:gdLst>
                  <a:gd name="T0" fmla="*/ 22 w 45"/>
                  <a:gd name="T1" fmla="*/ 0 h 45"/>
                  <a:gd name="T2" fmla="*/ 0 w 45"/>
                  <a:gd name="T3" fmla="*/ 22 h 45"/>
                  <a:gd name="T4" fmla="*/ 22 w 45"/>
                  <a:gd name="T5" fmla="*/ 45 h 45"/>
                  <a:gd name="T6" fmla="*/ 45 w 45"/>
                  <a:gd name="T7" fmla="*/ 22 h 45"/>
                  <a:gd name="T8" fmla="*/ 22 w 45"/>
                  <a:gd name="T9" fmla="*/ 0 h 45"/>
                  <a:gd name="T10" fmla="*/ 42 w 45"/>
                  <a:gd name="T11" fmla="*/ 22 h 45"/>
                  <a:gd name="T12" fmla="*/ 38 w 45"/>
                  <a:gd name="T13" fmla="*/ 34 h 45"/>
                  <a:gd name="T14" fmla="*/ 37 w 45"/>
                  <a:gd name="T15" fmla="*/ 31 h 45"/>
                  <a:gd name="T16" fmla="*/ 38 w 45"/>
                  <a:gd name="T17" fmla="*/ 24 h 45"/>
                  <a:gd name="T18" fmla="*/ 35 w 45"/>
                  <a:gd name="T19" fmla="*/ 19 h 45"/>
                  <a:gd name="T20" fmla="*/ 30 w 45"/>
                  <a:gd name="T21" fmla="*/ 16 h 45"/>
                  <a:gd name="T22" fmla="*/ 33 w 45"/>
                  <a:gd name="T23" fmla="*/ 8 h 45"/>
                  <a:gd name="T24" fmla="*/ 28 w 45"/>
                  <a:gd name="T25" fmla="*/ 6 h 45"/>
                  <a:gd name="T26" fmla="*/ 29 w 45"/>
                  <a:gd name="T27" fmla="*/ 4 h 45"/>
                  <a:gd name="T28" fmla="*/ 42 w 45"/>
                  <a:gd name="T29" fmla="*/ 22 h 45"/>
                  <a:gd name="T30" fmla="*/ 20 w 45"/>
                  <a:gd name="T31" fmla="*/ 3 h 45"/>
                  <a:gd name="T32" fmla="*/ 17 w 45"/>
                  <a:gd name="T33" fmla="*/ 5 h 45"/>
                  <a:gd name="T34" fmla="*/ 14 w 45"/>
                  <a:gd name="T35" fmla="*/ 8 h 45"/>
                  <a:gd name="T36" fmla="*/ 11 w 45"/>
                  <a:gd name="T37" fmla="*/ 12 h 45"/>
                  <a:gd name="T38" fmla="*/ 13 w 45"/>
                  <a:gd name="T39" fmla="*/ 14 h 45"/>
                  <a:gd name="T40" fmla="*/ 16 w 45"/>
                  <a:gd name="T41" fmla="*/ 15 h 45"/>
                  <a:gd name="T42" fmla="*/ 23 w 45"/>
                  <a:gd name="T43" fmla="*/ 22 h 45"/>
                  <a:gd name="T44" fmla="*/ 18 w 45"/>
                  <a:gd name="T45" fmla="*/ 28 h 45"/>
                  <a:gd name="T46" fmla="*/ 17 w 45"/>
                  <a:gd name="T47" fmla="*/ 31 h 45"/>
                  <a:gd name="T48" fmla="*/ 17 w 45"/>
                  <a:gd name="T49" fmla="*/ 37 h 45"/>
                  <a:gd name="T50" fmla="*/ 13 w 45"/>
                  <a:gd name="T51" fmla="*/ 32 h 45"/>
                  <a:gd name="T52" fmla="*/ 12 w 45"/>
                  <a:gd name="T53" fmla="*/ 27 h 45"/>
                  <a:gd name="T54" fmla="*/ 8 w 45"/>
                  <a:gd name="T55" fmla="*/ 22 h 45"/>
                  <a:gd name="T56" fmla="*/ 10 w 45"/>
                  <a:gd name="T57" fmla="*/ 17 h 45"/>
                  <a:gd name="T58" fmla="*/ 5 w 45"/>
                  <a:gd name="T59" fmla="*/ 16 h 45"/>
                  <a:gd name="T60" fmla="*/ 20 w 45"/>
                  <a:gd name="T61" fmla="*/ 3 h 45"/>
                  <a:gd name="T62" fmla="*/ 16 w 45"/>
                  <a:gd name="T63" fmla="*/ 41 h 45"/>
                  <a:gd name="T64" fmla="*/ 19 w 45"/>
                  <a:gd name="T65" fmla="*/ 39 h 45"/>
                  <a:gd name="T66" fmla="*/ 22 w 45"/>
                  <a:gd name="T67" fmla="*/ 38 h 45"/>
                  <a:gd name="T68" fmla="*/ 28 w 45"/>
                  <a:gd name="T69" fmla="*/ 37 h 45"/>
                  <a:gd name="T70" fmla="*/ 33 w 45"/>
                  <a:gd name="T71" fmla="*/ 38 h 45"/>
                  <a:gd name="T72" fmla="*/ 22 w 45"/>
                  <a:gd name="T73" fmla="*/ 42 h 45"/>
                  <a:gd name="T74" fmla="*/ 16 w 45"/>
                  <a:gd name="T75" fmla="*/ 4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5" h="45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5"/>
                      <a:pt x="10" y="45"/>
                      <a:pt x="22" y="45"/>
                    </a:cubicBezTo>
                    <a:cubicBezTo>
                      <a:pt x="35" y="45"/>
                      <a:pt x="45" y="35"/>
                      <a:pt x="45" y="22"/>
                    </a:cubicBezTo>
                    <a:cubicBezTo>
                      <a:pt x="45" y="10"/>
                      <a:pt x="35" y="0"/>
                      <a:pt x="22" y="0"/>
                    </a:cubicBezTo>
                    <a:close/>
                    <a:moveTo>
                      <a:pt x="42" y="22"/>
                    </a:moveTo>
                    <a:cubicBezTo>
                      <a:pt x="42" y="27"/>
                      <a:pt x="40" y="31"/>
                      <a:pt x="38" y="34"/>
                    </a:cubicBezTo>
                    <a:cubicBezTo>
                      <a:pt x="37" y="34"/>
                      <a:pt x="36" y="32"/>
                      <a:pt x="37" y="31"/>
                    </a:cubicBezTo>
                    <a:cubicBezTo>
                      <a:pt x="38" y="29"/>
                      <a:pt x="38" y="25"/>
                      <a:pt x="38" y="24"/>
                    </a:cubicBezTo>
                    <a:cubicBezTo>
                      <a:pt x="38" y="23"/>
                      <a:pt x="37" y="19"/>
                      <a:pt x="35" y="19"/>
                    </a:cubicBezTo>
                    <a:cubicBezTo>
                      <a:pt x="33" y="19"/>
                      <a:pt x="32" y="19"/>
                      <a:pt x="30" y="16"/>
                    </a:cubicBezTo>
                    <a:cubicBezTo>
                      <a:pt x="28" y="11"/>
                      <a:pt x="35" y="10"/>
                      <a:pt x="33" y="8"/>
                    </a:cubicBezTo>
                    <a:cubicBezTo>
                      <a:pt x="32" y="7"/>
                      <a:pt x="28" y="11"/>
                      <a:pt x="28" y="6"/>
                    </a:cubicBezTo>
                    <a:cubicBezTo>
                      <a:pt x="28" y="5"/>
                      <a:pt x="28" y="5"/>
                      <a:pt x="29" y="4"/>
                    </a:cubicBezTo>
                    <a:cubicBezTo>
                      <a:pt x="36" y="7"/>
                      <a:pt x="42" y="14"/>
                      <a:pt x="42" y="22"/>
                    </a:cubicBezTo>
                    <a:close/>
                    <a:moveTo>
                      <a:pt x="20" y="3"/>
                    </a:moveTo>
                    <a:cubicBezTo>
                      <a:pt x="19" y="4"/>
                      <a:pt x="18" y="5"/>
                      <a:pt x="17" y="5"/>
                    </a:cubicBezTo>
                    <a:cubicBezTo>
                      <a:pt x="16" y="7"/>
                      <a:pt x="15" y="7"/>
                      <a:pt x="14" y="8"/>
                    </a:cubicBezTo>
                    <a:cubicBezTo>
                      <a:pt x="13" y="9"/>
                      <a:pt x="11" y="11"/>
                      <a:pt x="11" y="12"/>
                    </a:cubicBezTo>
                    <a:cubicBezTo>
                      <a:pt x="11" y="13"/>
                      <a:pt x="12" y="15"/>
                      <a:pt x="13" y="14"/>
                    </a:cubicBezTo>
                    <a:cubicBezTo>
                      <a:pt x="13" y="14"/>
                      <a:pt x="15" y="14"/>
                      <a:pt x="16" y="15"/>
                    </a:cubicBezTo>
                    <a:cubicBezTo>
                      <a:pt x="18" y="15"/>
                      <a:pt x="26" y="15"/>
                      <a:pt x="23" y="22"/>
                    </a:cubicBezTo>
                    <a:cubicBezTo>
                      <a:pt x="22" y="24"/>
                      <a:pt x="19" y="24"/>
                      <a:pt x="18" y="28"/>
                    </a:cubicBezTo>
                    <a:cubicBezTo>
                      <a:pt x="18" y="28"/>
                      <a:pt x="17" y="30"/>
                      <a:pt x="17" y="31"/>
                    </a:cubicBezTo>
                    <a:cubicBezTo>
                      <a:pt x="17" y="32"/>
                      <a:pt x="18" y="37"/>
                      <a:pt x="17" y="37"/>
                    </a:cubicBezTo>
                    <a:cubicBezTo>
                      <a:pt x="16" y="37"/>
                      <a:pt x="13" y="33"/>
                      <a:pt x="13" y="32"/>
                    </a:cubicBezTo>
                    <a:cubicBezTo>
                      <a:pt x="13" y="31"/>
                      <a:pt x="12" y="29"/>
                      <a:pt x="12" y="27"/>
                    </a:cubicBezTo>
                    <a:cubicBezTo>
                      <a:pt x="12" y="25"/>
                      <a:pt x="8" y="25"/>
                      <a:pt x="8" y="22"/>
                    </a:cubicBezTo>
                    <a:cubicBezTo>
                      <a:pt x="8" y="19"/>
                      <a:pt x="10" y="18"/>
                      <a:pt x="10" y="17"/>
                    </a:cubicBezTo>
                    <a:cubicBezTo>
                      <a:pt x="9" y="16"/>
                      <a:pt x="6" y="16"/>
                      <a:pt x="5" y="16"/>
                    </a:cubicBezTo>
                    <a:cubicBezTo>
                      <a:pt x="7" y="9"/>
                      <a:pt x="13" y="4"/>
                      <a:pt x="20" y="3"/>
                    </a:cubicBezTo>
                    <a:close/>
                    <a:moveTo>
                      <a:pt x="16" y="41"/>
                    </a:moveTo>
                    <a:cubicBezTo>
                      <a:pt x="18" y="40"/>
                      <a:pt x="18" y="39"/>
                      <a:pt x="19" y="39"/>
                    </a:cubicBezTo>
                    <a:cubicBezTo>
                      <a:pt x="20" y="39"/>
                      <a:pt x="21" y="39"/>
                      <a:pt x="22" y="38"/>
                    </a:cubicBezTo>
                    <a:cubicBezTo>
                      <a:pt x="23" y="38"/>
                      <a:pt x="26" y="37"/>
                      <a:pt x="28" y="37"/>
                    </a:cubicBezTo>
                    <a:cubicBezTo>
                      <a:pt x="29" y="37"/>
                      <a:pt x="32" y="37"/>
                      <a:pt x="33" y="38"/>
                    </a:cubicBezTo>
                    <a:cubicBezTo>
                      <a:pt x="30" y="40"/>
                      <a:pt x="26" y="42"/>
                      <a:pt x="22" y="42"/>
                    </a:cubicBezTo>
                    <a:cubicBezTo>
                      <a:pt x="20" y="42"/>
                      <a:pt x="18" y="41"/>
                      <a:pt x="16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2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grpSp>
          <p:nvGrpSpPr>
            <p:cNvPr id="71" name="Group 70"/>
            <p:cNvGrpSpPr/>
            <p:nvPr/>
          </p:nvGrpSpPr>
          <p:grpSpPr>
            <a:xfrm>
              <a:off x="4190212" y="3383320"/>
              <a:ext cx="1689698" cy="715580"/>
              <a:chOff x="606056" y="712381"/>
              <a:chExt cx="2806631" cy="715580"/>
            </a:xfrm>
          </p:grpSpPr>
          <p:sp>
            <p:nvSpPr>
              <p:cNvPr id="72" name="TextBox 71"/>
              <p:cNvSpPr txBox="1"/>
              <p:nvPr/>
            </p:nvSpPr>
            <p:spPr>
              <a:xfrm>
                <a:off x="606056" y="712381"/>
                <a:ext cx="25943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accent2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添加标题</a:t>
                </a:r>
                <a:endParaRPr lang="en-US" sz="1400" b="1" dirty="0">
                  <a:solidFill>
                    <a:schemeClr val="accent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606056" y="1012463"/>
                <a:ext cx="2806631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tx2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此处添加详细文本描述，建议与标题相关并符合</a:t>
                </a:r>
                <a:endParaRPr lang="en-US" sz="1000" b="1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5949125" y="3449997"/>
            <a:ext cx="2581525" cy="884513"/>
            <a:chOff x="5949122" y="3383320"/>
            <a:chExt cx="2581525" cy="884513"/>
          </a:xfrm>
        </p:grpSpPr>
        <p:grpSp>
          <p:nvGrpSpPr>
            <p:cNvPr id="59" name="Group 58"/>
            <p:cNvGrpSpPr/>
            <p:nvPr/>
          </p:nvGrpSpPr>
          <p:grpSpPr>
            <a:xfrm>
              <a:off x="5949122" y="3445220"/>
              <a:ext cx="822613" cy="822613"/>
              <a:chOff x="5811239" y="3405774"/>
              <a:chExt cx="822613" cy="822613"/>
            </a:xfrm>
          </p:grpSpPr>
          <p:sp>
            <p:nvSpPr>
              <p:cNvPr id="60" name="Freeform 59"/>
              <p:cNvSpPr/>
              <p:nvPr/>
            </p:nvSpPr>
            <p:spPr>
              <a:xfrm>
                <a:off x="5811239" y="3405774"/>
                <a:ext cx="822613" cy="822613"/>
              </a:xfrm>
              <a:custGeom>
                <a:avLst/>
                <a:gdLst>
                  <a:gd name="connsiteX0" fmla="*/ 0 w 661361"/>
                  <a:gd name="connsiteY0" fmla="*/ 330681 h 661361"/>
                  <a:gd name="connsiteX1" fmla="*/ 96855 w 661361"/>
                  <a:gd name="connsiteY1" fmla="*/ 96854 h 661361"/>
                  <a:gd name="connsiteX2" fmla="*/ 330682 w 661361"/>
                  <a:gd name="connsiteY2" fmla="*/ 0 h 661361"/>
                  <a:gd name="connsiteX3" fmla="*/ 564509 w 661361"/>
                  <a:gd name="connsiteY3" fmla="*/ 96855 h 661361"/>
                  <a:gd name="connsiteX4" fmla="*/ 661363 w 661361"/>
                  <a:gd name="connsiteY4" fmla="*/ 330682 h 661361"/>
                  <a:gd name="connsiteX5" fmla="*/ 564509 w 661361"/>
                  <a:gd name="connsiteY5" fmla="*/ 564509 h 661361"/>
                  <a:gd name="connsiteX6" fmla="*/ 330682 w 661361"/>
                  <a:gd name="connsiteY6" fmla="*/ 661363 h 661361"/>
                  <a:gd name="connsiteX7" fmla="*/ 96855 w 661361"/>
                  <a:gd name="connsiteY7" fmla="*/ 564509 h 661361"/>
                  <a:gd name="connsiteX8" fmla="*/ 1 w 661361"/>
                  <a:gd name="connsiteY8" fmla="*/ 330682 h 661361"/>
                  <a:gd name="connsiteX9" fmla="*/ 0 w 661361"/>
                  <a:gd name="connsiteY9" fmla="*/ 330681 h 661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1361" h="661361">
                    <a:moveTo>
                      <a:pt x="0" y="330681"/>
                    </a:moveTo>
                    <a:cubicBezTo>
                      <a:pt x="0" y="242979"/>
                      <a:pt x="34840" y="158869"/>
                      <a:pt x="96855" y="96854"/>
                    </a:cubicBezTo>
                    <a:cubicBezTo>
                      <a:pt x="158870" y="34839"/>
                      <a:pt x="242980" y="0"/>
                      <a:pt x="330682" y="0"/>
                    </a:cubicBezTo>
                    <a:cubicBezTo>
                      <a:pt x="418384" y="0"/>
                      <a:pt x="502494" y="34840"/>
                      <a:pt x="564509" y="96855"/>
                    </a:cubicBezTo>
                    <a:cubicBezTo>
                      <a:pt x="626524" y="158870"/>
                      <a:pt x="661363" y="242980"/>
                      <a:pt x="661363" y="330682"/>
                    </a:cubicBezTo>
                    <a:cubicBezTo>
                      <a:pt x="661363" y="418384"/>
                      <a:pt x="626523" y="502494"/>
                      <a:pt x="564509" y="564509"/>
                    </a:cubicBezTo>
                    <a:cubicBezTo>
                      <a:pt x="502494" y="626524"/>
                      <a:pt x="418384" y="661363"/>
                      <a:pt x="330682" y="661363"/>
                    </a:cubicBezTo>
                    <a:cubicBezTo>
                      <a:pt x="242980" y="661363"/>
                      <a:pt x="158870" y="626523"/>
                      <a:pt x="96855" y="564509"/>
                    </a:cubicBezTo>
                    <a:cubicBezTo>
                      <a:pt x="34840" y="502494"/>
                      <a:pt x="1" y="418384"/>
                      <a:pt x="1" y="330682"/>
                    </a:cubicBezTo>
                    <a:lnTo>
                      <a:pt x="0" y="330681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06379" tIns="106379" rIns="106379" bIns="106379" numCol="1" spcCol="1270" anchor="ctr" anchorCtr="0">
                <a:noAutofit/>
              </a:bodyPr>
              <a:lstStyle/>
              <a:p>
                <a:pPr algn="ctr" defTabSz="666115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1" name="Freeform 240"/>
              <p:cNvSpPr>
                <a:spLocks noEditPoints="1"/>
              </p:cNvSpPr>
              <p:nvPr/>
            </p:nvSpPr>
            <p:spPr bwMode="auto">
              <a:xfrm>
                <a:off x="6072387" y="3668088"/>
                <a:ext cx="300556" cy="300556"/>
              </a:xfrm>
              <a:custGeom>
                <a:avLst/>
                <a:gdLst>
                  <a:gd name="T0" fmla="*/ 20 w 41"/>
                  <a:gd name="T1" fmla="*/ 41 h 41"/>
                  <a:gd name="T2" fmla="*/ 5 w 41"/>
                  <a:gd name="T3" fmla="*/ 33 h 41"/>
                  <a:gd name="T4" fmla="*/ 5 w 41"/>
                  <a:gd name="T5" fmla="*/ 32 h 41"/>
                  <a:gd name="T6" fmla="*/ 8 w 41"/>
                  <a:gd name="T7" fmla="*/ 29 h 41"/>
                  <a:gd name="T8" fmla="*/ 9 w 41"/>
                  <a:gd name="T9" fmla="*/ 28 h 41"/>
                  <a:gd name="T10" fmla="*/ 10 w 41"/>
                  <a:gd name="T11" fmla="*/ 29 h 41"/>
                  <a:gd name="T12" fmla="*/ 20 w 41"/>
                  <a:gd name="T13" fmla="*/ 34 h 41"/>
                  <a:gd name="T14" fmla="*/ 34 w 41"/>
                  <a:gd name="T15" fmla="*/ 20 h 41"/>
                  <a:gd name="T16" fmla="*/ 20 w 41"/>
                  <a:gd name="T17" fmla="*/ 7 h 41"/>
                  <a:gd name="T18" fmla="*/ 11 w 41"/>
                  <a:gd name="T19" fmla="*/ 10 h 41"/>
                  <a:gd name="T20" fmla="*/ 15 w 41"/>
                  <a:gd name="T21" fmla="*/ 14 h 41"/>
                  <a:gd name="T22" fmla="*/ 15 w 41"/>
                  <a:gd name="T23" fmla="*/ 16 h 41"/>
                  <a:gd name="T24" fmla="*/ 14 w 41"/>
                  <a:gd name="T25" fmla="*/ 17 h 41"/>
                  <a:gd name="T26" fmla="*/ 2 w 41"/>
                  <a:gd name="T27" fmla="*/ 17 h 41"/>
                  <a:gd name="T28" fmla="*/ 0 w 41"/>
                  <a:gd name="T29" fmla="*/ 15 h 41"/>
                  <a:gd name="T30" fmla="*/ 0 w 41"/>
                  <a:gd name="T31" fmla="*/ 3 h 41"/>
                  <a:gd name="T32" fmla="*/ 1 w 41"/>
                  <a:gd name="T33" fmla="*/ 2 h 41"/>
                  <a:gd name="T34" fmla="*/ 3 w 41"/>
                  <a:gd name="T35" fmla="*/ 2 h 41"/>
                  <a:gd name="T36" fmla="*/ 6 w 41"/>
                  <a:gd name="T37" fmla="*/ 5 h 41"/>
                  <a:gd name="T38" fmla="*/ 20 w 41"/>
                  <a:gd name="T39" fmla="*/ 0 h 41"/>
                  <a:gd name="T40" fmla="*/ 41 w 41"/>
                  <a:gd name="T41" fmla="*/ 20 h 41"/>
                  <a:gd name="T42" fmla="*/ 20 w 41"/>
                  <a:gd name="T43" fmla="*/ 41 h 41"/>
                  <a:gd name="T44" fmla="*/ 24 w 41"/>
                  <a:gd name="T45" fmla="*/ 25 h 41"/>
                  <a:gd name="T46" fmla="*/ 23 w 41"/>
                  <a:gd name="T47" fmla="*/ 25 h 41"/>
                  <a:gd name="T48" fmla="*/ 14 w 41"/>
                  <a:gd name="T49" fmla="*/ 25 h 41"/>
                  <a:gd name="T50" fmla="*/ 14 w 41"/>
                  <a:gd name="T51" fmla="*/ 25 h 41"/>
                  <a:gd name="T52" fmla="*/ 14 w 41"/>
                  <a:gd name="T53" fmla="*/ 23 h 41"/>
                  <a:gd name="T54" fmla="*/ 14 w 41"/>
                  <a:gd name="T55" fmla="*/ 22 h 41"/>
                  <a:gd name="T56" fmla="*/ 20 w 41"/>
                  <a:gd name="T57" fmla="*/ 22 h 41"/>
                  <a:gd name="T58" fmla="*/ 20 w 41"/>
                  <a:gd name="T59" fmla="*/ 13 h 41"/>
                  <a:gd name="T60" fmla="*/ 21 w 41"/>
                  <a:gd name="T61" fmla="*/ 12 h 41"/>
                  <a:gd name="T62" fmla="*/ 23 w 41"/>
                  <a:gd name="T63" fmla="*/ 12 h 41"/>
                  <a:gd name="T64" fmla="*/ 24 w 41"/>
                  <a:gd name="T65" fmla="*/ 13 h 41"/>
                  <a:gd name="T66" fmla="*/ 24 w 41"/>
                  <a:gd name="T67" fmla="*/ 2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1" h="41">
                    <a:moveTo>
                      <a:pt x="20" y="41"/>
                    </a:moveTo>
                    <a:cubicBezTo>
                      <a:pt x="14" y="41"/>
                      <a:pt x="8" y="38"/>
                      <a:pt x="5" y="33"/>
                    </a:cubicBezTo>
                    <a:cubicBezTo>
                      <a:pt x="4" y="33"/>
                      <a:pt x="4" y="33"/>
                      <a:pt x="5" y="32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28"/>
                      <a:pt x="9" y="28"/>
                      <a:pt x="9" y="28"/>
                    </a:cubicBezTo>
                    <a:cubicBezTo>
                      <a:pt x="9" y="28"/>
                      <a:pt x="9" y="28"/>
                      <a:pt x="10" y="29"/>
                    </a:cubicBezTo>
                    <a:cubicBezTo>
                      <a:pt x="12" y="32"/>
                      <a:pt x="16" y="34"/>
                      <a:pt x="20" y="34"/>
                    </a:cubicBezTo>
                    <a:cubicBezTo>
                      <a:pt x="28" y="34"/>
                      <a:pt x="34" y="28"/>
                      <a:pt x="34" y="20"/>
                    </a:cubicBezTo>
                    <a:cubicBezTo>
                      <a:pt x="34" y="13"/>
                      <a:pt x="28" y="7"/>
                      <a:pt x="20" y="7"/>
                    </a:cubicBezTo>
                    <a:cubicBezTo>
                      <a:pt x="17" y="7"/>
                      <a:pt x="14" y="8"/>
                      <a:pt x="11" y="10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5"/>
                      <a:pt x="15" y="16"/>
                    </a:cubicBezTo>
                    <a:cubicBezTo>
                      <a:pt x="15" y="16"/>
                      <a:pt x="14" y="17"/>
                      <a:pt x="14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1" y="17"/>
                      <a:pt x="0" y="16"/>
                      <a:pt x="0" y="1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2" y="1"/>
                      <a:pt x="2" y="1"/>
                      <a:pt x="3" y="2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10" y="2"/>
                      <a:pt x="15" y="0"/>
                      <a:pt x="20" y="0"/>
                    </a:cubicBezTo>
                    <a:cubicBezTo>
                      <a:pt x="32" y="0"/>
                      <a:pt x="41" y="9"/>
                      <a:pt x="41" y="20"/>
                    </a:cubicBezTo>
                    <a:cubicBezTo>
                      <a:pt x="41" y="32"/>
                      <a:pt x="32" y="41"/>
                      <a:pt x="20" y="41"/>
                    </a:cubicBezTo>
                    <a:close/>
                    <a:moveTo>
                      <a:pt x="24" y="25"/>
                    </a:moveTo>
                    <a:cubicBezTo>
                      <a:pt x="24" y="25"/>
                      <a:pt x="23" y="25"/>
                      <a:pt x="23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0" y="12"/>
                      <a:pt x="21" y="12"/>
                      <a:pt x="21" y="12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23" y="12"/>
                      <a:pt x="24" y="12"/>
                      <a:pt x="24" y="13"/>
                    </a:cubicBezTo>
                    <a:lnTo>
                      <a:pt x="24" y="2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2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grpSp>
          <p:nvGrpSpPr>
            <p:cNvPr id="74" name="Group 73"/>
            <p:cNvGrpSpPr/>
            <p:nvPr/>
          </p:nvGrpSpPr>
          <p:grpSpPr>
            <a:xfrm>
              <a:off x="6840949" y="3383320"/>
              <a:ext cx="1689698" cy="700192"/>
              <a:chOff x="606056" y="712381"/>
              <a:chExt cx="2806631" cy="700192"/>
            </a:xfrm>
          </p:grpSpPr>
          <p:sp>
            <p:nvSpPr>
              <p:cNvPr id="75" name="TextBox 74"/>
              <p:cNvSpPr txBox="1"/>
              <p:nvPr/>
            </p:nvSpPr>
            <p:spPr>
              <a:xfrm>
                <a:off x="606056" y="712381"/>
                <a:ext cx="25943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accent3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添加标题</a:t>
                </a:r>
                <a:endParaRPr lang="en-US" sz="1400" b="1" dirty="0">
                  <a:solidFill>
                    <a:schemeClr val="accent3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606056" y="1012463"/>
                <a:ext cx="28066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tx2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此处添加详细文本描述，建议与标题相关并符合</a:t>
                </a:r>
                <a:endParaRPr lang="en-US" sz="1000" b="1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3" dur="500"/>
                                        <p:tgtEl>
                                          <p:spTgt spid="5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500"/>
                                        <p:tgtEl>
                                          <p:spTgt spid="5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5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187" grpId="0" animBg="1"/>
      <p:bldGraphic spid="57" grpId="0">
        <p:bldSub>
          <a:bldChart bld="series"/>
        </p:bldSub>
      </p:bldGraphic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此处添加标题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Chart 9"/>
          <p:cNvGraphicFramePr/>
          <p:nvPr/>
        </p:nvGraphicFramePr>
        <p:xfrm>
          <a:off x="293079" y="1257746"/>
          <a:ext cx="4865077" cy="29888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164" name="Group 163"/>
          <p:cNvGrpSpPr/>
          <p:nvPr/>
        </p:nvGrpSpPr>
        <p:grpSpPr>
          <a:xfrm>
            <a:off x="5352565" y="2375878"/>
            <a:ext cx="3484563" cy="1843086"/>
            <a:chOff x="5118100" y="1778001"/>
            <a:chExt cx="3484563" cy="1843086"/>
          </a:xfrm>
        </p:grpSpPr>
        <p:sp>
          <p:nvSpPr>
            <p:cNvPr id="14" name="Freeform 5"/>
            <p:cNvSpPr/>
            <p:nvPr/>
          </p:nvSpPr>
          <p:spPr bwMode="auto">
            <a:xfrm>
              <a:off x="5118100" y="1808163"/>
              <a:ext cx="3375025" cy="1460500"/>
            </a:xfrm>
            <a:custGeom>
              <a:avLst/>
              <a:gdLst>
                <a:gd name="T0" fmla="*/ 61 w 2126"/>
                <a:gd name="T1" fmla="*/ 920 h 920"/>
                <a:gd name="T2" fmla="*/ 258 w 2126"/>
                <a:gd name="T3" fmla="*/ 568 h 920"/>
                <a:gd name="T4" fmla="*/ 591 w 2126"/>
                <a:gd name="T5" fmla="*/ 906 h 920"/>
                <a:gd name="T6" fmla="*/ 868 w 2126"/>
                <a:gd name="T7" fmla="*/ 343 h 920"/>
                <a:gd name="T8" fmla="*/ 1192 w 2126"/>
                <a:gd name="T9" fmla="*/ 665 h 920"/>
                <a:gd name="T10" fmla="*/ 1374 w 2126"/>
                <a:gd name="T11" fmla="*/ 117 h 920"/>
                <a:gd name="T12" fmla="*/ 1828 w 2126"/>
                <a:gd name="T13" fmla="*/ 479 h 920"/>
                <a:gd name="T14" fmla="*/ 2126 w 2126"/>
                <a:gd name="T15" fmla="*/ 120 h 920"/>
                <a:gd name="T16" fmla="*/ 2072 w 2126"/>
                <a:gd name="T17" fmla="*/ 75 h 920"/>
                <a:gd name="T18" fmla="*/ 1819 w 2126"/>
                <a:gd name="T19" fmla="*/ 381 h 920"/>
                <a:gd name="T20" fmla="*/ 1341 w 2126"/>
                <a:gd name="T21" fmla="*/ 0 h 920"/>
                <a:gd name="T22" fmla="*/ 1161 w 2126"/>
                <a:gd name="T23" fmla="*/ 535 h 920"/>
                <a:gd name="T24" fmla="*/ 848 w 2126"/>
                <a:gd name="T25" fmla="*/ 224 h 920"/>
                <a:gd name="T26" fmla="*/ 572 w 2126"/>
                <a:gd name="T27" fmla="*/ 787 h 920"/>
                <a:gd name="T28" fmla="*/ 244 w 2126"/>
                <a:gd name="T29" fmla="*/ 452 h 920"/>
                <a:gd name="T30" fmla="*/ 0 w 2126"/>
                <a:gd name="T31" fmla="*/ 885 h 920"/>
                <a:gd name="T32" fmla="*/ 61 w 2126"/>
                <a:gd name="T33" fmla="*/ 920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26" h="920">
                  <a:moveTo>
                    <a:pt x="61" y="920"/>
                  </a:moveTo>
                  <a:lnTo>
                    <a:pt x="258" y="568"/>
                  </a:lnTo>
                  <a:lnTo>
                    <a:pt x="591" y="906"/>
                  </a:lnTo>
                  <a:lnTo>
                    <a:pt x="868" y="343"/>
                  </a:lnTo>
                  <a:lnTo>
                    <a:pt x="1192" y="665"/>
                  </a:lnTo>
                  <a:lnTo>
                    <a:pt x="1374" y="117"/>
                  </a:lnTo>
                  <a:lnTo>
                    <a:pt x="1828" y="479"/>
                  </a:lnTo>
                  <a:lnTo>
                    <a:pt x="2126" y="120"/>
                  </a:lnTo>
                  <a:lnTo>
                    <a:pt x="2072" y="75"/>
                  </a:lnTo>
                  <a:lnTo>
                    <a:pt x="1819" y="381"/>
                  </a:lnTo>
                  <a:lnTo>
                    <a:pt x="1341" y="0"/>
                  </a:lnTo>
                  <a:lnTo>
                    <a:pt x="1161" y="535"/>
                  </a:lnTo>
                  <a:lnTo>
                    <a:pt x="848" y="224"/>
                  </a:lnTo>
                  <a:lnTo>
                    <a:pt x="572" y="787"/>
                  </a:lnTo>
                  <a:lnTo>
                    <a:pt x="244" y="452"/>
                  </a:lnTo>
                  <a:lnTo>
                    <a:pt x="0" y="885"/>
                  </a:lnTo>
                  <a:lnTo>
                    <a:pt x="61" y="9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5" name="Freeform 6"/>
            <p:cNvSpPr/>
            <p:nvPr/>
          </p:nvSpPr>
          <p:spPr bwMode="auto">
            <a:xfrm>
              <a:off x="5118100" y="1808163"/>
              <a:ext cx="3375025" cy="1460500"/>
            </a:xfrm>
            <a:custGeom>
              <a:avLst/>
              <a:gdLst>
                <a:gd name="T0" fmla="*/ 61 w 2126"/>
                <a:gd name="T1" fmla="*/ 920 h 920"/>
                <a:gd name="T2" fmla="*/ 258 w 2126"/>
                <a:gd name="T3" fmla="*/ 568 h 920"/>
                <a:gd name="T4" fmla="*/ 591 w 2126"/>
                <a:gd name="T5" fmla="*/ 906 h 920"/>
                <a:gd name="T6" fmla="*/ 868 w 2126"/>
                <a:gd name="T7" fmla="*/ 343 h 920"/>
                <a:gd name="T8" fmla="*/ 1192 w 2126"/>
                <a:gd name="T9" fmla="*/ 665 h 920"/>
                <a:gd name="T10" fmla="*/ 1374 w 2126"/>
                <a:gd name="T11" fmla="*/ 117 h 920"/>
                <a:gd name="T12" fmla="*/ 1828 w 2126"/>
                <a:gd name="T13" fmla="*/ 479 h 920"/>
                <a:gd name="T14" fmla="*/ 2126 w 2126"/>
                <a:gd name="T15" fmla="*/ 120 h 920"/>
                <a:gd name="T16" fmla="*/ 2072 w 2126"/>
                <a:gd name="T17" fmla="*/ 75 h 920"/>
                <a:gd name="T18" fmla="*/ 1819 w 2126"/>
                <a:gd name="T19" fmla="*/ 381 h 920"/>
                <a:gd name="T20" fmla="*/ 1341 w 2126"/>
                <a:gd name="T21" fmla="*/ 0 h 920"/>
                <a:gd name="T22" fmla="*/ 1161 w 2126"/>
                <a:gd name="T23" fmla="*/ 535 h 920"/>
                <a:gd name="T24" fmla="*/ 848 w 2126"/>
                <a:gd name="T25" fmla="*/ 224 h 920"/>
                <a:gd name="T26" fmla="*/ 572 w 2126"/>
                <a:gd name="T27" fmla="*/ 787 h 920"/>
                <a:gd name="T28" fmla="*/ 244 w 2126"/>
                <a:gd name="T29" fmla="*/ 452 h 920"/>
                <a:gd name="T30" fmla="*/ 0 w 2126"/>
                <a:gd name="T31" fmla="*/ 885 h 920"/>
                <a:gd name="T32" fmla="*/ 61 w 2126"/>
                <a:gd name="T33" fmla="*/ 920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26" h="920">
                  <a:moveTo>
                    <a:pt x="61" y="920"/>
                  </a:moveTo>
                  <a:lnTo>
                    <a:pt x="258" y="568"/>
                  </a:lnTo>
                  <a:lnTo>
                    <a:pt x="591" y="906"/>
                  </a:lnTo>
                  <a:lnTo>
                    <a:pt x="868" y="343"/>
                  </a:lnTo>
                  <a:lnTo>
                    <a:pt x="1192" y="665"/>
                  </a:lnTo>
                  <a:lnTo>
                    <a:pt x="1374" y="117"/>
                  </a:lnTo>
                  <a:lnTo>
                    <a:pt x="1828" y="479"/>
                  </a:lnTo>
                  <a:lnTo>
                    <a:pt x="2126" y="120"/>
                  </a:lnTo>
                  <a:lnTo>
                    <a:pt x="2072" y="75"/>
                  </a:lnTo>
                  <a:lnTo>
                    <a:pt x="1819" y="381"/>
                  </a:lnTo>
                  <a:lnTo>
                    <a:pt x="1341" y="0"/>
                  </a:lnTo>
                  <a:lnTo>
                    <a:pt x="1161" y="535"/>
                  </a:lnTo>
                  <a:lnTo>
                    <a:pt x="848" y="224"/>
                  </a:lnTo>
                  <a:lnTo>
                    <a:pt x="572" y="787"/>
                  </a:lnTo>
                  <a:lnTo>
                    <a:pt x="244" y="452"/>
                  </a:lnTo>
                  <a:lnTo>
                    <a:pt x="0" y="885"/>
                  </a:lnTo>
                  <a:lnTo>
                    <a:pt x="61" y="9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6" name="Freeform 7"/>
            <p:cNvSpPr/>
            <p:nvPr/>
          </p:nvSpPr>
          <p:spPr bwMode="auto">
            <a:xfrm>
              <a:off x="8288338" y="1778001"/>
              <a:ext cx="314325" cy="330200"/>
            </a:xfrm>
            <a:custGeom>
              <a:avLst/>
              <a:gdLst>
                <a:gd name="T0" fmla="*/ 162 w 198"/>
                <a:gd name="T1" fmla="*/ 208 h 208"/>
                <a:gd name="T2" fmla="*/ 198 w 198"/>
                <a:gd name="T3" fmla="*/ 0 h 208"/>
                <a:gd name="T4" fmla="*/ 0 w 198"/>
                <a:gd name="T5" fmla="*/ 74 h 208"/>
                <a:gd name="T6" fmla="*/ 162 w 198"/>
                <a:gd name="T7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" h="208">
                  <a:moveTo>
                    <a:pt x="162" y="208"/>
                  </a:moveTo>
                  <a:lnTo>
                    <a:pt x="198" y="0"/>
                  </a:lnTo>
                  <a:lnTo>
                    <a:pt x="0" y="74"/>
                  </a:lnTo>
                  <a:lnTo>
                    <a:pt x="162" y="208"/>
                  </a:lnTo>
                  <a:close/>
                </a:path>
              </a:pathLst>
            </a:custGeom>
            <a:solidFill>
              <a:srgbClr val="C028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7" name="Freeform 8"/>
            <p:cNvSpPr/>
            <p:nvPr/>
          </p:nvSpPr>
          <p:spPr bwMode="auto">
            <a:xfrm>
              <a:off x="6931025" y="2100263"/>
              <a:ext cx="1423987" cy="1500187"/>
            </a:xfrm>
            <a:custGeom>
              <a:avLst/>
              <a:gdLst>
                <a:gd name="T0" fmla="*/ 197 w 664"/>
                <a:gd name="T1" fmla="*/ 183 h 699"/>
                <a:gd name="T2" fmla="*/ 176 w 664"/>
                <a:gd name="T3" fmla="*/ 209 h 699"/>
                <a:gd name="T4" fmla="*/ 117 w 664"/>
                <a:gd name="T5" fmla="*/ 297 h 699"/>
                <a:gd name="T6" fmla="*/ 67 w 664"/>
                <a:gd name="T7" fmla="*/ 392 h 699"/>
                <a:gd name="T8" fmla="*/ 43 w 664"/>
                <a:gd name="T9" fmla="*/ 570 h 699"/>
                <a:gd name="T10" fmla="*/ 46 w 664"/>
                <a:gd name="T11" fmla="*/ 625 h 699"/>
                <a:gd name="T12" fmla="*/ 102 w 664"/>
                <a:gd name="T13" fmla="*/ 625 h 699"/>
                <a:gd name="T14" fmla="*/ 349 w 664"/>
                <a:gd name="T15" fmla="*/ 699 h 699"/>
                <a:gd name="T16" fmla="*/ 576 w 664"/>
                <a:gd name="T17" fmla="*/ 648 h 699"/>
                <a:gd name="T18" fmla="*/ 635 w 664"/>
                <a:gd name="T19" fmla="*/ 653 h 699"/>
                <a:gd name="T20" fmla="*/ 641 w 664"/>
                <a:gd name="T21" fmla="*/ 594 h 699"/>
                <a:gd name="T22" fmla="*/ 645 w 664"/>
                <a:gd name="T23" fmla="*/ 458 h 699"/>
                <a:gd name="T24" fmla="*/ 557 w 664"/>
                <a:gd name="T25" fmla="*/ 292 h 699"/>
                <a:gd name="T26" fmla="*/ 471 w 664"/>
                <a:gd name="T27" fmla="*/ 161 h 699"/>
                <a:gd name="T28" fmla="*/ 524 w 664"/>
                <a:gd name="T29" fmla="*/ 92 h 699"/>
                <a:gd name="T30" fmla="*/ 509 w 664"/>
                <a:gd name="T31" fmla="*/ 48 h 699"/>
                <a:gd name="T32" fmla="*/ 470 w 664"/>
                <a:gd name="T33" fmla="*/ 31 h 699"/>
                <a:gd name="T34" fmla="*/ 426 w 664"/>
                <a:gd name="T35" fmla="*/ 11 h 699"/>
                <a:gd name="T36" fmla="*/ 395 w 664"/>
                <a:gd name="T37" fmla="*/ 32 h 699"/>
                <a:gd name="T38" fmla="*/ 354 w 664"/>
                <a:gd name="T39" fmla="*/ 9 h 699"/>
                <a:gd name="T40" fmla="*/ 297 w 664"/>
                <a:gd name="T41" fmla="*/ 24 h 699"/>
                <a:gd name="T42" fmla="*/ 300 w 664"/>
                <a:gd name="T43" fmla="*/ 44 h 699"/>
                <a:gd name="T44" fmla="*/ 274 w 664"/>
                <a:gd name="T45" fmla="*/ 32 h 699"/>
                <a:gd name="T46" fmla="*/ 221 w 664"/>
                <a:gd name="T47" fmla="*/ 21 h 699"/>
                <a:gd name="T48" fmla="*/ 171 w 664"/>
                <a:gd name="T49" fmla="*/ 57 h 699"/>
                <a:gd name="T50" fmla="*/ 159 w 664"/>
                <a:gd name="T51" fmla="*/ 104 h 699"/>
                <a:gd name="T52" fmla="*/ 197 w 664"/>
                <a:gd name="T53" fmla="*/ 183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4" h="699">
                  <a:moveTo>
                    <a:pt x="197" y="183"/>
                  </a:moveTo>
                  <a:cubicBezTo>
                    <a:pt x="197" y="183"/>
                    <a:pt x="186" y="198"/>
                    <a:pt x="176" y="209"/>
                  </a:cubicBezTo>
                  <a:cubicBezTo>
                    <a:pt x="167" y="220"/>
                    <a:pt x="127" y="264"/>
                    <a:pt x="117" y="297"/>
                  </a:cubicBezTo>
                  <a:cubicBezTo>
                    <a:pt x="108" y="330"/>
                    <a:pt x="84" y="358"/>
                    <a:pt x="67" y="392"/>
                  </a:cubicBezTo>
                  <a:cubicBezTo>
                    <a:pt x="49" y="425"/>
                    <a:pt x="0" y="517"/>
                    <a:pt x="43" y="570"/>
                  </a:cubicBezTo>
                  <a:cubicBezTo>
                    <a:pt x="43" y="570"/>
                    <a:pt x="41" y="618"/>
                    <a:pt x="46" y="625"/>
                  </a:cubicBezTo>
                  <a:cubicBezTo>
                    <a:pt x="51" y="632"/>
                    <a:pt x="102" y="625"/>
                    <a:pt x="102" y="625"/>
                  </a:cubicBezTo>
                  <a:cubicBezTo>
                    <a:pt x="102" y="625"/>
                    <a:pt x="136" y="699"/>
                    <a:pt x="349" y="699"/>
                  </a:cubicBezTo>
                  <a:cubicBezTo>
                    <a:pt x="561" y="699"/>
                    <a:pt x="576" y="648"/>
                    <a:pt x="576" y="648"/>
                  </a:cubicBezTo>
                  <a:cubicBezTo>
                    <a:pt x="576" y="648"/>
                    <a:pt x="628" y="664"/>
                    <a:pt x="635" y="653"/>
                  </a:cubicBezTo>
                  <a:cubicBezTo>
                    <a:pt x="643" y="643"/>
                    <a:pt x="641" y="594"/>
                    <a:pt x="641" y="594"/>
                  </a:cubicBezTo>
                  <a:cubicBezTo>
                    <a:pt x="641" y="594"/>
                    <a:pt x="664" y="512"/>
                    <a:pt x="645" y="458"/>
                  </a:cubicBezTo>
                  <a:cubicBezTo>
                    <a:pt x="626" y="404"/>
                    <a:pt x="571" y="340"/>
                    <a:pt x="557" y="292"/>
                  </a:cubicBezTo>
                  <a:cubicBezTo>
                    <a:pt x="542" y="244"/>
                    <a:pt x="495" y="178"/>
                    <a:pt x="471" y="161"/>
                  </a:cubicBezTo>
                  <a:cubicBezTo>
                    <a:pt x="447" y="145"/>
                    <a:pt x="468" y="85"/>
                    <a:pt x="524" y="92"/>
                  </a:cubicBezTo>
                  <a:cubicBezTo>
                    <a:pt x="509" y="48"/>
                    <a:pt x="509" y="48"/>
                    <a:pt x="509" y="48"/>
                  </a:cubicBezTo>
                  <a:cubicBezTo>
                    <a:pt x="509" y="48"/>
                    <a:pt x="496" y="62"/>
                    <a:pt x="470" y="31"/>
                  </a:cubicBezTo>
                  <a:cubicBezTo>
                    <a:pt x="444" y="0"/>
                    <a:pt x="426" y="11"/>
                    <a:pt x="426" y="11"/>
                  </a:cubicBezTo>
                  <a:cubicBezTo>
                    <a:pt x="426" y="11"/>
                    <a:pt x="408" y="36"/>
                    <a:pt x="395" y="32"/>
                  </a:cubicBezTo>
                  <a:cubicBezTo>
                    <a:pt x="383" y="28"/>
                    <a:pt x="373" y="7"/>
                    <a:pt x="354" y="9"/>
                  </a:cubicBezTo>
                  <a:cubicBezTo>
                    <a:pt x="334" y="11"/>
                    <a:pt x="301" y="14"/>
                    <a:pt x="297" y="24"/>
                  </a:cubicBezTo>
                  <a:cubicBezTo>
                    <a:pt x="293" y="35"/>
                    <a:pt x="308" y="37"/>
                    <a:pt x="300" y="44"/>
                  </a:cubicBezTo>
                  <a:cubicBezTo>
                    <a:pt x="296" y="48"/>
                    <a:pt x="286" y="40"/>
                    <a:pt x="274" y="32"/>
                  </a:cubicBezTo>
                  <a:cubicBezTo>
                    <a:pt x="259" y="23"/>
                    <a:pt x="241" y="14"/>
                    <a:pt x="221" y="21"/>
                  </a:cubicBezTo>
                  <a:cubicBezTo>
                    <a:pt x="184" y="35"/>
                    <a:pt x="169" y="44"/>
                    <a:pt x="171" y="57"/>
                  </a:cubicBezTo>
                  <a:cubicBezTo>
                    <a:pt x="173" y="69"/>
                    <a:pt x="149" y="93"/>
                    <a:pt x="159" y="104"/>
                  </a:cubicBezTo>
                  <a:cubicBezTo>
                    <a:pt x="168" y="116"/>
                    <a:pt x="251" y="84"/>
                    <a:pt x="197" y="183"/>
                  </a:cubicBezTo>
                </a:path>
              </a:pathLst>
            </a:custGeom>
            <a:solidFill>
              <a:srgbClr val="D4BA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7667625" y="2222500"/>
              <a:ext cx="387350" cy="1377950"/>
            </a:xfrm>
            <a:custGeom>
              <a:avLst/>
              <a:gdLst>
                <a:gd name="T0" fmla="*/ 5 w 181"/>
                <a:gd name="T1" fmla="*/ 642 h 642"/>
                <a:gd name="T2" fmla="*/ 5 w 181"/>
                <a:gd name="T3" fmla="*/ 642 h 642"/>
                <a:gd name="T4" fmla="*/ 5 w 181"/>
                <a:gd name="T5" fmla="*/ 642 h 642"/>
                <a:gd name="T6" fmla="*/ 5 w 181"/>
                <a:gd name="T7" fmla="*/ 642 h 642"/>
                <a:gd name="T8" fmla="*/ 5 w 181"/>
                <a:gd name="T9" fmla="*/ 642 h 642"/>
                <a:gd name="T10" fmla="*/ 5 w 181"/>
                <a:gd name="T11" fmla="*/ 642 h 642"/>
                <a:gd name="T12" fmla="*/ 4 w 181"/>
                <a:gd name="T13" fmla="*/ 642 h 642"/>
                <a:gd name="T14" fmla="*/ 5 w 181"/>
                <a:gd name="T15" fmla="*/ 642 h 642"/>
                <a:gd name="T16" fmla="*/ 4 w 181"/>
                <a:gd name="T17" fmla="*/ 642 h 642"/>
                <a:gd name="T18" fmla="*/ 4 w 181"/>
                <a:gd name="T19" fmla="*/ 642 h 642"/>
                <a:gd name="T20" fmla="*/ 4 w 181"/>
                <a:gd name="T21" fmla="*/ 642 h 642"/>
                <a:gd name="T22" fmla="*/ 4 w 181"/>
                <a:gd name="T23" fmla="*/ 642 h 642"/>
                <a:gd name="T24" fmla="*/ 4 w 181"/>
                <a:gd name="T25" fmla="*/ 642 h 642"/>
                <a:gd name="T26" fmla="*/ 4 w 181"/>
                <a:gd name="T27" fmla="*/ 642 h 642"/>
                <a:gd name="T28" fmla="*/ 4 w 181"/>
                <a:gd name="T29" fmla="*/ 642 h 642"/>
                <a:gd name="T30" fmla="*/ 4 w 181"/>
                <a:gd name="T31" fmla="*/ 642 h 642"/>
                <a:gd name="T32" fmla="*/ 4 w 181"/>
                <a:gd name="T33" fmla="*/ 642 h 642"/>
                <a:gd name="T34" fmla="*/ 4 w 181"/>
                <a:gd name="T35" fmla="*/ 642 h 642"/>
                <a:gd name="T36" fmla="*/ 3 w 181"/>
                <a:gd name="T37" fmla="*/ 642 h 642"/>
                <a:gd name="T38" fmla="*/ 3 w 181"/>
                <a:gd name="T39" fmla="*/ 642 h 642"/>
                <a:gd name="T40" fmla="*/ 3 w 181"/>
                <a:gd name="T41" fmla="*/ 642 h 642"/>
                <a:gd name="T42" fmla="*/ 3 w 181"/>
                <a:gd name="T43" fmla="*/ 642 h 642"/>
                <a:gd name="T44" fmla="*/ 3 w 181"/>
                <a:gd name="T45" fmla="*/ 642 h 642"/>
                <a:gd name="T46" fmla="*/ 3 w 181"/>
                <a:gd name="T47" fmla="*/ 642 h 642"/>
                <a:gd name="T48" fmla="*/ 3 w 181"/>
                <a:gd name="T49" fmla="*/ 642 h 642"/>
                <a:gd name="T50" fmla="*/ 3 w 181"/>
                <a:gd name="T51" fmla="*/ 642 h 642"/>
                <a:gd name="T52" fmla="*/ 3 w 181"/>
                <a:gd name="T53" fmla="*/ 642 h 642"/>
                <a:gd name="T54" fmla="*/ 2 w 181"/>
                <a:gd name="T55" fmla="*/ 642 h 642"/>
                <a:gd name="T56" fmla="*/ 2 w 181"/>
                <a:gd name="T57" fmla="*/ 642 h 642"/>
                <a:gd name="T58" fmla="*/ 2 w 181"/>
                <a:gd name="T59" fmla="*/ 642 h 642"/>
                <a:gd name="T60" fmla="*/ 2 w 181"/>
                <a:gd name="T61" fmla="*/ 642 h 642"/>
                <a:gd name="T62" fmla="*/ 2 w 181"/>
                <a:gd name="T63" fmla="*/ 642 h 642"/>
                <a:gd name="T64" fmla="*/ 2 w 181"/>
                <a:gd name="T65" fmla="*/ 642 h 642"/>
                <a:gd name="T66" fmla="*/ 2 w 181"/>
                <a:gd name="T67" fmla="*/ 642 h 642"/>
                <a:gd name="T68" fmla="*/ 2 w 181"/>
                <a:gd name="T69" fmla="*/ 642 h 642"/>
                <a:gd name="T70" fmla="*/ 2 w 181"/>
                <a:gd name="T71" fmla="*/ 642 h 642"/>
                <a:gd name="T72" fmla="*/ 1 w 181"/>
                <a:gd name="T73" fmla="*/ 642 h 642"/>
                <a:gd name="T74" fmla="*/ 1 w 181"/>
                <a:gd name="T75" fmla="*/ 642 h 642"/>
                <a:gd name="T76" fmla="*/ 1 w 181"/>
                <a:gd name="T77" fmla="*/ 642 h 642"/>
                <a:gd name="T78" fmla="*/ 1 w 181"/>
                <a:gd name="T79" fmla="*/ 642 h 642"/>
                <a:gd name="T80" fmla="*/ 1 w 181"/>
                <a:gd name="T81" fmla="*/ 642 h 642"/>
                <a:gd name="T82" fmla="*/ 1 w 181"/>
                <a:gd name="T83" fmla="*/ 642 h 642"/>
                <a:gd name="T84" fmla="*/ 1 w 181"/>
                <a:gd name="T85" fmla="*/ 642 h 642"/>
                <a:gd name="T86" fmla="*/ 1 w 181"/>
                <a:gd name="T87" fmla="*/ 642 h 642"/>
                <a:gd name="T88" fmla="*/ 1 w 181"/>
                <a:gd name="T89" fmla="*/ 642 h 642"/>
                <a:gd name="T90" fmla="*/ 0 w 181"/>
                <a:gd name="T91" fmla="*/ 642 h 642"/>
                <a:gd name="T92" fmla="*/ 0 w 181"/>
                <a:gd name="T93" fmla="*/ 642 h 642"/>
                <a:gd name="T94" fmla="*/ 0 w 181"/>
                <a:gd name="T95" fmla="*/ 642 h 642"/>
                <a:gd name="T96" fmla="*/ 169 w 181"/>
                <a:gd name="T97" fmla="*/ 0 h 642"/>
                <a:gd name="T98" fmla="*/ 169 w 181"/>
                <a:gd name="T99" fmla="*/ 0 h 642"/>
                <a:gd name="T100" fmla="*/ 181 w 181"/>
                <a:gd name="T101" fmla="*/ 35 h 642"/>
                <a:gd name="T102" fmla="*/ 181 w 181"/>
                <a:gd name="T103" fmla="*/ 35 h 642"/>
                <a:gd name="T104" fmla="*/ 169 w 181"/>
                <a:gd name="T105" fmla="*/ 0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1" h="642">
                  <a:moveTo>
                    <a:pt x="5" y="642"/>
                  </a:moveTo>
                  <a:cubicBezTo>
                    <a:pt x="5" y="642"/>
                    <a:pt x="5" y="642"/>
                    <a:pt x="5" y="642"/>
                  </a:cubicBezTo>
                  <a:cubicBezTo>
                    <a:pt x="5" y="642"/>
                    <a:pt x="5" y="642"/>
                    <a:pt x="5" y="642"/>
                  </a:cubicBezTo>
                  <a:moveTo>
                    <a:pt x="5" y="642"/>
                  </a:moveTo>
                  <a:cubicBezTo>
                    <a:pt x="5" y="642"/>
                    <a:pt x="5" y="642"/>
                    <a:pt x="5" y="642"/>
                  </a:cubicBezTo>
                  <a:cubicBezTo>
                    <a:pt x="5" y="642"/>
                    <a:pt x="5" y="642"/>
                    <a:pt x="5" y="642"/>
                  </a:cubicBezTo>
                  <a:moveTo>
                    <a:pt x="4" y="642"/>
                  </a:moveTo>
                  <a:cubicBezTo>
                    <a:pt x="4" y="642"/>
                    <a:pt x="5" y="642"/>
                    <a:pt x="5" y="642"/>
                  </a:cubicBezTo>
                  <a:cubicBezTo>
                    <a:pt x="5" y="642"/>
                    <a:pt x="5" y="642"/>
                    <a:pt x="4" y="642"/>
                  </a:cubicBezTo>
                  <a:moveTo>
                    <a:pt x="4" y="642"/>
                  </a:moveTo>
                  <a:cubicBezTo>
                    <a:pt x="4" y="642"/>
                    <a:pt x="4" y="642"/>
                    <a:pt x="4" y="642"/>
                  </a:cubicBezTo>
                  <a:cubicBezTo>
                    <a:pt x="4" y="642"/>
                    <a:pt x="4" y="642"/>
                    <a:pt x="4" y="642"/>
                  </a:cubicBezTo>
                  <a:moveTo>
                    <a:pt x="4" y="642"/>
                  </a:moveTo>
                  <a:cubicBezTo>
                    <a:pt x="4" y="642"/>
                    <a:pt x="4" y="642"/>
                    <a:pt x="4" y="642"/>
                  </a:cubicBezTo>
                  <a:cubicBezTo>
                    <a:pt x="4" y="642"/>
                    <a:pt x="4" y="642"/>
                    <a:pt x="4" y="642"/>
                  </a:cubicBezTo>
                  <a:moveTo>
                    <a:pt x="4" y="642"/>
                  </a:moveTo>
                  <a:cubicBezTo>
                    <a:pt x="4" y="642"/>
                    <a:pt x="4" y="642"/>
                    <a:pt x="4" y="642"/>
                  </a:cubicBezTo>
                  <a:cubicBezTo>
                    <a:pt x="4" y="642"/>
                    <a:pt x="4" y="642"/>
                    <a:pt x="4" y="642"/>
                  </a:cubicBezTo>
                  <a:moveTo>
                    <a:pt x="3" y="642"/>
                  </a:moveTo>
                  <a:cubicBezTo>
                    <a:pt x="3" y="642"/>
                    <a:pt x="3" y="642"/>
                    <a:pt x="3" y="642"/>
                  </a:cubicBezTo>
                  <a:cubicBezTo>
                    <a:pt x="3" y="642"/>
                    <a:pt x="3" y="642"/>
                    <a:pt x="3" y="642"/>
                  </a:cubicBezTo>
                  <a:moveTo>
                    <a:pt x="3" y="642"/>
                  </a:moveTo>
                  <a:cubicBezTo>
                    <a:pt x="3" y="642"/>
                    <a:pt x="3" y="642"/>
                    <a:pt x="3" y="642"/>
                  </a:cubicBezTo>
                  <a:cubicBezTo>
                    <a:pt x="3" y="642"/>
                    <a:pt x="3" y="642"/>
                    <a:pt x="3" y="642"/>
                  </a:cubicBezTo>
                  <a:moveTo>
                    <a:pt x="3" y="642"/>
                  </a:moveTo>
                  <a:cubicBezTo>
                    <a:pt x="3" y="642"/>
                    <a:pt x="3" y="642"/>
                    <a:pt x="3" y="642"/>
                  </a:cubicBezTo>
                  <a:cubicBezTo>
                    <a:pt x="3" y="642"/>
                    <a:pt x="3" y="642"/>
                    <a:pt x="3" y="642"/>
                  </a:cubicBezTo>
                  <a:moveTo>
                    <a:pt x="2" y="642"/>
                  </a:moveTo>
                  <a:cubicBezTo>
                    <a:pt x="2" y="642"/>
                    <a:pt x="2" y="642"/>
                    <a:pt x="2" y="642"/>
                  </a:cubicBezTo>
                  <a:cubicBezTo>
                    <a:pt x="2" y="642"/>
                    <a:pt x="2" y="642"/>
                    <a:pt x="2" y="642"/>
                  </a:cubicBezTo>
                  <a:moveTo>
                    <a:pt x="2" y="642"/>
                  </a:moveTo>
                  <a:cubicBezTo>
                    <a:pt x="2" y="642"/>
                    <a:pt x="2" y="642"/>
                    <a:pt x="2" y="642"/>
                  </a:cubicBezTo>
                  <a:cubicBezTo>
                    <a:pt x="2" y="642"/>
                    <a:pt x="2" y="642"/>
                    <a:pt x="2" y="642"/>
                  </a:cubicBezTo>
                  <a:moveTo>
                    <a:pt x="2" y="642"/>
                  </a:moveTo>
                  <a:cubicBezTo>
                    <a:pt x="2" y="642"/>
                    <a:pt x="2" y="642"/>
                    <a:pt x="2" y="642"/>
                  </a:cubicBezTo>
                  <a:cubicBezTo>
                    <a:pt x="2" y="642"/>
                    <a:pt x="2" y="642"/>
                    <a:pt x="2" y="642"/>
                  </a:cubicBezTo>
                  <a:moveTo>
                    <a:pt x="1" y="642"/>
                  </a:moveTo>
                  <a:cubicBezTo>
                    <a:pt x="1" y="642"/>
                    <a:pt x="1" y="642"/>
                    <a:pt x="1" y="642"/>
                  </a:cubicBezTo>
                  <a:cubicBezTo>
                    <a:pt x="1" y="642"/>
                    <a:pt x="1" y="642"/>
                    <a:pt x="1" y="642"/>
                  </a:cubicBezTo>
                  <a:moveTo>
                    <a:pt x="1" y="642"/>
                  </a:moveTo>
                  <a:cubicBezTo>
                    <a:pt x="1" y="642"/>
                    <a:pt x="1" y="642"/>
                    <a:pt x="1" y="642"/>
                  </a:cubicBezTo>
                  <a:cubicBezTo>
                    <a:pt x="1" y="642"/>
                    <a:pt x="1" y="642"/>
                    <a:pt x="1" y="642"/>
                  </a:cubicBezTo>
                  <a:moveTo>
                    <a:pt x="1" y="642"/>
                  </a:moveTo>
                  <a:cubicBezTo>
                    <a:pt x="1" y="642"/>
                    <a:pt x="1" y="642"/>
                    <a:pt x="1" y="642"/>
                  </a:cubicBezTo>
                  <a:cubicBezTo>
                    <a:pt x="1" y="642"/>
                    <a:pt x="1" y="642"/>
                    <a:pt x="1" y="642"/>
                  </a:cubicBezTo>
                  <a:moveTo>
                    <a:pt x="0" y="642"/>
                  </a:moveTo>
                  <a:cubicBezTo>
                    <a:pt x="0" y="642"/>
                    <a:pt x="0" y="642"/>
                    <a:pt x="0" y="642"/>
                  </a:cubicBezTo>
                  <a:cubicBezTo>
                    <a:pt x="0" y="642"/>
                    <a:pt x="0" y="642"/>
                    <a:pt x="0" y="642"/>
                  </a:cubicBezTo>
                  <a:moveTo>
                    <a:pt x="169" y="0"/>
                  </a:moveTo>
                  <a:cubicBezTo>
                    <a:pt x="169" y="0"/>
                    <a:pt x="169" y="0"/>
                    <a:pt x="169" y="0"/>
                  </a:cubicBezTo>
                  <a:cubicBezTo>
                    <a:pt x="181" y="35"/>
                    <a:pt x="181" y="35"/>
                    <a:pt x="181" y="35"/>
                  </a:cubicBezTo>
                  <a:cubicBezTo>
                    <a:pt x="181" y="35"/>
                    <a:pt x="181" y="35"/>
                    <a:pt x="181" y="35"/>
                  </a:cubicBezTo>
                  <a:cubicBezTo>
                    <a:pt x="169" y="0"/>
                    <a:pt x="169" y="0"/>
                    <a:pt x="169" y="0"/>
                  </a:cubicBezTo>
                </a:path>
              </a:pathLst>
            </a:custGeom>
            <a:solidFill>
              <a:srgbClr val="F3ED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9" name="Freeform 10"/>
            <p:cNvSpPr/>
            <p:nvPr/>
          </p:nvSpPr>
          <p:spPr bwMode="auto">
            <a:xfrm>
              <a:off x="7375525" y="2222500"/>
              <a:ext cx="954087" cy="1377950"/>
            </a:xfrm>
            <a:custGeom>
              <a:avLst/>
              <a:gdLst>
                <a:gd name="T0" fmla="*/ 304 w 445"/>
                <a:gd name="T1" fmla="*/ 0 h 642"/>
                <a:gd name="T2" fmla="*/ 204 w 445"/>
                <a:gd name="T3" fmla="*/ 92 h 642"/>
                <a:gd name="T4" fmla="*/ 4 w 445"/>
                <a:gd name="T5" fmla="*/ 117 h 642"/>
                <a:gd name="T6" fmla="*/ 41 w 445"/>
                <a:gd name="T7" fmla="*/ 116 h 642"/>
                <a:gd name="T8" fmla="*/ 358 w 445"/>
                <a:gd name="T9" fmla="*/ 316 h 642"/>
                <a:gd name="T10" fmla="*/ 402 w 445"/>
                <a:gd name="T11" fmla="*/ 529 h 642"/>
                <a:gd name="T12" fmla="*/ 281 w 445"/>
                <a:gd name="T13" fmla="*/ 602 h 642"/>
                <a:gd name="T14" fmla="*/ 55 w 445"/>
                <a:gd name="T15" fmla="*/ 632 h 642"/>
                <a:gd name="T16" fmla="*/ 11 w 445"/>
                <a:gd name="T17" fmla="*/ 630 h 642"/>
                <a:gd name="T18" fmla="*/ 136 w 445"/>
                <a:gd name="T19" fmla="*/ 642 h 642"/>
                <a:gd name="T20" fmla="*/ 137 w 445"/>
                <a:gd name="T21" fmla="*/ 642 h 642"/>
                <a:gd name="T22" fmla="*/ 137 w 445"/>
                <a:gd name="T23" fmla="*/ 642 h 642"/>
                <a:gd name="T24" fmla="*/ 137 w 445"/>
                <a:gd name="T25" fmla="*/ 642 h 642"/>
                <a:gd name="T26" fmla="*/ 138 w 445"/>
                <a:gd name="T27" fmla="*/ 642 h 642"/>
                <a:gd name="T28" fmla="*/ 138 w 445"/>
                <a:gd name="T29" fmla="*/ 642 h 642"/>
                <a:gd name="T30" fmla="*/ 138 w 445"/>
                <a:gd name="T31" fmla="*/ 642 h 642"/>
                <a:gd name="T32" fmla="*/ 139 w 445"/>
                <a:gd name="T33" fmla="*/ 642 h 642"/>
                <a:gd name="T34" fmla="*/ 139 w 445"/>
                <a:gd name="T35" fmla="*/ 642 h 642"/>
                <a:gd name="T36" fmla="*/ 139 w 445"/>
                <a:gd name="T37" fmla="*/ 642 h 642"/>
                <a:gd name="T38" fmla="*/ 140 w 445"/>
                <a:gd name="T39" fmla="*/ 642 h 642"/>
                <a:gd name="T40" fmla="*/ 140 w 445"/>
                <a:gd name="T41" fmla="*/ 642 h 642"/>
                <a:gd name="T42" fmla="*/ 140 w 445"/>
                <a:gd name="T43" fmla="*/ 642 h 642"/>
                <a:gd name="T44" fmla="*/ 141 w 445"/>
                <a:gd name="T45" fmla="*/ 642 h 642"/>
                <a:gd name="T46" fmla="*/ 141 w 445"/>
                <a:gd name="T47" fmla="*/ 642 h 642"/>
                <a:gd name="T48" fmla="*/ 141 w 445"/>
                <a:gd name="T49" fmla="*/ 642 h 642"/>
                <a:gd name="T50" fmla="*/ 369 w 445"/>
                <a:gd name="T51" fmla="*/ 591 h 642"/>
                <a:gd name="T52" fmla="*/ 428 w 445"/>
                <a:gd name="T53" fmla="*/ 596 h 642"/>
                <a:gd name="T54" fmla="*/ 434 w 445"/>
                <a:gd name="T55" fmla="*/ 537 h 642"/>
                <a:gd name="T56" fmla="*/ 434 w 445"/>
                <a:gd name="T57" fmla="*/ 537 h 642"/>
                <a:gd name="T58" fmla="*/ 438 w 445"/>
                <a:gd name="T59" fmla="*/ 401 h 642"/>
                <a:gd name="T60" fmla="*/ 264 w 445"/>
                <a:gd name="T61" fmla="*/ 104 h 642"/>
                <a:gd name="T62" fmla="*/ 308 w 445"/>
                <a:gd name="T63" fmla="*/ 34 h 642"/>
                <a:gd name="T64" fmla="*/ 305 w 445"/>
                <a:gd name="T65" fmla="*/ 0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45" h="642">
                  <a:moveTo>
                    <a:pt x="305" y="0"/>
                  </a:moveTo>
                  <a:cubicBezTo>
                    <a:pt x="305" y="0"/>
                    <a:pt x="304" y="0"/>
                    <a:pt x="304" y="0"/>
                  </a:cubicBezTo>
                  <a:cubicBezTo>
                    <a:pt x="263" y="6"/>
                    <a:pt x="216" y="48"/>
                    <a:pt x="234" y="93"/>
                  </a:cubicBezTo>
                  <a:cubicBezTo>
                    <a:pt x="224" y="92"/>
                    <a:pt x="214" y="92"/>
                    <a:pt x="204" y="92"/>
                  </a:cubicBezTo>
                  <a:cubicBezTo>
                    <a:pt x="145" y="92"/>
                    <a:pt x="93" y="98"/>
                    <a:pt x="57" y="104"/>
                  </a:cubicBezTo>
                  <a:cubicBezTo>
                    <a:pt x="20" y="111"/>
                    <a:pt x="0" y="117"/>
                    <a:pt x="4" y="117"/>
                  </a:cubicBezTo>
                  <a:cubicBezTo>
                    <a:pt x="4" y="117"/>
                    <a:pt x="4" y="117"/>
                    <a:pt x="5" y="117"/>
                  </a:cubicBezTo>
                  <a:cubicBezTo>
                    <a:pt x="17" y="116"/>
                    <a:pt x="29" y="116"/>
                    <a:pt x="41" y="116"/>
                  </a:cubicBezTo>
                  <a:cubicBezTo>
                    <a:pt x="271" y="116"/>
                    <a:pt x="302" y="199"/>
                    <a:pt x="320" y="236"/>
                  </a:cubicBezTo>
                  <a:cubicBezTo>
                    <a:pt x="333" y="262"/>
                    <a:pt x="344" y="290"/>
                    <a:pt x="358" y="316"/>
                  </a:cubicBezTo>
                  <a:cubicBezTo>
                    <a:pt x="369" y="338"/>
                    <a:pt x="385" y="357"/>
                    <a:pt x="396" y="379"/>
                  </a:cubicBezTo>
                  <a:cubicBezTo>
                    <a:pt x="416" y="421"/>
                    <a:pt x="432" y="490"/>
                    <a:pt x="402" y="529"/>
                  </a:cubicBezTo>
                  <a:cubicBezTo>
                    <a:pt x="387" y="550"/>
                    <a:pt x="368" y="566"/>
                    <a:pt x="351" y="584"/>
                  </a:cubicBezTo>
                  <a:cubicBezTo>
                    <a:pt x="335" y="602"/>
                    <a:pt x="303" y="595"/>
                    <a:pt x="281" y="602"/>
                  </a:cubicBezTo>
                  <a:cubicBezTo>
                    <a:pt x="235" y="617"/>
                    <a:pt x="187" y="609"/>
                    <a:pt x="141" y="618"/>
                  </a:cubicBezTo>
                  <a:cubicBezTo>
                    <a:pt x="113" y="625"/>
                    <a:pt x="84" y="631"/>
                    <a:pt x="55" y="632"/>
                  </a:cubicBezTo>
                  <a:cubicBezTo>
                    <a:pt x="53" y="632"/>
                    <a:pt x="50" y="632"/>
                    <a:pt x="48" y="632"/>
                  </a:cubicBezTo>
                  <a:cubicBezTo>
                    <a:pt x="36" y="632"/>
                    <a:pt x="23" y="631"/>
                    <a:pt x="11" y="630"/>
                  </a:cubicBezTo>
                  <a:cubicBezTo>
                    <a:pt x="43" y="637"/>
                    <a:pt x="84" y="642"/>
                    <a:pt x="136" y="642"/>
                  </a:cubicBezTo>
                  <a:cubicBezTo>
                    <a:pt x="136" y="642"/>
                    <a:pt x="136" y="642"/>
                    <a:pt x="136" y="642"/>
                  </a:cubicBezTo>
                  <a:cubicBezTo>
                    <a:pt x="137" y="642"/>
                    <a:pt x="137" y="642"/>
                    <a:pt x="137" y="642"/>
                  </a:cubicBezTo>
                  <a:cubicBezTo>
                    <a:pt x="137" y="642"/>
                    <a:pt x="137" y="642"/>
                    <a:pt x="137" y="642"/>
                  </a:cubicBezTo>
                  <a:cubicBezTo>
                    <a:pt x="137" y="642"/>
                    <a:pt x="137" y="642"/>
                    <a:pt x="137" y="642"/>
                  </a:cubicBezTo>
                  <a:cubicBezTo>
                    <a:pt x="137" y="642"/>
                    <a:pt x="137" y="642"/>
                    <a:pt x="137" y="642"/>
                  </a:cubicBezTo>
                  <a:cubicBezTo>
                    <a:pt x="137" y="642"/>
                    <a:pt x="137" y="642"/>
                    <a:pt x="137" y="642"/>
                  </a:cubicBezTo>
                  <a:cubicBezTo>
                    <a:pt x="137" y="642"/>
                    <a:pt x="137" y="642"/>
                    <a:pt x="137" y="642"/>
                  </a:cubicBezTo>
                  <a:cubicBezTo>
                    <a:pt x="138" y="642"/>
                    <a:pt x="138" y="642"/>
                    <a:pt x="138" y="642"/>
                  </a:cubicBezTo>
                  <a:cubicBezTo>
                    <a:pt x="138" y="642"/>
                    <a:pt x="138" y="642"/>
                    <a:pt x="138" y="642"/>
                  </a:cubicBezTo>
                  <a:cubicBezTo>
                    <a:pt x="138" y="642"/>
                    <a:pt x="138" y="642"/>
                    <a:pt x="138" y="642"/>
                  </a:cubicBezTo>
                  <a:cubicBezTo>
                    <a:pt x="138" y="642"/>
                    <a:pt x="138" y="642"/>
                    <a:pt x="138" y="642"/>
                  </a:cubicBezTo>
                  <a:cubicBezTo>
                    <a:pt x="138" y="642"/>
                    <a:pt x="138" y="642"/>
                    <a:pt x="138" y="642"/>
                  </a:cubicBezTo>
                  <a:cubicBezTo>
                    <a:pt x="138" y="642"/>
                    <a:pt x="138" y="642"/>
                    <a:pt x="138" y="642"/>
                  </a:cubicBezTo>
                  <a:cubicBezTo>
                    <a:pt x="138" y="642"/>
                    <a:pt x="139" y="642"/>
                    <a:pt x="139" y="642"/>
                  </a:cubicBezTo>
                  <a:cubicBezTo>
                    <a:pt x="139" y="642"/>
                    <a:pt x="139" y="642"/>
                    <a:pt x="139" y="642"/>
                  </a:cubicBezTo>
                  <a:cubicBezTo>
                    <a:pt x="139" y="642"/>
                    <a:pt x="139" y="642"/>
                    <a:pt x="139" y="642"/>
                  </a:cubicBezTo>
                  <a:cubicBezTo>
                    <a:pt x="139" y="642"/>
                    <a:pt x="139" y="642"/>
                    <a:pt x="139" y="642"/>
                  </a:cubicBezTo>
                  <a:cubicBezTo>
                    <a:pt x="139" y="642"/>
                    <a:pt x="139" y="642"/>
                    <a:pt x="139" y="642"/>
                  </a:cubicBezTo>
                  <a:cubicBezTo>
                    <a:pt x="139" y="642"/>
                    <a:pt x="139" y="642"/>
                    <a:pt x="139" y="642"/>
                  </a:cubicBezTo>
                  <a:cubicBezTo>
                    <a:pt x="139" y="642"/>
                    <a:pt x="139" y="642"/>
                    <a:pt x="140" y="642"/>
                  </a:cubicBezTo>
                  <a:cubicBezTo>
                    <a:pt x="140" y="642"/>
                    <a:pt x="140" y="642"/>
                    <a:pt x="140" y="642"/>
                  </a:cubicBezTo>
                  <a:cubicBezTo>
                    <a:pt x="140" y="642"/>
                    <a:pt x="140" y="642"/>
                    <a:pt x="140" y="642"/>
                  </a:cubicBezTo>
                  <a:cubicBezTo>
                    <a:pt x="140" y="642"/>
                    <a:pt x="140" y="642"/>
                    <a:pt x="140" y="642"/>
                  </a:cubicBezTo>
                  <a:cubicBezTo>
                    <a:pt x="140" y="642"/>
                    <a:pt x="140" y="642"/>
                    <a:pt x="140" y="642"/>
                  </a:cubicBezTo>
                  <a:cubicBezTo>
                    <a:pt x="140" y="642"/>
                    <a:pt x="140" y="642"/>
                    <a:pt x="140" y="642"/>
                  </a:cubicBezTo>
                  <a:cubicBezTo>
                    <a:pt x="140" y="642"/>
                    <a:pt x="140" y="642"/>
                    <a:pt x="140" y="642"/>
                  </a:cubicBezTo>
                  <a:cubicBezTo>
                    <a:pt x="141" y="642"/>
                    <a:pt x="141" y="642"/>
                    <a:pt x="141" y="642"/>
                  </a:cubicBezTo>
                  <a:cubicBezTo>
                    <a:pt x="141" y="642"/>
                    <a:pt x="141" y="642"/>
                    <a:pt x="141" y="642"/>
                  </a:cubicBezTo>
                  <a:cubicBezTo>
                    <a:pt x="141" y="642"/>
                    <a:pt x="141" y="642"/>
                    <a:pt x="141" y="642"/>
                  </a:cubicBezTo>
                  <a:cubicBezTo>
                    <a:pt x="141" y="642"/>
                    <a:pt x="141" y="642"/>
                    <a:pt x="141" y="642"/>
                  </a:cubicBezTo>
                  <a:cubicBezTo>
                    <a:pt x="141" y="642"/>
                    <a:pt x="141" y="642"/>
                    <a:pt x="141" y="642"/>
                  </a:cubicBezTo>
                  <a:cubicBezTo>
                    <a:pt x="141" y="642"/>
                    <a:pt x="141" y="642"/>
                    <a:pt x="142" y="642"/>
                  </a:cubicBezTo>
                  <a:cubicBezTo>
                    <a:pt x="354" y="642"/>
                    <a:pt x="369" y="591"/>
                    <a:pt x="369" y="591"/>
                  </a:cubicBezTo>
                  <a:cubicBezTo>
                    <a:pt x="369" y="591"/>
                    <a:pt x="398" y="600"/>
                    <a:pt x="416" y="600"/>
                  </a:cubicBezTo>
                  <a:cubicBezTo>
                    <a:pt x="422" y="600"/>
                    <a:pt x="427" y="599"/>
                    <a:pt x="428" y="596"/>
                  </a:cubicBezTo>
                  <a:cubicBezTo>
                    <a:pt x="433" y="590"/>
                    <a:pt x="434" y="568"/>
                    <a:pt x="434" y="552"/>
                  </a:cubicBezTo>
                  <a:cubicBezTo>
                    <a:pt x="434" y="544"/>
                    <a:pt x="434" y="537"/>
                    <a:pt x="434" y="537"/>
                  </a:cubicBezTo>
                  <a:cubicBezTo>
                    <a:pt x="434" y="537"/>
                    <a:pt x="434" y="537"/>
                    <a:pt x="434" y="537"/>
                  </a:cubicBezTo>
                  <a:cubicBezTo>
                    <a:pt x="434" y="537"/>
                    <a:pt x="434" y="537"/>
                    <a:pt x="434" y="537"/>
                  </a:cubicBezTo>
                  <a:cubicBezTo>
                    <a:pt x="434" y="537"/>
                    <a:pt x="445" y="495"/>
                    <a:pt x="445" y="452"/>
                  </a:cubicBezTo>
                  <a:cubicBezTo>
                    <a:pt x="445" y="434"/>
                    <a:pt x="443" y="416"/>
                    <a:pt x="438" y="401"/>
                  </a:cubicBezTo>
                  <a:cubicBezTo>
                    <a:pt x="419" y="347"/>
                    <a:pt x="364" y="283"/>
                    <a:pt x="350" y="235"/>
                  </a:cubicBezTo>
                  <a:cubicBezTo>
                    <a:pt x="335" y="187"/>
                    <a:pt x="288" y="121"/>
                    <a:pt x="264" y="104"/>
                  </a:cubicBezTo>
                  <a:cubicBezTo>
                    <a:pt x="257" y="100"/>
                    <a:pt x="254" y="92"/>
                    <a:pt x="254" y="83"/>
                  </a:cubicBezTo>
                  <a:cubicBezTo>
                    <a:pt x="254" y="62"/>
                    <a:pt x="273" y="34"/>
                    <a:pt x="308" y="34"/>
                  </a:cubicBezTo>
                  <a:cubicBezTo>
                    <a:pt x="311" y="34"/>
                    <a:pt x="314" y="34"/>
                    <a:pt x="317" y="35"/>
                  </a:cubicBezTo>
                  <a:cubicBezTo>
                    <a:pt x="305" y="0"/>
                    <a:pt x="305" y="0"/>
                    <a:pt x="305" y="0"/>
                  </a:cubicBezTo>
                </a:path>
              </a:pathLst>
            </a:custGeom>
            <a:solidFill>
              <a:srgbClr val="CDB2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7334250" y="2371725"/>
              <a:ext cx="627062" cy="123825"/>
            </a:xfrm>
            <a:custGeom>
              <a:avLst/>
              <a:gdLst>
                <a:gd name="T0" fmla="*/ 14 w 292"/>
                <a:gd name="T1" fmla="*/ 56 h 57"/>
                <a:gd name="T2" fmla="*/ 281 w 292"/>
                <a:gd name="T3" fmla="*/ 36 h 57"/>
                <a:gd name="T4" fmla="*/ 284 w 292"/>
                <a:gd name="T5" fmla="*/ 17 h 57"/>
                <a:gd name="T6" fmla="*/ 20 w 292"/>
                <a:gd name="T7" fmla="*/ 20 h 57"/>
                <a:gd name="T8" fmla="*/ 23 w 292"/>
                <a:gd name="T9" fmla="*/ 39 h 57"/>
                <a:gd name="T10" fmla="*/ 146 w 292"/>
                <a:gd name="T11" fmla="*/ 27 h 57"/>
                <a:gd name="T12" fmla="*/ 269 w 292"/>
                <a:gd name="T13" fmla="*/ 19 h 57"/>
                <a:gd name="T14" fmla="*/ 280 w 292"/>
                <a:gd name="T15" fmla="*/ 19 h 57"/>
                <a:gd name="T16" fmla="*/ 281 w 292"/>
                <a:gd name="T17" fmla="*/ 14 h 57"/>
                <a:gd name="T18" fmla="*/ 280 w 292"/>
                <a:gd name="T19" fmla="*/ 19 h 57"/>
                <a:gd name="T20" fmla="*/ 279 w 292"/>
                <a:gd name="T21" fmla="*/ 19 h 57"/>
                <a:gd name="T22" fmla="*/ 277 w 292"/>
                <a:gd name="T23" fmla="*/ 18 h 57"/>
                <a:gd name="T24" fmla="*/ 282 w 292"/>
                <a:gd name="T25" fmla="*/ 10 h 57"/>
                <a:gd name="T26" fmla="*/ 282 w 292"/>
                <a:gd name="T27" fmla="*/ 10 h 57"/>
                <a:gd name="T28" fmla="*/ 277 w 292"/>
                <a:gd name="T29" fmla="*/ 18 h 57"/>
                <a:gd name="T30" fmla="*/ 275 w 292"/>
                <a:gd name="T31" fmla="*/ 16 h 57"/>
                <a:gd name="T32" fmla="*/ 274 w 292"/>
                <a:gd name="T33" fmla="*/ 14 h 57"/>
                <a:gd name="T34" fmla="*/ 282 w 292"/>
                <a:gd name="T35" fmla="*/ 10 h 57"/>
                <a:gd name="T36" fmla="*/ 282 w 292"/>
                <a:gd name="T37" fmla="*/ 10 h 57"/>
                <a:gd name="T38" fmla="*/ 274 w 292"/>
                <a:gd name="T39" fmla="*/ 14 h 57"/>
                <a:gd name="T40" fmla="*/ 273 w 292"/>
                <a:gd name="T41" fmla="*/ 10 h 57"/>
                <a:gd name="T42" fmla="*/ 274 w 292"/>
                <a:gd name="T43" fmla="*/ 6 h 57"/>
                <a:gd name="T44" fmla="*/ 282 w 292"/>
                <a:gd name="T45" fmla="*/ 10 h 57"/>
                <a:gd name="T46" fmla="*/ 282 w 292"/>
                <a:gd name="T47" fmla="*/ 10 h 57"/>
                <a:gd name="T48" fmla="*/ 274 w 292"/>
                <a:gd name="T49" fmla="*/ 6 h 57"/>
                <a:gd name="T50" fmla="*/ 277 w 292"/>
                <a:gd name="T51" fmla="*/ 2 h 57"/>
                <a:gd name="T52" fmla="*/ 279 w 292"/>
                <a:gd name="T53" fmla="*/ 1 h 57"/>
                <a:gd name="T54" fmla="*/ 282 w 292"/>
                <a:gd name="T55" fmla="*/ 10 h 57"/>
                <a:gd name="T56" fmla="*/ 282 w 292"/>
                <a:gd name="T57" fmla="*/ 9 h 57"/>
                <a:gd name="T58" fmla="*/ 279 w 292"/>
                <a:gd name="T59" fmla="*/ 1 h 57"/>
                <a:gd name="T60" fmla="*/ 280 w 292"/>
                <a:gd name="T61" fmla="*/ 1 h 57"/>
                <a:gd name="T62" fmla="*/ 280 w 292"/>
                <a:gd name="T63" fmla="*/ 1 h 57"/>
                <a:gd name="T64" fmla="*/ 281 w 292"/>
                <a:gd name="T65" fmla="*/ 6 h 57"/>
                <a:gd name="T66" fmla="*/ 280 w 292"/>
                <a:gd name="T67" fmla="*/ 1 h 57"/>
                <a:gd name="T68" fmla="*/ 236 w 292"/>
                <a:gd name="T69" fmla="*/ 1 h 57"/>
                <a:gd name="T70" fmla="*/ 49 w 292"/>
                <a:gd name="T71" fmla="*/ 0 h 57"/>
                <a:gd name="T72" fmla="*/ 17 w 292"/>
                <a:gd name="T73" fmla="*/ 9 h 57"/>
                <a:gd name="T74" fmla="*/ 236 w 292"/>
                <a:gd name="T75" fmla="*/ 20 h 57"/>
                <a:gd name="T76" fmla="*/ 279 w 292"/>
                <a:gd name="T77" fmla="*/ 20 h 57"/>
                <a:gd name="T78" fmla="*/ 284 w 292"/>
                <a:gd name="T79" fmla="*/ 19 h 57"/>
                <a:gd name="T80" fmla="*/ 289 w 292"/>
                <a:gd name="T81" fmla="*/ 17 h 57"/>
                <a:gd name="T82" fmla="*/ 292 w 292"/>
                <a:gd name="T83" fmla="*/ 10 h 57"/>
                <a:gd name="T84" fmla="*/ 288 w 292"/>
                <a:gd name="T85" fmla="*/ 2 h 57"/>
                <a:gd name="T86" fmla="*/ 284 w 292"/>
                <a:gd name="T87" fmla="*/ 1 h 57"/>
                <a:gd name="T88" fmla="*/ 279 w 292"/>
                <a:gd name="T89" fmla="*/ 0 h 57"/>
                <a:gd name="T90" fmla="*/ 206 w 292"/>
                <a:gd name="T91" fmla="*/ 3 h 57"/>
                <a:gd name="T92" fmla="*/ 22 w 292"/>
                <a:gd name="T93" fmla="*/ 29 h 57"/>
                <a:gd name="T94" fmla="*/ 153 w 292"/>
                <a:gd name="T95" fmla="*/ 27 h 57"/>
                <a:gd name="T96" fmla="*/ 271 w 292"/>
                <a:gd name="T97" fmla="*/ 34 h 57"/>
                <a:gd name="T98" fmla="*/ 280 w 292"/>
                <a:gd name="T99" fmla="*/ 36 h 57"/>
                <a:gd name="T100" fmla="*/ 282 w 292"/>
                <a:gd name="T101" fmla="*/ 26 h 57"/>
                <a:gd name="T102" fmla="*/ 202 w 292"/>
                <a:gd name="T103" fmla="*/ 13 h 57"/>
                <a:gd name="T104" fmla="*/ 2 w 292"/>
                <a:gd name="T105" fmla="*/ 5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2" h="57">
                  <a:moveTo>
                    <a:pt x="14" y="56"/>
                  </a:moveTo>
                  <a:cubicBezTo>
                    <a:pt x="14" y="56"/>
                    <a:pt x="14" y="56"/>
                    <a:pt x="14" y="56"/>
                  </a:cubicBezTo>
                  <a:cubicBezTo>
                    <a:pt x="16" y="55"/>
                    <a:pt x="86" y="32"/>
                    <a:pt x="202" y="32"/>
                  </a:cubicBezTo>
                  <a:cubicBezTo>
                    <a:pt x="227" y="32"/>
                    <a:pt x="253" y="33"/>
                    <a:pt x="281" y="36"/>
                  </a:cubicBezTo>
                  <a:cubicBezTo>
                    <a:pt x="287" y="36"/>
                    <a:pt x="291" y="33"/>
                    <a:pt x="292" y="28"/>
                  </a:cubicBezTo>
                  <a:cubicBezTo>
                    <a:pt x="292" y="23"/>
                    <a:pt x="289" y="18"/>
                    <a:pt x="284" y="17"/>
                  </a:cubicBezTo>
                  <a:cubicBezTo>
                    <a:pt x="283" y="17"/>
                    <a:pt x="226" y="8"/>
                    <a:pt x="153" y="8"/>
                  </a:cubicBezTo>
                  <a:cubicBezTo>
                    <a:pt x="111" y="8"/>
                    <a:pt x="64" y="11"/>
                    <a:pt x="20" y="20"/>
                  </a:cubicBezTo>
                  <a:cubicBezTo>
                    <a:pt x="15" y="21"/>
                    <a:pt x="12" y="26"/>
                    <a:pt x="12" y="31"/>
                  </a:cubicBezTo>
                  <a:cubicBezTo>
                    <a:pt x="13" y="36"/>
                    <a:pt x="18" y="39"/>
                    <a:pt x="23" y="39"/>
                  </a:cubicBezTo>
                  <a:cubicBezTo>
                    <a:pt x="23" y="39"/>
                    <a:pt x="26" y="39"/>
                    <a:pt x="31" y="38"/>
                  </a:cubicBezTo>
                  <a:cubicBezTo>
                    <a:pt x="50" y="36"/>
                    <a:pt x="97" y="31"/>
                    <a:pt x="146" y="27"/>
                  </a:cubicBezTo>
                  <a:cubicBezTo>
                    <a:pt x="170" y="25"/>
                    <a:pt x="195" y="23"/>
                    <a:pt x="217" y="21"/>
                  </a:cubicBezTo>
                  <a:cubicBezTo>
                    <a:pt x="238" y="20"/>
                    <a:pt x="257" y="19"/>
                    <a:pt x="269" y="19"/>
                  </a:cubicBezTo>
                  <a:cubicBezTo>
                    <a:pt x="273" y="19"/>
                    <a:pt x="276" y="19"/>
                    <a:pt x="278" y="19"/>
                  </a:cubicBezTo>
                  <a:cubicBezTo>
                    <a:pt x="279" y="19"/>
                    <a:pt x="280" y="19"/>
                    <a:pt x="280" y="19"/>
                  </a:cubicBezTo>
                  <a:cubicBezTo>
                    <a:pt x="280" y="19"/>
                    <a:pt x="280" y="19"/>
                    <a:pt x="280" y="19"/>
                  </a:cubicBezTo>
                  <a:cubicBezTo>
                    <a:pt x="281" y="14"/>
                    <a:pt x="281" y="14"/>
                    <a:pt x="281" y="14"/>
                  </a:cubicBezTo>
                  <a:cubicBezTo>
                    <a:pt x="279" y="19"/>
                    <a:pt x="279" y="19"/>
                    <a:pt x="279" y="19"/>
                  </a:cubicBezTo>
                  <a:cubicBezTo>
                    <a:pt x="280" y="19"/>
                    <a:pt x="280" y="19"/>
                    <a:pt x="280" y="19"/>
                  </a:cubicBezTo>
                  <a:cubicBezTo>
                    <a:pt x="281" y="14"/>
                    <a:pt x="281" y="14"/>
                    <a:pt x="281" y="14"/>
                  </a:cubicBezTo>
                  <a:cubicBezTo>
                    <a:pt x="279" y="19"/>
                    <a:pt x="279" y="19"/>
                    <a:pt x="279" y="19"/>
                  </a:cubicBezTo>
                  <a:cubicBezTo>
                    <a:pt x="282" y="10"/>
                    <a:pt x="282" y="10"/>
                    <a:pt x="282" y="10"/>
                  </a:cubicBezTo>
                  <a:cubicBezTo>
                    <a:pt x="277" y="18"/>
                    <a:pt x="277" y="18"/>
                    <a:pt x="277" y="18"/>
                  </a:cubicBezTo>
                  <a:cubicBezTo>
                    <a:pt x="279" y="19"/>
                    <a:pt x="279" y="19"/>
                    <a:pt x="279" y="19"/>
                  </a:cubicBezTo>
                  <a:cubicBezTo>
                    <a:pt x="282" y="10"/>
                    <a:pt x="282" y="10"/>
                    <a:pt x="282" y="10"/>
                  </a:cubicBezTo>
                  <a:cubicBezTo>
                    <a:pt x="277" y="18"/>
                    <a:pt x="277" y="18"/>
                    <a:pt x="277" y="18"/>
                  </a:cubicBezTo>
                  <a:cubicBezTo>
                    <a:pt x="282" y="10"/>
                    <a:pt x="282" y="10"/>
                    <a:pt x="282" y="10"/>
                  </a:cubicBezTo>
                  <a:cubicBezTo>
                    <a:pt x="275" y="16"/>
                    <a:pt x="275" y="16"/>
                    <a:pt x="275" y="16"/>
                  </a:cubicBezTo>
                  <a:cubicBezTo>
                    <a:pt x="276" y="17"/>
                    <a:pt x="277" y="18"/>
                    <a:pt x="277" y="18"/>
                  </a:cubicBezTo>
                  <a:cubicBezTo>
                    <a:pt x="282" y="10"/>
                    <a:pt x="282" y="10"/>
                    <a:pt x="282" y="10"/>
                  </a:cubicBezTo>
                  <a:cubicBezTo>
                    <a:pt x="275" y="16"/>
                    <a:pt x="275" y="16"/>
                    <a:pt x="275" y="16"/>
                  </a:cubicBezTo>
                  <a:cubicBezTo>
                    <a:pt x="282" y="10"/>
                    <a:pt x="282" y="10"/>
                    <a:pt x="282" y="10"/>
                  </a:cubicBezTo>
                  <a:cubicBezTo>
                    <a:pt x="274" y="14"/>
                    <a:pt x="274" y="14"/>
                    <a:pt x="274" y="14"/>
                  </a:cubicBezTo>
                  <a:cubicBezTo>
                    <a:pt x="274" y="15"/>
                    <a:pt x="275" y="16"/>
                    <a:pt x="275" y="16"/>
                  </a:cubicBezTo>
                  <a:cubicBezTo>
                    <a:pt x="282" y="10"/>
                    <a:pt x="282" y="10"/>
                    <a:pt x="282" y="10"/>
                  </a:cubicBezTo>
                  <a:cubicBezTo>
                    <a:pt x="274" y="14"/>
                    <a:pt x="274" y="14"/>
                    <a:pt x="274" y="14"/>
                  </a:cubicBezTo>
                  <a:cubicBezTo>
                    <a:pt x="282" y="10"/>
                    <a:pt x="282" y="10"/>
                    <a:pt x="282" y="10"/>
                  </a:cubicBezTo>
                  <a:cubicBezTo>
                    <a:pt x="273" y="10"/>
                    <a:pt x="273" y="10"/>
                    <a:pt x="273" y="10"/>
                  </a:cubicBezTo>
                  <a:cubicBezTo>
                    <a:pt x="273" y="11"/>
                    <a:pt x="273" y="13"/>
                    <a:pt x="274" y="14"/>
                  </a:cubicBezTo>
                  <a:cubicBezTo>
                    <a:pt x="282" y="10"/>
                    <a:pt x="282" y="10"/>
                    <a:pt x="282" y="10"/>
                  </a:cubicBezTo>
                  <a:cubicBezTo>
                    <a:pt x="273" y="10"/>
                    <a:pt x="273" y="10"/>
                    <a:pt x="273" y="10"/>
                  </a:cubicBezTo>
                  <a:cubicBezTo>
                    <a:pt x="282" y="10"/>
                    <a:pt x="282" y="10"/>
                    <a:pt x="282" y="10"/>
                  </a:cubicBezTo>
                  <a:cubicBezTo>
                    <a:pt x="274" y="6"/>
                    <a:pt x="274" y="6"/>
                    <a:pt x="274" y="6"/>
                  </a:cubicBezTo>
                  <a:cubicBezTo>
                    <a:pt x="273" y="7"/>
                    <a:pt x="273" y="8"/>
                    <a:pt x="273" y="10"/>
                  </a:cubicBezTo>
                  <a:cubicBezTo>
                    <a:pt x="282" y="10"/>
                    <a:pt x="282" y="10"/>
                    <a:pt x="282" y="10"/>
                  </a:cubicBezTo>
                  <a:cubicBezTo>
                    <a:pt x="274" y="6"/>
                    <a:pt x="274" y="6"/>
                    <a:pt x="274" y="6"/>
                  </a:cubicBezTo>
                  <a:cubicBezTo>
                    <a:pt x="282" y="10"/>
                    <a:pt x="282" y="10"/>
                    <a:pt x="282" y="10"/>
                  </a:cubicBezTo>
                  <a:cubicBezTo>
                    <a:pt x="277" y="2"/>
                    <a:pt x="277" y="2"/>
                    <a:pt x="277" y="2"/>
                  </a:cubicBezTo>
                  <a:cubicBezTo>
                    <a:pt x="276" y="3"/>
                    <a:pt x="275" y="3"/>
                    <a:pt x="274" y="6"/>
                  </a:cubicBezTo>
                  <a:cubicBezTo>
                    <a:pt x="282" y="10"/>
                    <a:pt x="282" y="10"/>
                    <a:pt x="282" y="10"/>
                  </a:cubicBezTo>
                  <a:cubicBezTo>
                    <a:pt x="277" y="2"/>
                    <a:pt x="277" y="2"/>
                    <a:pt x="277" y="2"/>
                  </a:cubicBezTo>
                  <a:cubicBezTo>
                    <a:pt x="282" y="10"/>
                    <a:pt x="282" y="10"/>
                    <a:pt x="282" y="10"/>
                  </a:cubicBezTo>
                  <a:cubicBezTo>
                    <a:pt x="279" y="1"/>
                    <a:pt x="279" y="1"/>
                    <a:pt x="279" y="1"/>
                  </a:cubicBezTo>
                  <a:cubicBezTo>
                    <a:pt x="278" y="1"/>
                    <a:pt x="278" y="2"/>
                    <a:pt x="277" y="2"/>
                  </a:cubicBezTo>
                  <a:cubicBezTo>
                    <a:pt x="282" y="10"/>
                    <a:pt x="282" y="10"/>
                    <a:pt x="282" y="10"/>
                  </a:cubicBezTo>
                  <a:cubicBezTo>
                    <a:pt x="279" y="1"/>
                    <a:pt x="279" y="1"/>
                    <a:pt x="279" y="1"/>
                  </a:cubicBezTo>
                  <a:cubicBezTo>
                    <a:pt x="282" y="9"/>
                    <a:pt x="282" y="9"/>
                    <a:pt x="282" y="9"/>
                  </a:cubicBezTo>
                  <a:cubicBezTo>
                    <a:pt x="280" y="1"/>
                    <a:pt x="280" y="1"/>
                    <a:pt x="280" y="1"/>
                  </a:cubicBezTo>
                  <a:cubicBezTo>
                    <a:pt x="280" y="1"/>
                    <a:pt x="279" y="1"/>
                    <a:pt x="279" y="1"/>
                  </a:cubicBezTo>
                  <a:cubicBezTo>
                    <a:pt x="282" y="9"/>
                    <a:pt x="282" y="9"/>
                    <a:pt x="282" y="9"/>
                  </a:cubicBezTo>
                  <a:cubicBezTo>
                    <a:pt x="280" y="1"/>
                    <a:pt x="280" y="1"/>
                    <a:pt x="280" y="1"/>
                  </a:cubicBezTo>
                  <a:cubicBezTo>
                    <a:pt x="281" y="6"/>
                    <a:pt x="281" y="6"/>
                    <a:pt x="281" y="6"/>
                  </a:cubicBezTo>
                  <a:cubicBezTo>
                    <a:pt x="280" y="1"/>
                    <a:pt x="280" y="1"/>
                    <a:pt x="280" y="1"/>
                  </a:cubicBezTo>
                  <a:cubicBezTo>
                    <a:pt x="280" y="1"/>
                    <a:pt x="280" y="1"/>
                    <a:pt x="280" y="1"/>
                  </a:cubicBezTo>
                  <a:cubicBezTo>
                    <a:pt x="281" y="6"/>
                    <a:pt x="281" y="6"/>
                    <a:pt x="281" y="6"/>
                  </a:cubicBezTo>
                  <a:cubicBezTo>
                    <a:pt x="280" y="1"/>
                    <a:pt x="280" y="1"/>
                    <a:pt x="280" y="1"/>
                  </a:cubicBezTo>
                  <a:cubicBezTo>
                    <a:pt x="280" y="1"/>
                    <a:pt x="280" y="1"/>
                    <a:pt x="280" y="1"/>
                  </a:cubicBezTo>
                  <a:cubicBezTo>
                    <a:pt x="280" y="1"/>
                    <a:pt x="278" y="1"/>
                    <a:pt x="276" y="1"/>
                  </a:cubicBezTo>
                  <a:cubicBezTo>
                    <a:pt x="268" y="1"/>
                    <a:pt x="254" y="1"/>
                    <a:pt x="236" y="1"/>
                  </a:cubicBezTo>
                  <a:cubicBezTo>
                    <a:pt x="200" y="1"/>
                    <a:pt x="147" y="1"/>
                    <a:pt x="104" y="1"/>
                  </a:cubicBezTo>
                  <a:cubicBezTo>
                    <a:pt x="83" y="0"/>
                    <a:pt x="63" y="0"/>
                    <a:pt x="49" y="0"/>
                  </a:cubicBezTo>
                  <a:cubicBezTo>
                    <a:pt x="36" y="0"/>
                    <a:pt x="27" y="0"/>
                    <a:pt x="27" y="0"/>
                  </a:cubicBezTo>
                  <a:cubicBezTo>
                    <a:pt x="22" y="0"/>
                    <a:pt x="18" y="4"/>
                    <a:pt x="17" y="9"/>
                  </a:cubicBezTo>
                  <a:cubicBezTo>
                    <a:pt x="17" y="14"/>
                    <a:pt x="22" y="19"/>
                    <a:pt x="27" y="19"/>
                  </a:cubicBezTo>
                  <a:cubicBezTo>
                    <a:pt x="27" y="19"/>
                    <a:pt x="163" y="20"/>
                    <a:pt x="236" y="20"/>
                  </a:cubicBezTo>
                  <a:cubicBezTo>
                    <a:pt x="250" y="20"/>
                    <a:pt x="261" y="20"/>
                    <a:pt x="270" y="20"/>
                  </a:cubicBezTo>
                  <a:cubicBezTo>
                    <a:pt x="274" y="20"/>
                    <a:pt x="277" y="20"/>
                    <a:pt x="279" y="20"/>
                  </a:cubicBezTo>
                  <a:cubicBezTo>
                    <a:pt x="281" y="20"/>
                    <a:pt x="282" y="20"/>
                    <a:pt x="282" y="20"/>
                  </a:cubicBezTo>
                  <a:cubicBezTo>
                    <a:pt x="283" y="20"/>
                    <a:pt x="283" y="20"/>
                    <a:pt x="284" y="19"/>
                  </a:cubicBezTo>
                  <a:cubicBezTo>
                    <a:pt x="285" y="19"/>
                    <a:pt x="285" y="19"/>
                    <a:pt x="286" y="19"/>
                  </a:cubicBezTo>
                  <a:cubicBezTo>
                    <a:pt x="287" y="18"/>
                    <a:pt x="288" y="18"/>
                    <a:pt x="289" y="17"/>
                  </a:cubicBezTo>
                  <a:cubicBezTo>
                    <a:pt x="290" y="16"/>
                    <a:pt x="290" y="15"/>
                    <a:pt x="291" y="14"/>
                  </a:cubicBezTo>
                  <a:cubicBezTo>
                    <a:pt x="291" y="13"/>
                    <a:pt x="292" y="12"/>
                    <a:pt x="292" y="10"/>
                  </a:cubicBezTo>
                  <a:cubicBezTo>
                    <a:pt x="292" y="8"/>
                    <a:pt x="291" y="7"/>
                    <a:pt x="291" y="6"/>
                  </a:cubicBezTo>
                  <a:cubicBezTo>
                    <a:pt x="290" y="4"/>
                    <a:pt x="288" y="3"/>
                    <a:pt x="288" y="2"/>
                  </a:cubicBezTo>
                  <a:cubicBezTo>
                    <a:pt x="287" y="2"/>
                    <a:pt x="286" y="1"/>
                    <a:pt x="286" y="1"/>
                  </a:cubicBezTo>
                  <a:cubicBezTo>
                    <a:pt x="285" y="1"/>
                    <a:pt x="285" y="1"/>
                    <a:pt x="284" y="1"/>
                  </a:cubicBezTo>
                  <a:cubicBezTo>
                    <a:pt x="284" y="1"/>
                    <a:pt x="283" y="0"/>
                    <a:pt x="283" y="0"/>
                  </a:cubicBezTo>
                  <a:cubicBezTo>
                    <a:pt x="282" y="0"/>
                    <a:pt x="281" y="0"/>
                    <a:pt x="279" y="0"/>
                  </a:cubicBezTo>
                  <a:cubicBezTo>
                    <a:pt x="276" y="0"/>
                    <a:pt x="273" y="0"/>
                    <a:pt x="269" y="0"/>
                  </a:cubicBezTo>
                  <a:cubicBezTo>
                    <a:pt x="254" y="0"/>
                    <a:pt x="232" y="1"/>
                    <a:pt x="206" y="3"/>
                  </a:cubicBezTo>
                  <a:cubicBezTo>
                    <a:pt x="128" y="9"/>
                    <a:pt x="21" y="20"/>
                    <a:pt x="21" y="20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67" y="30"/>
                    <a:pt x="112" y="27"/>
                    <a:pt x="153" y="27"/>
                  </a:cubicBezTo>
                  <a:cubicBezTo>
                    <a:pt x="189" y="27"/>
                    <a:pt x="221" y="29"/>
                    <a:pt x="244" y="31"/>
                  </a:cubicBezTo>
                  <a:cubicBezTo>
                    <a:pt x="255" y="32"/>
                    <a:pt x="265" y="34"/>
                    <a:pt x="271" y="34"/>
                  </a:cubicBezTo>
                  <a:cubicBezTo>
                    <a:pt x="274" y="35"/>
                    <a:pt x="277" y="35"/>
                    <a:pt x="278" y="35"/>
                  </a:cubicBezTo>
                  <a:cubicBezTo>
                    <a:pt x="279" y="36"/>
                    <a:pt x="280" y="36"/>
                    <a:pt x="280" y="36"/>
                  </a:cubicBezTo>
                  <a:cubicBezTo>
                    <a:pt x="281" y="36"/>
                    <a:pt x="281" y="36"/>
                    <a:pt x="281" y="36"/>
                  </a:cubicBezTo>
                  <a:cubicBezTo>
                    <a:pt x="282" y="26"/>
                    <a:pt x="282" y="26"/>
                    <a:pt x="282" y="26"/>
                  </a:cubicBezTo>
                  <a:cubicBezTo>
                    <a:pt x="283" y="17"/>
                    <a:pt x="283" y="17"/>
                    <a:pt x="283" y="17"/>
                  </a:cubicBezTo>
                  <a:cubicBezTo>
                    <a:pt x="254" y="14"/>
                    <a:pt x="227" y="13"/>
                    <a:pt x="202" y="13"/>
                  </a:cubicBezTo>
                  <a:cubicBezTo>
                    <a:pt x="82" y="13"/>
                    <a:pt x="9" y="38"/>
                    <a:pt x="8" y="38"/>
                  </a:cubicBezTo>
                  <a:cubicBezTo>
                    <a:pt x="3" y="39"/>
                    <a:pt x="0" y="45"/>
                    <a:pt x="2" y="50"/>
                  </a:cubicBezTo>
                  <a:cubicBezTo>
                    <a:pt x="4" y="55"/>
                    <a:pt x="9" y="57"/>
                    <a:pt x="14" y="56"/>
                  </a:cubicBezTo>
                  <a:close/>
                </a:path>
              </a:pathLst>
            </a:custGeom>
            <a:solidFill>
              <a:srgbClr val="A57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1" name="Rectangle 12"/>
            <p:cNvSpPr>
              <a:spLocks noChangeArrowheads="1"/>
            </p:cNvSpPr>
            <p:nvPr/>
          </p:nvSpPr>
          <p:spPr bwMode="auto">
            <a:xfrm>
              <a:off x="7500938" y="2767013"/>
              <a:ext cx="303212" cy="665162"/>
            </a:xfrm>
            <a:prstGeom prst="rect">
              <a:avLst/>
            </a:prstGeom>
            <a:solidFill>
              <a:srgbClr val="D4BA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2" name="Rectangle 13"/>
            <p:cNvSpPr>
              <a:spLocks noChangeArrowheads="1"/>
            </p:cNvSpPr>
            <p:nvPr/>
          </p:nvSpPr>
          <p:spPr bwMode="auto">
            <a:xfrm>
              <a:off x="7450138" y="2592388"/>
              <a:ext cx="455253" cy="984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3765"/>
              <a:r>
                <a:rPr lang="en-US" altLang="en-US" sz="6400" dirty="0">
                  <a:solidFill>
                    <a:srgbClr val="C3A56C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$</a:t>
              </a:r>
              <a:endParaRPr lang="en-US" altLang="en-US" sz="18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3" name="Freeform 14"/>
            <p:cNvSpPr/>
            <p:nvPr/>
          </p:nvSpPr>
          <p:spPr bwMode="auto">
            <a:xfrm>
              <a:off x="6442075" y="3427413"/>
              <a:ext cx="425450" cy="171450"/>
            </a:xfrm>
            <a:custGeom>
              <a:avLst/>
              <a:gdLst>
                <a:gd name="T0" fmla="*/ 190 w 198"/>
                <a:gd name="T1" fmla="*/ 24 h 80"/>
                <a:gd name="T2" fmla="*/ 99 w 198"/>
                <a:gd name="T3" fmla="*/ 0 h 80"/>
                <a:gd name="T4" fmla="*/ 8 w 198"/>
                <a:gd name="T5" fmla="*/ 24 h 80"/>
                <a:gd name="T6" fmla="*/ 0 w 198"/>
                <a:gd name="T7" fmla="*/ 24 h 80"/>
                <a:gd name="T8" fmla="*/ 0 w 198"/>
                <a:gd name="T9" fmla="*/ 40 h 80"/>
                <a:gd name="T10" fmla="*/ 99 w 198"/>
                <a:gd name="T11" fmla="*/ 80 h 80"/>
                <a:gd name="T12" fmla="*/ 198 w 198"/>
                <a:gd name="T13" fmla="*/ 40 h 80"/>
                <a:gd name="T14" fmla="*/ 198 w 198"/>
                <a:gd name="T15" fmla="*/ 24 h 80"/>
                <a:gd name="T16" fmla="*/ 190 w 198"/>
                <a:gd name="T17" fmla="*/ 2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80">
                  <a:moveTo>
                    <a:pt x="190" y="24"/>
                  </a:moveTo>
                  <a:cubicBezTo>
                    <a:pt x="175" y="10"/>
                    <a:pt x="140" y="0"/>
                    <a:pt x="99" y="0"/>
                  </a:cubicBezTo>
                  <a:cubicBezTo>
                    <a:pt x="58" y="0"/>
                    <a:pt x="23" y="10"/>
                    <a:pt x="8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62"/>
                    <a:pt x="45" y="80"/>
                    <a:pt x="99" y="80"/>
                  </a:cubicBezTo>
                  <a:cubicBezTo>
                    <a:pt x="154" y="80"/>
                    <a:pt x="198" y="62"/>
                    <a:pt x="198" y="40"/>
                  </a:cubicBezTo>
                  <a:cubicBezTo>
                    <a:pt x="198" y="24"/>
                    <a:pt x="198" y="24"/>
                    <a:pt x="198" y="24"/>
                  </a:cubicBezTo>
                  <a:lnTo>
                    <a:pt x="190" y="24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4" name="Oval 15"/>
            <p:cNvSpPr>
              <a:spLocks noChangeArrowheads="1"/>
            </p:cNvSpPr>
            <p:nvPr/>
          </p:nvSpPr>
          <p:spPr bwMode="auto">
            <a:xfrm>
              <a:off x="6442075" y="3392488"/>
              <a:ext cx="425450" cy="171450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3" name="Oval 16"/>
            <p:cNvSpPr>
              <a:spLocks noChangeArrowheads="1"/>
            </p:cNvSpPr>
            <p:nvPr/>
          </p:nvSpPr>
          <p:spPr bwMode="auto">
            <a:xfrm>
              <a:off x="6472238" y="3398838"/>
              <a:ext cx="365125" cy="14287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7" name="Freeform 17"/>
            <p:cNvSpPr/>
            <p:nvPr/>
          </p:nvSpPr>
          <p:spPr bwMode="auto">
            <a:xfrm>
              <a:off x="6427788" y="3379788"/>
              <a:ext cx="423862" cy="174625"/>
            </a:xfrm>
            <a:custGeom>
              <a:avLst/>
              <a:gdLst>
                <a:gd name="T0" fmla="*/ 190 w 198"/>
                <a:gd name="T1" fmla="*/ 25 h 81"/>
                <a:gd name="T2" fmla="*/ 99 w 198"/>
                <a:gd name="T3" fmla="*/ 0 h 81"/>
                <a:gd name="T4" fmla="*/ 8 w 198"/>
                <a:gd name="T5" fmla="*/ 25 h 81"/>
                <a:gd name="T6" fmla="*/ 0 w 198"/>
                <a:gd name="T7" fmla="*/ 25 h 81"/>
                <a:gd name="T8" fmla="*/ 0 w 198"/>
                <a:gd name="T9" fmla="*/ 41 h 81"/>
                <a:gd name="T10" fmla="*/ 99 w 198"/>
                <a:gd name="T11" fmla="*/ 81 h 81"/>
                <a:gd name="T12" fmla="*/ 198 w 198"/>
                <a:gd name="T13" fmla="*/ 41 h 81"/>
                <a:gd name="T14" fmla="*/ 198 w 198"/>
                <a:gd name="T15" fmla="*/ 25 h 81"/>
                <a:gd name="T16" fmla="*/ 190 w 198"/>
                <a:gd name="T17" fmla="*/ 2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81">
                  <a:moveTo>
                    <a:pt x="190" y="25"/>
                  </a:moveTo>
                  <a:cubicBezTo>
                    <a:pt x="175" y="10"/>
                    <a:pt x="140" y="0"/>
                    <a:pt x="99" y="0"/>
                  </a:cubicBezTo>
                  <a:cubicBezTo>
                    <a:pt x="58" y="0"/>
                    <a:pt x="23" y="10"/>
                    <a:pt x="8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63"/>
                    <a:pt x="45" y="81"/>
                    <a:pt x="99" y="81"/>
                  </a:cubicBezTo>
                  <a:cubicBezTo>
                    <a:pt x="154" y="81"/>
                    <a:pt x="198" y="63"/>
                    <a:pt x="198" y="41"/>
                  </a:cubicBezTo>
                  <a:cubicBezTo>
                    <a:pt x="198" y="25"/>
                    <a:pt x="198" y="25"/>
                    <a:pt x="198" y="25"/>
                  </a:cubicBezTo>
                  <a:lnTo>
                    <a:pt x="190" y="25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8" name="Oval 18"/>
            <p:cNvSpPr>
              <a:spLocks noChangeArrowheads="1"/>
            </p:cNvSpPr>
            <p:nvPr/>
          </p:nvSpPr>
          <p:spPr bwMode="auto">
            <a:xfrm>
              <a:off x="6427788" y="3348038"/>
              <a:ext cx="423862" cy="171450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1" name="Oval 19"/>
            <p:cNvSpPr>
              <a:spLocks noChangeArrowheads="1"/>
            </p:cNvSpPr>
            <p:nvPr/>
          </p:nvSpPr>
          <p:spPr bwMode="auto">
            <a:xfrm>
              <a:off x="6456363" y="3351213"/>
              <a:ext cx="365125" cy="144462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2" name="Freeform 20"/>
            <p:cNvSpPr/>
            <p:nvPr/>
          </p:nvSpPr>
          <p:spPr bwMode="auto">
            <a:xfrm>
              <a:off x="6427788" y="3338513"/>
              <a:ext cx="423862" cy="174625"/>
            </a:xfrm>
            <a:custGeom>
              <a:avLst/>
              <a:gdLst>
                <a:gd name="T0" fmla="*/ 190 w 198"/>
                <a:gd name="T1" fmla="*/ 24 h 81"/>
                <a:gd name="T2" fmla="*/ 99 w 198"/>
                <a:gd name="T3" fmla="*/ 0 h 81"/>
                <a:gd name="T4" fmla="*/ 8 w 198"/>
                <a:gd name="T5" fmla="*/ 24 h 81"/>
                <a:gd name="T6" fmla="*/ 0 w 198"/>
                <a:gd name="T7" fmla="*/ 24 h 81"/>
                <a:gd name="T8" fmla="*/ 0 w 198"/>
                <a:gd name="T9" fmla="*/ 40 h 81"/>
                <a:gd name="T10" fmla="*/ 99 w 198"/>
                <a:gd name="T11" fmla="*/ 81 h 81"/>
                <a:gd name="T12" fmla="*/ 198 w 198"/>
                <a:gd name="T13" fmla="*/ 40 h 81"/>
                <a:gd name="T14" fmla="*/ 198 w 198"/>
                <a:gd name="T15" fmla="*/ 24 h 81"/>
                <a:gd name="T16" fmla="*/ 190 w 198"/>
                <a:gd name="T17" fmla="*/ 2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81">
                  <a:moveTo>
                    <a:pt x="190" y="24"/>
                  </a:moveTo>
                  <a:cubicBezTo>
                    <a:pt x="175" y="10"/>
                    <a:pt x="140" y="0"/>
                    <a:pt x="99" y="0"/>
                  </a:cubicBezTo>
                  <a:cubicBezTo>
                    <a:pt x="58" y="0"/>
                    <a:pt x="23" y="10"/>
                    <a:pt x="8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63"/>
                    <a:pt x="45" y="81"/>
                    <a:pt x="99" y="81"/>
                  </a:cubicBezTo>
                  <a:cubicBezTo>
                    <a:pt x="154" y="81"/>
                    <a:pt x="198" y="63"/>
                    <a:pt x="198" y="40"/>
                  </a:cubicBezTo>
                  <a:cubicBezTo>
                    <a:pt x="198" y="24"/>
                    <a:pt x="198" y="24"/>
                    <a:pt x="198" y="24"/>
                  </a:cubicBezTo>
                  <a:lnTo>
                    <a:pt x="190" y="24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3" name="Oval 21"/>
            <p:cNvSpPr>
              <a:spLocks noChangeArrowheads="1"/>
            </p:cNvSpPr>
            <p:nvPr/>
          </p:nvSpPr>
          <p:spPr bwMode="auto">
            <a:xfrm>
              <a:off x="6427788" y="3305175"/>
              <a:ext cx="423862" cy="173037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6" name="Oval 22"/>
            <p:cNvSpPr>
              <a:spLocks noChangeArrowheads="1"/>
            </p:cNvSpPr>
            <p:nvPr/>
          </p:nvSpPr>
          <p:spPr bwMode="auto">
            <a:xfrm>
              <a:off x="6456363" y="3311525"/>
              <a:ext cx="365125" cy="14287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9" name="Freeform 23"/>
            <p:cNvSpPr/>
            <p:nvPr/>
          </p:nvSpPr>
          <p:spPr bwMode="auto">
            <a:xfrm>
              <a:off x="6427788" y="3295650"/>
              <a:ext cx="423862" cy="174625"/>
            </a:xfrm>
            <a:custGeom>
              <a:avLst/>
              <a:gdLst>
                <a:gd name="T0" fmla="*/ 190 w 198"/>
                <a:gd name="T1" fmla="*/ 24 h 81"/>
                <a:gd name="T2" fmla="*/ 99 w 198"/>
                <a:gd name="T3" fmla="*/ 0 h 81"/>
                <a:gd name="T4" fmla="*/ 8 w 198"/>
                <a:gd name="T5" fmla="*/ 24 h 81"/>
                <a:gd name="T6" fmla="*/ 0 w 198"/>
                <a:gd name="T7" fmla="*/ 24 h 81"/>
                <a:gd name="T8" fmla="*/ 0 w 198"/>
                <a:gd name="T9" fmla="*/ 40 h 81"/>
                <a:gd name="T10" fmla="*/ 99 w 198"/>
                <a:gd name="T11" fmla="*/ 81 h 81"/>
                <a:gd name="T12" fmla="*/ 198 w 198"/>
                <a:gd name="T13" fmla="*/ 40 h 81"/>
                <a:gd name="T14" fmla="*/ 198 w 198"/>
                <a:gd name="T15" fmla="*/ 24 h 81"/>
                <a:gd name="T16" fmla="*/ 190 w 198"/>
                <a:gd name="T17" fmla="*/ 2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81">
                  <a:moveTo>
                    <a:pt x="190" y="24"/>
                  </a:moveTo>
                  <a:cubicBezTo>
                    <a:pt x="175" y="10"/>
                    <a:pt x="140" y="0"/>
                    <a:pt x="99" y="0"/>
                  </a:cubicBezTo>
                  <a:cubicBezTo>
                    <a:pt x="58" y="0"/>
                    <a:pt x="23" y="10"/>
                    <a:pt x="8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63"/>
                    <a:pt x="45" y="81"/>
                    <a:pt x="99" y="81"/>
                  </a:cubicBezTo>
                  <a:cubicBezTo>
                    <a:pt x="154" y="81"/>
                    <a:pt x="198" y="63"/>
                    <a:pt x="198" y="40"/>
                  </a:cubicBezTo>
                  <a:cubicBezTo>
                    <a:pt x="198" y="24"/>
                    <a:pt x="198" y="24"/>
                    <a:pt x="198" y="24"/>
                  </a:cubicBezTo>
                  <a:lnTo>
                    <a:pt x="190" y="24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1" name="Oval 24"/>
            <p:cNvSpPr>
              <a:spLocks noChangeArrowheads="1"/>
            </p:cNvSpPr>
            <p:nvPr/>
          </p:nvSpPr>
          <p:spPr bwMode="auto">
            <a:xfrm>
              <a:off x="6427788" y="3262313"/>
              <a:ext cx="423862" cy="173037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7" name="Oval 25"/>
            <p:cNvSpPr>
              <a:spLocks noChangeArrowheads="1"/>
            </p:cNvSpPr>
            <p:nvPr/>
          </p:nvSpPr>
          <p:spPr bwMode="auto">
            <a:xfrm>
              <a:off x="6456363" y="3268663"/>
              <a:ext cx="365125" cy="14287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8" name="Freeform 26"/>
            <p:cNvSpPr/>
            <p:nvPr/>
          </p:nvSpPr>
          <p:spPr bwMode="auto">
            <a:xfrm>
              <a:off x="6413500" y="3251200"/>
              <a:ext cx="423862" cy="174625"/>
            </a:xfrm>
            <a:custGeom>
              <a:avLst/>
              <a:gdLst>
                <a:gd name="T0" fmla="*/ 189 w 197"/>
                <a:gd name="T1" fmla="*/ 25 h 81"/>
                <a:gd name="T2" fmla="*/ 99 w 197"/>
                <a:gd name="T3" fmla="*/ 0 h 81"/>
                <a:gd name="T4" fmla="*/ 8 w 197"/>
                <a:gd name="T5" fmla="*/ 25 h 81"/>
                <a:gd name="T6" fmla="*/ 0 w 197"/>
                <a:gd name="T7" fmla="*/ 25 h 81"/>
                <a:gd name="T8" fmla="*/ 0 w 197"/>
                <a:gd name="T9" fmla="*/ 40 h 81"/>
                <a:gd name="T10" fmla="*/ 99 w 197"/>
                <a:gd name="T11" fmla="*/ 81 h 81"/>
                <a:gd name="T12" fmla="*/ 197 w 197"/>
                <a:gd name="T13" fmla="*/ 40 h 81"/>
                <a:gd name="T14" fmla="*/ 197 w 197"/>
                <a:gd name="T15" fmla="*/ 25 h 81"/>
                <a:gd name="T16" fmla="*/ 189 w 197"/>
                <a:gd name="T17" fmla="*/ 2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81">
                  <a:moveTo>
                    <a:pt x="189" y="25"/>
                  </a:moveTo>
                  <a:cubicBezTo>
                    <a:pt x="174" y="10"/>
                    <a:pt x="139" y="0"/>
                    <a:pt x="99" y="0"/>
                  </a:cubicBezTo>
                  <a:cubicBezTo>
                    <a:pt x="58" y="0"/>
                    <a:pt x="23" y="10"/>
                    <a:pt x="8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63"/>
                    <a:pt x="44" y="81"/>
                    <a:pt x="99" y="81"/>
                  </a:cubicBezTo>
                  <a:cubicBezTo>
                    <a:pt x="153" y="81"/>
                    <a:pt x="197" y="63"/>
                    <a:pt x="197" y="40"/>
                  </a:cubicBezTo>
                  <a:cubicBezTo>
                    <a:pt x="197" y="25"/>
                    <a:pt x="197" y="25"/>
                    <a:pt x="197" y="25"/>
                  </a:cubicBezTo>
                  <a:lnTo>
                    <a:pt x="189" y="25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9" name="Oval 27"/>
            <p:cNvSpPr>
              <a:spLocks noChangeArrowheads="1"/>
            </p:cNvSpPr>
            <p:nvPr/>
          </p:nvSpPr>
          <p:spPr bwMode="auto">
            <a:xfrm>
              <a:off x="6413500" y="3216275"/>
              <a:ext cx="423862" cy="174625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60" name="Oval 28"/>
            <p:cNvSpPr>
              <a:spLocks noChangeArrowheads="1"/>
            </p:cNvSpPr>
            <p:nvPr/>
          </p:nvSpPr>
          <p:spPr bwMode="auto">
            <a:xfrm>
              <a:off x="6442075" y="3222625"/>
              <a:ext cx="366712" cy="144462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61" name="Freeform 29"/>
            <p:cNvSpPr/>
            <p:nvPr/>
          </p:nvSpPr>
          <p:spPr bwMode="auto">
            <a:xfrm>
              <a:off x="6442075" y="3209925"/>
              <a:ext cx="425450" cy="171450"/>
            </a:xfrm>
            <a:custGeom>
              <a:avLst/>
              <a:gdLst>
                <a:gd name="T0" fmla="*/ 190 w 198"/>
                <a:gd name="T1" fmla="*/ 24 h 80"/>
                <a:gd name="T2" fmla="*/ 99 w 198"/>
                <a:gd name="T3" fmla="*/ 0 h 80"/>
                <a:gd name="T4" fmla="*/ 8 w 198"/>
                <a:gd name="T5" fmla="*/ 24 h 80"/>
                <a:gd name="T6" fmla="*/ 0 w 198"/>
                <a:gd name="T7" fmla="*/ 24 h 80"/>
                <a:gd name="T8" fmla="*/ 0 w 198"/>
                <a:gd name="T9" fmla="*/ 40 h 80"/>
                <a:gd name="T10" fmla="*/ 99 w 198"/>
                <a:gd name="T11" fmla="*/ 80 h 80"/>
                <a:gd name="T12" fmla="*/ 198 w 198"/>
                <a:gd name="T13" fmla="*/ 40 h 80"/>
                <a:gd name="T14" fmla="*/ 198 w 198"/>
                <a:gd name="T15" fmla="*/ 24 h 80"/>
                <a:gd name="T16" fmla="*/ 190 w 198"/>
                <a:gd name="T17" fmla="*/ 2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80">
                  <a:moveTo>
                    <a:pt x="190" y="24"/>
                  </a:moveTo>
                  <a:cubicBezTo>
                    <a:pt x="175" y="10"/>
                    <a:pt x="140" y="0"/>
                    <a:pt x="99" y="0"/>
                  </a:cubicBezTo>
                  <a:cubicBezTo>
                    <a:pt x="58" y="0"/>
                    <a:pt x="23" y="10"/>
                    <a:pt x="8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62"/>
                    <a:pt x="45" y="80"/>
                    <a:pt x="99" y="80"/>
                  </a:cubicBezTo>
                  <a:cubicBezTo>
                    <a:pt x="154" y="80"/>
                    <a:pt x="198" y="62"/>
                    <a:pt x="198" y="40"/>
                  </a:cubicBezTo>
                  <a:cubicBezTo>
                    <a:pt x="198" y="24"/>
                    <a:pt x="198" y="24"/>
                    <a:pt x="198" y="24"/>
                  </a:cubicBezTo>
                  <a:lnTo>
                    <a:pt x="190" y="24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62" name="Oval 30"/>
            <p:cNvSpPr>
              <a:spLocks noChangeArrowheads="1"/>
            </p:cNvSpPr>
            <p:nvPr/>
          </p:nvSpPr>
          <p:spPr bwMode="auto">
            <a:xfrm>
              <a:off x="6442075" y="3176588"/>
              <a:ext cx="425450" cy="171450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63" name="Oval 31"/>
            <p:cNvSpPr>
              <a:spLocks noChangeArrowheads="1"/>
            </p:cNvSpPr>
            <p:nvPr/>
          </p:nvSpPr>
          <p:spPr bwMode="auto">
            <a:xfrm>
              <a:off x="6472238" y="3182938"/>
              <a:ext cx="365125" cy="14287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64" name="Freeform 32"/>
            <p:cNvSpPr/>
            <p:nvPr/>
          </p:nvSpPr>
          <p:spPr bwMode="auto">
            <a:xfrm>
              <a:off x="6403975" y="3154363"/>
              <a:ext cx="423862" cy="171450"/>
            </a:xfrm>
            <a:custGeom>
              <a:avLst/>
              <a:gdLst>
                <a:gd name="T0" fmla="*/ 190 w 198"/>
                <a:gd name="T1" fmla="*/ 24 h 80"/>
                <a:gd name="T2" fmla="*/ 99 w 198"/>
                <a:gd name="T3" fmla="*/ 0 h 80"/>
                <a:gd name="T4" fmla="*/ 8 w 198"/>
                <a:gd name="T5" fmla="*/ 24 h 80"/>
                <a:gd name="T6" fmla="*/ 0 w 198"/>
                <a:gd name="T7" fmla="*/ 24 h 80"/>
                <a:gd name="T8" fmla="*/ 0 w 198"/>
                <a:gd name="T9" fmla="*/ 40 h 80"/>
                <a:gd name="T10" fmla="*/ 99 w 198"/>
                <a:gd name="T11" fmla="*/ 80 h 80"/>
                <a:gd name="T12" fmla="*/ 198 w 198"/>
                <a:gd name="T13" fmla="*/ 40 h 80"/>
                <a:gd name="T14" fmla="*/ 198 w 198"/>
                <a:gd name="T15" fmla="*/ 24 h 80"/>
                <a:gd name="T16" fmla="*/ 190 w 198"/>
                <a:gd name="T17" fmla="*/ 2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80">
                  <a:moveTo>
                    <a:pt x="190" y="24"/>
                  </a:moveTo>
                  <a:cubicBezTo>
                    <a:pt x="175" y="10"/>
                    <a:pt x="140" y="0"/>
                    <a:pt x="99" y="0"/>
                  </a:cubicBezTo>
                  <a:cubicBezTo>
                    <a:pt x="58" y="0"/>
                    <a:pt x="23" y="10"/>
                    <a:pt x="8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62"/>
                    <a:pt x="45" y="80"/>
                    <a:pt x="99" y="80"/>
                  </a:cubicBezTo>
                  <a:cubicBezTo>
                    <a:pt x="154" y="80"/>
                    <a:pt x="198" y="62"/>
                    <a:pt x="198" y="40"/>
                  </a:cubicBezTo>
                  <a:cubicBezTo>
                    <a:pt x="198" y="24"/>
                    <a:pt x="198" y="24"/>
                    <a:pt x="198" y="24"/>
                  </a:cubicBezTo>
                  <a:lnTo>
                    <a:pt x="190" y="24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65" name="Oval 33"/>
            <p:cNvSpPr>
              <a:spLocks noChangeArrowheads="1"/>
            </p:cNvSpPr>
            <p:nvPr/>
          </p:nvSpPr>
          <p:spPr bwMode="auto">
            <a:xfrm>
              <a:off x="6403975" y="3119438"/>
              <a:ext cx="423862" cy="173037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66" name="Oval 34"/>
            <p:cNvSpPr>
              <a:spLocks noChangeArrowheads="1"/>
            </p:cNvSpPr>
            <p:nvPr/>
          </p:nvSpPr>
          <p:spPr bwMode="auto">
            <a:xfrm>
              <a:off x="6434138" y="3124200"/>
              <a:ext cx="363537" cy="144462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67" name="Freeform 35"/>
            <p:cNvSpPr/>
            <p:nvPr/>
          </p:nvSpPr>
          <p:spPr bwMode="auto">
            <a:xfrm>
              <a:off x="6403975" y="3106738"/>
              <a:ext cx="423862" cy="171450"/>
            </a:xfrm>
            <a:custGeom>
              <a:avLst/>
              <a:gdLst>
                <a:gd name="T0" fmla="*/ 190 w 198"/>
                <a:gd name="T1" fmla="*/ 24 h 80"/>
                <a:gd name="T2" fmla="*/ 99 w 198"/>
                <a:gd name="T3" fmla="*/ 0 h 80"/>
                <a:gd name="T4" fmla="*/ 8 w 198"/>
                <a:gd name="T5" fmla="*/ 24 h 80"/>
                <a:gd name="T6" fmla="*/ 0 w 198"/>
                <a:gd name="T7" fmla="*/ 24 h 80"/>
                <a:gd name="T8" fmla="*/ 0 w 198"/>
                <a:gd name="T9" fmla="*/ 40 h 80"/>
                <a:gd name="T10" fmla="*/ 99 w 198"/>
                <a:gd name="T11" fmla="*/ 80 h 80"/>
                <a:gd name="T12" fmla="*/ 198 w 198"/>
                <a:gd name="T13" fmla="*/ 40 h 80"/>
                <a:gd name="T14" fmla="*/ 198 w 198"/>
                <a:gd name="T15" fmla="*/ 24 h 80"/>
                <a:gd name="T16" fmla="*/ 190 w 198"/>
                <a:gd name="T17" fmla="*/ 2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80">
                  <a:moveTo>
                    <a:pt x="190" y="24"/>
                  </a:moveTo>
                  <a:cubicBezTo>
                    <a:pt x="175" y="10"/>
                    <a:pt x="140" y="0"/>
                    <a:pt x="99" y="0"/>
                  </a:cubicBezTo>
                  <a:cubicBezTo>
                    <a:pt x="58" y="0"/>
                    <a:pt x="23" y="10"/>
                    <a:pt x="8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62"/>
                    <a:pt x="45" y="80"/>
                    <a:pt x="99" y="80"/>
                  </a:cubicBezTo>
                  <a:cubicBezTo>
                    <a:pt x="154" y="80"/>
                    <a:pt x="198" y="62"/>
                    <a:pt x="198" y="40"/>
                  </a:cubicBezTo>
                  <a:cubicBezTo>
                    <a:pt x="198" y="24"/>
                    <a:pt x="198" y="24"/>
                    <a:pt x="198" y="24"/>
                  </a:cubicBezTo>
                  <a:lnTo>
                    <a:pt x="190" y="24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68" name="Oval 36"/>
            <p:cNvSpPr>
              <a:spLocks noChangeArrowheads="1"/>
            </p:cNvSpPr>
            <p:nvPr/>
          </p:nvSpPr>
          <p:spPr bwMode="auto">
            <a:xfrm>
              <a:off x="6403975" y="3073400"/>
              <a:ext cx="423862" cy="171450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69" name="Oval 37"/>
            <p:cNvSpPr>
              <a:spLocks noChangeArrowheads="1"/>
            </p:cNvSpPr>
            <p:nvPr/>
          </p:nvSpPr>
          <p:spPr bwMode="auto">
            <a:xfrm>
              <a:off x="6434138" y="3079750"/>
              <a:ext cx="363537" cy="141287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70" name="Freeform 38"/>
            <p:cNvSpPr/>
            <p:nvPr/>
          </p:nvSpPr>
          <p:spPr bwMode="auto">
            <a:xfrm>
              <a:off x="6421438" y="3067050"/>
              <a:ext cx="423862" cy="173037"/>
            </a:xfrm>
            <a:custGeom>
              <a:avLst/>
              <a:gdLst>
                <a:gd name="T0" fmla="*/ 190 w 198"/>
                <a:gd name="T1" fmla="*/ 25 h 81"/>
                <a:gd name="T2" fmla="*/ 99 w 198"/>
                <a:gd name="T3" fmla="*/ 0 h 81"/>
                <a:gd name="T4" fmla="*/ 8 w 198"/>
                <a:gd name="T5" fmla="*/ 25 h 81"/>
                <a:gd name="T6" fmla="*/ 0 w 198"/>
                <a:gd name="T7" fmla="*/ 25 h 81"/>
                <a:gd name="T8" fmla="*/ 0 w 198"/>
                <a:gd name="T9" fmla="*/ 41 h 81"/>
                <a:gd name="T10" fmla="*/ 99 w 198"/>
                <a:gd name="T11" fmla="*/ 81 h 81"/>
                <a:gd name="T12" fmla="*/ 198 w 198"/>
                <a:gd name="T13" fmla="*/ 41 h 81"/>
                <a:gd name="T14" fmla="*/ 198 w 198"/>
                <a:gd name="T15" fmla="*/ 25 h 81"/>
                <a:gd name="T16" fmla="*/ 190 w 198"/>
                <a:gd name="T17" fmla="*/ 2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81">
                  <a:moveTo>
                    <a:pt x="190" y="25"/>
                  </a:moveTo>
                  <a:cubicBezTo>
                    <a:pt x="175" y="10"/>
                    <a:pt x="140" y="0"/>
                    <a:pt x="99" y="0"/>
                  </a:cubicBezTo>
                  <a:cubicBezTo>
                    <a:pt x="58" y="0"/>
                    <a:pt x="23" y="10"/>
                    <a:pt x="8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63"/>
                    <a:pt x="45" y="81"/>
                    <a:pt x="99" y="81"/>
                  </a:cubicBezTo>
                  <a:cubicBezTo>
                    <a:pt x="154" y="81"/>
                    <a:pt x="198" y="63"/>
                    <a:pt x="198" y="41"/>
                  </a:cubicBezTo>
                  <a:cubicBezTo>
                    <a:pt x="198" y="25"/>
                    <a:pt x="198" y="25"/>
                    <a:pt x="198" y="25"/>
                  </a:cubicBezTo>
                  <a:lnTo>
                    <a:pt x="190" y="25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71" name="Oval 39"/>
            <p:cNvSpPr>
              <a:spLocks noChangeArrowheads="1"/>
            </p:cNvSpPr>
            <p:nvPr/>
          </p:nvSpPr>
          <p:spPr bwMode="auto">
            <a:xfrm>
              <a:off x="6421438" y="3033713"/>
              <a:ext cx="423862" cy="171450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72" name="Oval 40"/>
            <p:cNvSpPr>
              <a:spLocks noChangeArrowheads="1"/>
            </p:cNvSpPr>
            <p:nvPr/>
          </p:nvSpPr>
          <p:spPr bwMode="auto">
            <a:xfrm>
              <a:off x="6450013" y="3038475"/>
              <a:ext cx="365125" cy="144462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73" name="Freeform 41"/>
            <p:cNvSpPr/>
            <p:nvPr/>
          </p:nvSpPr>
          <p:spPr bwMode="auto">
            <a:xfrm>
              <a:off x="6413500" y="3019425"/>
              <a:ext cx="423862" cy="173037"/>
            </a:xfrm>
            <a:custGeom>
              <a:avLst/>
              <a:gdLst>
                <a:gd name="T0" fmla="*/ 189 w 197"/>
                <a:gd name="T1" fmla="*/ 25 h 81"/>
                <a:gd name="T2" fmla="*/ 99 w 197"/>
                <a:gd name="T3" fmla="*/ 0 h 81"/>
                <a:gd name="T4" fmla="*/ 8 w 197"/>
                <a:gd name="T5" fmla="*/ 25 h 81"/>
                <a:gd name="T6" fmla="*/ 0 w 197"/>
                <a:gd name="T7" fmla="*/ 25 h 81"/>
                <a:gd name="T8" fmla="*/ 0 w 197"/>
                <a:gd name="T9" fmla="*/ 41 h 81"/>
                <a:gd name="T10" fmla="*/ 99 w 197"/>
                <a:gd name="T11" fmla="*/ 81 h 81"/>
                <a:gd name="T12" fmla="*/ 197 w 197"/>
                <a:gd name="T13" fmla="*/ 41 h 81"/>
                <a:gd name="T14" fmla="*/ 197 w 197"/>
                <a:gd name="T15" fmla="*/ 25 h 81"/>
                <a:gd name="T16" fmla="*/ 189 w 197"/>
                <a:gd name="T17" fmla="*/ 2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81">
                  <a:moveTo>
                    <a:pt x="189" y="25"/>
                  </a:moveTo>
                  <a:cubicBezTo>
                    <a:pt x="174" y="11"/>
                    <a:pt x="139" y="0"/>
                    <a:pt x="99" y="0"/>
                  </a:cubicBezTo>
                  <a:cubicBezTo>
                    <a:pt x="58" y="0"/>
                    <a:pt x="23" y="11"/>
                    <a:pt x="8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63"/>
                    <a:pt x="44" y="81"/>
                    <a:pt x="99" y="81"/>
                  </a:cubicBezTo>
                  <a:cubicBezTo>
                    <a:pt x="153" y="81"/>
                    <a:pt x="197" y="63"/>
                    <a:pt x="197" y="41"/>
                  </a:cubicBezTo>
                  <a:cubicBezTo>
                    <a:pt x="197" y="25"/>
                    <a:pt x="197" y="25"/>
                    <a:pt x="197" y="25"/>
                  </a:cubicBezTo>
                  <a:lnTo>
                    <a:pt x="189" y="25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74" name="Oval 42"/>
            <p:cNvSpPr>
              <a:spLocks noChangeArrowheads="1"/>
            </p:cNvSpPr>
            <p:nvPr/>
          </p:nvSpPr>
          <p:spPr bwMode="auto">
            <a:xfrm>
              <a:off x="6413500" y="2986088"/>
              <a:ext cx="423862" cy="173037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75" name="Oval 43"/>
            <p:cNvSpPr>
              <a:spLocks noChangeArrowheads="1"/>
            </p:cNvSpPr>
            <p:nvPr/>
          </p:nvSpPr>
          <p:spPr bwMode="auto">
            <a:xfrm>
              <a:off x="6442075" y="2990850"/>
              <a:ext cx="366712" cy="144462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76" name="Freeform 44"/>
            <p:cNvSpPr/>
            <p:nvPr/>
          </p:nvSpPr>
          <p:spPr bwMode="auto">
            <a:xfrm>
              <a:off x="6434138" y="2970213"/>
              <a:ext cx="422275" cy="171450"/>
            </a:xfrm>
            <a:custGeom>
              <a:avLst/>
              <a:gdLst>
                <a:gd name="T0" fmla="*/ 189 w 197"/>
                <a:gd name="T1" fmla="*/ 24 h 80"/>
                <a:gd name="T2" fmla="*/ 99 w 197"/>
                <a:gd name="T3" fmla="*/ 0 h 80"/>
                <a:gd name="T4" fmla="*/ 8 w 197"/>
                <a:gd name="T5" fmla="*/ 24 h 80"/>
                <a:gd name="T6" fmla="*/ 0 w 197"/>
                <a:gd name="T7" fmla="*/ 24 h 80"/>
                <a:gd name="T8" fmla="*/ 0 w 197"/>
                <a:gd name="T9" fmla="*/ 40 h 80"/>
                <a:gd name="T10" fmla="*/ 99 w 197"/>
                <a:gd name="T11" fmla="*/ 80 h 80"/>
                <a:gd name="T12" fmla="*/ 197 w 197"/>
                <a:gd name="T13" fmla="*/ 40 h 80"/>
                <a:gd name="T14" fmla="*/ 197 w 197"/>
                <a:gd name="T15" fmla="*/ 24 h 80"/>
                <a:gd name="T16" fmla="*/ 189 w 197"/>
                <a:gd name="T17" fmla="*/ 2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80">
                  <a:moveTo>
                    <a:pt x="189" y="24"/>
                  </a:moveTo>
                  <a:cubicBezTo>
                    <a:pt x="174" y="10"/>
                    <a:pt x="139" y="0"/>
                    <a:pt x="99" y="0"/>
                  </a:cubicBezTo>
                  <a:cubicBezTo>
                    <a:pt x="58" y="0"/>
                    <a:pt x="23" y="10"/>
                    <a:pt x="8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62"/>
                    <a:pt x="44" y="80"/>
                    <a:pt x="99" y="80"/>
                  </a:cubicBezTo>
                  <a:cubicBezTo>
                    <a:pt x="153" y="80"/>
                    <a:pt x="197" y="62"/>
                    <a:pt x="197" y="40"/>
                  </a:cubicBezTo>
                  <a:cubicBezTo>
                    <a:pt x="197" y="24"/>
                    <a:pt x="197" y="24"/>
                    <a:pt x="197" y="24"/>
                  </a:cubicBezTo>
                  <a:lnTo>
                    <a:pt x="189" y="24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77" name="Oval 45"/>
            <p:cNvSpPr>
              <a:spLocks noChangeArrowheads="1"/>
            </p:cNvSpPr>
            <p:nvPr/>
          </p:nvSpPr>
          <p:spPr bwMode="auto">
            <a:xfrm>
              <a:off x="6434138" y="2935288"/>
              <a:ext cx="422275" cy="174625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78" name="Oval 46"/>
            <p:cNvSpPr>
              <a:spLocks noChangeArrowheads="1"/>
            </p:cNvSpPr>
            <p:nvPr/>
          </p:nvSpPr>
          <p:spPr bwMode="auto">
            <a:xfrm>
              <a:off x="6461125" y="2941638"/>
              <a:ext cx="366712" cy="144462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79" name="Freeform 47"/>
            <p:cNvSpPr/>
            <p:nvPr/>
          </p:nvSpPr>
          <p:spPr bwMode="auto">
            <a:xfrm>
              <a:off x="6427788" y="2922588"/>
              <a:ext cx="423862" cy="171450"/>
            </a:xfrm>
            <a:custGeom>
              <a:avLst/>
              <a:gdLst>
                <a:gd name="T0" fmla="*/ 190 w 198"/>
                <a:gd name="T1" fmla="*/ 24 h 80"/>
                <a:gd name="T2" fmla="*/ 99 w 198"/>
                <a:gd name="T3" fmla="*/ 0 h 80"/>
                <a:gd name="T4" fmla="*/ 8 w 198"/>
                <a:gd name="T5" fmla="*/ 24 h 80"/>
                <a:gd name="T6" fmla="*/ 0 w 198"/>
                <a:gd name="T7" fmla="*/ 24 h 80"/>
                <a:gd name="T8" fmla="*/ 0 w 198"/>
                <a:gd name="T9" fmla="*/ 40 h 80"/>
                <a:gd name="T10" fmla="*/ 99 w 198"/>
                <a:gd name="T11" fmla="*/ 80 h 80"/>
                <a:gd name="T12" fmla="*/ 198 w 198"/>
                <a:gd name="T13" fmla="*/ 40 h 80"/>
                <a:gd name="T14" fmla="*/ 198 w 198"/>
                <a:gd name="T15" fmla="*/ 24 h 80"/>
                <a:gd name="T16" fmla="*/ 190 w 198"/>
                <a:gd name="T17" fmla="*/ 2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80">
                  <a:moveTo>
                    <a:pt x="190" y="24"/>
                  </a:moveTo>
                  <a:cubicBezTo>
                    <a:pt x="175" y="10"/>
                    <a:pt x="140" y="0"/>
                    <a:pt x="99" y="0"/>
                  </a:cubicBezTo>
                  <a:cubicBezTo>
                    <a:pt x="58" y="0"/>
                    <a:pt x="23" y="10"/>
                    <a:pt x="8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62"/>
                    <a:pt x="45" y="80"/>
                    <a:pt x="99" y="80"/>
                  </a:cubicBezTo>
                  <a:cubicBezTo>
                    <a:pt x="154" y="80"/>
                    <a:pt x="198" y="62"/>
                    <a:pt x="198" y="40"/>
                  </a:cubicBezTo>
                  <a:cubicBezTo>
                    <a:pt x="198" y="24"/>
                    <a:pt x="198" y="24"/>
                    <a:pt x="198" y="24"/>
                  </a:cubicBezTo>
                  <a:lnTo>
                    <a:pt x="190" y="24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80" name="Oval 48"/>
            <p:cNvSpPr>
              <a:spLocks noChangeArrowheads="1"/>
            </p:cNvSpPr>
            <p:nvPr/>
          </p:nvSpPr>
          <p:spPr bwMode="auto">
            <a:xfrm>
              <a:off x="6427788" y="2887663"/>
              <a:ext cx="423862" cy="174625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81" name="Oval 49"/>
            <p:cNvSpPr>
              <a:spLocks noChangeArrowheads="1"/>
            </p:cNvSpPr>
            <p:nvPr/>
          </p:nvSpPr>
          <p:spPr bwMode="auto">
            <a:xfrm>
              <a:off x="6456363" y="2894013"/>
              <a:ext cx="365125" cy="144462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82" name="Freeform 50"/>
            <p:cNvSpPr/>
            <p:nvPr/>
          </p:nvSpPr>
          <p:spPr bwMode="auto">
            <a:xfrm>
              <a:off x="6450013" y="2882900"/>
              <a:ext cx="423862" cy="173037"/>
            </a:xfrm>
            <a:custGeom>
              <a:avLst/>
              <a:gdLst>
                <a:gd name="T0" fmla="*/ 189 w 197"/>
                <a:gd name="T1" fmla="*/ 24 h 80"/>
                <a:gd name="T2" fmla="*/ 99 w 197"/>
                <a:gd name="T3" fmla="*/ 0 h 80"/>
                <a:gd name="T4" fmla="*/ 8 w 197"/>
                <a:gd name="T5" fmla="*/ 24 h 80"/>
                <a:gd name="T6" fmla="*/ 0 w 197"/>
                <a:gd name="T7" fmla="*/ 24 h 80"/>
                <a:gd name="T8" fmla="*/ 0 w 197"/>
                <a:gd name="T9" fmla="*/ 40 h 80"/>
                <a:gd name="T10" fmla="*/ 99 w 197"/>
                <a:gd name="T11" fmla="*/ 80 h 80"/>
                <a:gd name="T12" fmla="*/ 197 w 197"/>
                <a:gd name="T13" fmla="*/ 40 h 80"/>
                <a:gd name="T14" fmla="*/ 197 w 197"/>
                <a:gd name="T15" fmla="*/ 24 h 80"/>
                <a:gd name="T16" fmla="*/ 189 w 197"/>
                <a:gd name="T17" fmla="*/ 2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80">
                  <a:moveTo>
                    <a:pt x="189" y="24"/>
                  </a:moveTo>
                  <a:cubicBezTo>
                    <a:pt x="174" y="10"/>
                    <a:pt x="139" y="0"/>
                    <a:pt x="99" y="0"/>
                  </a:cubicBezTo>
                  <a:cubicBezTo>
                    <a:pt x="58" y="0"/>
                    <a:pt x="23" y="10"/>
                    <a:pt x="8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62"/>
                    <a:pt x="44" y="80"/>
                    <a:pt x="99" y="80"/>
                  </a:cubicBezTo>
                  <a:cubicBezTo>
                    <a:pt x="153" y="80"/>
                    <a:pt x="197" y="62"/>
                    <a:pt x="197" y="40"/>
                  </a:cubicBezTo>
                  <a:cubicBezTo>
                    <a:pt x="197" y="24"/>
                    <a:pt x="197" y="24"/>
                    <a:pt x="197" y="24"/>
                  </a:cubicBezTo>
                  <a:lnTo>
                    <a:pt x="189" y="24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83" name="Oval 51"/>
            <p:cNvSpPr>
              <a:spLocks noChangeArrowheads="1"/>
            </p:cNvSpPr>
            <p:nvPr/>
          </p:nvSpPr>
          <p:spPr bwMode="auto">
            <a:xfrm>
              <a:off x="6450013" y="2849563"/>
              <a:ext cx="423862" cy="171450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84" name="Oval 52"/>
            <p:cNvSpPr>
              <a:spLocks noChangeArrowheads="1"/>
            </p:cNvSpPr>
            <p:nvPr/>
          </p:nvSpPr>
          <p:spPr bwMode="auto">
            <a:xfrm>
              <a:off x="6478588" y="2855913"/>
              <a:ext cx="366712" cy="141287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85" name="Freeform 53"/>
            <p:cNvSpPr/>
            <p:nvPr/>
          </p:nvSpPr>
          <p:spPr bwMode="auto">
            <a:xfrm>
              <a:off x="6427788" y="2836863"/>
              <a:ext cx="423862" cy="171450"/>
            </a:xfrm>
            <a:custGeom>
              <a:avLst/>
              <a:gdLst>
                <a:gd name="T0" fmla="*/ 190 w 198"/>
                <a:gd name="T1" fmla="*/ 24 h 80"/>
                <a:gd name="T2" fmla="*/ 99 w 198"/>
                <a:gd name="T3" fmla="*/ 0 h 80"/>
                <a:gd name="T4" fmla="*/ 8 w 198"/>
                <a:gd name="T5" fmla="*/ 24 h 80"/>
                <a:gd name="T6" fmla="*/ 0 w 198"/>
                <a:gd name="T7" fmla="*/ 24 h 80"/>
                <a:gd name="T8" fmla="*/ 0 w 198"/>
                <a:gd name="T9" fmla="*/ 40 h 80"/>
                <a:gd name="T10" fmla="*/ 99 w 198"/>
                <a:gd name="T11" fmla="*/ 80 h 80"/>
                <a:gd name="T12" fmla="*/ 198 w 198"/>
                <a:gd name="T13" fmla="*/ 40 h 80"/>
                <a:gd name="T14" fmla="*/ 198 w 198"/>
                <a:gd name="T15" fmla="*/ 24 h 80"/>
                <a:gd name="T16" fmla="*/ 190 w 198"/>
                <a:gd name="T17" fmla="*/ 2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80">
                  <a:moveTo>
                    <a:pt x="190" y="24"/>
                  </a:moveTo>
                  <a:cubicBezTo>
                    <a:pt x="175" y="10"/>
                    <a:pt x="140" y="0"/>
                    <a:pt x="99" y="0"/>
                  </a:cubicBezTo>
                  <a:cubicBezTo>
                    <a:pt x="58" y="0"/>
                    <a:pt x="23" y="10"/>
                    <a:pt x="8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62"/>
                    <a:pt x="45" y="80"/>
                    <a:pt x="99" y="80"/>
                  </a:cubicBezTo>
                  <a:cubicBezTo>
                    <a:pt x="154" y="80"/>
                    <a:pt x="198" y="62"/>
                    <a:pt x="198" y="40"/>
                  </a:cubicBezTo>
                  <a:cubicBezTo>
                    <a:pt x="198" y="24"/>
                    <a:pt x="198" y="24"/>
                    <a:pt x="198" y="24"/>
                  </a:cubicBezTo>
                  <a:lnTo>
                    <a:pt x="190" y="24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86" name="Oval 54"/>
            <p:cNvSpPr>
              <a:spLocks noChangeArrowheads="1"/>
            </p:cNvSpPr>
            <p:nvPr/>
          </p:nvSpPr>
          <p:spPr bwMode="auto">
            <a:xfrm>
              <a:off x="6427788" y="2801938"/>
              <a:ext cx="423862" cy="171450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87" name="Oval 55"/>
            <p:cNvSpPr>
              <a:spLocks noChangeArrowheads="1"/>
            </p:cNvSpPr>
            <p:nvPr/>
          </p:nvSpPr>
          <p:spPr bwMode="auto">
            <a:xfrm>
              <a:off x="6456363" y="2808288"/>
              <a:ext cx="365125" cy="141287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88" name="Freeform 56"/>
            <p:cNvSpPr/>
            <p:nvPr/>
          </p:nvSpPr>
          <p:spPr bwMode="auto">
            <a:xfrm>
              <a:off x="5953125" y="3427413"/>
              <a:ext cx="422275" cy="171450"/>
            </a:xfrm>
            <a:custGeom>
              <a:avLst/>
              <a:gdLst>
                <a:gd name="T0" fmla="*/ 7 w 197"/>
                <a:gd name="T1" fmla="*/ 24 h 80"/>
                <a:gd name="T2" fmla="*/ 98 w 197"/>
                <a:gd name="T3" fmla="*/ 0 h 80"/>
                <a:gd name="T4" fmla="*/ 189 w 197"/>
                <a:gd name="T5" fmla="*/ 24 h 80"/>
                <a:gd name="T6" fmla="*/ 197 w 197"/>
                <a:gd name="T7" fmla="*/ 24 h 80"/>
                <a:gd name="T8" fmla="*/ 197 w 197"/>
                <a:gd name="T9" fmla="*/ 40 h 80"/>
                <a:gd name="T10" fmla="*/ 98 w 197"/>
                <a:gd name="T11" fmla="*/ 80 h 80"/>
                <a:gd name="T12" fmla="*/ 0 w 197"/>
                <a:gd name="T13" fmla="*/ 40 h 80"/>
                <a:gd name="T14" fmla="*/ 0 w 197"/>
                <a:gd name="T15" fmla="*/ 24 h 80"/>
                <a:gd name="T16" fmla="*/ 7 w 197"/>
                <a:gd name="T17" fmla="*/ 2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80">
                  <a:moveTo>
                    <a:pt x="7" y="24"/>
                  </a:moveTo>
                  <a:cubicBezTo>
                    <a:pt x="23" y="10"/>
                    <a:pt x="58" y="0"/>
                    <a:pt x="98" y="0"/>
                  </a:cubicBezTo>
                  <a:cubicBezTo>
                    <a:pt x="139" y="0"/>
                    <a:pt x="174" y="10"/>
                    <a:pt x="189" y="24"/>
                  </a:cubicBezTo>
                  <a:cubicBezTo>
                    <a:pt x="197" y="24"/>
                    <a:pt x="197" y="24"/>
                    <a:pt x="197" y="24"/>
                  </a:cubicBezTo>
                  <a:cubicBezTo>
                    <a:pt x="197" y="40"/>
                    <a:pt x="197" y="40"/>
                    <a:pt x="197" y="40"/>
                  </a:cubicBezTo>
                  <a:cubicBezTo>
                    <a:pt x="197" y="62"/>
                    <a:pt x="153" y="80"/>
                    <a:pt x="98" y="80"/>
                  </a:cubicBezTo>
                  <a:cubicBezTo>
                    <a:pt x="44" y="80"/>
                    <a:pt x="0" y="62"/>
                    <a:pt x="0" y="40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7" y="24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89" name="Oval 57"/>
            <p:cNvSpPr>
              <a:spLocks noChangeArrowheads="1"/>
            </p:cNvSpPr>
            <p:nvPr/>
          </p:nvSpPr>
          <p:spPr bwMode="auto">
            <a:xfrm>
              <a:off x="5953125" y="3392488"/>
              <a:ext cx="422275" cy="171450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0" name="Oval 58"/>
            <p:cNvSpPr>
              <a:spLocks noChangeArrowheads="1"/>
            </p:cNvSpPr>
            <p:nvPr/>
          </p:nvSpPr>
          <p:spPr bwMode="auto">
            <a:xfrm>
              <a:off x="5981700" y="3398838"/>
              <a:ext cx="363537" cy="14287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1" name="Freeform 59"/>
            <p:cNvSpPr/>
            <p:nvPr/>
          </p:nvSpPr>
          <p:spPr bwMode="auto">
            <a:xfrm>
              <a:off x="5967413" y="3379788"/>
              <a:ext cx="423862" cy="174625"/>
            </a:xfrm>
            <a:custGeom>
              <a:avLst/>
              <a:gdLst>
                <a:gd name="T0" fmla="*/ 8 w 197"/>
                <a:gd name="T1" fmla="*/ 25 h 81"/>
                <a:gd name="T2" fmla="*/ 98 w 197"/>
                <a:gd name="T3" fmla="*/ 0 h 81"/>
                <a:gd name="T4" fmla="*/ 189 w 197"/>
                <a:gd name="T5" fmla="*/ 25 h 81"/>
                <a:gd name="T6" fmla="*/ 197 w 197"/>
                <a:gd name="T7" fmla="*/ 25 h 81"/>
                <a:gd name="T8" fmla="*/ 197 w 197"/>
                <a:gd name="T9" fmla="*/ 41 h 81"/>
                <a:gd name="T10" fmla="*/ 98 w 197"/>
                <a:gd name="T11" fmla="*/ 81 h 81"/>
                <a:gd name="T12" fmla="*/ 0 w 197"/>
                <a:gd name="T13" fmla="*/ 41 h 81"/>
                <a:gd name="T14" fmla="*/ 0 w 197"/>
                <a:gd name="T15" fmla="*/ 25 h 81"/>
                <a:gd name="T16" fmla="*/ 8 w 197"/>
                <a:gd name="T17" fmla="*/ 2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81">
                  <a:moveTo>
                    <a:pt x="8" y="25"/>
                  </a:moveTo>
                  <a:cubicBezTo>
                    <a:pt x="23" y="10"/>
                    <a:pt x="58" y="0"/>
                    <a:pt x="98" y="0"/>
                  </a:cubicBezTo>
                  <a:cubicBezTo>
                    <a:pt x="139" y="0"/>
                    <a:pt x="174" y="10"/>
                    <a:pt x="189" y="25"/>
                  </a:cubicBezTo>
                  <a:cubicBezTo>
                    <a:pt x="197" y="25"/>
                    <a:pt x="197" y="25"/>
                    <a:pt x="197" y="25"/>
                  </a:cubicBezTo>
                  <a:cubicBezTo>
                    <a:pt x="197" y="41"/>
                    <a:pt x="197" y="41"/>
                    <a:pt x="197" y="41"/>
                  </a:cubicBezTo>
                  <a:cubicBezTo>
                    <a:pt x="197" y="63"/>
                    <a:pt x="153" y="81"/>
                    <a:pt x="98" y="81"/>
                  </a:cubicBezTo>
                  <a:cubicBezTo>
                    <a:pt x="44" y="81"/>
                    <a:pt x="0" y="63"/>
                    <a:pt x="0" y="41"/>
                  </a:cubicBezTo>
                  <a:cubicBezTo>
                    <a:pt x="0" y="25"/>
                    <a:pt x="0" y="25"/>
                    <a:pt x="0" y="25"/>
                  </a:cubicBezTo>
                  <a:lnTo>
                    <a:pt x="8" y="25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2" name="Oval 60"/>
            <p:cNvSpPr>
              <a:spLocks noChangeArrowheads="1"/>
            </p:cNvSpPr>
            <p:nvPr/>
          </p:nvSpPr>
          <p:spPr bwMode="auto">
            <a:xfrm>
              <a:off x="5967413" y="3348038"/>
              <a:ext cx="423862" cy="171450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3" name="Oval 61"/>
            <p:cNvSpPr>
              <a:spLocks noChangeArrowheads="1"/>
            </p:cNvSpPr>
            <p:nvPr/>
          </p:nvSpPr>
          <p:spPr bwMode="auto">
            <a:xfrm>
              <a:off x="5995988" y="3351213"/>
              <a:ext cx="366712" cy="144462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4" name="Freeform 62"/>
            <p:cNvSpPr/>
            <p:nvPr/>
          </p:nvSpPr>
          <p:spPr bwMode="auto">
            <a:xfrm>
              <a:off x="5967413" y="3338513"/>
              <a:ext cx="423862" cy="174625"/>
            </a:xfrm>
            <a:custGeom>
              <a:avLst/>
              <a:gdLst>
                <a:gd name="T0" fmla="*/ 8 w 197"/>
                <a:gd name="T1" fmla="*/ 24 h 81"/>
                <a:gd name="T2" fmla="*/ 98 w 197"/>
                <a:gd name="T3" fmla="*/ 0 h 81"/>
                <a:gd name="T4" fmla="*/ 189 w 197"/>
                <a:gd name="T5" fmla="*/ 24 h 81"/>
                <a:gd name="T6" fmla="*/ 197 w 197"/>
                <a:gd name="T7" fmla="*/ 24 h 81"/>
                <a:gd name="T8" fmla="*/ 197 w 197"/>
                <a:gd name="T9" fmla="*/ 40 h 81"/>
                <a:gd name="T10" fmla="*/ 98 w 197"/>
                <a:gd name="T11" fmla="*/ 81 h 81"/>
                <a:gd name="T12" fmla="*/ 0 w 197"/>
                <a:gd name="T13" fmla="*/ 40 h 81"/>
                <a:gd name="T14" fmla="*/ 0 w 197"/>
                <a:gd name="T15" fmla="*/ 24 h 81"/>
                <a:gd name="T16" fmla="*/ 8 w 197"/>
                <a:gd name="T17" fmla="*/ 2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81">
                  <a:moveTo>
                    <a:pt x="8" y="24"/>
                  </a:moveTo>
                  <a:cubicBezTo>
                    <a:pt x="23" y="10"/>
                    <a:pt x="58" y="0"/>
                    <a:pt x="98" y="0"/>
                  </a:cubicBezTo>
                  <a:cubicBezTo>
                    <a:pt x="139" y="0"/>
                    <a:pt x="174" y="10"/>
                    <a:pt x="189" y="24"/>
                  </a:cubicBezTo>
                  <a:cubicBezTo>
                    <a:pt x="197" y="24"/>
                    <a:pt x="197" y="24"/>
                    <a:pt x="197" y="24"/>
                  </a:cubicBezTo>
                  <a:cubicBezTo>
                    <a:pt x="197" y="40"/>
                    <a:pt x="197" y="40"/>
                    <a:pt x="197" y="40"/>
                  </a:cubicBezTo>
                  <a:cubicBezTo>
                    <a:pt x="197" y="63"/>
                    <a:pt x="153" y="81"/>
                    <a:pt x="98" y="81"/>
                  </a:cubicBezTo>
                  <a:cubicBezTo>
                    <a:pt x="44" y="81"/>
                    <a:pt x="0" y="63"/>
                    <a:pt x="0" y="40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8" y="24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5" name="Oval 63"/>
            <p:cNvSpPr>
              <a:spLocks noChangeArrowheads="1"/>
            </p:cNvSpPr>
            <p:nvPr/>
          </p:nvSpPr>
          <p:spPr bwMode="auto">
            <a:xfrm>
              <a:off x="5967413" y="3305175"/>
              <a:ext cx="423862" cy="173037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6" name="Oval 64"/>
            <p:cNvSpPr>
              <a:spLocks noChangeArrowheads="1"/>
            </p:cNvSpPr>
            <p:nvPr/>
          </p:nvSpPr>
          <p:spPr bwMode="auto">
            <a:xfrm>
              <a:off x="5995988" y="3311525"/>
              <a:ext cx="366712" cy="14287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7" name="Freeform 65"/>
            <p:cNvSpPr/>
            <p:nvPr/>
          </p:nvSpPr>
          <p:spPr bwMode="auto">
            <a:xfrm>
              <a:off x="5967413" y="3295650"/>
              <a:ext cx="423862" cy="174625"/>
            </a:xfrm>
            <a:custGeom>
              <a:avLst/>
              <a:gdLst>
                <a:gd name="T0" fmla="*/ 8 w 197"/>
                <a:gd name="T1" fmla="*/ 24 h 81"/>
                <a:gd name="T2" fmla="*/ 98 w 197"/>
                <a:gd name="T3" fmla="*/ 0 h 81"/>
                <a:gd name="T4" fmla="*/ 189 w 197"/>
                <a:gd name="T5" fmla="*/ 24 h 81"/>
                <a:gd name="T6" fmla="*/ 197 w 197"/>
                <a:gd name="T7" fmla="*/ 24 h 81"/>
                <a:gd name="T8" fmla="*/ 197 w 197"/>
                <a:gd name="T9" fmla="*/ 40 h 81"/>
                <a:gd name="T10" fmla="*/ 98 w 197"/>
                <a:gd name="T11" fmla="*/ 81 h 81"/>
                <a:gd name="T12" fmla="*/ 0 w 197"/>
                <a:gd name="T13" fmla="*/ 40 h 81"/>
                <a:gd name="T14" fmla="*/ 0 w 197"/>
                <a:gd name="T15" fmla="*/ 24 h 81"/>
                <a:gd name="T16" fmla="*/ 8 w 197"/>
                <a:gd name="T17" fmla="*/ 2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81">
                  <a:moveTo>
                    <a:pt x="8" y="24"/>
                  </a:moveTo>
                  <a:cubicBezTo>
                    <a:pt x="23" y="10"/>
                    <a:pt x="58" y="0"/>
                    <a:pt x="98" y="0"/>
                  </a:cubicBezTo>
                  <a:cubicBezTo>
                    <a:pt x="139" y="0"/>
                    <a:pt x="174" y="10"/>
                    <a:pt x="189" y="24"/>
                  </a:cubicBezTo>
                  <a:cubicBezTo>
                    <a:pt x="197" y="24"/>
                    <a:pt x="197" y="24"/>
                    <a:pt x="197" y="24"/>
                  </a:cubicBezTo>
                  <a:cubicBezTo>
                    <a:pt x="197" y="40"/>
                    <a:pt x="197" y="40"/>
                    <a:pt x="197" y="40"/>
                  </a:cubicBezTo>
                  <a:cubicBezTo>
                    <a:pt x="197" y="63"/>
                    <a:pt x="153" y="81"/>
                    <a:pt x="98" y="81"/>
                  </a:cubicBezTo>
                  <a:cubicBezTo>
                    <a:pt x="44" y="81"/>
                    <a:pt x="0" y="63"/>
                    <a:pt x="0" y="40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8" y="24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8" name="Oval 66"/>
            <p:cNvSpPr>
              <a:spLocks noChangeArrowheads="1"/>
            </p:cNvSpPr>
            <p:nvPr/>
          </p:nvSpPr>
          <p:spPr bwMode="auto">
            <a:xfrm>
              <a:off x="5967413" y="3262313"/>
              <a:ext cx="423862" cy="173037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9" name="Oval 67"/>
            <p:cNvSpPr>
              <a:spLocks noChangeArrowheads="1"/>
            </p:cNvSpPr>
            <p:nvPr/>
          </p:nvSpPr>
          <p:spPr bwMode="auto">
            <a:xfrm>
              <a:off x="5995988" y="3268663"/>
              <a:ext cx="366712" cy="14287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00" name="Freeform 68"/>
            <p:cNvSpPr/>
            <p:nvPr/>
          </p:nvSpPr>
          <p:spPr bwMode="auto">
            <a:xfrm>
              <a:off x="5472113" y="3427413"/>
              <a:ext cx="422275" cy="171450"/>
            </a:xfrm>
            <a:custGeom>
              <a:avLst/>
              <a:gdLst>
                <a:gd name="T0" fmla="*/ 8 w 197"/>
                <a:gd name="T1" fmla="*/ 24 h 80"/>
                <a:gd name="T2" fmla="*/ 99 w 197"/>
                <a:gd name="T3" fmla="*/ 0 h 80"/>
                <a:gd name="T4" fmla="*/ 189 w 197"/>
                <a:gd name="T5" fmla="*/ 24 h 80"/>
                <a:gd name="T6" fmla="*/ 197 w 197"/>
                <a:gd name="T7" fmla="*/ 24 h 80"/>
                <a:gd name="T8" fmla="*/ 197 w 197"/>
                <a:gd name="T9" fmla="*/ 40 h 80"/>
                <a:gd name="T10" fmla="*/ 99 w 197"/>
                <a:gd name="T11" fmla="*/ 80 h 80"/>
                <a:gd name="T12" fmla="*/ 0 w 197"/>
                <a:gd name="T13" fmla="*/ 40 h 80"/>
                <a:gd name="T14" fmla="*/ 0 w 197"/>
                <a:gd name="T15" fmla="*/ 24 h 80"/>
                <a:gd name="T16" fmla="*/ 8 w 197"/>
                <a:gd name="T17" fmla="*/ 2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80">
                  <a:moveTo>
                    <a:pt x="8" y="24"/>
                  </a:moveTo>
                  <a:cubicBezTo>
                    <a:pt x="23" y="10"/>
                    <a:pt x="58" y="0"/>
                    <a:pt x="99" y="0"/>
                  </a:cubicBezTo>
                  <a:cubicBezTo>
                    <a:pt x="139" y="0"/>
                    <a:pt x="174" y="10"/>
                    <a:pt x="189" y="24"/>
                  </a:cubicBezTo>
                  <a:cubicBezTo>
                    <a:pt x="197" y="24"/>
                    <a:pt x="197" y="24"/>
                    <a:pt x="197" y="24"/>
                  </a:cubicBezTo>
                  <a:cubicBezTo>
                    <a:pt x="197" y="40"/>
                    <a:pt x="197" y="40"/>
                    <a:pt x="197" y="40"/>
                  </a:cubicBezTo>
                  <a:cubicBezTo>
                    <a:pt x="197" y="62"/>
                    <a:pt x="153" y="80"/>
                    <a:pt x="99" y="80"/>
                  </a:cubicBezTo>
                  <a:cubicBezTo>
                    <a:pt x="44" y="80"/>
                    <a:pt x="0" y="62"/>
                    <a:pt x="0" y="40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8" y="24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01" name="Oval 69"/>
            <p:cNvSpPr>
              <a:spLocks noChangeArrowheads="1"/>
            </p:cNvSpPr>
            <p:nvPr/>
          </p:nvSpPr>
          <p:spPr bwMode="auto">
            <a:xfrm>
              <a:off x="5472113" y="3392488"/>
              <a:ext cx="422275" cy="171450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02" name="Oval 70"/>
            <p:cNvSpPr>
              <a:spLocks noChangeArrowheads="1"/>
            </p:cNvSpPr>
            <p:nvPr/>
          </p:nvSpPr>
          <p:spPr bwMode="auto">
            <a:xfrm>
              <a:off x="5500688" y="3398838"/>
              <a:ext cx="366712" cy="14287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03" name="Freeform 71"/>
            <p:cNvSpPr/>
            <p:nvPr/>
          </p:nvSpPr>
          <p:spPr bwMode="auto">
            <a:xfrm>
              <a:off x="5487988" y="3379788"/>
              <a:ext cx="422275" cy="174625"/>
            </a:xfrm>
            <a:custGeom>
              <a:avLst/>
              <a:gdLst>
                <a:gd name="T0" fmla="*/ 8 w 197"/>
                <a:gd name="T1" fmla="*/ 25 h 81"/>
                <a:gd name="T2" fmla="*/ 99 w 197"/>
                <a:gd name="T3" fmla="*/ 0 h 81"/>
                <a:gd name="T4" fmla="*/ 190 w 197"/>
                <a:gd name="T5" fmla="*/ 25 h 81"/>
                <a:gd name="T6" fmla="*/ 197 w 197"/>
                <a:gd name="T7" fmla="*/ 25 h 81"/>
                <a:gd name="T8" fmla="*/ 197 w 197"/>
                <a:gd name="T9" fmla="*/ 41 h 81"/>
                <a:gd name="T10" fmla="*/ 99 w 197"/>
                <a:gd name="T11" fmla="*/ 81 h 81"/>
                <a:gd name="T12" fmla="*/ 0 w 197"/>
                <a:gd name="T13" fmla="*/ 41 h 81"/>
                <a:gd name="T14" fmla="*/ 0 w 197"/>
                <a:gd name="T15" fmla="*/ 25 h 81"/>
                <a:gd name="T16" fmla="*/ 8 w 197"/>
                <a:gd name="T17" fmla="*/ 2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81">
                  <a:moveTo>
                    <a:pt x="8" y="25"/>
                  </a:moveTo>
                  <a:cubicBezTo>
                    <a:pt x="23" y="10"/>
                    <a:pt x="58" y="0"/>
                    <a:pt x="99" y="0"/>
                  </a:cubicBezTo>
                  <a:cubicBezTo>
                    <a:pt x="139" y="0"/>
                    <a:pt x="174" y="10"/>
                    <a:pt x="190" y="25"/>
                  </a:cubicBezTo>
                  <a:cubicBezTo>
                    <a:pt x="197" y="25"/>
                    <a:pt x="197" y="25"/>
                    <a:pt x="197" y="25"/>
                  </a:cubicBezTo>
                  <a:cubicBezTo>
                    <a:pt x="197" y="41"/>
                    <a:pt x="197" y="41"/>
                    <a:pt x="197" y="41"/>
                  </a:cubicBezTo>
                  <a:cubicBezTo>
                    <a:pt x="197" y="63"/>
                    <a:pt x="153" y="81"/>
                    <a:pt x="99" y="81"/>
                  </a:cubicBezTo>
                  <a:cubicBezTo>
                    <a:pt x="44" y="81"/>
                    <a:pt x="0" y="63"/>
                    <a:pt x="0" y="41"/>
                  </a:cubicBezTo>
                  <a:cubicBezTo>
                    <a:pt x="0" y="25"/>
                    <a:pt x="0" y="25"/>
                    <a:pt x="0" y="25"/>
                  </a:cubicBezTo>
                  <a:lnTo>
                    <a:pt x="8" y="25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04" name="Oval 72"/>
            <p:cNvSpPr>
              <a:spLocks noChangeArrowheads="1"/>
            </p:cNvSpPr>
            <p:nvPr/>
          </p:nvSpPr>
          <p:spPr bwMode="auto">
            <a:xfrm>
              <a:off x="5487988" y="3348038"/>
              <a:ext cx="422275" cy="171450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05" name="Oval 73"/>
            <p:cNvSpPr>
              <a:spLocks noChangeArrowheads="1"/>
            </p:cNvSpPr>
            <p:nvPr/>
          </p:nvSpPr>
          <p:spPr bwMode="auto">
            <a:xfrm>
              <a:off x="5518150" y="3351213"/>
              <a:ext cx="363537" cy="144462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06" name="Freeform 74"/>
            <p:cNvSpPr/>
            <p:nvPr/>
          </p:nvSpPr>
          <p:spPr bwMode="auto">
            <a:xfrm>
              <a:off x="5487988" y="3338513"/>
              <a:ext cx="422275" cy="174625"/>
            </a:xfrm>
            <a:custGeom>
              <a:avLst/>
              <a:gdLst>
                <a:gd name="T0" fmla="*/ 8 w 197"/>
                <a:gd name="T1" fmla="*/ 24 h 81"/>
                <a:gd name="T2" fmla="*/ 99 w 197"/>
                <a:gd name="T3" fmla="*/ 0 h 81"/>
                <a:gd name="T4" fmla="*/ 190 w 197"/>
                <a:gd name="T5" fmla="*/ 24 h 81"/>
                <a:gd name="T6" fmla="*/ 197 w 197"/>
                <a:gd name="T7" fmla="*/ 24 h 81"/>
                <a:gd name="T8" fmla="*/ 197 w 197"/>
                <a:gd name="T9" fmla="*/ 40 h 81"/>
                <a:gd name="T10" fmla="*/ 99 w 197"/>
                <a:gd name="T11" fmla="*/ 81 h 81"/>
                <a:gd name="T12" fmla="*/ 0 w 197"/>
                <a:gd name="T13" fmla="*/ 40 h 81"/>
                <a:gd name="T14" fmla="*/ 0 w 197"/>
                <a:gd name="T15" fmla="*/ 24 h 81"/>
                <a:gd name="T16" fmla="*/ 8 w 197"/>
                <a:gd name="T17" fmla="*/ 2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81">
                  <a:moveTo>
                    <a:pt x="8" y="24"/>
                  </a:moveTo>
                  <a:cubicBezTo>
                    <a:pt x="23" y="10"/>
                    <a:pt x="58" y="0"/>
                    <a:pt x="99" y="0"/>
                  </a:cubicBezTo>
                  <a:cubicBezTo>
                    <a:pt x="139" y="0"/>
                    <a:pt x="174" y="10"/>
                    <a:pt x="190" y="24"/>
                  </a:cubicBezTo>
                  <a:cubicBezTo>
                    <a:pt x="197" y="24"/>
                    <a:pt x="197" y="24"/>
                    <a:pt x="197" y="24"/>
                  </a:cubicBezTo>
                  <a:cubicBezTo>
                    <a:pt x="197" y="40"/>
                    <a:pt x="197" y="40"/>
                    <a:pt x="197" y="40"/>
                  </a:cubicBezTo>
                  <a:cubicBezTo>
                    <a:pt x="197" y="63"/>
                    <a:pt x="153" y="81"/>
                    <a:pt x="99" y="81"/>
                  </a:cubicBezTo>
                  <a:cubicBezTo>
                    <a:pt x="44" y="81"/>
                    <a:pt x="0" y="63"/>
                    <a:pt x="0" y="40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8" y="24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07" name="Oval 75"/>
            <p:cNvSpPr>
              <a:spLocks noChangeArrowheads="1"/>
            </p:cNvSpPr>
            <p:nvPr/>
          </p:nvSpPr>
          <p:spPr bwMode="auto">
            <a:xfrm>
              <a:off x="5487988" y="3305175"/>
              <a:ext cx="422275" cy="173037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08" name="Oval 76"/>
            <p:cNvSpPr>
              <a:spLocks noChangeArrowheads="1"/>
            </p:cNvSpPr>
            <p:nvPr/>
          </p:nvSpPr>
          <p:spPr bwMode="auto">
            <a:xfrm>
              <a:off x="5518150" y="3311525"/>
              <a:ext cx="363537" cy="14287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09" name="Freeform 77"/>
            <p:cNvSpPr/>
            <p:nvPr/>
          </p:nvSpPr>
          <p:spPr bwMode="auto">
            <a:xfrm>
              <a:off x="5487988" y="3295650"/>
              <a:ext cx="422275" cy="174625"/>
            </a:xfrm>
            <a:custGeom>
              <a:avLst/>
              <a:gdLst>
                <a:gd name="T0" fmla="*/ 8 w 197"/>
                <a:gd name="T1" fmla="*/ 24 h 81"/>
                <a:gd name="T2" fmla="*/ 99 w 197"/>
                <a:gd name="T3" fmla="*/ 0 h 81"/>
                <a:gd name="T4" fmla="*/ 190 w 197"/>
                <a:gd name="T5" fmla="*/ 24 h 81"/>
                <a:gd name="T6" fmla="*/ 197 w 197"/>
                <a:gd name="T7" fmla="*/ 24 h 81"/>
                <a:gd name="T8" fmla="*/ 197 w 197"/>
                <a:gd name="T9" fmla="*/ 40 h 81"/>
                <a:gd name="T10" fmla="*/ 99 w 197"/>
                <a:gd name="T11" fmla="*/ 81 h 81"/>
                <a:gd name="T12" fmla="*/ 0 w 197"/>
                <a:gd name="T13" fmla="*/ 40 h 81"/>
                <a:gd name="T14" fmla="*/ 0 w 197"/>
                <a:gd name="T15" fmla="*/ 24 h 81"/>
                <a:gd name="T16" fmla="*/ 8 w 197"/>
                <a:gd name="T17" fmla="*/ 2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81">
                  <a:moveTo>
                    <a:pt x="8" y="24"/>
                  </a:moveTo>
                  <a:cubicBezTo>
                    <a:pt x="23" y="10"/>
                    <a:pt x="58" y="0"/>
                    <a:pt x="99" y="0"/>
                  </a:cubicBezTo>
                  <a:cubicBezTo>
                    <a:pt x="139" y="0"/>
                    <a:pt x="174" y="10"/>
                    <a:pt x="190" y="24"/>
                  </a:cubicBezTo>
                  <a:cubicBezTo>
                    <a:pt x="197" y="24"/>
                    <a:pt x="197" y="24"/>
                    <a:pt x="197" y="24"/>
                  </a:cubicBezTo>
                  <a:cubicBezTo>
                    <a:pt x="197" y="40"/>
                    <a:pt x="197" y="40"/>
                    <a:pt x="197" y="40"/>
                  </a:cubicBezTo>
                  <a:cubicBezTo>
                    <a:pt x="197" y="63"/>
                    <a:pt x="153" y="81"/>
                    <a:pt x="99" y="81"/>
                  </a:cubicBezTo>
                  <a:cubicBezTo>
                    <a:pt x="44" y="81"/>
                    <a:pt x="0" y="63"/>
                    <a:pt x="0" y="40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8" y="24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10" name="Oval 78"/>
            <p:cNvSpPr>
              <a:spLocks noChangeArrowheads="1"/>
            </p:cNvSpPr>
            <p:nvPr/>
          </p:nvSpPr>
          <p:spPr bwMode="auto">
            <a:xfrm>
              <a:off x="5487988" y="3262313"/>
              <a:ext cx="422275" cy="173037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11" name="Oval 79"/>
            <p:cNvSpPr>
              <a:spLocks noChangeArrowheads="1"/>
            </p:cNvSpPr>
            <p:nvPr/>
          </p:nvSpPr>
          <p:spPr bwMode="auto">
            <a:xfrm>
              <a:off x="5518150" y="3268663"/>
              <a:ext cx="363537" cy="14287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12" name="Freeform 80"/>
            <p:cNvSpPr/>
            <p:nvPr/>
          </p:nvSpPr>
          <p:spPr bwMode="auto">
            <a:xfrm>
              <a:off x="5981700" y="3251200"/>
              <a:ext cx="422275" cy="174625"/>
            </a:xfrm>
            <a:custGeom>
              <a:avLst/>
              <a:gdLst>
                <a:gd name="T0" fmla="*/ 8 w 197"/>
                <a:gd name="T1" fmla="*/ 25 h 81"/>
                <a:gd name="T2" fmla="*/ 99 w 197"/>
                <a:gd name="T3" fmla="*/ 0 h 81"/>
                <a:gd name="T4" fmla="*/ 190 w 197"/>
                <a:gd name="T5" fmla="*/ 25 h 81"/>
                <a:gd name="T6" fmla="*/ 197 w 197"/>
                <a:gd name="T7" fmla="*/ 25 h 81"/>
                <a:gd name="T8" fmla="*/ 197 w 197"/>
                <a:gd name="T9" fmla="*/ 40 h 81"/>
                <a:gd name="T10" fmla="*/ 99 w 197"/>
                <a:gd name="T11" fmla="*/ 81 h 81"/>
                <a:gd name="T12" fmla="*/ 0 w 197"/>
                <a:gd name="T13" fmla="*/ 40 h 81"/>
                <a:gd name="T14" fmla="*/ 0 w 197"/>
                <a:gd name="T15" fmla="*/ 25 h 81"/>
                <a:gd name="T16" fmla="*/ 8 w 197"/>
                <a:gd name="T17" fmla="*/ 2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81">
                  <a:moveTo>
                    <a:pt x="8" y="25"/>
                  </a:moveTo>
                  <a:cubicBezTo>
                    <a:pt x="23" y="10"/>
                    <a:pt x="58" y="0"/>
                    <a:pt x="99" y="0"/>
                  </a:cubicBezTo>
                  <a:cubicBezTo>
                    <a:pt x="139" y="0"/>
                    <a:pt x="174" y="10"/>
                    <a:pt x="190" y="25"/>
                  </a:cubicBezTo>
                  <a:cubicBezTo>
                    <a:pt x="197" y="25"/>
                    <a:pt x="197" y="25"/>
                    <a:pt x="197" y="25"/>
                  </a:cubicBezTo>
                  <a:cubicBezTo>
                    <a:pt x="197" y="40"/>
                    <a:pt x="197" y="40"/>
                    <a:pt x="197" y="40"/>
                  </a:cubicBezTo>
                  <a:cubicBezTo>
                    <a:pt x="197" y="63"/>
                    <a:pt x="153" y="81"/>
                    <a:pt x="99" y="81"/>
                  </a:cubicBezTo>
                  <a:cubicBezTo>
                    <a:pt x="44" y="81"/>
                    <a:pt x="0" y="63"/>
                    <a:pt x="0" y="40"/>
                  </a:cubicBezTo>
                  <a:cubicBezTo>
                    <a:pt x="0" y="25"/>
                    <a:pt x="0" y="25"/>
                    <a:pt x="0" y="25"/>
                  </a:cubicBezTo>
                  <a:lnTo>
                    <a:pt x="8" y="25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13" name="Oval 81"/>
            <p:cNvSpPr>
              <a:spLocks noChangeArrowheads="1"/>
            </p:cNvSpPr>
            <p:nvPr/>
          </p:nvSpPr>
          <p:spPr bwMode="auto">
            <a:xfrm>
              <a:off x="5981700" y="3216275"/>
              <a:ext cx="422275" cy="174625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14" name="Oval 82"/>
            <p:cNvSpPr>
              <a:spLocks noChangeArrowheads="1"/>
            </p:cNvSpPr>
            <p:nvPr/>
          </p:nvSpPr>
          <p:spPr bwMode="auto">
            <a:xfrm>
              <a:off x="6010275" y="3222625"/>
              <a:ext cx="365125" cy="144462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15" name="Freeform 83"/>
            <p:cNvSpPr/>
            <p:nvPr/>
          </p:nvSpPr>
          <p:spPr bwMode="auto">
            <a:xfrm>
              <a:off x="5953125" y="3209925"/>
              <a:ext cx="422275" cy="171450"/>
            </a:xfrm>
            <a:custGeom>
              <a:avLst/>
              <a:gdLst>
                <a:gd name="T0" fmla="*/ 7 w 197"/>
                <a:gd name="T1" fmla="*/ 24 h 80"/>
                <a:gd name="T2" fmla="*/ 98 w 197"/>
                <a:gd name="T3" fmla="*/ 0 h 80"/>
                <a:gd name="T4" fmla="*/ 189 w 197"/>
                <a:gd name="T5" fmla="*/ 24 h 80"/>
                <a:gd name="T6" fmla="*/ 197 w 197"/>
                <a:gd name="T7" fmla="*/ 24 h 80"/>
                <a:gd name="T8" fmla="*/ 197 w 197"/>
                <a:gd name="T9" fmla="*/ 40 h 80"/>
                <a:gd name="T10" fmla="*/ 98 w 197"/>
                <a:gd name="T11" fmla="*/ 80 h 80"/>
                <a:gd name="T12" fmla="*/ 0 w 197"/>
                <a:gd name="T13" fmla="*/ 40 h 80"/>
                <a:gd name="T14" fmla="*/ 0 w 197"/>
                <a:gd name="T15" fmla="*/ 24 h 80"/>
                <a:gd name="T16" fmla="*/ 7 w 197"/>
                <a:gd name="T17" fmla="*/ 2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80">
                  <a:moveTo>
                    <a:pt x="7" y="24"/>
                  </a:moveTo>
                  <a:cubicBezTo>
                    <a:pt x="23" y="10"/>
                    <a:pt x="58" y="0"/>
                    <a:pt x="98" y="0"/>
                  </a:cubicBezTo>
                  <a:cubicBezTo>
                    <a:pt x="139" y="0"/>
                    <a:pt x="174" y="10"/>
                    <a:pt x="189" y="24"/>
                  </a:cubicBezTo>
                  <a:cubicBezTo>
                    <a:pt x="197" y="24"/>
                    <a:pt x="197" y="24"/>
                    <a:pt x="197" y="24"/>
                  </a:cubicBezTo>
                  <a:cubicBezTo>
                    <a:pt x="197" y="40"/>
                    <a:pt x="197" y="40"/>
                    <a:pt x="197" y="40"/>
                  </a:cubicBezTo>
                  <a:cubicBezTo>
                    <a:pt x="197" y="62"/>
                    <a:pt x="153" y="80"/>
                    <a:pt x="98" y="80"/>
                  </a:cubicBezTo>
                  <a:cubicBezTo>
                    <a:pt x="44" y="80"/>
                    <a:pt x="0" y="62"/>
                    <a:pt x="0" y="40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7" y="24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16" name="Oval 84"/>
            <p:cNvSpPr>
              <a:spLocks noChangeArrowheads="1"/>
            </p:cNvSpPr>
            <p:nvPr/>
          </p:nvSpPr>
          <p:spPr bwMode="auto">
            <a:xfrm>
              <a:off x="5953125" y="3176588"/>
              <a:ext cx="422275" cy="171450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17" name="Oval 85"/>
            <p:cNvSpPr>
              <a:spLocks noChangeArrowheads="1"/>
            </p:cNvSpPr>
            <p:nvPr/>
          </p:nvSpPr>
          <p:spPr bwMode="auto">
            <a:xfrm>
              <a:off x="5981700" y="3182938"/>
              <a:ext cx="363537" cy="14287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18" name="Freeform 86"/>
            <p:cNvSpPr/>
            <p:nvPr/>
          </p:nvSpPr>
          <p:spPr bwMode="auto">
            <a:xfrm>
              <a:off x="5991225" y="3154363"/>
              <a:ext cx="422275" cy="171450"/>
            </a:xfrm>
            <a:custGeom>
              <a:avLst/>
              <a:gdLst>
                <a:gd name="T0" fmla="*/ 7 w 197"/>
                <a:gd name="T1" fmla="*/ 24 h 80"/>
                <a:gd name="T2" fmla="*/ 98 w 197"/>
                <a:gd name="T3" fmla="*/ 0 h 80"/>
                <a:gd name="T4" fmla="*/ 189 w 197"/>
                <a:gd name="T5" fmla="*/ 24 h 80"/>
                <a:gd name="T6" fmla="*/ 197 w 197"/>
                <a:gd name="T7" fmla="*/ 24 h 80"/>
                <a:gd name="T8" fmla="*/ 197 w 197"/>
                <a:gd name="T9" fmla="*/ 40 h 80"/>
                <a:gd name="T10" fmla="*/ 98 w 197"/>
                <a:gd name="T11" fmla="*/ 80 h 80"/>
                <a:gd name="T12" fmla="*/ 0 w 197"/>
                <a:gd name="T13" fmla="*/ 40 h 80"/>
                <a:gd name="T14" fmla="*/ 0 w 197"/>
                <a:gd name="T15" fmla="*/ 24 h 80"/>
                <a:gd name="T16" fmla="*/ 7 w 197"/>
                <a:gd name="T17" fmla="*/ 2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80">
                  <a:moveTo>
                    <a:pt x="7" y="24"/>
                  </a:moveTo>
                  <a:cubicBezTo>
                    <a:pt x="23" y="10"/>
                    <a:pt x="58" y="0"/>
                    <a:pt x="98" y="0"/>
                  </a:cubicBezTo>
                  <a:cubicBezTo>
                    <a:pt x="139" y="0"/>
                    <a:pt x="174" y="10"/>
                    <a:pt x="189" y="24"/>
                  </a:cubicBezTo>
                  <a:cubicBezTo>
                    <a:pt x="197" y="24"/>
                    <a:pt x="197" y="24"/>
                    <a:pt x="197" y="24"/>
                  </a:cubicBezTo>
                  <a:cubicBezTo>
                    <a:pt x="197" y="40"/>
                    <a:pt x="197" y="40"/>
                    <a:pt x="197" y="40"/>
                  </a:cubicBezTo>
                  <a:cubicBezTo>
                    <a:pt x="197" y="62"/>
                    <a:pt x="153" y="80"/>
                    <a:pt x="98" y="80"/>
                  </a:cubicBezTo>
                  <a:cubicBezTo>
                    <a:pt x="44" y="80"/>
                    <a:pt x="0" y="62"/>
                    <a:pt x="0" y="40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7" y="24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19" name="Oval 87"/>
            <p:cNvSpPr>
              <a:spLocks noChangeArrowheads="1"/>
            </p:cNvSpPr>
            <p:nvPr/>
          </p:nvSpPr>
          <p:spPr bwMode="auto">
            <a:xfrm>
              <a:off x="5991225" y="3119438"/>
              <a:ext cx="422275" cy="173037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20" name="Oval 88"/>
            <p:cNvSpPr>
              <a:spLocks noChangeArrowheads="1"/>
            </p:cNvSpPr>
            <p:nvPr/>
          </p:nvSpPr>
          <p:spPr bwMode="auto">
            <a:xfrm>
              <a:off x="6019800" y="3124200"/>
              <a:ext cx="365125" cy="144462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21" name="Freeform 89"/>
            <p:cNvSpPr/>
            <p:nvPr/>
          </p:nvSpPr>
          <p:spPr bwMode="auto">
            <a:xfrm>
              <a:off x="5991225" y="3106738"/>
              <a:ext cx="422275" cy="171450"/>
            </a:xfrm>
            <a:custGeom>
              <a:avLst/>
              <a:gdLst>
                <a:gd name="T0" fmla="*/ 7 w 197"/>
                <a:gd name="T1" fmla="*/ 24 h 80"/>
                <a:gd name="T2" fmla="*/ 98 w 197"/>
                <a:gd name="T3" fmla="*/ 0 h 80"/>
                <a:gd name="T4" fmla="*/ 189 w 197"/>
                <a:gd name="T5" fmla="*/ 24 h 80"/>
                <a:gd name="T6" fmla="*/ 197 w 197"/>
                <a:gd name="T7" fmla="*/ 24 h 80"/>
                <a:gd name="T8" fmla="*/ 197 w 197"/>
                <a:gd name="T9" fmla="*/ 40 h 80"/>
                <a:gd name="T10" fmla="*/ 98 w 197"/>
                <a:gd name="T11" fmla="*/ 80 h 80"/>
                <a:gd name="T12" fmla="*/ 0 w 197"/>
                <a:gd name="T13" fmla="*/ 40 h 80"/>
                <a:gd name="T14" fmla="*/ 0 w 197"/>
                <a:gd name="T15" fmla="*/ 24 h 80"/>
                <a:gd name="T16" fmla="*/ 7 w 197"/>
                <a:gd name="T17" fmla="*/ 2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80">
                  <a:moveTo>
                    <a:pt x="7" y="24"/>
                  </a:moveTo>
                  <a:cubicBezTo>
                    <a:pt x="23" y="10"/>
                    <a:pt x="58" y="0"/>
                    <a:pt x="98" y="0"/>
                  </a:cubicBezTo>
                  <a:cubicBezTo>
                    <a:pt x="139" y="0"/>
                    <a:pt x="174" y="10"/>
                    <a:pt x="189" y="24"/>
                  </a:cubicBezTo>
                  <a:cubicBezTo>
                    <a:pt x="197" y="24"/>
                    <a:pt x="197" y="24"/>
                    <a:pt x="197" y="24"/>
                  </a:cubicBezTo>
                  <a:cubicBezTo>
                    <a:pt x="197" y="40"/>
                    <a:pt x="197" y="40"/>
                    <a:pt x="197" y="40"/>
                  </a:cubicBezTo>
                  <a:cubicBezTo>
                    <a:pt x="197" y="62"/>
                    <a:pt x="153" y="80"/>
                    <a:pt x="98" y="80"/>
                  </a:cubicBezTo>
                  <a:cubicBezTo>
                    <a:pt x="44" y="80"/>
                    <a:pt x="0" y="62"/>
                    <a:pt x="0" y="40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7" y="24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22" name="Oval 90"/>
            <p:cNvSpPr>
              <a:spLocks noChangeArrowheads="1"/>
            </p:cNvSpPr>
            <p:nvPr/>
          </p:nvSpPr>
          <p:spPr bwMode="auto">
            <a:xfrm>
              <a:off x="5991225" y="3073400"/>
              <a:ext cx="422275" cy="171450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23" name="Oval 91"/>
            <p:cNvSpPr>
              <a:spLocks noChangeArrowheads="1"/>
            </p:cNvSpPr>
            <p:nvPr/>
          </p:nvSpPr>
          <p:spPr bwMode="auto">
            <a:xfrm>
              <a:off x="6019800" y="3079750"/>
              <a:ext cx="365125" cy="141287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24" name="Freeform 92"/>
            <p:cNvSpPr/>
            <p:nvPr/>
          </p:nvSpPr>
          <p:spPr bwMode="auto">
            <a:xfrm>
              <a:off x="5973763" y="3067050"/>
              <a:ext cx="423862" cy="173037"/>
            </a:xfrm>
            <a:custGeom>
              <a:avLst/>
              <a:gdLst>
                <a:gd name="T0" fmla="*/ 7 w 197"/>
                <a:gd name="T1" fmla="*/ 25 h 81"/>
                <a:gd name="T2" fmla="*/ 98 w 197"/>
                <a:gd name="T3" fmla="*/ 0 h 81"/>
                <a:gd name="T4" fmla="*/ 189 w 197"/>
                <a:gd name="T5" fmla="*/ 25 h 81"/>
                <a:gd name="T6" fmla="*/ 197 w 197"/>
                <a:gd name="T7" fmla="*/ 25 h 81"/>
                <a:gd name="T8" fmla="*/ 197 w 197"/>
                <a:gd name="T9" fmla="*/ 41 h 81"/>
                <a:gd name="T10" fmla="*/ 98 w 197"/>
                <a:gd name="T11" fmla="*/ 81 h 81"/>
                <a:gd name="T12" fmla="*/ 0 w 197"/>
                <a:gd name="T13" fmla="*/ 41 h 81"/>
                <a:gd name="T14" fmla="*/ 0 w 197"/>
                <a:gd name="T15" fmla="*/ 25 h 81"/>
                <a:gd name="T16" fmla="*/ 7 w 197"/>
                <a:gd name="T17" fmla="*/ 2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81">
                  <a:moveTo>
                    <a:pt x="7" y="25"/>
                  </a:moveTo>
                  <a:cubicBezTo>
                    <a:pt x="23" y="10"/>
                    <a:pt x="58" y="0"/>
                    <a:pt x="98" y="0"/>
                  </a:cubicBezTo>
                  <a:cubicBezTo>
                    <a:pt x="139" y="0"/>
                    <a:pt x="174" y="10"/>
                    <a:pt x="189" y="25"/>
                  </a:cubicBezTo>
                  <a:cubicBezTo>
                    <a:pt x="197" y="25"/>
                    <a:pt x="197" y="25"/>
                    <a:pt x="197" y="25"/>
                  </a:cubicBezTo>
                  <a:cubicBezTo>
                    <a:pt x="197" y="41"/>
                    <a:pt x="197" y="41"/>
                    <a:pt x="197" y="41"/>
                  </a:cubicBezTo>
                  <a:cubicBezTo>
                    <a:pt x="197" y="63"/>
                    <a:pt x="153" y="81"/>
                    <a:pt x="98" y="81"/>
                  </a:cubicBezTo>
                  <a:cubicBezTo>
                    <a:pt x="44" y="81"/>
                    <a:pt x="0" y="63"/>
                    <a:pt x="0" y="41"/>
                  </a:cubicBezTo>
                  <a:cubicBezTo>
                    <a:pt x="0" y="25"/>
                    <a:pt x="0" y="25"/>
                    <a:pt x="0" y="25"/>
                  </a:cubicBezTo>
                  <a:lnTo>
                    <a:pt x="7" y="25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25" name="Oval 93"/>
            <p:cNvSpPr>
              <a:spLocks noChangeArrowheads="1"/>
            </p:cNvSpPr>
            <p:nvPr/>
          </p:nvSpPr>
          <p:spPr bwMode="auto">
            <a:xfrm>
              <a:off x="5973763" y="3033713"/>
              <a:ext cx="423862" cy="171450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26" name="Oval 94"/>
            <p:cNvSpPr>
              <a:spLocks noChangeArrowheads="1"/>
            </p:cNvSpPr>
            <p:nvPr/>
          </p:nvSpPr>
          <p:spPr bwMode="auto">
            <a:xfrm>
              <a:off x="6002338" y="3038475"/>
              <a:ext cx="365125" cy="144462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27" name="Freeform 95"/>
            <p:cNvSpPr/>
            <p:nvPr/>
          </p:nvSpPr>
          <p:spPr bwMode="auto">
            <a:xfrm>
              <a:off x="5981700" y="3019425"/>
              <a:ext cx="422275" cy="173037"/>
            </a:xfrm>
            <a:custGeom>
              <a:avLst/>
              <a:gdLst>
                <a:gd name="T0" fmla="*/ 8 w 197"/>
                <a:gd name="T1" fmla="*/ 25 h 81"/>
                <a:gd name="T2" fmla="*/ 99 w 197"/>
                <a:gd name="T3" fmla="*/ 0 h 81"/>
                <a:gd name="T4" fmla="*/ 190 w 197"/>
                <a:gd name="T5" fmla="*/ 25 h 81"/>
                <a:gd name="T6" fmla="*/ 197 w 197"/>
                <a:gd name="T7" fmla="*/ 25 h 81"/>
                <a:gd name="T8" fmla="*/ 197 w 197"/>
                <a:gd name="T9" fmla="*/ 41 h 81"/>
                <a:gd name="T10" fmla="*/ 99 w 197"/>
                <a:gd name="T11" fmla="*/ 81 h 81"/>
                <a:gd name="T12" fmla="*/ 0 w 197"/>
                <a:gd name="T13" fmla="*/ 41 h 81"/>
                <a:gd name="T14" fmla="*/ 0 w 197"/>
                <a:gd name="T15" fmla="*/ 25 h 81"/>
                <a:gd name="T16" fmla="*/ 8 w 197"/>
                <a:gd name="T17" fmla="*/ 2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81">
                  <a:moveTo>
                    <a:pt x="8" y="25"/>
                  </a:moveTo>
                  <a:cubicBezTo>
                    <a:pt x="23" y="11"/>
                    <a:pt x="58" y="0"/>
                    <a:pt x="99" y="0"/>
                  </a:cubicBezTo>
                  <a:cubicBezTo>
                    <a:pt x="139" y="0"/>
                    <a:pt x="174" y="11"/>
                    <a:pt x="190" y="25"/>
                  </a:cubicBezTo>
                  <a:cubicBezTo>
                    <a:pt x="197" y="25"/>
                    <a:pt x="197" y="25"/>
                    <a:pt x="197" y="25"/>
                  </a:cubicBezTo>
                  <a:cubicBezTo>
                    <a:pt x="197" y="41"/>
                    <a:pt x="197" y="41"/>
                    <a:pt x="197" y="41"/>
                  </a:cubicBezTo>
                  <a:cubicBezTo>
                    <a:pt x="197" y="63"/>
                    <a:pt x="153" y="81"/>
                    <a:pt x="99" y="81"/>
                  </a:cubicBezTo>
                  <a:cubicBezTo>
                    <a:pt x="44" y="81"/>
                    <a:pt x="0" y="63"/>
                    <a:pt x="0" y="41"/>
                  </a:cubicBezTo>
                  <a:cubicBezTo>
                    <a:pt x="0" y="25"/>
                    <a:pt x="0" y="25"/>
                    <a:pt x="0" y="25"/>
                  </a:cubicBezTo>
                  <a:lnTo>
                    <a:pt x="8" y="25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28" name="Oval 96"/>
            <p:cNvSpPr>
              <a:spLocks noChangeArrowheads="1"/>
            </p:cNvSpPr>
            <p:nvPr/>
          </p:nvSpPr>
          <p:spPr bwMode="auto">
            <a:xfrm>
              <a:off x="5981700" y="2986088"/>
              <a:ext cx="422275" cy="173037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29" name="Oval 97"/>
            <p:cNvSpPr>
              <a:spLocks noChangeArrowheads="1"/>
            </p:cNvSpPr>
            <p:nvPr/>
          </p:nvSpPr>
          <p:spPr bwMode="auto">
            <a:xfrm>
              <a:off x="6010275" y="2990850"/>
              <a:ext cx="365125" cy="144462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30" name="Freeform 98"/>
            <p:cNvSpPr/>
            <p:nvPr/>
          </p:nvSpPr>
          <p:spPr bwMode="auto">
            <a:xfrm>
              <a:off x="5961063" y="2970213"/>
              <a:ext cx="423862" cy="171450"/>
            </a:xfrm>
            <a:custGeom>
              <a:avLst/>
              <a:gdLst>
                <a:gd name="T0" fmla="*/ 8 w 197"/>
                <a:gd name="T1" fmla="*/ 24 h 80"/>
                <a:gd name="T2" fmla="*/ 99 w 197"/>
                <a:gd name="T3" fmla="*/ 0 h 80"/>
                <a:gd name="T4" fmla="*/ 190 w 197"/>
                <a:gd name="T5" fmla="*/ 24 h 80"/>
                <a:gd name="T6" fmla="*/ 197 w 197"/>
                <a:gd name="T7" fmla="*/ 24 h 80"/>
                <a:gd name="T8" fmla="*/ 197 w 197"/>
                <a:gd name="T9" fmla="*/ 40 h 80"/>
                <a:gd name="T10" fmla="*/ 99 w 197"/>
                <a:gd name="T11" fmla="*/ 80 h 80"/>
                <a:gd name="T12" fmla="*/ 0 w 197"/>
                <a:gd name="T13" fmla="*/ 40 h 80"/>
                <a:gd name="T14" fmla="*/ 0 w 197"/>
                <a:gd name="T15" fmla="*/ 24 h 80"/>
                <a:gd name="T16" fmla="*/ 8 w 197"/>
                <a:gd name="T17" fmla="*/ 2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80">
                  <a:moveTo>
                    <a:pt x="8" y="24"/>
                  </a:moveTo>
                  <a:cubicBezTo>
                    <a:pt x="23" y="10"/>
                    <a:pt x="58" y="0"/>
                    <a:pt x="99" y="0"/>
                  </a:cubicBezTo>
                  <a:cubicBezTo>
                    <a:pt x="139" y="0"/>
                    <a:pt x="174" y="10"/>
                    <a:pt x="190" y="24"/>
                  </a:cubicBezTo>
                  <a:cubicBezTo>
                    <a:pt x="197" y="24"/>
                    <a:pt x="197" y="24"/>
                    <a:pt x="197" y="24"/>
                  </a:cubicBezTo>
                  <a:cubicBezTo>
                    <a:pt x="197" y="40"/>
                    <a:pt x="197" y="40"/>
                    <a:pt x="197" y="40"/>
                  </a:cubicBezTo>
                  <a:cubicBezTo>
                    <a:pt x="197" y="62"/>
                    <a:pt x="153" y="80"/>
                    <a:pt x="99" y="80"/>
                  </a:cubicBezTo>
                  <a:cubicBezTo>
                    <a:pt x="44" y="80"/>
                    <a:pt x="0" y="62"/>
                    <a:pt x="0" y="40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8" y="24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31" name="Oval 99"/>
            <p:cNvSpPr>
              <a:spLocks noChangeArrowheads="1"/>
            </p:cNvSpPr>
            <p:nvPr/>
          </p:nvSpPr>
          <p:spPr bwMode="auto">
            <a:xfrm>
              <a:off x="5961063" y="2935288"/>
              <a:ext cx="423862" cy="174625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32" name="Oval 100"/>
            <p:cNvSpPr>
              <a:spLocks noChangeArrowheads="1"/>
            </p:cNvSpPr>
            <p:nvPr/>
          </p:nvSpPr>
          <p:spPr bwMode="auto">
            <a:xfrm>
              <a:off x="5991225" y="2941638"/>
              <a:ext cx="365125" cy="144462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33" name="Freeform 101"/>
            <p:cNvSpPr/>
            <p:nvPr/>
          </p:nvSpPr>
          <p:spPr bwMode="auto">
            <a:xfrm>
              <a:off x="5967413" y="2922588"/>
              <a:ext cx="423862" cy="171450"/>
            </a:xfrm>
            <a:custGeom>
              <a:avLst/>
              <a:gdLst>
                <a:gd name="T0" fmla="*/ 8 w 197"/>
                <a:gd name="T1" fmla="*/ 24 h 80"/>
                <a:gd name="T2" fmla="*/ 98 w 197"/>
                <a:gd name="T3" fmla="*/ 0 h 80"/>
                <a:gd name="T4" fmla="*/ 189 w 197"/>
                <a:gd name="T5" fmla="*/ 24 h 80"/>
                <a:gd name="T6" fmla="*/ 197 w 197"/>
                <a:gd name="T7" fmla="*/ 24 h 80"/>
                <a:gd name="T8" fmla="*/ 197 w 197"/>
                <a:gd name="T9" fmla="*/ 40 h 80"/>
                <a:gd name="T10" fmla="*/ 98 w 197"/>
                <a:gd name="T11" fmla="*/ 80 h 80"/>
                <a:gd name="T12" fmla="*/ 0 w 197"/>
                <a:gd name="T13" fmla="*/ 40 h 80"/>
                <a:gd name="T14" fmla="*/ 0 w 197"/>
                <a:gd name="T15" fmla="*/ 24 h 80"/>
                <a:gd name="T16" fmla="*/ 8 w 197"/>
                <a:gd name="T17" fmla="*/ 2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80">
                  <a:moveTo>
                    <a:pt x="8" y="24"/>
                  </a:moveTo>
                  <a:cubicBezTo>
                    <a:pt x="23" y="10"/>
                    <a:pt x="58" y="0"/>
                    <a:pt x="98" y="0"/>
                  </a:cubicBezTo>
                  <a:cubicBezTo>
                    <a:pt x="139" y="0"/>
                    <a:pt x="174" y="10"/>
                    <a:pt x="189" y="24"/>
                  </a:cubicBezTo>
                  <a:cubicBezTo>
                    <a:pt x="197" y="24"/>
                    <a:pt x="197" y="24"/>
                    <a:pt x="197" y="24"/>
                  </a:cubicBezTo>
                  <a:cubicBezTo>
                    <a:pt x="197" y="40"/>
                    <a:pt x="197" y="40"/>
                    <a:pt x="197" y="40"/>
                  </a:cubicBezTo>
                  <a:cubicBezTo>
                    <a:pt x="197" y="62"/>
                    <a:pt x="153" y="80"/>
                    <a:pt x="98" y="80"/>
                  </a:cubicBezTo>
                  <a:cubicBezTo>
                    <a:pt x="44" y="80"/>
                    <a:pt x="0" y="62"/>
                    <a:pt x="0" y="40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8" y="24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34" name="Oval 102"/>
            <p:cNvSpPr>
              <a:spLocks noChangeArrowheads="1"/>
            </p:cNvSpPr>
            <p:nvPr/>
          </p:nvSpPr>
          <p:spPr bwMode="auto">
            <a:xfrm>
              <a:off x="5967413" y="2887663"/>
              <a:ext cx="423862" cy="174625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35" name="Oval 103"/>
            <p:cNvSpPr>
              <a:spLocks noChangeArrowheads="1"/>
            </p:cNvSpPr>
            <p:nvPr/>
          </p:nvSpPr>
          <p:spPr bwMode="auto">
            <a:xfrm>
              <a:off x="5995988" y="2894013"/>
              <a:ext cx="366712" cy="144462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36" name="Freeform 104"/>
            <p:cNvSpPr/>
            <p:nvPr/>
          </p:nvSpPr>
          <p:spPr bwMode="auto">
            <a:xfrm>
              <a:off x="5945188" y="2882900"/>
              <a:ext cx="422275" cy="173037"/>
            </a:xfrm>
            <a:custGeom>
              <a:avLst/>
              <a:gdLst>
                <a:gd name="T0" fmla="*/ 8 w 197"/>
                <a:gd name="T1" fmla="*/ 24 h 80"/>
                <a:gd name="T2" fmla="*/ 99 w 197"/>
                <a:gd name="T3" fmla="*/ 0 h 80"/>
                <a:gd name="T4" fmla="*/ 190 w 197"/>
                <a:gd name="T5" fmla="*/ 24 h 80"/>
                <a:gd name="T6" fmla="*/ 197 w 197"/>
                <a:gd name="T7" fmla="*/ 24 h 80"/>
                <a:gd name="T8" fmla="*/ 197 w 197"/>
                <a:gd name="T9" fmla="*/ 40 h 80"/>
                <a:gd name="T10" fmla="*/ 99 w 197"/>
                <a:gd name="T11" fmla="*/ 80 h 80"/>
                <a:gd name="T12" fmla="*/ 0 w 197"/>
                <a:gd name="T13" fmla="*/ 40 h 80"/>
                <a:gd name="T14" fmla="*/ 0 w 197"/>
                <a:gd name="T15" fmla="*/ 24 h 80"/>
                <a:gd name="T16" fmla="*/ 8 w 197"/>
                <a:gd name="T17" fmla="*/ 2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80">
                  <a:moveTo>
                    <a:pt x="8" y="24"/>
                  </a:moveTo>
                  <a:cubicBezTo>
                    <a:pt x="23" y="10"/>
                    <a:pt x="58" y="0"/>
                    <a:pt x="99" y="0"/>
                  </a:cubicBezTo>
                  <a:cubicBezTo>
                    <a:pt x="139" y="0"/>
                    <a:pt x="174" y="10"/>
                    <a:pt x="190" y="24"/>
                  </a:cubicBezTo>
                  <a:cubicBezTo>
                    <a:pt x="197" y="24"/>
                    <a:pt x="197" y="24"/>
                    <a:pt x="197" y="24"/>
                  </a:cubicBezTo>
                  <a:cubicBezTo>
                    <a:pt x="197" y="40"/>
                    <a:pt x="197" y="40"/>
                    <a:pt x="197" y="40"/>
                  </a:cubicBezTo>
                  <a:cubicBezTo>
                    <a:pt x="197" y="62"/>
                    <a:pt x="153" y="80"/>
                    <a:pt x="99" y="80"/>
                  </a:cubicBezTo>
                  <a:cubicBezTo>
                    <a:pt x="44" y="80"/>
                    <a:pt x="0" y="62"/>
                    <a:pt x="0" y="40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8" y="24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37" name="Oval 105"/>
            <p:cNvSpPr>
              <a:spLocks noChangeArrowheads="1"/>
            </p:cNvSpPr>
            <p:nvPr/>
          </p:nvSpPr>
          <p:spPr bwMode="auto">
            <a:xfrm>
              <a:off x="5945188" y="2849563"/>
              <a:ext cx="422275" cy="171450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38" name="Oval 106"/>
            <p:cNvSpPr>
              <a:spLocks noChangeArrowheads="1"/>
            </p:cNvSpPr>
            <p:nvPr/>
          </p:nvSpPr>
          <p:spPr bwMode="auto">
            <a:xfrm>
              <a:off x="5973763" y="2855913"/>
              <a:ext cx="365125" cy="141287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39" name="Freeform 107"/>
            <p:cNvSpPr/>
            <p:nvPr/>
          </p:nvSpPr>
          <p:spPr bwMode="auto">
            <a:xfrm>
              <a:off x="5967413" y="2836863"/>
              <a:ext cx="423862" cy="171450"/>
            </a:xfrm>
            <a:custGeom>
              <a:avLst/>
              <a:gdLst>
                <a:gd name="T0" fmla="*/ 8 w 197"/>
                <a:gd name="T1" fmla="*/ 24 h 80"/>
                <a:gd name="T2" fmla="*/ 98 w 197"/>
                <a:gd name="T3" fmla="*/ 0 h 80"/>
                <a:gd name="T4" fmla="*/ 189 w 197"/>
                <a:gd name="T5" fmla="*/ 24 h 80"/>
                <a:gd name="T6" fmla="*/ 197 w 197"/>
                <a:gd name="T7" fmla="*/ 24 h 80"/>
                <a:gd name="T8" fmla="*/ 197 w 197"/>
                <a:gd name="T9" fmla="*/ 40 h 80"/>
                <a:gd name="T10" fmla="*/ 98 w 197"/>
                <a:gd name="T11" fmla="*/ 80 h 80"/>
                <a:gd name="T12" fmla="*/ 0 w 197"/>
                <a:gd name="T13" fmla="*/ 40 h 80"/>
                <a:gd name="T14" fmla="*/ 0 w 197"/>
                <a:gd name="T15" fmla="*/ 24 h 80"/>
                <a:gd name="T16" fmla="*/ 8 w 197"/>
                <a:gd name="T17" fmla="*/ 2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80">
                  <a:moveTo>
                    <a:pt x="8" y="24"/>
                  </a:moveTo>
                  <a:cubicBezTo>
                    <a:pt x="23" y="10"/>
                    <a:pt x="58" y="0"/>
                    <a:pt x="98" y="0"/>
                  </a:cubicBezTo>
                  <a:cubicBezTo>
                    <a:pt x="139" y="0"/>
                    <a:pt x="174" y="10"/>
                    <a:pt x="189" y="24"/>
                  </a:cubicBezTo>
                  <a:cubicBezTo>
                    <a:pt x="197" y="24"/>
                    <a:pt x="197" y="24"/>
                    <a:pt x="197" y="24"/>
                  </a:cubicBezTo>
                  <a:cubicBezTo>
                    <a:pt x="197" y="40"/>
                    <a:pt x="197" y="40"/>
                    <a:pt x="197" y="40"/>
                  </a:cubicBezTo>
                  <a:cubicBezTo>
                    <a:pt x="197" y="62"/>
                    <a:pt x="153" y="80"/>
                    <a:pt x="98" y="80"/>
                  </a:cubicBezTo>
                  <a:cubicBezTo>
                    <a:pt x="44" y="80"/>
                    <a:pt x="0" y="62"/>
                    <a:pt x="0" y="40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8" y="24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40" name="Oval 108"/>
            <p:cNvSpPr>
              <a:spLocks noChangeArrowheads="1"/>
            </p:cNvSpPr>
            <p:nvPr/>
          </p:nvSpPr>
          <p:spPr bwMode="auto">
            <a:xfrm>
              <a:off x="5967413" y="2801938"/>
              <a:ext cx="423862" cy="171450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41" name="Oval 109"/>
            <p:cNvSpPr>
              <a:spLocks noChangeArrowheads="1"/>
            </p:cNvSpPr>
            <p:nvPr/>
          </p:nvSpPr>
          <p:spPr bwMode="auto">
            <a:xfrm>
              <a:off x="5995988" y="2808288"/>
              <a:ext cx="366712" cy="141287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42" name="Freeform 110"/>
            <p:cNvSpPr/>
            <p:nvPr/>
          </p:nvSpPr>
          <p:spPr bwMode="auto">
            <a:xfrm>
              <a:off x="6427788" y="2784475"/>
              <a:ext cx="423862" cy="174625"/>
            </a:xfrm>
            <a:custGeom>
              <a:avLst/>
              <a:gdLst>
                <a:gd name="T0" fmla="*/ 190 w 198"/>
                <a:gd name="T1" fmla="*/ 25 h 81"/>
                <a:gd name="T2" fmla="*/ 99 w 198"/>
                <a:gd name="T3" fmla="*/ 0 h 81"/>
                <a:gd name="T4" fmla="*/ 8 w 198"/>
                <a:gd name="T5" fmla="*/ 25 h 81"/>
                <a:gd name="T6" fmla="*/ 0 w 198"/>
                <a:gd name="T7" fmla="*/ 25 h 81"/>
                <a:gd name="T8" fmla="*/ 0 w 198"/>
                <a:gd name="T9" fmla="*/ 40 h 81"/>
                <a:gd name="T10" fmla="*/ 99 w 198"/>
                <a:gd name="T11" fmla="*/ 81 h 81"/>
                <a:gd name="T12" fmla="*/ 198 w 198"/>
                <a:gd name="T13" fmla="*/ 40 h 81"/>
                <a:gd name="T14" fmla="*/ 198 w 198"/>
                <a:gd name="T15" fmla="*/ 25 h 81"/>
                <a:gd name="T16" fmla="*/ 190 w 198"/>
                <a:gd name="T17" fmla="*/ 2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81">
                  <a:moveTo>
                    <a:pt x="190" y="25"/>
                  </a:moveTo>
                  <a:cubicBezTo>
                    <a:pt x="175" y="10"/>
                    <a:pt x="140" y="0"/>
                    <a:pt x="99" y="0"/>
                  </a:cubicBezTo>
                  <a:cubicBezTo>
                    <a:pt x="58" y="0"/>
                    <a:pt x="23" y="10"/>
                    <a:pt x="8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63"/>
                    <a:pt x="45" y="81"/>
                    <a:pt x="99" y="81"/>
                  </a:cubicBezTo>
                  <a:cubicBezTo>
                    <a:pt x="154" y="81"/>
                    <a:pt x="198" y="63"/>
                    <a:pt x="198" y="40"/>
                  </a:cubicBezTo>
                  <a:cubicBezTo>
                    <a:pt x="198" y="25"/>
                    <a:pt x="198" y="25"/>
                    <a:pt x="198" y="25"/>
                  </a:cubicBezTo>
                  <a:lnTo>
                    <a:pt x="190" y="25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43" name="Oval 111"/>
            <p:cNvSpPr>
              <a:spLocks noChangeArrowheads="1"/>
            </p:cNvSpPr>
            <p:nvPr/>
          </p:nvSpPr>
          <p:spPr bwMode="auto">
            <a:xfrm>
              <a:off x="6427788" y="2751138"/>
              <a:ext cx="423862" cy="173037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44" name="Oval 112"/>
            <p:cNvSpPr>
              <a:spLocks noChangeArrowheads="1"/>
            </p:cNvSpPr>
            <p:nvPr/>
          </p:nvSpPr>
          <p:spPr bwMode="auto">
            <a:xfrm>
              <a:off x="6456363" y="2757488"/>
              <a:ext cx="365125" cy="14287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45" name="Freeform 113"/>
            <p:cNvSpPr/>
            <p:nvPr/>
          </p:nvSpPr>
          <p:spPr bwMode="auto">
            <a:xfrm>
              <a:off x="6450013" y="2744788"/>
              <a:ext cx="423862" cy="171450"/>
            </a:xfrm>
            <a:custGeom>
              <a:avLst/>
              <a:gdLst>
                <a:gd name="T0" fmla="*/ 189 w 197"/>
                <a:gd name="T1" fmla="*/ 24 h 80"/>
                <a:gd name="T2" fmla="*/ 99 w 197"/>
                <a:gd name="T3" fmla="*/ 0 h 80"/>
                <a:gd name="T4" fmla="*/ 8 w 197"/>
                <a:gd name="T5" fmla="*/ 24 h 80"/>
                <a:gd name="T6" fmla="*/ 0 w 197"/>
                <a:gd name="T7" fmla="*/ 24 h 80"/>
                <a:gd name="T8" fmla="*/ 0 w 197"/>
                <a:gd name="T9" fmla="*/ 40 h 80"/>
                <a:gd name="T10" fmla="*/ 99 w 197"/>
                <a:gd name="T11" fmla="*/ 80 h 80"/>
                <a:gd name="T12" fmla="*/ 197 w 197"/>
                <a:gd name="T13" fmla="*/ 40 h 80"/>
                <a:gd name="T14" fmla="*/ 197 w 197"/>
                <a:gd name="T15" fmla="*/ 24 h 80"/>
                <a:gd name="T16" fmla="*/ 189 w 197"/>
                <a:gd name="T17" fmla="*/ 2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80">
                  <a:moveTo>
                    <a:pt x="189" y="24"/>
                  </a:moveTo>
                  <a:cubicBezTo>
                    <a:pt x="174" y="10"/>
                    <a:pt x="139" y="0"/>
                    <a:pt x="99" y="0"/>
                  </a:cubicBezTo>
                  <a:cubicBezTo>
                    <a:pt x="58" y="0"/>
                    <a:pt x="23" y="10"/>
                    <a:pt x="8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62"/>
                    <a:pt x="44" y="80"/>
                    <a:pt x="99" y="80"/>
                  </a:cubicBezTo>
                  <a:cubicBezTo>
                    <a:pt x="153" y="80"/>
                    <a:pt x="197" y="62"/>
                    <a:pt x="197" y="40"/>
                  </a:cubicBezTo>
                  <a:cubicBezTo>
                    <a:pt x="197" y="24"/>
                    <a:pt x="197" y="24"/>
                    <a:pt x="197" y="24"/>
                  </a:cubicBezTo>
                  <a:lnTo>
                    <a:pt x="189" y="24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46" name="Oval 114"/>
            <p:cNvSpPr>
              <a:spLocks noChangeArrowheads="1"/>
            </p:cNvSpPr>
            <p:nvPr/>
          </p:nvSpPr>
          <p:spPr bwMode="auto">
            <a:xfrm>
              <a:off x="6450013" y="2709863"/>
              <a:ext cx="423862" cy="171450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47" name="Oval 115"/>
            <p:cNvSpPr>
              <a:spLocks noChangeArrowheads="1"/>
            </p:cNvSpPr>
            <p:nvPr/>
          </p:nvSpPr>
          <p:spPr bwMode="auto">
            <a:xfrm>
              <a:off x="6478588" y="2716213"/>
              <a:ext cx="366712" cy="141287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48" name="Freeform 116"/>
            <p:cNvSpPr/>
            <p:nvPr/>
          </p:nvSpPr>
          <p:spPr bwMode="auto">
            <a:xfrm>
              <a:off x="6434138" y="2687638"/>
              <a:ext cx="422275" cy="173037"/>
            </a:xfrm>
            <a:custGeom>
              <a:avLst/>
              <a:gdLst>
                <a:gd name="T0" fmla="*/ 189 w 197"/>
                <a:gd name="T1" fmla="*/ 24 h 80"/>
                <a:gd name="T2" fmla="*/ 99 w 197"/>
                <a:gd name="T3" fmla="*/ 0 h 80"/>
                <a:gd name="T4" fmla="*/ 8 w 197"/>
                <a:gd name="T5" fmla="*/ 24 h 80"/>
                <a:gd name="T6" fmla="*/ 0 w 197"/>
                <a:gd name="T7" fmla="*/ 24 h 80"/>
                <a:gd name="T8" fmla="*/ 0 w 197"/>
                <a:gd name="T9" fmla="*/ 40 h 80"/>
                <a:gd name="T10" fmla="*/ 99 w 197"/>
                <a:gd name="T11" fmla="*/ 80 h 80"/>
                <a:gd name="T12" fmla="*/ 197 w 197"/>
                <a:gd name="T13" fmla="*/ 40 h 80"/>
                <a:gd name="T14" fmla="*/ 197 w 197"/>
                <a:gd name="T15" fmla="*/ 24 h 80"/>
                <a:gd name="T16" fmla="*/ 189 w 197"/>
                <a:gd name="T17" fmla="*/ 2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80">
                  <a:moveTo>
                    <a:pt x="189" y="24"/>
                  </a:moveTo>
                  <a:cubicBezTo>
                    <a:pt x="174" y="10"/>
                    <a:pt x="139" y="0"/>
                    <a:pt x="99" y="0"/>
                  </a:cubicBezTo>
                  <a:cubicBezTo>
                    <a:pt x="58" y="0"/>
                    <a:pt x="23" y="10"/>
                    <a:pt x="8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62"/>
                    <a:pt x="44" y="80"/>
                    <a:pt x="99" y="80"/>
                  </a:cubicBezTo>
                  <a:cubicBezTo>
                    <a:pt x="153" y="80"/>
                    <a:pt x="197" y="62"/>
                    <a:pt x="197" y="40"/>
                  </a:cubicBezTo>
                  <a:cubicBezTo>
                    <a:pt x="197" y="24"/>
                    <a:pt x="197" y="24"/>
                    <a:pt x="197" y="24"/>
                  </a:cubicBezTo>
                  <a:lnTo>
                    <a:pt x="189" y="24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49" name="Oval 117"/>
            <p:cNvSpPr>
              <a:spLocks noChangeArrowheads="1"/>
            </p:cNvSpPr>
            <p:nvPr/>
          </p:nvSpPr>
          <p:spPr bwMode="auto">
            <a:xfrm>
              <a:off x="6434138" y="2654300"/>
              <a:ext cx="422275" cy="171450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50" name="Oval 118"/>
            <p:cNvSpPr>
              <a:spLocks noChangeArrowheads="1"/>
            </p:cNvSpPr>
            <p:nvPr/>
          </p:nvSpPr>
          <p:spPr bwMode="auto">
            <a:xfrm>
              <a:off x="6461125" y="2657475"/>
              <a:ext cx="366712" cy="144462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51" name="Freeform 119"/>
            <p:cNvSpPr/>
            <p:nvPr/>
          </p:nvSpPr>
          <p:spPr bwMode="auto">
            <a:xfrm>
              <a:off x="6461125" y="2644775"/>
              <a:ext cx="425450" cy="174625"/>
            </a:xfrm>
            <a:custGeom>
              <a:avLst/>
              <a:gdLst>
                <a:gd name="T0" fmla="*/ 190 w 198"/>
                <a:gd name="T1" fmla="*/ 25 h 81"/>
                <a:gd name="T2" fmla="*/ 99 w 198"/>
                <a:gd name="T3" fmla="*/ 0 h 81"/>
                <a:gd name="T4" fmla="*/ 8 w 198"/>
                <a:gd name="T5" fmla="*/ 25 h 81"/>
                <a:gd name="T6" fmla="*/ 0 w 198"/>
                <a:gd name="T7" fmla="*/ 25 h 81"/>
                <a:gd name="T8" fmla="*/ 0 w 198"/>
                <a:gd name="T9" fmla="*/ 41 h 81"/>
                <a:gd name="T10" fmla="*/ 99 w 198"/>
                <a:gd name="T11" fmla="*/ 81 h 81"/>
                <a:gd name="T12" fmla="*/ 198 w 198"/>
                <a:gd name="T13" fmla="*/ 41 h 81"/>
                <a:gd name="T14" fmla="*/ 198 w 198"/>
                <a:gd name="T15" fmla="*/ 25 h 81"/>
                <a:gd name="T16" fmla="*/ 190 w 198"/>
                <a:gd name="T17" fmla="*/ 2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81">
                  <a:moveTo>
                    <a:pt x="190" y="25"/>
                  </a:moveTo>
                  <a:cubicBezTo>
                    <a:pt x="175" y="10"/>
                    <a:pt x="140" y="0"/>
                    <a:pt x="99" y="0"/>
                  </a:cubicBezTo>
                  <a:cubicBezTo>
                    <a:pt x="58" y="0"/>
                    <a:pt x="23" y="10"/>
                    <a:pt x="8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63"/>
                    <a:pt x="45" y="81"/>
                    <a:pt x="99" y="81"/>
                  </a:cubicBezTo>
                  <a:cubicBezTo>
                    <a:pt x="154" y="81"/>
                    <a:pt x="198" y="63"/>
                    <a:pt x="198" y="41"/>
                  </a:cubicBezTo>
                  <a:cubicBezTo>
                    <a:pt x="198" y="25"/>
                    <a:pt x="198" y="25"/>
                    <a:pt x="198" y="25"/>
                  </a:cubicBezTo>
                  <a:lnTo>
                    <a:pt x="190" y="25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52" name="Oval 120"/>
            <p:cNvSpPr>
              <a:spLocks noChangeArrowheads="1"/>
            </p:cNvSpPr>
            <p:nvPr/>
          </p:nvSpPr>
          <p:spPr bwMode="auto">
            <a:xfrm>
              <a:off x="6461125" y="2613025"/>
              <a:ext cx="425450" cy="171450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53" name="Oval 121"/>
            <p:cNvSpPr>
              <a:spLocks noChangeArrowheads="1"/>
            </p:cNvSpPr>
            <p:nvPr/>
          </p:nvSpPr>
          <p:spPr bwMode="auto">
            <a:xfrm>
              <a:off x="6491288" y="2617788"/>
              <a:ext cx="365125" cy="14287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54" name="Freeform 122"/>
            <p:cNvSpPr/>
            <p:nvPr/>
          </p:nvSpPr>
          <p:spPr bwMode="auto">
            <a:xfrm>
              <a:off x="6472238" y="2600325"/>
              <a:ext cx="422275" cy="173037"/>
            </a:xfrm>
            <a:custGeom>
              <a:avLst/>
              <a:gdLst>
                <a:gd name="T0" fmla="*/ 189 w 197"/>
                <a:gd name="T1" fmla="*/ 25 h 81"/>
                <a:gd name="T2" fmla="*/ 99 w 197"/>
                <a:gd name="T3" fmla="*/ 0 h 81"/>
                <a:gd name="T4" fmla="*/ 8 w 197"/>
                <a:gd name="T5" fmla="*/ 25 h 81"/>
                <a:gd name="T6" fmla="*/ 0 w 197"/>
                <a:gd name="T7" fmla="*/ 25 h 81"/>
                <a:gd name="T8" fmla="*/ 0 w 197"/>
                <a:gd name="T9" fmla="*/ 41 h 81"/>
                <a:gd name="T10" fmla="*/ 99 w 197"/>
                <a:gd name="T11" fmla="*/ 81 h 81"/>
                <a:gd name="T12" fmla="*/ 197 w 197"/>
                <a:gd name="T13" fmla="*/ 41 h 81"/>
                <a:gd name="T14" fmla="*/ 197 w 197"/>
                <a:gd name="T15" fmla="*/ 25 h 81"/>
                <a:gd name="T16" fmla="*/ 189 w 197"/>
                <a:gd name="T17" fmla="*/ 2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81">
                  <a:moveTo>
                    <a:pt x="189" y="25"/>
                  </a:moveTo>
                  <a:cubicBezTo>
                    <a:pt x="174" y="10"/>
                    <a:pt x="139" y="0"/>
                    <a:pt x="99" y="0"/>
                  </a:cubicBezTo>
                  <a:cubicBezTo>
                    <a:pt x="58" y="0"/>
                    <a:pt x="23" y="10"/>
                    <a:pt x="8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63"/>
                    <a:pt x="44" y="81"/>
                    <a:pt x="99" y="81"/>
                  </a:cubicBezTo>
                  <a:cubicBezTo>
                    <a:pt x="153" y="81"/>
                    <a:pt x="197" y="63"/>
                    <a:pt x="197" y="41"/>
                  </a:cubicBezTo>
                  <a:cubicBezTo>
                    <a:pt x="197" y="25"/>
                    <a:pt x="197" y="25"/>
                    <a:pt x="197" y="25"/>
                  </a:cubicBezTo>
                  <a:lnTo>
                    <a:pt x="189" y="25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55" name="Oval 123"/>
            <p:cNvSpPr>
              <a:spLocks noChangeArrowheads="1"/>
            </p:cNvSpPr>
            <p:nvPr/>
          </p:nvSpPr>
          <p:spPr bwMode="auto">
            <a:xfrm>
              <a:off x="6472238" y="2568575"/>
              <a:ext cx="422275" cy="171450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56" name="Oval 124"/>
            <p:cNvSpPr>
              <a:spLocks noChangeArrowheads="1"/>
            </p:cNvSpPr>
            <p:nvPr/>
          </p:nvSpPr>
          <p:spPr bwMode="auto">
            <a:xfrm>
              <a:off x="6500813" y="2571750"/>
              <a:ext cx="366712" cy="144462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57" name="Freeform 125"/>
            <p:cNvSpPr/>
            <p:nvPr/>
          </p:nvSpPr>
          <p:spPr bwMode="auto">
            <a:xfrm>
              <a:off x="6450013" y="2559050"/>
              <a:ext cx="423862" cy="174625"/>
            </a:xfrm>
            <a:custGeom>
              <a:avLst/>
              <a:gdLst>
                <a:gd name="T0" fmla="*/ 189 w 197"/>
                <a:gd name="T1" fmla="*/ 25 h 81"/>
                <a:gd name="T2" fmla="*/ 99 w 197"/>
                <a:gd name="T3" fmla="*/ 0 h 81"/>
                <a:gd name="T4" fmla="*/ 8 w 197"/>
                <a:gd name="T5" fmla="*/ 25 h 81"/>
                <a:gd name="T6" fmla="*/ 0 w 197"/>
                <a:gd name="T7" fmla="*/ 25 h 81"/>
                <a:gd name="T8" fmla="*/ 0 w 197"/>
                <a:gd name="T9" fmla="*/ 40 h 81"/>
                <a:gd name="T10" fmla="*/ 99 w 197"/>
                <a:gd name="T11" fmla="*/ 81 h 81"/>
                <a:gd name="T12" fmla="*/ 197 w 197"/>
                <a:gd name="T13" fmla="*/ 40 h 81"/>
                <a:gd name="T14" fmla="*/ 197 w 197"/>
                <a:gd name="T15" fmla="*/ 25 h 81"/>
                <a:gd name="T16" fmla="*/ 189 w 197"/>
                <a:gd name="T17" fmla="*/ 2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81">
                  <a:moveTo>
                    <a:pt x="189" y="25"/>
                  </a:moveTo>
                  <a:cubicBezTo>
                    <a:pt x="174" y="10"/>
                    <a:pt x="139" y="0"/>
                    <a:pt x="99" y="0"/>
                  </a:cubicBezTo>
                  <a:cubicBezTo>
                    <a:pt x="58" y="0"/>
                    <a:pt x="23" y="10"/>
                    <a:pt x="8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63"/>
                    <a:pt x="44" y="81"/>
                    <a:pt x="99" y="81"/>
                  </a:cubicBezTo>
                  <a:cubicBezTo>
                    <a:pt x="153" y="81"/>
                    <a:pt x="197" y="63"/>
                    <a:pt x="197" y="40"/>
                  </a:cubicBezTo>
                  <a:cubicBezTo>
                    <a:pt x="197" y="25"/>
                    <a:pt x="197" y="25"/>
                    <a:pt x="197" y="25"/>
                  </a:cubicBezTo>
                  <a:lnTo>
                    <a:pt x="189" y="25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58" name="Oval 126"/>
            <p:cNvSpPr>
              <a:spLocks noChangeArrowheads="1"/>
            </p:cNvSpPr>
            <p:nvPr/>
          </p:nvSpPr>
          <p:spPr bwMode="auto">
            <a:xfrm>
              <a:off x="6450013" y="2525713"/>
              <a:ext cx="423862" cy="173037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59" name="Oval 127"/>
            <p:cNvSpPr>
              <a:spLocks noChangeArrowheads="1"/>
            </p:cNvSpPr>
            <p:nvPr/>
          </p:nvSpPr>
          <p:spPr bwMode="auto">
            <a:xfrm>
              <a:off x="6478588" y="2532063"/>
              <a:ext cx="366712" cy="14287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60" name="Oval 128"/>
            <p:cNvSpPr>
              <a:spLocks noChangeArrowheads="1"/>
            </p:cNvSpPr>
            <p:nvPr/>
          </p:nvSpPr>
          <p:spPr bwMode="auto">
            <a:xfrm>
              <a:off x="6711950" y="3197225"/>
              <a:ext cx="422275" cy="423862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61" name="Oval 129"/>
            <p:cNvSpPr>
              <a:spLocks noChangeArrowheads="1"/>
            </p:cNvSpPr>
            <p:nvPr/>
          </p:nvSpPr>
          <p:spPr bwMode="auto">
            <a:xfrm>
              <a:off x="6711950" y="3184525"/>
              <a:ext cx="422275" cy="423862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62" name="Oval 130"/>
            <p:cNvSpPr>
              <a:spLocks noChangeArrowheads="1"/>
            </p:cNvSpPr>
            <p:nvPr/>
          </p:nvSpPr>
          <p:spPr bwMode="auto">
            <a:xfrm>
              <a:off x="6740525" y="3213100"/>
              <a:ext cx="366712" cy="366712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63" name="Rectangle 131"/>
            <p:cNvSpPr>
              <a:spLocks noChangeArrowheads="1"/>
            </p:cNvSpPr>
            <p:nvPr/>
          </p:nvSpPr>
          <p:spPr bwMode="auto">
            <a:xfrm>
              <a:off x="6840538" y="3213100"/>
              <a:ext cx="177934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3765"/>
              <a:r>
                <a:rPr lang="en-US" altLang="en-US" sz="2500" dirty="0">
                  <a:solidFill>
                    <a:srgbClr val="FFC907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$</a:t>
              </a:r>
              <a:endParaRPr lang="en-US" altLang="en-US" sz="18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sp>
        <p:nvSpPr>
          <p:cNvPr id="165" name="Text Placeholder 7"/>
          <p:cNvSpPr txBox="1"/>
          <p:nvPr/>
        </p:nvSpPr>
        <p:spPr>
          <a:xfrm>
            <a:off x="5288673" y="1358519"/>
            <a:ext cx="3000764" cy="89353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indent="0" algn="ct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00"/>
            </a:lvl1pPr>
            <a:lvl2pPr marL="5143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/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/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5pPr>
            <a:lvl6pPr marL="18859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6pPr>
            <a:lvl7pPr marL="22288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7pPr>
            <a:lvl8pPr marL="25717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8pPr>
            <a:lvl9pPr marL="29146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9pPr>
          </a:lstStyle>
          <a:p>
            <a:pPr algn="l"/>
            <a:r>
              <a:rPr lang="zh-CN" altLang="en-US" sz="14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报表描述</a:t>
            </a:r>
            <a:endParaRPr lang="en-US" sz="1400" b="1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pPr algn="just"/>
            <a:r>
              <a:rPr lang="zh-CN" altLang="en-US" sz="110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10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200</a:t>
            </a:r>
            <a:r>
              <a:rPr lang="zh-CN" altLang="en-US" sz="110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字以内。</a:t>
            </a:r>
            <a:endParaRPr lang="en-US" sz="1100" dirty="0">
              <a:solidFill>
                <a:schemeClr val="tx2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Graphic spid="10" grpId="0">
        <p:bldAsOne/>
      </p:bldGraphic>
      <p:bldP spid="16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此处添加标题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Text Placeholder 7"/>
          <p:cNvSpPr txBox="1"/>
          <p:nvPr/>
        </p:nvSpPr>
        <p:spPr>
          <a:xfrm>
            <a:off x="5839679" y="1493625"/>
            <a:ext cx="1828628" cy="114264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indent="0" algn="ct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00"/>
            </a:lvl1pPr>
            <a:lvl2pPr marL="5143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/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/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5pPr>
            <a:lvl6pPr marL="18859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6pPr>
            <a:lvl7pPr marL="22288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7pPr>
            <a:lvl8pPr marL="25717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8pPr>
            <a:lvl9pPr marL="29146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14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2015 </a:t>
            </a:r>
            <a:r>
              <a:rPr lang="zh-CN" altLang="en-US" sz="14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薪酬均值</a:t>
            </a:r>
            <a:endParaRPr lang="en-US" sz="1400" b="1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r>
              <a:rPr lang="zh-CN" altLang="en-US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此处添加详细文本描述，建议与标题相关并符合整体语言风格，语言描述尽量简洁生动。</a:t>
            </a:r>
            <a:endParaRPr lang="en-US" altLang="zh-CN" dirty="0">
              <a:solidFill>
                <a:schemeClr val="tx2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077072" y="2378201"/>
            <a:ext cx="7320886" cy="1405547"/>
            <a:chOff x="1077071" y="2197223"/>
            <a:chExt cx="7320886" cy="1405547"/>
          </a:xfrm>
        </p:grpSpPr>
        <p:sp>
          <p:nvSpPr>
            <p:cNvPr id="2" name="Right Arrow 1"/>
            <p:cNvSpPr/>
            <p:nvPr/>
          </p:nvSpPr>
          <p:spPr>
            <a:xfrm>
              <a:off x="1077071" y="2197223"/>
              <a:ext cx="7320886" cy="1405547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262212" y="2680161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2013</a:t>
              </a:r>
              <a:endParaRPr lang="en-US" sz="18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4274759" y="2680161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2014</a:t>
              </a:r>
              <a:endParaRPr lang="en-US" sz="18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7111744" y="2680161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2015</a:t>
              </a:r>
              <a:endParaRPr lang="en-US" sz="18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sp>
        <p:nvSpPr>
          <p:cNvPr id="169" name="Text Placeholder 7"/>
          <p:cNvSpPr txBox="1"/>
          <p:nvPr/>
        </p:nvSpPr>
        <p:spPr>
          <a:xfrm>
            <a:off x="3638726" y="3510237"/>
            <a:ext cx="1828628" cy="114264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indent="0" algn="ct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00"/>
            </a:lvl1pPr>
            <a:lvl2pPr marL="5143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/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/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5pPr>
            <a:lvl6pPr marL="18859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6pPr>
            <a:lvl7pPr marL="22288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7pPr>
            <a:lvl8pPr marL="25717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8pPr>
            <a:lvl9pPr marL="29146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14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2014 </a:t>
            </a:r>
            <a:r>
              <a:rPr lang="zh-CN" altLang="en-US" sz="14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薪酬均值</a:t>
            </a:r>
            <a:endParaRPr lang="en-US" sz="1400" b="1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r>
              <a:rPr lang="zh-CN" altLang="en-US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此处添加详细文本描述，建议与标题相关并符合整体语言风格，语言描述尽量简洁生动。</a:t>
            </a:r>
            <a:endParaRPr lang="en-US" altLang="zh-CN" dirty="0">
              <a:solidFill>
                <a:schemeClr val="tx2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70" name="Text Placeholder 7"/>
          <p:cNvSpPr txBox="1"/>
          <p:nvPr/>
        </p:nvSpPr>
        <p:spPr>
          <a:xfrm>
            <a:off x="904461" y="1493625"/>
            <a:ext cx="1828628" cy="114264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indent="0" algn="ctr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00"/>
            </a:lvl1pPr>
            <a:lvl2pPr marL="5143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/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/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5pPr>
            <a:lvl6pPr marL="18859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6pPr>
            <a:lvl7pPr marL="22288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7pPr>
            <a:lvl8pPr marL="25717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8pPr>
            <a:lvl9pPr marL="29146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14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2013 </a:t>
            </a:r>
            <a:r>
              <a:rPr lang="zh-CN" altLang="en-US" sz="14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薪酬均值</a:t>
            </a:r>
            <a:endParaRPr lang="en-US" sz="1400" b="1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  <a:p>
            <a:r>
              <a:rPr lang="zh-CN" altLang="en-US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此处添加详细文本描述，建议与标题相关并符合整体语言风格，语言描述尽量简洁生动。</a:t>
            </a:r>
            <a:endParaRPr lang="en-US" dirty="0">
              <a:solidFill>
                <a:schemeClr val="tx2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grpSp>
        <p:nvGrpSpPr>
          <p:cNvPr id="386" name="Group 385"/>
          <p:cNvGrpSpPr/>
          <p:nvPr/>
        </p:nvGrpSpPr>
        <p:grpSpPr>
          <a:xfrm>
            <a:off x="3981451" y="1363665"/>
            <a:ext cx="1055688" cy="1338263"/>
            <a:chOff x="3981450" y="1182688"/>
            <a:chExt cx="1055688" cy="1338263"/>
          </a:xfrm>
        </p:grpSpPr>
        <p:sp>
          <p:nvSpPr>
            <p:cNvPr id="186" name="Freeform 5"/>
            <p:cNvSpPr/>
            <p:nvPr/>
          </p:nvSpPr>
          <p:spPr bwMode="auto">
            <a:xfrm>
              <a:off x="4227513" y="1952626"/>
              <a:ext cx="363538" cy="149225"/>
            </a:xfrm>
            <a:custGeom>
              <a:avLst/>
              <a:gdLst>
                <a:gd name="T0" fmla="*/ 223 w 232"/>
                <a:gd name="T1" fmla="*/ 29 h 95"/>
                <a:gd name="T2" fmla="*/ 116 w 232"/>
                <a:gd name="T3" fmla="*/ 0 h 95"/>
                <a:gd name="T4" fmla="*/ 9 w 232"/>
                <a:gd name="T5" fmla="*/ 29 h 95"/>
                <a:gd name="T6" fmla="*/ 0 w 232"/>
                <a:gd name="T7" fmla="*/ 29 h 95"/>
                <a:gd name="T8" fmla="*/ 0 w 232"/>
                <a:gd name="T9" fmla="*/ 47 h 95"/>
                <a:gd name="T10" fmla="*/ 116 w 232"/>
                <a:gd name="T11" fmla="*/ 95 h 95"/>
                <a:gd name="T12" fmla="*/ 232 w 232"/>
                <a:gd name="T13" fmla="*/ 47 h 95"/>
                <a:gd name="T14" fmla="*/ 232 w 232"/>
                <a:gd name="T15" fmla="*/ 29 h 95"/>
                <a:gd name="T16" fmla="*/ 223 w 232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5">
                  <a:moveTo>
                    <a:pt x="223" y="29"/>
                  </a:moveTo>
                  <a:cubicBezTo>
                    <a:pt x="205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3"/>
                    <a:pt x="52" y="95"/>
                    <a:pt x="116" y="95"/>
                  </a:cubicBezTo>
                  <a:cubicBezTo>
                    <a:pt x="180" y="95"/>
                    <a:pt x="232" y="73"/>
                    <a:pt x="232" y="47"/>
                  </a:cubicBezTo>
                  <a:cubicBezTo>
                    <a:pt x="232" y="29"/>
                    <a:pt x="232" y="29"/>
                    <a:pt x="232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87" name="Oval 6"/>
            <p:cNvSpPr>
              <a:spLocks noChangeArrowheads="1"/>
            </p:cNvSpPr>
            <p:nvPr/>
          </p:nvSpPr>
          <p:spPr bwMode="auto">
            <a:xfrm>
              <a:off x="4227513" y="1924051"/>
              <a:ext cx="363538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88" name="Oval 7"/>
            <p:cNvSpPr>
              <a:spLocks noChangeArrowheads="1"/>
            </p:cNvSpPr>
            <p:nvPr/>
          </p:nvSpPr>
          <p:spPr bwMode="auto">
            <a:xfrm>
              <a:off x="4251325" y="1928813"/>
              <a:ext cx="314325" cy="122238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89" name="Freeform 8"/>
            <p:cNvSpPr/>
            <p:nvPr/>
          </p:nvSpPr>
          <p:spPr bwMode="auto">
            <a:xfrm>
              <a:off x="4214813" y="1914526"/>
              <a:ext cx="363538" cy="147638"/>
            </a:xfrm>
            <a:custGeom>
              <a:avLst/>
              <a:gdLst>
                <a:gd name="T0" fmla="*/ 223 w 233"/>
                <a:gd name="T1" fmla="*/ 28 h 95"/>
                <a:gd name="T2" fmla="*/ 116 w 233"/>
                <a:gd name="T3" fmla="*/ 0 h 95"/>
                <a:gd name="T4" fmla="*/ 10 w 233"/>
                <a:gd name="T5" fmla="*/ 28 h 95"/>
                <a:gd name="T6" fmla="*/ 0 w 233"/>
                <a:gd name="T7" fmla="*/ 28 h 95"/>
                <a:gd name="T8" fmla="*/ 0 w 233"/>
                <a:gd name="T9" fmla="*/ 47 h 95"/>
                <a:gd name="T10" fmla="*/ 116 w 233"/>
                <a:gd name="T11" fmla="*/ 95 h 95"/>
                <a:gd name="T12" fmla="*/ 233 w 233"/>
                <a:gd name="T13" fmla="*/ 47 h 95"/>
                <a:gd name="T14" fmla="*/ 233 w 233"/>
                <a:gd name="T15" fmla="*/ 28 h 95"/>
                <a:gd name="T16" fmla="*/ 223 w 233"/>
                <a:gd name="T17" fmla="*/ 2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3" y="28"/>
                  </a:moveTo>
                  <a:cubicBezTo>
                    <a:pt x="206" y="12"/>
                    <a:pt x="164" y="0"/>
                    <a:pt x="116" y="0"/>
                  </a:cubicBezTo>
                  <a:cubicBezTo>
                    <a:pt x="68" y="0"/>
                    <a:pt x="27" y="12"/>
                    <a:pt x="1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3"/>
                    <a:pt x="52" y="95"/>
                    <a:pt x="116" y="95"/>
                  </a:cubicBezTo>
                  <a:cubicBezTo>
                    <a:pt x="181" y="95"/>
                    <a:pt x="233" y="73"/>
                    <a:pt x="233" y="47"/>
                  </a:cubicBezTo>
                  <a:cubicBezTo>
                    <a:pt x="233" y="28"/>
                    <a:pt x="233" y="28"/>
                    <a:pt x="233" y="28"/>
                  </a:cubicBezTo>
                  <a:lnTo>
                    <a:pt x="223" y="28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90" name="Oval 9"/>
            <p:cNvSpPr>
              <a:spLocks noChangeArrowheads="1"/>
            </p:cNvSpPr>
            <p:nvPr/>
          </p:nvSpPr>
          <p:spPr bwMode="auto">
            <a:xfrm>
              <a:off x="4214813" y="1884363"/>
              <a:ext cx="363538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91" name="Oval 10"/>
            <p:cNvSpPr>
              <a:spLocks noChangeArrowheads="1"/>
            </p:cNvSpPr>
            <p:nvPr/>
          </p:nvSpPr>
          <p:spPr bwMode="auto">
            <a:xfrm>
              <a:off x="4238625" y="1889126"/>
              <a:ext cx="314325" cy="12382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92" name="Freeform 11"/>
            <p:cNvSpPr/>
            <p:nvPr/>
          </p:nvSpPr>
          <p:spPr bwMode="auto">
            <a:xfrm>
              <a:off x="4214813" y="1878013"/>
              <a:ext cx="363538" cy="149225"/>
            </a:xfrm>
            <a:custGeom>
              <a:avLst/>
              <a:gdLst>
                <a:gd name="T0" fmla="*/ 223 w 233"/>
                <a:gd name="T1" fmla="*/ 29 h 95"/>
                <a:gd name="T2" fmla="*/ 116 w 233"/>
                <a:gd name="T3" fmla="*/ 0 h 95"/>
                <a:gd name="T4" fmla="*/ 10 w 233"/>
                <a:gd name="T5" fmla="*/ 29 h 95"/>
                <a:gd name="T6" fmla="*/ 0 w 233"/>
                <a:gd name="T7" fmla="*/ 29 h 95"/>
                <a:gd name="T8" fmla="*/ 0 w 233"/>
                <a:gd name="T9" fmla="*/ 47 h 95"/>
                <a:gd name="T10" fmla="*/ 116 w 233"/>
                <a:gd name="T11" fmla="*/ 95 h 95"/>
                <a:gd name="T12" fmla="*/ 233 w 233"/>
                <a:gd name="T13" fmla="*/ 47 h 95"/>
                <a:gd name="T14" fmla="*/ 233 w 233"/>
                <a:gd name="T15" fmla="*/ 29 h 95"/>
                <a:gd name="T16" fmla="*/ 223 w 233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3" y="29"/>
                  </a:moveTo>
                  <a:cubicBezTo>
                    <a:pt x="206" y="12"/>
                    <a:pt x="164" y="0"/>
                    <a:pt x="116" y="0"/>
                  </a:cubicBezTo>
                  <a:cubicBezTo>
                    <a:pt x="68" y="0"/>
                    <a:pt x="27" y="12"/>
                    <a:pt x="1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1" y="95"/>
                    <a:pt x="233" y="74"/>
                    <a:pt x="233" y="47"/>
                  </a:cubicBezTo>
                  <a:cubicBezTo>
                    <a:pt x="233" y="29"/>
                    <a:pt x="233" y="29"/>
                    <a:pt x="233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93" name="Oval 12"/>
            <p:cNvSpPr>
              <a:spLocks noChangeArrowheads="1"/>
            </p:cNvSpPr>
            <p:nvPr/>
          </p:nvSpPr>
          <p:spPr bwMode="auto">
            <a:xfrm>
              <a:off x="4214813" y="1849438"/>
              <a:ext cx="363538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94" name="Oval 13"/>
            <p:cNvSpPr>
              <a:spLocks noChangeArrowheads="1"/>
            </p:cNvSpPr>
            <p:nvPr/>
          </p:nvSpPr>
          <p:spPr bwMode="auto">
            <a:xfrm>
              <a:off x="4238625" y="1852613"/>
              <a:ext cx="314325" cy="12382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95" name="Freeform 14"/>
            <p:cNvSpPr/>
            <p:nvPr/>
          </p:nvSpPr>
          <p:spPr bwMode="auto">
            <a:xfrm>
              <a:off x="4214813" y="1841501"/>
              <a:ext cx="363538" cy="147638"/>
            </a:xfrm>
            <a:custGeom>
              <a:avLst/>
              <a:gdLst>
                <a:gd name="T0" fmla="*/ 223 w 233"/>
                <a:gd name="T1" fmla="*/ 29 h 95"/>
                <a:gd name="T2" fmla="*/ 116 w 233"/>
                <a:gd name="T3" fmla="*/ 0 h 95"/>
                <a:gd name="T4" fmla="*/ 10 w 233"/>
                <a:gd name="T5" fmla="*/ 29 h 95"/>
                <a:gd name="T6" fmla="*/ 0 w 233"/>
                <a:gd name="T7" fmla="*/ 29 h 95"/>
                <a:gd name="T8" fmla="*/ 0 w 233"/>
                <a:gd name="T9" fmla="*/ 48 h 95"/>
                <a:gd name="T10" fmla="*/ 116 w 233"/>
                <a:gd name="T11" fmla="*/ 95 h 95"/>
                <a:gd name="T12" fmla="*/ 233 w 233"/>
                <a:gd name="T13" fmla="*/ 48 h 95"/>
                <a:gd name="T14" fmla="*/ 233 w 233"/>
                <a:gd name="T15" fmla="*/ 29 h 95"/>
                <a:gd name="T16" fmla="*/ 223 w 233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3" y="29"/>
                  </a:moveTo>
                  <a:cubicBezTo>
                    <a:pt x="206" y="12"/>
                    <a:pt x="164" y="0"/>
                    <a:pt x="116" y="0"/>
                  </a:cubicBezTo>
                  <a:cubicBezTo>
                    <a:pt x="68" y="0"/>
                    <a:pt x="27" y="12"/>
                    <a:pt x="1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1" y="95"/>
                    <a:pt x="233" y="74"/>
                    <a:pt x="233" y="48"/>
                  </a:cubicBezTo>
                  <a:cubicBezTo>
                    <a:pt x="233" y="29"/>
                    <a:pt x="233" y="29"/>
                    <a:pt x="233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96" name="Oval 15"/>
            <p:cNvSpPr>
              <a:spLocks noChangeArrowheads="1"/>
            </p:cNvSpPr>
            <p:nvPr/>
          </p:nvSpPr>
          <p:spPr bwMode="auto">
            <a:xfrm>
              <a:off x="4214813" y="1812926"/>
              <a:ext cx="363538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97" name="Oval 16"/>
            <p:cNvSpPr>
              <a:spLocks noChangeArrowheads="1"/>
            </p:cNvSpPr>
            <p:nvPr/>
          </p:nvSpPr>
          <p:spPr bwMode="auto">
            <a:xfrm>
              <a:off x="4238625" y="1817688"/>
              <a:ext cx="314325" cy="122238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98" name="Freeform 17"/>
            <p:cNvSpPr/>
            <p:nvPr/>
          </p:nvSpPr>
          <p:spPr bwMode="auto">
            <a:xfrm>
              <a:off x="4203700" y="1803401"/>
              <a:ext cx="361950" cy="147638"/>
            </a:xfrm>
            <a:custGeom>
              <a:avLst/>
              <a:gdLst>
                <a:gd name="T0" fmla="*/ 223 w 232"/>
                <a:gd name="T1" fmla="*/ 29 h 95"/>
                <a:gd name="T2" fmla="*/ 116 w 232"/>
                <a:gd name="T3" fmla="*/ 0 h 95"/>
                <a:gd name="T4" fmla="*/ 9 w 232"/>
                <a:gd name="T5" fmla="*/ 29 h 95"/>
                <a:gd name="T6" fmla="*/ 0 w 232"/>
                <a:gd name="T7" fmla="*/ 29 h 95"/>
                <a:gd name="T8" fmla="*/ 0 w 232"/>
                <a:gd name="T9" fmla="*/ 47 h 95"/>
                <a:gd name="T10" fmla="*/ 116 w 232"/>
                <a:gd name="T11" fmla="*/ 95 h 95"/>
                <a:gd name="T12" fmla="*/ 232 w 232"/>
                <a:gd name="T13" fmla="*/ 47 h 95"/>
                <a:gd name="T14" fmla="*/ 232 w 232"/>
                <a:gd name="T15" fmla="*/ 29 h 95"/>
                <a:gd name="T16" fmla="*/ 223 w 232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5">
                  <a:moveTo>
                    <a:pt x="223" y="29"/>
                  </a:moveTo>
                  <a:cubicBezTo>
                    <a:pt x="205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3"/>
                    <a:pt x="52" y="95"/>
                    <a:pt x="116" y="95"/>
                  </a:cubicBezTo>
                  <a:cubicBezTo>
                    <a:pt x="180" y="95"/>
                    <a:pt x="232" y="73"/>
                    <a:pt x="232" y="47"/>
                  </a:cubicBezTo>
                  <a:cubicBezTo>
                    <a:pt x="232" y="29"/>
                    <a:pt x="232" y="29"/>
                    <a:pt x="232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99" name="Oval 18"/>
            <p:cNvSpPr>
              <a:spLocks noChangeArrowheads="1"/>
            </p:cNvSpPr>
            <p:nvPr/>
          </p:nvSpPr>
          <p:spPr bwMode="auto">
            <a:xfrm>
              <a:off x="4203700" y="1773238"/>
              <a:ext cx="361950" cy="149225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00" name="Oval 19"/>
            <p:cNvSpPr>
              <a:spLocks noChangeArrowheads="1"/>
            </p:cNvSpPr>
            <p:nvPr/>
          </p:nvSpPr>
          <p:spPr bwMode="auto">
            <a:xfrm>
              <a:off x="4227513" y="1778001"/>
              <a:ext cx="312738" cy="12382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01" name="Freeform 20"/>
            <p:cNvSpPr/>
            <p:nvPr/>
          </p:nvSpPr>
          <p:spPr bwMode="auto">
            <a:xfrm>
              <a:off x="4227513" y="1766888"/>
              <a:ext cx="363538" cy="149225"/>
            </a:xfrm>
            <a:custGeom>
              <a:avLst/>
              <a:gdLst>
                <a:gd name="T0" fmla="*/ 223 w 232"/>
                <a:gd name="T1" fmla="*/ 29 h 95"/>
                <a:gd name="T2" fmla="*/ 116 w 232"/>
                <a:gd name="T3" fmla="*/ 0 h 95"/>
                <a:gd name="T4" fmla="*/ 9 w 232"/>
                <a:gd name="T5" fmla="*/ 29 h 95"/>
                <a:gd name="T6" fmla="*/ 0 w 232"/>
                <a:gd name="T7" fmla="*/ 29 h 95"/>
                <a:gd name="T8" fmla="*/ 0 w 232"/>
                <a:gd name="T9" fmla="*/ 47 h 95"/>
                <a:gd name="T10" fmla="*/ 116 w 232"/>
                <a:gd name="T11" fmla="*/ 95 h 95"/>
                <a:gd name="T12" fmla="*/ 232 w 232"/>
                <a:gd name="T13" fmla="*/ 47 h 95"/>
                <a:gd name="T14" fmla="*/ 232 w 232"/>
                <a:gd name="T15" fmla="*/ 29 h 95"/>
                <a:gd name="T16" fmla="*/ 223 w 232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5">
                  <a:moveTo>
                    <a:pt x="223" y="29"/>
                  </a:moveTo>
                  <a:cubicBezTo>
                    <a:pt x="205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0" y="95"/>
                    <a:pt x="232" y="74"/>
                    <a:pt x="232" y="47"/>
                  </a:cubicBezTo>
                  <a:cubicBezTo>
                    <a:pt x="232" y="29"/>
                    <a:pt x="232" y="29"/>
                    <a:pt x="232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02" name="Oval 21"/>
            <p:cNvSpPr>
              <a:spLocks noChangeArrowheads="1"/>
            </p:cNvSpPr>
            <p:nvPr/>
          </p:nvSpPr>
          <p:spPr bwMode="auto">
            <a:xfrm>
              <a:off x="4227513" y="1738313"/>
              <a:ext cx="363538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03" name="Oval 22"/>
            <p:cNvSpPr>
              <a:spLocks noChangeArrowheads="1"/>
            </p:cNvSpPr>
            <p:nvPr/>
          </p:nvSpPr>
          <p:spPr bwMode="auto">
            <a:xfrm>
              <a:off x="4251325" y="1743076"/>
              <a:ext cx="314325" cy="122238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04" name="Freeform 23"/>
            <p:cNvSpPr/>
            <p:nvPr/>
          </p:nvSpPr>
          <p:spPr bwMode="auto">
            <a:xfrm>
              <a:off x="4194175" y="1719263"/>
              <a:ext cx="363538" cy="147638"/>
            </a:xfrm>
            <a:custGeom>
              <a:avLst/>
              <a:gdLst>
                <a:gd name="T0" fmla="*/ 224 w 233"/>
                <a:gd name="T1" fmla="*/ 29 h 95"/>
                <a:gd name="T2" fmla="*/ 117 w 233"/>
                <a:gd name="T3" fmla="*/ 0 h 95"/>
                <a:gd name="T4" fmla="*/ 10 w 233"/>
                <a:gd name="T5" fmla="*/ 29 h 95"/>
                <a:gd name="T6" fmla="*/ 0 w 233"/>
                <a:gd name="T7" fmla="*/ 29 h 95"/>
                <a:gd name="T8" fmla="*/ 0 w 233"/>
                <a:gd name="T9" fmla="*/ 48 h 95"/>
                <a:gd name="T10" fmla="*/ 117 w 233"/>
                <a:gd name="T11" fmla="*/ 95 h 95"/>
                <a:gd name="T12" fmla="*/ 233 w 233"/>
                <a:gd name="T13" fmla="*/ 48 h 95"/>
                <a:gd name="T14" fmla="*/ 233 w 233"/>
                <a:gd name="T15" fmla="*/ 29 h 95"/>
                <a:gd name="T16" fmla="*/ 224 w 233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4" y="29"/>
                  </a:moveTo>
                  <a:cubicBezTo>
                    <a:pt x="206" y="12"/>
                    <a:pt x="165" y="0"/>
                    <a:pt x="117" y="0"/>
                  </a:cubicBezTo>
                  <a:cubicBezTo>
                    <a:pt x="69" y="0"/>
                    <a:pt x="28" y="12"/>
                    <a:pt x="1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74"/>
                    <a:pt x="52" y="95"/>
                    <a:pt x="117" y="95"/>
                  </a:cubicBezTo>
                  <a:cubicBezTo>
                    <a:pt x="181" y="95"/>
                    <a:pt x="233" y="74"/>
                    <a:pt x="233" y="48"/>
                  </a:cubicBezTo>
                  <a:cubicBezTo>
                    <a:pt x="233" y="29"/>
                    <a:pt x="233" y="29"/>
                    <a:pt x="233" y="29"/>
                  </a:cubicBezTo>
                  <a:lnTo>
                    <a:pt x="224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05" name="Oval 24"/>
            <p:cNvSpPr>
              <a:spLocks noChangeArrowheads="1"/>
            </p:cNvSpPr>
            <p:nvPr/>
          </p:nvSpPr>
          <p:spPr bwMode="auto">
            <a:xfrm>
              <a:off x="4194175" y="1690688"/>
              <a:ext cx="363538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06" name="Oval 25"/>
            <p:cNvSpPr>
              <a:spLocks noChangeArrowheads="1"/>
            </p:cNvSpPr>
            <p:nvPr/>
          </p:nvSpPr>
          <p:spPr bwMode="auto">
            <a:xfrm>
              <a:off x="4219575" y="1695451"/>
              <a:ext cx="312738" cy="122238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07" name="Freeform 26"/>
            <p:cNvSpPr/>
            <p:nvPr/>
          </p:nvSpPr>
          <p:spPr bwMode="auto">
            <a:xfrm>
              <a:off x="4194175" y="1677988"/>
              <a:ext cx="363538" cy="149225"/>
            </a:xfrm>
            <a:custGeom>
              <a:avLst/>
              <a:gdLst>
                <a:gd name="T0" fmla="*/ 224 w 233"/>
                <a:gd name="T1" fmla="*/ 29 h 95"/>
                <a:gd name="T2" fmla="*/ 117 w 233"/>
                <a:gd name="T3" fmla="*/ 0 h 95"/>
                <a:gd name="T4" fmla="*/ 10 w 233"/>
                <a:gd name="T5" fmla="*/ 29 h 95"/>
                <a:gd name="T6" fmla="*/ 0 w 233"/>
                <a:gd name="T7" fmla="*/ 29 h 95"/>
                <a:gd name="T8" fmla="*/ 0 w 233"/>
                <a:gd name="T9" fmla="*/ 48 h 95"/>
                <a:gd name="T10" fmla="*/ 117 w 233"/>
                <a:gd name="T11" fmla="*/ 95 h 95"/>
                <a:gd name="T12" fmla="*/ 233 w 233"/>
                <a:gd name="T13" fmla="*/ 48 h 95"/>
                <a:gd name="T14" fmla="*/ 233 w 233"/>
                <a:gd name="T15" fmla="*/ 29 h 95"/>
                <a:gd name="T16" fmla="*/ 224 w 233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4" y="29"/>
                  </a:moveTo>
                  <a:cubicBezTo>
                    <a:pt x="206" y="12"/>
                    <a:pt x="165" y="0"/>
                    <a:pt x="117" y="0"/>
                  </a:cubicBezTo>
                  <a:cubicBezTo>
                    <a:pt x="69" y="0"/>
                    <a:pt x="28" y="12"/>
                    <a:pt x="1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74"/>
                    <a:pt x="52" y="95"/>
                    <a:pt x="117" y="95"/>
                  </a:cubicBezTo>
                  <a:cubicBezTo>
                    <a:pt x="181" y="95"/>
                    <a:pt x="233" y="74"/>
                    <a:pt x="233" y="48"/>
                  </a:cubicBezTo>
                  <a:cubicBezTo>
                    <a:pt x="233" y="29"/>
                    <a:pt x="233" y="29"/>
                    <a:pt x="233" y="29"/>
                  </a:cubicBezTo>
                  <a:lnTo>
                    <a:pt x="224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08" name="Oval 27"/>
            <p:cNvSpPr>
              <a:spLocks noChangeArrowheads="1"/>
            </p:cNvSpPr>
            <p:nvPr/>
          </p:nvSpPr>
          <p:spPr bwMode="auto">
            <a:xfrm>
              <a:off x="4194175" y="1651001"/>
              <a:ext cx="363538" cy="146050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09" name="Oval 28"/>
            <p:cNvSpPr>
              <a:spLocks noChangeArrowheads="1"/>
            </p:cNvSpPr>
            <p:nvPr/>
          </p:nvSpPr>
          <p:spPr bwMode="auto">
            <a:xfrm>
              <a:off x="4219575" y="1655763"/>
              <a:ext cx="312738" cy="122238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10" name="Freeform 29"/>
            <p:cNvSpPr/>
            <p:nvPr/>
          </p:nvSpPr>
          <p:spPr bwMode="auto">
            <a:xfrm>
              <a:off x="4210050" y="1646238"/>
              <a:ext cx="361950" cy="147638"/>
            </a:xfrm>
            <a:custGeom>
              <a:avLst/>
              <a:gdLst>
                <a:gd name="T0" fmla="*/ 223 w 232"/>
                <a:gd name="T1" fmla="*/ 29 h 95"/>
                <a:gd name="T2" fmla="*/ 116 w 232"/>
                <a:gd name="T3" fmla="*/ 0 h 95"/>
                <a:gd name="T4" fmla="*/ 9 w 232"/>
                <a:gd name="T5" fmla="*/ 29 h 95"/>
                <a:gd name="T6" fmla="*/ 0 w 232"/>
                <a:gd name="T7" fmla="*/ 29 h 95"/>
                <a:gd name="T8" fmla="*/ 0 w 232"/>
                <a:gd name="T9" fmla="*/ 47 h 95"/>
                <a:gd name="T10" fmla="*/ 116 w 232"/>
                <a:gd name="T11" fmla="*/ 95 h 95"/>
                <a:gd name="T12" fmla="*/ 232 w 232"/>
                <a:gd name="T13" fmla="*/ 47 h 95"/>
                <a:gd name="T14" fmla="*/ 232 w 232"/>
                <a:gd name="T15" fmla="*/ 29 h 95"/>
                <a:gd name="T16" fmla="*/ 223 w 232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5">
                  <a:moveTo>
                    <a:pt x="223" y="29"/>
                  </a:moveTo>
                  <a:cubicBezTo>
                    <a:pt x="205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3"/>
                    <a:pt x="52" y="95"/>
                    <a:pt x="116" y="95"/>
                  </a:cubicBezTo>
                  <a:cubicBezTo>
                    <a:pt x="180" y="95"/>
                    <a:pt x="232" y="73"/>
                    <a:pt x="232" y="47"/>
                  </a:cubicBezTo>
                  <a:cubicBezTo>
                    <a:pt x="232" y="29"/>
                    <a:pt x="232" y="29"/>
                    <a:pt x="232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11" name="Oval 30"/>
            <p:cNvSpPr>
              <a:spLocks noChangeArrowheads="1"/>
            </p:cNvSpPr>
            <p:nvPr/>
          </p:nvSpPr>
          <p:spPr bwMode="auto">
            <a:xfrm>
              <a:off x="4210050" y="1616076"/>
              <a:ext cx="361950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12" name="Oval 31"/>
            <p:cNvSpPr>
              <a:spLocks noChangeArrowheads="1"/>
            </p:cNvSpPr>
            <p:nvPr/>
          </p:nvSpPr>
          <p:spPr bwMode="auto">
            <a:xfrm>
              <a:off x="4233863" y="1620838"/>
              <a:ext cx="314325" cy="12382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13" name="Freeform 32"/>
            <p:cNvSpPr/>
            <p:nvPr/>
          </p:nvSpPr>
          <p:spPr bwMode="auto">
            <a:xfrm>
              <a:off x="4203700" y="1604963"/>
              <a:ext cx="361950" cy="149225"/>
            </a:xfrm>
            <a:custGeom>
              <a:avLst/>
              <a:gdLst>
                <a:gd name="T0" fmla="*/ 223 w 232"/>
                <a:gd name="T1" fmla="*/ 29 h 95"/>
                <a:gd name="T2" fmla="*/ 116 w 232"/>
                <a:gd name="T3" fmla="*/ 0 h 95"/>
                <a:gd name="T4" fmla="*/ 9 w 232"/>
                <a:gd name="T5" fmla="*/ 29 h 95"/>
                <a:gd name="T6" fmla="*/ 0 w 232"/>
                <a:gd name="T7" fmla="*/ 29 h 95"/>
                <a:gd name="T8" fmla="*/ 0 w 232"/>
                <a:gd name="T9" fmla="*/ 47 h 95"/>
                <a:gd name="T10" fmla="*/ 116 w 232"/>
                <a:gd name="T11" fmla="*/ 95 h 95"/>
                <a:gd name="T12" fmla="*/ 232 w 232"/>
                <a:gd name="T13" fmla="*/ 47 h 95"/>
                <a:gd name="T14" fmla="*/ 232 w 232"/>
                <a:gd name="T15" fmla="*/ 29 h 95"/>
                <a:gd name="T16" fmla="*/ 223 w 232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5">
                  <a:moveTo>
                    <a:pt x="223" y="29"/>
                  </a:moveTo>
                  <a:cubicBezTo>
                    <a:pt x="205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3"/>
                    <a:pt x="52" y="95"/>
                    <a:pt x="116" y="95"/>
                  </a:cubicBezTo>
                  <a:cubicBezTo>
                    <a:pt x="180" y="95"/>
                    <a:pt x="232" y="73"/>
                    <a:pt x="232" y="47"/>
                  </a:cubicBezTo>
                  <a:cubicBezTo>
                    <a:pt x="232" y="29"/>
                    <a:pt x="232" y="29"/>
                    <a:pt x="232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14" name="Oval 33"/>
            <p:cNvSpPr>
              <a:spLocks noChangeArrowheads="1"/>
            </p:cNvSpPr>
            <p:nvPr/>
          </p:nvSpPr>
          <p:spPr bwMode="auto">
            <a:xfrm>
              <a:off x="4203700" y="1576388"/>
              <a:ext cx="361950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15" name="Oval 34"/>
            <p:cNvSpPr>
              <a:spLocks noChangeArrowheads="1"/>
            </p:cNvSpPr>
            <p:nvPr/>
          </p:nvSpPr>
          <p:spPr bwMode="auto">
            <a:xfrm>
              <a:off x="4227513" y="1581151"/>
              <a:ext cx="312738" cy="122238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16" name="Freeform 35"/>
            <p:cNvSpPr/>
            <p:nvPr/>
          </p:nvSpPr>
          <p:spPr bwMode="auto">
            <a:xfrm>
              <a:off x="4219575" y="1562101"/>
              <a:ext cx="363538" cy="147638"/>
            </a:xfrm>
            <a:custGeom>
              <a:avLst/>
              <a:gdLst>
                <a:gd name="T0" fmla="*/ 223 w 233"/>
                <a:gd name="T1" fmla="*/ 29 h 95"/>
                <a:gd name="T2" fmla="*/ 117 w 233"/>
                <a:gd name="T3" fmla="*/ 0 h 95"/>
                <a:gd name="T4" fmla="*/ 10 w 233"/>
                <a:gd name="T5" fmla="*/ 29 h 95"/>
                <a:gd name="T6" fmla="*/ 0 w 233"/>
                <a:gd name="T7" fmla="*/ 29 h 95"/>
                <a:gd name="T8" fmla="*/ 0 w 233"/>
                <a:gd name="T9" fmla="*/ 48 h 95"/>
                <a:gd name="T10" fmla="*/ 117 w 233"/>
                <a:gd name="T11" fmla="*/ 95 h 95"/>
                <a:gd name="T12" fmla="*/ 233 w 233"/>
                <a:gd name="T13" fmla="*/ 48 h 95"/>
                <a:gd name="T14" fmla="*/ 233 w 233"/>
                <a:gd name="T15" fmla="*/ 29 h 95"/>
                <a:gd name="T16" fmla="*/ 223 w 233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3" y="29"/>
                  </a:moveTo>
                  <a:cubicBezTo>
                    <a:pt x="206" y="12"/>
                    <a:pt x="165" y="0"/>
                    <a:pt x="117" y="0"/>
                  </a:cubicBezTo>
                  <a:cubicBezTo>
                    <a:pt x="69" y="0"/>
                    <a:pt x="27" y="12"/>
                    <a:pt x="1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74"/>
                    <a:pt x="52" y="95"/>
                    <a:pt x="117" y="95"/>
                  </a:cubicBezTo>
                  <a:cubicBezTo>
                    <a:pt x="181" y="95"/>
                    <a:pt x="233" y="74"/>
                    <a:pt x="233" y="48"/>
                  </a:cubicBezTo>
                  <a:cubicBezTo>
                    <a:pt x="233" y="29"/>
                    <a:pt x="233" y="29"/>
                    <a:pt x="233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17" name="Oval 36"/>
            <p:cNvSpPr>
              <a:spLocks noChangeArrowheads="1"/>
            </p:cNvSpPr>
            <p:nvPr/>
          </p:nvSpPr>
          <p:spPr bwMode="auto">
            <a:xfrm>
              <a:off x="4219575" y="1531938"/>
              <a:ext cx="363538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18" name="Oval 37"/>
            <p:cNvSpPr>
              <a:spLocks noChangeArrowheads="1"/>
            </p:cNvSpPr>
            <p:nvPr/>
          </p:nvSpPr>
          <p:spPr bwMode="auto">
            <a:xfrm>
              <a:off x="4243388" y="1538288"/>
              <a:ext cx="314325" cy="122238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19" name="Freeform 38"/>
            <p:cNvSpPr/>
            <p:nvPr/>
          </p:nvSpPr>
          <p:spPr bwMode="auto">
            <a:xfrm>
              <a:off x="4214813" y="1520826"/>
              <a:ext cx="363538" cy="149225"/>
            </a:xfrm>
            <a:custGeom>
              <a:avLst/>
              <a:gdLst>
                <a:gd name="T0" fmla="*/ 223 w 233"/>
                <a:gd name="T1" fmla="*/ 29 h 95"/>
                <a:gd name="T2" fmla="*/ 116 w 233"/>
                <a:gd name="T3" fmla="*/ 0 h 95"/>
                <a:gd name="T4" fmla="*/ 10 w 233"/>
                <a:gd name="T5" fmla="*/ 29 h 95"/>
                <a:gd name="T6" fmla="*/ 0 w 233"/>
                <a:gd name="T7" fmla="*/ 29 h 95"/>
                <a:gd name="T8" fmla="*/ 0 w 233"/>
                <a:gd name="T9" fmla="*/ 48 h 95"/>
                <a:gd name="T10" fmla="*/ 116 w 233"/>
                <a:gd name="T11" fmla="*/ 95 h 95"/>
                <a:gd name="T12" fmla="*/ 233 w 233"/>
                <a:gd name="T13" fmla="*/ 48 h 95"/>
                <a:gd name="T14" fmla="*/ 233 w 233"/>
                <a:gd name="T15" fmla="*/ 29 h 95"/>
                <a:gd name="T16" fmla="*/ 223 w 233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3" y="29"/>
                  </a:moveTo>
                  <a:cubicBezTo>
                    <a:pt x="206" y="12"/>
                    <a:pt x="164" y="0"/>
                    <a:pt x="116" y="0"/>
                  </a:cubicBezTo>
                  <a:cubicBezTo>
                    <a:pt x="68" y="0"/>
                    <a:pt x="27" y="12"/>
                    <a:pt x="1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1" y="95"/>
                    <a:pt x="233" y="74"/>
                    <a:pt x="233" y="48"/>
                  </a:cubicBezTo>
                  <a:cubicBezTo>
                    <a:pt x="233" y="29"/>
                    <a:pt x="233" y="29"/>
                    <a:pt x="233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20" name="Oval 39"/>
            <p:cNvSpPr>
              <a:spLocks noChangeArrowheads="1"/>
            </p:cNvSpPr>
            <p:nvPr/>
          </p:nvSpPr>
          <p:spPr bwMode="auto">
            <a:xfrm>
              <a:off x="4214813" y="1493838"/>
              <a:ext cx="363538" cy="146050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21" name="Oval 40"/>
            <p:cNvSpPr>
              <a:spLocks noChangeArrowheads="1"/>
            </p:cNvSpPr>
            <p:nvPr/>
          </p:nvSpPr>
          <p:spPr bwMode="auto">
            <a:xfrm>
              <a:off x="4238625" y="1497013"/>
              <a:ext cx="314325" cy="122238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22" name="Freeform 41"/>
            <p:cNvSpPr/>
            <p:nvPr/>
          </p:nvSpPr>
          <p:spPr bwMode="auto">
            <a:xfrm>
              <a:off x="4233863" y="1489076"/>
              <a:ext cx="363538" cy="147638"/>
            </a:xfrm>
            <a:custGeom>
              <a:avLst/>
              <a:gdLst>
                <a:gd name="T0" fmla="*/ 223 w 232"/>
                <a:gd name="T1" fmla="*/ 28 h 95"/>
                <a:gd name="T2" fmla="*/ 116 w 232"/>
                <a:gd name="T3" fmla="*/ 0 h 95"/>
                <a:gd name="T4" fmla="*/ 9 w 232"/>
                <a:gd name="T5" fmla="*/ 28 h 95"/>
                <a:gd name="T6" fmla="*/ 0 w 232"/>
                <a:gd name="T7" fmla="*/ 28 h 95"/>
                <a:gd name="T8" fmla="*/ 0 w 232"/>
                <a:gd name="T9" fmla="*/ 47 h 95"/>
                <a:gd name="T10" fmla="*/ 116 w 232"/>
                <a:gd name="T11" fmla="*/ 95 h 95"/>
                <a:gd name="T12" fmla="*/ 232 w 232"/>
                <a:gd name="T13" fmla="*/ 47 h 95"/>
                <a:gd name="T14" fmla="*/ 232 w 232"/>
                <a:gd name="T15" fmla="*/ 28 h 95"/>
                <a:gd name="T16" fmla="*/ 223 w 232"/>
                <a:gd name="T17" fmla="*/ 2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5">
                  <a:moveTo>
                    <a:pt x="223" y="28"/>
                  </a:moveTo>
                  <a:cubicBezTo>
                    <a:pt x="205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3"/>
                    <a:pt x="52" y="95"/>
                    <a:pt x="116" y="95"/>
                  </a:cubicBezTo>
                  <a:cubicBezTo>
                    <a:pt x="180" y="95"/>
                    <a:pt x="232" y="73"/>
                    <a:pt x="232" y="47"/>
                  </a:cubicBezTo>
                  <a:cubicBezTo>
                    <a:pt x="232" y="28"/>
                    <a:pt x="232" y="28"/>
                    <a:pt x="232" y="28"/>
                  </a:cubicBezTo>
                  <a:lnTo>
                    <a:pt x="223" y="28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23" name="Oval 42"/>
            <p:cNvSpPr>
              <a:spLocks noChangeArrowheads="1"/>
            </p:cNvSpPr>
            <p:nvPr/>
          </p:nvSpPr>
          <p:spPr bwMode="auto">
            <a:xfrm>
              <a:off x="4233863" y="1458913"/>
              <a:ext cx="363538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24" name="Oval 43"/>
            <p:cNvSpPr>
              <a:spLocks noChangeArrowheads="1"/>
            </p:cNvSpPr>
            <p:nvPr/>
          </p:nvSpPr>
          <p:spPr bwMode="auto">
            <a:xfrm>
              <a:off x="4259263" y="1463676"/>
              <a:ext cx="312738" cy="122238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25" name="Freeform 44"/>
            <p:cNvSpPr/>
            <p:nvPr/>
          </p:nvSpPr>
          <p:spPr bwMode="auto">
            <a:xfrm>
              <a:off x="4214813" y="1447801"/>
              <a:ext cx="363538" cy="147638"/>
            </a:xfrm>
            <a:custGeom>
              <a:avLst/>
              <a:gdLst>
                <a:gd name="T0" fmla="*/ 223 w 233"/>
                <a:gd name="T1" fmla="*/ 29 h 95"/>
                <a:gd name="T2" fmla="*/ 116 w 233"/>
                <a:gd name="T3" fmla="*/ 0 h 95"/>
                <a:gd name="T4" fmla="*/ 10 w 233"/>
                <a:gd name="T5" fmla="*/ 29 h 95"/>
                <a:gd name="T6" fmla="*/ 0 w 233"/>
                <a:gd name="T7" fmla="*/ 29 h 95"/>
                <a:gd name="T8" fmla="*/ 0 w 233"/>
                <a:gd name="T9" fmla="*/ 47 h 95"/>
                <a:gd name="T10" fmla="*/ 116 w 233"/>
                <a:gd name="T11" fmla="*/ 95 h 95"/>
                <a:gd name="T12" fmla="*/ 233 w 233"/>
                <a:gd name="T13" fmla="*/ 47 h 95"/>
                <a:gd name="T14" fmla="*/ 233 w 233"/>
                <a:gd name="T15" fmla="*/ 29 h 95"/>
                <a:gd name="T16" fmla="*/ 223 w 233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3" y="29"/>
                  </a:moveTo>
                  <a:cubicBezTo>
                    <a:pt x="206" y="12"/>
                    <a:pt x="164" y="0"/>
                    <a:pt x="116" y="0"/>
                  </a:cubicBezTo>
                  <a:cubicBezTo>
                    <a:pt x="68" y="0"/>
                    <a:pt x="27" y="12"/>
                    <a:pt x="1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3"/>
                    <a:pt x="52" y="95"/>
                    <a:pt x="116" y="95"/>
                  </a:cubicBezTo>
                  <a:cubicBezTo>
                    <a:pt x="181" y="95"/>
                    <a:pt x="233" y="73"/>
                    <a:pt x="233" y="47"/>
                  </a:cubicBezTo>
                  <a:cubicBezTo>
                    <a:pt x="233" y="29"/>
                    <a:pt x="233" y="29"/>
                    <a:pt x="233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26" name="Oval 45"/>
            <p:cNvSpPr>
              <a:spLocks noChangeArrowheads="1"/>
            </p:cNvSpPr>
            <p:nvPr/>
          </p:nvSpPr>
          <p:spPr bwMode="auto">
            <a:xfrm>
              <a:off x="4214813" y="1417638"/>
              <a:ext cx="363538" cy="149225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27" name="Oval 46"/>
            <p:cNvSpPr>
              <a:spLocks noChangeArrowheads="1"/>
            </p:cNvSpPr>
            <p:nvPr/>
          </p:nvSpPr>
          <p:spPr bwMode="auto">
            <a:xfrm>
              <a:off x="4238625" y="1422401"/>
              <a:ext cx="314325" cy="12382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28" name="Freeform 47"/>
            <p:cNvSpPr/>
            <p:nvPr/>
          </p:nvSpPr>
          <p:spPr bwMode="auto">
            <a:xfrm>
              <a:off x="4214813" y="1404938"/>
              <a:ext cx="363538" cy="147638"/>
            </a:xfrm>
            <a:custGeom>
              <a:avLst/>
              <a:gdLst>
                <a:gd name="T0" fmla="*/ 223 w 233"/>
                <a:gd name="T1" fmla="*/ 29 h 95"/>
                <a:gd name="T2" fmla="*/ 116 w 233"/>
                <a:gd name="T3" fmla="*/ 0 h 95"/>
                <a:gd name="T4" fmla="*/ 10 w 233"/>
                <a:gd name="T5" fmla="*/ 29 h 95"/>
                <a:gd name="T6" fmla="*/ 0 w 233"/>
                <a:gd name="T7" fmla="*/ 29 h 95"/>
                <a:gd name="T8" fmla="*/ 0 w 233"/>
                <a:gd name="T9" fmla="*/ 48 h 95"/>
                <a:gd name="T10" fmla="*/ 116 w 233"/>
                <a:gd name="T11" fmla="*/ 95 h 95"/>
                <a:gd name="T12" fmla="*/ 233 w 233"/>
                <a:gd name="T13" fmla="*/ 48 h 95"/>
                <a:gd name="T14" fmla="*/ 233 w 233"/>
                <a:gd name="T15" fmla="*/ 29 h 95"/>
                <a:gd name="T16" fmla="*/ 223 w 233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3" y="29"/>
                  </a:moveTo>
                  <a:cubicBezTo>
                    <a:pt x="206" y="12"/>
                    <a:pt x="164" y="0"/>
                    <a:pt x="116" y="0"/>
                  </a:cubicBezTo>
                  <a:cubicBezTo>
                    <a:pt x="68" y="0"/>
                    <a:pt x="27" y="12"/>
                    <a:pt x="1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1" y="95"/>
                    <a:pt x="233" y="74"/>
                    <a:pt x="233" y="48"/>
                  </a:cubicBezTo>
                  <a:cubicBezTo>
                    <a:pt x="233" y="29"/>
                    <a:pt x="233" y="29"/>
                    <a:pt x="233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29" name="Oval 48"/>
            <p:cNvSpPr>
              <a:spLocks noChangeArrowheads="1"/>
            </p:cNvSpPr>
            <p:nvPr/>
          </p:nvSpPr>
          <p:spPr bwMode="auto">
            <a:xfrm>
              <a:off x="4214813" y="1376363"/>
              <a:ext cx="363538" cy="146050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30" name="Oval 49"/>
            <p:cNvSpPr>
              <a:spLocks noChangeArrowheads="1"/>
            </p:cNvSpPr>
            <p:nvPr/>
          </p:nvSpPr>
          <p:spPr bwMode="auto">
            <a:xfrm>
              <a:off x="4238625" y="1381126"/>
              <a:ext cx="314325" cy="120650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31" name="Freeform 50"/>
            <p:cNvSpPr/>
            <p:nvPr/>
          </p:nvSpPr>
          <p:spPr bwMode="auto">
            <a:xfrm>
              <a:off x="4233863" y="1368426"/>
              <a:ext cx="363538" cy="147638"/>
            </a:xfrm>
            <a:custGeom>
              <a:avLst/>
              <a:gdLst>
                <a:gd name="T0" fmla="*/ 223 w 232"/>
                <a:gd name="T1" fmla="*/ 29 h 95"/>
                <a:gd name="T2" fmla="*/ 116 w 232"/>
                <a:gd name="T3" fmla="*/ 0 h 95"/>
                <a:gd name="T4" fmla="*/ 9 w 232"/>
                <a:gd name="T5" fmla="*/ 29 h 95"/>
                <a:gd name="T6" fmla="*/ 0 w 232"/>
                <a:gd name="T7" fmla="*/ 29 h 95"/>
                <a:gd name="T8" fmla="*/ 0 w 232"/>
                <a:gd name="T9" fmla="*/ 48 h 95"/>
                <a:gd name="T10" fmla="*/ 116 w 232"/>
                <a:gd name="T11" fmla="*/ 95 h 95"/>
                <a:gd name="T12" fmla="*/ 232 w 232"/>
                <a:gd name="T13" fmla="*/ 48 h 95"/>
                <a:gd name="T14" fmla="*/ 232 w 232"/>
                <a:gd name="T15" fmla="*/ 29 h 95"/>
                <a:gd name="T16" fmla="*/ 223 w 232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5">
                  <a:moveTo>
                    <a:pt x="223" y="29"/>
                  </a:moveTo>
                  <a:cubicBezTo>
                    <a:pt x="205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0" y="95"/>
                    <a:pt x="232" y="74"/>
                    <a:pt x="232" y="48"/>
                  </a:cubicBezTo>
                  <a:cubicBezTo>
                    <a:pt x="232" y="29"/>
                    <a:pt x="232" y="29"/>
                    <a:pt x="232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32" name="Oval 51"/>
            <p:cNvSpPr>
              <a:spLocks noChangeArrowheads="1"/>
            </p:cNvSpPr>
            <p:nvPr/>
          </p:nvSpPr>
          <p:spPr bwMode="auto">
            <a:xfrm>
              <a:off x="4233863" y="1339851"/>
              <a:ext cx="363538" cy="149225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33" name="Oval 52"/>
            <p:cNvSpPr>
              <a:spLocks noChangeArrowheads="1"/>
            </p:cNvSpPr>
            <p:nvPr/>
          </p:nvSpPr>
          <p:spPr bwMode="auto">
            <a:xfrm>
              <a:off x="4259263" y="1344613"/>
              <a:ext cx="312738" cy="12382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34" name="Freeform 53"/>
            <p:cNvSpPr/>
            <p:nvPr/>
          </p:nvSpPr>
          <p:spPr bwMode="auto">
            <a:xfrm>
              <a:off x="4219575" y="1320801"/>
              <a:ext cx="363538" cy="147638"/>
            </a:xfrm>
            <a:custGeom>
              <a:avLst/>
              <a:gdLst>
                <a:gd name="T0" fmla="*/ 223 w 233"/>
                <a:gd name="T1" fmla="*/ 28 h 94"/>
                <a:gd name="T2" fmla="*/ 117 w 233"/>
                <a:gd name="T3" fmla="*/ 0 h 94"/>
                <a:gd name="T4" fmla="*/ 10 w 233"/>
                <a:gd name="T5" fmla="*/ 28 h 94"/>
                <a:gd name="T6" fmla="*/ 0 w 233"/>
                <a:gd name="T7" fmla="*/ 28 h 94"/>
                <a:gd name="T8" fmla="*/ 0 w 233"/>
                <a:gd name="T9" fmla="*/ 47 h 94"/>
                <a:gd name="T10" fmla="*/ 117 w 233"/>
                <a:gd name="T11" fmla="*/ 94 h 94"/>
                <a:gd name="T12" fmla="*/ 233 w 233"/>
                <a:gd name="T13" fmla="*/ 47 h 94"/>
                <a:gd name="T14" fmla="*/ 233 w 233"/>
                <a:gd name="T15" fmla="*/ 28 h 94"/>
                <a:gd name="T16" fmla="*/ 223 w 233"/>
                <a:gd name="T17" fmla="*/ 2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4">
                  <a:moveTo>
                    <a:pt x="223" y="28"/>
                  </a:moveTo>
                  <a:cubicBezTo>
                    <a:pt x="206" y="11"/>
                    <a:pt x="165" y="0"/>
                    <a:pt x="117" y="0"/>
                  </a:cubicBezTo>
                  <a:cubicBezTo>
                    <a:pt x="69" y="0"/>
                    <a:pt x="27" y="11"/>
                    <a:pt x="1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3"/>
                    <a:pt x="52" y="94"/>
                    <a:pt x="117" y="94"/>
                  </a:cubicBezTo>
                  <a:cubicBezTo>
                    <a:pt x="181" y="94"/>
                    <a:pt x="233" y="73"/>
                    <a:pt x="233" y="47"/>
                  </a:cubicBezTo>
                  <a:cubicBezTo>
                    <a:pt x="233" y="28"/>
                    <a:pt x="233" y="28"/>
                    <a:pt x="233" y="28"/>
                  </a:cubicBezTo>
                  <a:lnTo>
                    <a:pt x="223" y="28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35" name="Oval 54"/>
            <p:cNvSpPr>
              <a:spLocks noChangeArrowheads="1"/>
            </p:cNvSpPr>
            <p:nvPr/>
          </p:nvSpPr>
          <p:spPr bwMode="auto">
            <a:xfrm>
              <a:off x="4219575" y="1292226"/>
              <a:ext cx="363538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36" name="Oval 55"/>
            <p:cNvSpPr>
              <a:spLocks noChangeArrowheads="1"/>
            </p:cNvSpPr>
            <p:nvPr/>
          </p:nvSpPr>
          <p:spPr bwMode="auto">
            <a:xfrm>
              <a:off x="4243388" y="1296988"/>
              <a:ext cx="314325" cy="122238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37" name="Freeform 56"/>
            <p:cNvSpPr/>
            <p:nvPr/>
          </p:nvSpPr>
          <p:spPr bwMode="auto">
            <a:xfrm>
              <a:off x="4243388" y="1285876"/>
              <a:ext cx="363538" cy="147638"/>
            </a:xfrm>
            <a:custGeom>
              <a:avLst/>
              <a:gdLst>
                <a:gd name="T0" fmla="*/ 223 w 233"/>
                <a:gd name="T1" fmla="*/ 29 h 95"/>
                <a:gd name="T2" fmla="*/ 116 w 233"/>
                <a:gd name="T3" fmla="*/ 0 h 95"/>
                <a:gd name="T4" fmla="*/ 10 w 233"/>
                <a:gd name="T5" fmla="*/ 29 h 95"/>
                <a:gd name="T6" fmla="*/ 0 w 233"/>
                <a:gd name="T7" fmla="*/ 29 h 95"/>
                <a:gd name="T8" fmla="*/ 0 w 233"/>
                <a:gd name="T9" fmla="*/ 47 h 95"/>
                <a:gd name="T10" fmla="*/ 116 w 233"/>
                <a:gd name="T11" fmla="*/ 95 h 95"/>
                <a:gd name="T12" fmla="*/ 233 w 233"/>
                <a:gd name="T13" fmla="*/ 47 h 95"/>
                <a:gd name="T14" fmla="*/ 233 w 233"/>
                <a:gd name="T15" fmla="*/ 29 h 95"/>
                <a:gd name="T16" fmla="*/ 223 w 233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3" y="29"/>
                  </a:moveTo>
                  <a:cubicBezTo>
                    <a:pt x="206" y="12"/>
                    <a:pt x="164" y="0"/>
                    <a:pt x="116" y="0"/>
                  </a:cubicBezTo>
                  <a:cubicBezTo>
                    <a:pt x="68" y="0"/>
                    <a:pt x="27" y="12"/>
                    <a:pt x="1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3"/>
                    <a:pt x="52" y="95"/>
                    <a:pt x="116" y="95"/>
                  </a:cubicBezTo>
                  <a:cubicBezTo>
                    <a:pt x="181" y="95"/>
                    <a:pt x="233" y="73"/>
                    <a:pt x="233" y="47"/>
                  </a:cubicBezTo>
                  <a:cubicBezTo>
                    <a:pt x="233" y="29"/>
                    <a:pt x="233" y="29"/>
                    <a:pt x="233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38" name="Oval 57"/>
            <p:cNvSpPr>
              <a:spLocks noChangeArrowheads="1"/>
            </p:cNvSpPr>
            <p:nvPr/>
          </p:nvSpPr>
          <p:spPr bwMode="auto">
            <a:xfrm>
              <a:off x="4243388" y="1255713"/>
              <a:ext cx="363538" cy="149225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39" name="Oval 58"/>
            <p:cNvSpPr>
              <a:spLocks noChangeArrowheads="1"/>
            </p:cNvSpPr>
            <p:nvPr/>
          </p:nvSpPr>
          <p:spPr bwMode="auto">
            <a:xfrm>
              <a:off x="4268788" y="1260476"/>
              <a:ext cx="314325" cy="12382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40" name="Freeform 59"/>
            <p:cNvSpPr/>
            <p:nvPr/>
          </p:nvSpPr>
          <p:spPr bwMode="auto">
            <a:xfrm>
              <a:off x="4251325" y="1246188"/>
              <a:ext cx="363538" cy="149225"/>
            </a:xfrm>
            <a:custGeom>
              <a:avLst/>
              <a:gdLst>
                <a:gd name="T0" fmla="*/ 224 w 233"/>
                <a:gd name="T1" fmla="*/ 29 h 95"/>
                <a:gd name="T2" fmla="*/ 117 w 233"/>
                <a:gd name="T3" fmla="*/ 0 h 95"/>
                <a:gd name="T4" fmla="*/ 10 w 233"/>
                <a:gd name="T5" fmla="*/ 29 h 95"/>
                <a:gd name="T6" fmla="*/ 0 w 233"/>
                <a:gd name="T7" fmla="*/ 29 h 95"/>
                <a:gd name="T8" fmla="*/ 0 w 233"/>
                <a:gd name="T9" fmla="*/ 48 h 95"/>
                <a:gd name="T10" fmla="*/ 117 w 233"/>
                <a:gd name="T11" fmla="*/ 95 h 95"/>
                <a:gd name="T12" fmla="*/ 233 w 233"/>
                <a:gd name="T13" fmla="*/ 48 h 95"/>
                <a:gd name="T14" fmla="*/ 233 w 233"/>
                <a:gd name="T15" fmla="*/ 29 h 95"/>
                <a:gd name="T16" fmla="*/ 224 w 233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4" y="29"/>
                  </a:moveTo>
                  <a:cubicBezTo>
                    <a:pt x="206" y="12"/>
                    <a:pt x="165" y="0"/>
                    <a:pt x="117" y="0"/>
                  </a:cubicBezTo>
                  <a:cubicBezTo>
                    <a:pt x="69" y="0"/>
                    <a:pt x="28" y="12"/>
                    <a:pt x="1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74"/>
                    <a:pt x="53" y="95"/>
                    <a:pt x="117" y="95"/>
                  </a:cubicBezTo>
                  <a:cubicBezTo>
                    <a:pt x="181" y="95"/>
                    <a:pt x="233" y="74"/>
                    <a:pt x="233" y="48"/>
                  </a:cubicBezTo>
                  <a:cubicBezTo>
                    <a:pt x="233" y="29"/>
                    <a:pt x="233" y="29"/>
                    <a:pt x="233" y="29"/>
                  </a:cubicBezTo>
                  <a:lnTo>
                    <a:pt x="224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41" name="Oval 60"/>
            <p:cNvSpPr>
              <a:spLocks noChangeArrowheads="1"/>
            </p:cNvSpPr>
            <p:nvPr/>
          </p:nvSpPr>
          <p:spPr bwMode="auto">
            <a:xfrm>
              <a:off x="4251325" y="1217613"/>
              <a:ext cx="363538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42" name="Oval 61"/>
            <p:cNvSpPr>
              <a:spLocks noChangeArrowheads="1"/>
            </p:cNvSpPr>
            <p:nvPr/>
          </p:nvSpPr>
          <p:spPr bwMode="auto">
            <a:xfrm>
              <a:off x="4276725" y="1223963"/>
              <a:ext cx="314325" cy="120650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43" name="Freeform 62"/>
            <p:cNvSpPr/>
            <p:nvPr/>
          </p:nvSpPr>
          <p:spPr bwMode="auto">
            <a:xfrm>
              <a:off x="4233863" y="1211263"/>
              <a:ext cx="363538" cy="147638"/>
            </a:xfrm>
            <a:custGeom>
              <a:avLst/>
              <a:gdLst>
                <a:gd name="T0" fmla="*/ 223 w 232"/>
                <a:gd name="T1" fmla="*/ 29 h 95"/>
                <a:gd name="T2" fmla="*/ 116 w 232"/>
                <a:gd name="T3" fmla="*/ 0 h 95"/>
                <a:gd name="T4" fmla="*/ 9 w 232"/>
                <a:gd name="T5" fmla="*/ 29 h 95"/>
                <a:gd name="T6" fmla="*/ 0 w 232"/>
                <a:gd name="T7" fmla="*/ 29 h 95"/>
                <a:gd name="T8" fmla="*/ 0 w 232"/>
                <a:gd name="T9" fmla="*/ 48 h 95"/>
                <a:gd name="T10" fmla="*/ 116 w 232"/>
                <a:gd name="T11" fmla="*/ 95 h 95"/>
                <a:gd name="T12" fmla="*/ 232 w 232"/>
                <a:gd name="T13" fmla="*/ 48 h 95"/>
                <a:gd name="T14" fmla="*/ 232 w 232"/>
                <a:gd name="T15" fmla="*/ 29 h 95"/>
                <a:gd name="T16" fmla="*/ 223 w 232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5">
                  <a:moveTo>
                    <a:pt x="223" y="29"/>
                  </a:moveTo>
                  <a:cubicBezTo>
                    <a:pt x="205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0" y="95"/>
                    <a:pt x="232" y="74"/>
                    <a:pt x="232" y="48"/>
                  </a:cubicBezTo>
                  <a:cubicBezTo>
                    <a:pt x="232" y="29"/>
                    <a:pt x="232" y="29"/>
                    <a:pt x="232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44" name="Oval 63"/>
            <p:cNvSpPr>
              <a:spLocks noChangeArrowheads="1"/>
            </p:cNvSpPr>
            <p:nvPr/>
          </p:nvSpPr>
          <p:spPr bwMode="auto">
            <a:xfrm>
              <a:off x="4233863" y="1182688"/>
              <a:ext cx="363538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45" name="Oval 64"/>
            <p:cNvSpPr>
              <a:spLocks noChangeArrowheads="1"/>
            </p:cNvSpPr>
            <p:nvPr/>
          </p:nvSpPr>
          <p:spPr bwMode="auto">
            <a:xfrm>
              <a:off x="4259263" y="1187451"/>
              <a:ext cx="312738" cy="12382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46" name="Freeform 65"/>
            <p:cNvSpPr/>
            <p:nvPr/>
          </p:nvSpPr>
          <p:spPr bwMode="auto">
            <a:xfrm>
              <a:off x="4648200" y="1990726"/>
              <a:ext cx="363538" cy="147638"/>
            </a:xfrm>
            <a:custGeom>
              <a:avLst/>
              <a:gdLst>
                <a:gd name="T0" fmla="*/ 223 w 233"/>
                <a:gd name="T1" fmla="*/ 29 h 95"/>
                <a:gd name="T2" fmla="*/ 117 w 233"/>
                <a:gd name="T3" fmla="*/ 0 h 95"/>
                <a:gd name="T4" fmla="*/ 10 w 233"/>
                <a:gd name="T5" fmla="*/ 29 h 95"/>
                <a:gd name="T6" fmla="*/ 0 w 233"/>
                <a:gd name="T7" fmla="*/ 29 h 95"/>
                <a:gd name="T8" fmla="*/ 0 w 233"/>
                <a:gd name="T9" fmla="*/ 47 h 95"/>
                <a:gd name="T10" fmla="*/ 117 w 233"/>
                <a:gd name="T11" fmla="*/ 95 h 95"/>
                <a:gd name="T12" fmla="*/ 233 w 233"/>
                <a:gd name="T13" fmla="*/ 47 h 95"/>
                <a:gd name="T14" fmla="*/ 233 w 233"/>
                <a:gd name="T15" fmla="*/ 29 h 95"/>
                <a:gd name="T16" fmla="*/ 223 w 233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3" y="29"/>
                  </a:moveTo>
                  <a:cubicBezTo>
                    <a:pt x="206" y="12"/>
                    <a:pt x="165" y="0"/>
                    <a:pt x="117" y="0"/>
                  </a:cubicBezTo>
                  <a:cubicBezTo>
                    <a:pt x="69" y="0"/>
                    <a:pt x="27" y="12"/>
                    <a:pt x="1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4"/>
                    <a:pt x="52" y="95"/>
                    <a:pt x="117" y="95"/>
                  </a:cubicBezTo>
                  <a:cubicBezTo>
                    <a:pt x="181" y="95"/>
                    <a:pt x="233" y="74"/>
                    <a:pt x="233" y="47"/>
                  </a:cubicBezTo>
                  <a:cubicBezTo>
                    <a:pt x="233" y="29"/>
                    <a:pt x="233" y="29"/>
                    <a:pt x="233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47" name="Oval 66"/>
            <p:cNvSpPr>
              <a:spLocks noChangeArrowheads="1"/>
            </p:cNvSpPr>
            <p:nvPr/>
          </p:nvSpPr>
          <p:spPr bwMode="auto">
            <a:xfrm>
              <a:off x="4648200" y="1960563"/>
              <a:ext cx="363538" cy="149225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48" name="Oval 67"/>
            <p:cNvSpPr>
              <a:spLocks noChangeArrowheads="1"/>
            </p:cNvSpPr>
            <p:nvPr/>
          </p:nvSpPr>
          <p:spPr bwMode="auto">
            <a:xfrm>
              <a:off x="4673600" y="1965326"/>
              <a:ext cx="312738" cy="12382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49" name="Freeform 68"/>
            <p:cNvSpPr/>
            <p:nvPr/>
          </p:nvSpPr>
          <p:spPr bwMode="auto">
            <a:xfrm>
              <a:off x="4635500" y="1951038"/>
              <a:ext cx="361950" cy="149225"/>
            </a:xfrm>
            <a:custGeom>
              <a:avLst/>
              <a:gdLst>
                <a:gd name="T0" fmla="*/ 223 w 232"/>
                <a:gd name="T1" fmla="*/ 29 h 95"/>
                <a:gd name="T2" fmla="*/ 116 w 232"/>
                <a:gd name="T3" fmla="*/ 0 h 95"/>
                <a:gd name="T4" fmla="*/ 9 w 232"/>
                <a:gd name="T5" fmla="*/ 29 h 95"/>
                <a:gd name="T6" fmla="*/ 0 w 232"/>
                <a:gd name="T7" fmla="*/ 29 h 95"/>
                <a:gd name="T8" fmla="*/ 0 w 232"/>
                <a:gd name="T9" fmla="*/ 47 h 95"/>
                <a:gd name="T10" fmla="*/ 116 w 232"/>
                <a:gd name="T11" fmla="*/ 95 h 95"/>
                <a:gd name="T12" fmla="*/ 232 w 232"/>
                <a:gd name="T13" fmla="*/ 47 h 95"/>
                <a:gd name="T14" fmla="*/ 232 w 232"/>
                <a:gd name="T15" fmla="*/ 29 h 95"/>
                <a:gd name="T16" fmla="*/ 223 w 232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5">
                  <a:moveTo>
                    <a:pt x="223" y="29"/>
                  </a:moveTo>
                  <a:cubicBezTo>
                    <a:pt x="205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3"/>
                    <a:pt x="52" y="95"/>
                    <a:pt x="116" y="95"/>
                  </a:cubicBezTo>
                  <a:cubicBezTo>
                    <a:pt x="180" y="95"/>
                    <a:pt x="232" y="73"/>
                    <a:pt x="232" y="47"/>
                  </a:cubicBezTo>
                  <a:cubicBezTo>
                    <a:pt x="232" y="29"/>
                    <a:pt x="232" y="29"/>
                    <a:pt x="232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50" name="Oval 69"/>
            <p:cNvSpPr>
              <a:spLocks noChangeArrowheads="1"/>
            </p:cNvSpPr>
            <p:nvPr/>
          </p:nvSpPr>
          <p:spPr bwMode="auto">
            <a:xfrm>
              <a:off x="4635500" y="1922463"/>
              <a:ext cx="361950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51" name="Oval 70"/>
            <p:cNvSpPr>
              <a:spLocks noChangeArrowheads="1"/>
            </p:cNvSpPr>
            <p:nvPr/>
          </p:nvSpPr>
          <p:spPr bwMode="auto">
            <a:xfrm>
              <a:off x="4660900" y="1927226"/>
              <a:ext cx="314325" cy="122238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52" name="Freeform 71"/>
            <p:cNvSpPr/>
            <p:nvPr/>
          </p:nvSpPr>
          <p:spPr bwMode="auto">
            <a:xfrm>
              <a:off x="4635500" y="1916113"/>
              <a:ext cx="361950" cy="147638"/>
            </a:xfrm>
            <a:custGeom>
              <a:avLst/>
              <a:gdLst>
                <a:gd name="T0" fmla="*/ 223 w 232"/>
                <a:gd name="T1" fmla="*/ 29 h 95"/>
                <a:gd name="T2" fmla="*/ 116 w 232"/>
                <a:gd name="T3" fmla="*/ 0 h 95"/>
                <a:gd name="T4" fmla="*/ 9 w 232"/>
                <a:gd name="T5" fmla="*/ 29 h 95"/>
                <a:gd name="T6" fmla="*/ 0 w 232"/>
                <a:gd name="T7" fmla="*/ 29 h 95"/>
                <a:gd name="T8" fmla="*/ 0 w 232"/>
                <a:gd name="T9" fmla="*/ 47 h 95"/>
                <a:gd name="T10" fmla="*/ 116 w 232"/>
                <a:gd name="T11" fmla="*/ 95 h 95"/>
                <a:gd name="T12" fmla="*/ 232 w 232"/>
                <a:gd name="T13" fmla="*/ 47 h 95"/>
                <a:gd name="T14" fmla="*/ 232 w 232"/>
                <a:gd name="T15" fmla="*/ 29 h 95"/>
                <a:gd name="T16" fmla="*/ 223 w 232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5">
                  <a:moveTo>
                    <a:pt x="223" y="29"/>
                  </a:moveTo>
                  <a:cubicBezTo>
                    <a:pt x="205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0" y="95"/>
                    <a:pt x="232" y="74"/>
                    <a:pt x="232" y="47"/>
                  </a:cubicBezTo>
                  <a:cubicBezTo>
                    <a:pt x="232" y="29"/>
                    <a:pt x="232" y="29"/>
                    <a:pt x="232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53" name="Oval 72"/>
            <p:cNvSpPr>
              <a:spLocks noChangeArrowheads="1"/>
            </p:cNvSpPr>
            <p:nvPr/>
          </p:nvSpPr>
          <p:spPr bwMode="auto">
            <a:xfrm>
              <a:off x="4635500" y="1885951"/>
              <a:ext cx="361950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54" name="Oval 73"/>
            <p:cNvSpPr>
              <a:spLocks noChangeArrowheads="1"/>
            </p:cNvSpPr>
            <p:nvPr/>
          </p:nvSpPr>
          <p:spPr bwMode="auto">
            <a:xfrm>
              <a:off x="4660900" y="1892301"/>
              <a:ext cx="314325" cy="122238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55" name="Freeform 74"/>
            <p:cNvSpPr/>
            <p:nvPr/>
          </p:nvSpPr>
          <p:spPr bwMode="auto">
            <a:xfrm>
              <a:off x="4635500" y="1879601"/>
              <a:ext cx="361950" cy="147638"/>
            </a:xfrm>
            <a:custGeom>
              <a:avLst/>
              <a:gdLst>
                <a:gd name="T0" fmla="*/ 223 w 232"/>
                <a:gd name="T1" fmla="*/ 28 h 94"/>
                <a:gd name="T2" fmla="*/ 116 w 232"/>
                <a:gd name="T3" fmla="*/ 0 h 94"/>
                <a:gd name="T4" fmla="*/ 9 w 232"/>
                <a:gd name="T5" fmla="*/ 28 h 94"/>
                <a:gd name="T6" fmla="*/ 0 w 232"/>
                <a:gd name="T7" fmla="*/ 28 h 94"/>
                <a:gd name="T8" fmla="*/ 0 w 232"/>
                <a:gd name="T9" fmla="*/ 47 h 94"/>
                <a:gd name="T10" fmla="*/ 116 w 232"/>
                <a:gd name="T11" fmla="*/ 94 h 94"/>
                <a:gd name="T12" fmla="*/ 232 w 232"/>
                <a:gd name="T13" fmla="*/ 47 h 94"/>
                <a:gd name="T14" fmla="*/ 232 w 232"/>
                <a:gd name="T15" fmla="*/ 28 h 94"/>
                <a:gd name="T16" fmla="*/ 223 w 232"/>
                <a:gd name="T17" fmla="*/ 2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4">
                  <a:moveTo>
                    <a:pt x="223" y="28"/>
                  </a:moveTo>
                  <a:cubicBezTo>
                    <a:pt x="205" y="11"/>
                    <a:pt x="164" y="0"/>
                    <a:pt x="116" y="0"/>
                  </a:cubicBezTo>
                  <a:cubicBezTo>
                    <a:pt x="68" y="0"/>
                    <a:pt x="27" y="11"/>
                    <a:pt x="9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3"/>
                    <a:pt x="52" y="94"/>
                    <a:pt x="116" y="94"/>
                  </a:cubicBezTo>
                  <a:cubicBezTo>
                    <a:pt x="180" y="94"/>
                    <a:pt x="232" y="73"/>
                    <a:pt x="232" y="47"/>
                  </a:cubicBezTo>
                  <a:cubicBezTo>
                    <a:pt x="232" y="28"/>
                    <a:pt x="232" y="28"/>
                    <a:pt x="232" y="28"/>
                  </a:cubicBezTo>
                  <a:lnTo>
                    <a:pt x="223" y="28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56" name="Oval 75"/>
            <p:cNvSpPr>
              <a:spLocks noChangeArrowheads="1"/>
            </p:cNvSpPr>
            <p:nvPr/>
          </p:nvSpPr>
          <p:spPr bwMode="auto">
            <a:xfrm>
              <a:off x="4635500" y="1849438"/>
              <a:ext cx="361950" cy="149225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57" name="Oval 76"/>
            <p:cNvSpPr>
              <a:spLocks noChangeArrowheads="1"/>
            </p:cNvSpPr>
            <p:nvPr/>
          </p:nvSpPr>
          <p:spPr bwMode="auto">
            <a:xfrm>
              <a:off x="4660900" y="1854201"/>
              <a:ext cx="314325" cy="12382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58" name="Freeform 77"/>
            <p:cNvSpPr/>
            <p:nvPr/>
          </p:nvSpPr>
          <p:spPr bwMode="auto">
            <a:xfrm>
              <a:off x="4622800" y="1841501"/>
              <a:ext cx="363538" cy="147638"/>
            </a:xfrm>
            <a:custGeom>
              <a:avLst/>
              <a:gdLst>
                <a:gd name="T0" fmla="*/ 224 w 233"/>
                <a:gd name="T1" fmla="*/ 29 h 95"/>
                <a:gd name="T2" fmla="*/ 117 w 233"/>
                <a:gd name="T3" fmla="*/ 0 h 95"/>
                <a:gd name="T4" fmla="*/ 10 w 233"/>
                <a:gd name="T5" fmla="*/ 29 h 95"/>
                <a:gd name="T6" fmla="*/ 0 w 233"/>
                <a:gd name="T7" fmla="*/ 29 h 95"/>
                <a:gd name="T8" fmla="*/ 0 w 233"/>
                <a:gd name="T9" fmla="*/ 47 h 95"/>
                <a:gd name="T10" fmla="*/ 117 w 233"/>
                <a:gd name="T11" fmla="*/ 95 h 95"/>
                <a:gd name="T12" fmla="*/ 233 w 233"/>
                <a:gd name="T13" fmla="*/ 47 h 95"/>
                <a:gd name="T14" fmla="*/ 233 w 233"/>
                <a:gd name="T15" fmla="*/ 29 h 95"/>
                <a:gd name="T16" fmla="*/ 224 w 233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4" y="29"/>
                  </a:moveTo>
                  <a:cubicBezTo>
                    <a:pt x="206" y="12"/>
                    <a:pt x="165" y="0"/>
                    <a:pt x="117" y="0"/>
                  </a:cubicBezTo>
                  <a:cubicBezTo>
                    <a:pt x="69" y="0"/>
                    <a:pt x="27" y="12"/>
                    <a:pt x="1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3"/>
                    <a:pt x="52" y="95"/>
                    <a:pt x="117" y="95"/>
                  </a:cubicBezTo>
                  <a:cubicBezTo>
                    <a:pt x="181" y="95"/>
                    <a:pt x="233" y="73"/>
                    <a:pt x="233" y="47"/>
                  </a:cubicBezTo>
                  <a:cubicBezTo>
                    <a:pt x="233" y="29"/>
                    <a:pt x="233" y="29"/>
                    <a:pt x="233" y="29"/>
                  </a:cubicBezTo>
                  <a:lnTo>
                    <a:pt x="224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59" name="Oval 78"/>
            <p:cNvSpPr>
              <a:spLocks noChangeArrowheads="1"/>
            </p:cNvSpPr>
            <p:nvPr/>
          </p:nvSpPr>
          <p:spPr bwMode="auto">
            <a:xfrm>
              <a:off x="4622800" y="1811338"/>
              <a:ext cx="363538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60" name="Oval 79"/>
            <p:cNvSpPr>
              <a:spLocks noChangeArrowheads="1"/>
            </p:cNvSpPr>
            <p:nvPr/>
          </p:nvSpPr>
          <p:spPr bwMode="auto">
            <a:xfrm>
              <a:off x="4648200" y="1816101"/>
              <a:ext cx="314325" cy="122238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61" name="Freeform 80"/>
            <p:cNvSpPr/>
            <p:nvPr/>
          </p:nvSpPr>
          <p:spPr bwMode="auto">
            <a:xfrm>
              <a:off x="4648200" y="1804988"/>
              <a:ext cx="363538" cy="147638"/>
            </a:xfrm>
            <a:custGeom>
              <a:avLst/>
              <a:gdLst>
                <a:gd name="T0" fmla="*/ 223 w 233"/>
                <a:gd name="T1" fmla="*/ 29 h 95"/>
                <a:gd name="T2" fmla="*/ 117 w 233"/>
                <a:gd name="T3" fmla="*/ 0 h 95"/>
                <a:gd name="T4" fmla="*/ 10 w 233"/>
                <a:gd name="T5" fmla="*/ 29 h 95"/>
                <a:gd name="T6" fmla="*/ 0 w 233"/>
                <a:gd name="T7" fmla="*/ 29 h 95"/>
                <a:gd name="T8" fmla="*/ 0 w 233"/>
                <a:gd name="T9" fmla="*/ 48 h 95"/>
                <a:gd name="T10" fmla="*/ 117 w 233"/>
                <a:gd name="T11" fmla="*/ 95 h 95"/>
                <a:gd name="T12" fmla="*/ 233 w 233"/>
                <a:gd name="T13" fmla="*/ 48 h 95"/>
                <a:gd name="T14" fmla="*/ 233 w 233"/>
                <a:gd name="T15" fmla="*/ 29 h 95"/>
                <a:gd name="T16" fmla="*/ 223 w 233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3" y="29"/>
                  </a:moveTo>
                  <a:cubicBezTo>
                    <a:pt x="206" y="12"/>
                    <a:pt x="165" y="0"/>
                    <a:pt x="117" y="0"/>
                  </a:cubicBezTo>
                  <a:cubicBezTo>
                    <a:pt x="69" y="0"/>
                    <a:pt x="27" y="12"/>
                    <a:pt x="1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74"/>
                    <a:pt x="52" y="95"/>
                    <a:pt x="117" y="95"/>
                  </a:cubicBezTo>
                  <a:cubicBezTo>
                    <a:pt x="181" y="95"/>
                    <a:pt x="233" y="74"/>
                    <a:pt x="233" y="48"/>
                  </a:cubicBezTo>
                  <a:cubicBezTo>
                    <a:pt x="233" y="29"/>
                    <a:pt x="233" y="29"/>
                    <a:pt x="233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62" name="Oval 81"/>
            <p:cNvSpPr>
              <a:spLocks noChangeArrowheads="1"/>
            </p:cNvSpPr>
            <p:nvPr/>
          </p:nvSpPr>
          <p:spPr bwMode="auto">
            <a:xfrm>
              <a:off x="4648200" y="1774826"/>
              <a:ext cx="363538" cy="149225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63" name="Oval 82"/>
            <p:cNvSpPr>
              <a:spLocks noChangeArrowheads="1"/>
            </p:cNvSpPr>
            <p:nvPr/>
          </p:nvSpPr>
          <p:spPr bwMode="auto">
            <a:xfrm>
              <a:off x="4673600" y="1781176"/>
              <a:ext cx="312738" cy="122238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64" name="Freeform 83"/>
            <p:cNvSpPr/>
            <p:nvPr/>
          </p:nvSpPr>
          <p:spPr bwMode="auto">
            <a:xfrm>
              <a:off x="4614863" y="1757363"/>
              <a:ext cx="365125" cy="147638"/>
            </a:xfrm>
            <a:custGeom>
              <a:avLst/>
              <a:gdLst>
                <a:gd name="T0" fmla="*/ 223 w 233"/>
                <a:gd name="T1" fmla="*/ 29 h 95"/>
                <a:gd name="T2" fmla="*/ 116 w 233"/>
                <a:gd name="T3" fmla="*/ 0 h 95"/>
                <a:gd name="T4" fmla="*/ 9 w 233"/>
                <a:gd name="T5" fmla="*/ 29 h 95"/>
                <a:gd name="T6" fmla="*/ 0 w 233"/>
                <a:gd name="T7" fmla="*/ 29 h 95"/>
                <a:gd name="T8" fmla="*/ 0 w 233"/>
                <a:gd name="T9" fmla="*/ 48 h 95"/>
                <a:gd name="T10" fmla="*/ 116 w 233"/>
                <a:gd name="T11" fmla="*/ 95 h 95"/>
                <a:gd name="T12" fmla="*/ 233 w 233"/>
                <a:gd name="T13" fmla="*/ 48 h 95"/>
                <a:gd name="T14" fmla="*/ 233 w 233"/>
                <a:gd name="T15" fmla="*/ 29 h 95"/>
                <a:gd name="T16" fmla="*/ 223 w 233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3" y="29"/>
                  </a:moveTo>
                  <a:cubicBezTo>
                    <a:pt x="205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1" y="95"/>
                    <a:pt x="233" y="74"/>
                    <a:pt x="233" y="48"/>
                  </a:cubicBezTo>
                  <a:cubicBezTo>
                    <a:pt x="233" y="29"/>
                    <a:pt x="233" y="29"/>
                    <a:pt x="233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65" name="Oval 84"/>
            <p:cNvSpPr>
              <a:spLocks noChangeArrowheads="1"/>
            </p:cNvSpPr>
            <p:nvPr/>
          </p:nvSpPr>
          <p:spPr bwMode="auto">
            <a:xfrm>
              <a:off x="4614863" y="1728788"/>
              <a:ext cx="365125" cy="146050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66" name="Oval 85"/>
            <p:cNvSpPr>
              <a:spLocks noChangeArrowheads="1"/>
            </p:cNvSpPr>
            <p:nvPr/>
          </p:nvSpPr>
          <p:spPr bwMode="auto">
            <a:xfrm>
              <a:off x="4640263" y="1733551"/>
              <a:ext cx="314325" cy="120650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67" name="Freeform 86"/>
            <p:cNvSpPr/>
            <p:nvPr/>
          </p:nvSpPr>
          <p:spPr bwMode="auto">
            <a:xfrm>
              <a:off x="4614863" y="1716088"/>
              <a:ext cx="365125" cy="147638"/>
            </a:xfrm>
            <a:custGeom>
              <a:avLst/>
              <a:gdLst>
                <a:gd name="T0" fmla="*/ 223 w 233"/>
                <a:gd name="T1" fmla="*/ 29 h 95"/>
                <a:gd name="T2" fmla="*/ 116 w 233"/>
                <a:gd name="T3" fmla="*/ 0 h 95"/>
                <a:gd name="T4" fmla="*/ 9 w 233"/>
                <a:gd name="T5" fmla="*/ 29 h 95"/>
                <a:gd name="T6" fmla="*/ 0 w 233"/>
                <a:gd name="T7" fmla="*/ 29 h 95"/>
                <a:gd name="T8" fmla="*/ 0 w 233"/>
                <a:gd name="T9" fmla="*/ 48 h 95"/>
                <a:gd name="T10" fmla="*/ 116 w 233"/>
                <a:gd name="T11" fmla="*/ 95 h 95"/>
                <a:gd name="T12" fmla="*/ 233 w 233"/>
                <a:gd name="T13" fmla="*/ 48 h 95"/>
                <a:gd name="T14" fmla="*/ 233 w 233"/>
                <a:gd name="T15" fmla="*/ 29 h 95"/>
                <a:gd name="T16" fmla="*/ 223 w 233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3" y="29"/>
                  </a:moveTo>
                  <a:cubicBezTo>
                    <a:pt x="205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1" y="95"/>
                    <a:pt x="233" y="74"/>
                    <a:pt x="233" y="48"/>
                  </a:cubicBezTo>
                  <a:cubicBezTo>
                    <a:pt x="233" y="29"/>
                    <a:pt x="233" y="29"/>
                    <a:pt x="233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68" name="Oval 87"/>
            <p:cNvSpPr>
              <a:spLocks noChangeArrowheads="1"/>
            </p:cNvSpPr>
            <p:nvPr/>
          </p:nvSpPr>
          <p:spPr bwMode="auto">
            <a:xfrm>
              <a:off x="4614863" y="1687513"/>
              <a:ext cx="365125" cy="149225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69" name="Oval 88"/>
            <p:cNvSpPr>
              <a:spLocks noChangeArrowheads="1"/>
            </p:cNvSpPr>
            <p:nvPr/>
          </p:nvSpPr>
          <p:spPr bwMode="auto">
            <a:xfrm>
              <a:off x="4640263" y="1692276"/>
              <a:ext cx="314325" cy="12382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70" name="Freeform 89"/>
            <p:cNvSpPr/>
            <p:nvPr/>
          </p:nvSpPr>
          <p:spPr bwMode="auto">
            <a:xfrm>
              <a:off x="4629150" y="1682751"/>
              <a:ext cx="363538" cy="149225"/>
            </a:xfrm>
            <a:custGeom>
              <a:avLst/>
              <a:gdLst>
                <a:gd name="T0" fmla="*/ 224 w 233"/>
                <a:gd name="T1" fmla="*/ 29 h 95"/>
                <a:gd name="T2" fmla="*/ 117 w 233"/>
                <a:gd name="T3" fmla="*/ 0 h 95"/>
                <a:gd name="T4" fmla="*/ 10 w 233"/>
                <a:gd name="T5" fmla="*/ 29 h 95"/>
                <a:gd name="T6" fmla="*/ 0 w 233"/>
                <a:gd name="T7" fmla="*/ 29 h 95"/>
                <a:gd name="T8" fmla="*/ 0 w 233"/>
                <a:gd name="T9" fmla="*/ 47 h 95"/>
                <a:gd name="T10" fmla="*/ 117 w 233"/>
                <a:gd name="T11" fmla="*/ 95 h 95"/>
                <a:gd name="T12" fmla="*/ 233 w 233"/>
                <a:gd name="T13" fmla="*/ 47 h 95"/>
                <a:gd name="T14" fmla="*/ 233 w 233"/>
                <a:gd name="T15" fmla="*/ 29 h 95"/>
                <a:gd name="T16" fmla="*/ 224 w 233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4" y="29"/>
                  </a:moveTo>
                  <a:cubicBezTo>
                    <a:pt x="206" y="12"/>
                    <a:pt x="165" y="0"/>
                    <a:pt x="117" y="0"/>
                  </a:cubicBezTo>
                  <a:cubicBezTo>
                    <a:pt x="69" y="0"/>
                    <a:pt x="28" y="12"/>
                    <a:pt x="1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3"/>
                    <a:pt x="53" y="95"/>
                    <a:pt x="117" y="95"/>
                  </a:cubicBezTo>
                  <a:cubicBezTo>
                    <a:pt x="181" y="95"/>
                    <a:pt x="233" y="73"/>
                    <a:pt x="233" y="47"/>
                  </a:cubicBezTo>
                  <a:cubicBezTo>
                    <a:pt x="233" y="29"/>
                    <a:pt x="233" y="29"/>
                    <a:pt x="233" y="29"/>
                  </a:cubicBezTo>
                  <a:lnTo>
                    <a:pt x="224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71" name="Oval 90"/>
            <p:cNvSpPr>
              <a:spLocks noChangeArrowheads="1"/>
            </p:cNvSpPr>
            <p:nvPr/>
          </p:nvSpPr>
          <p:spPr bwMode="auto">
            <a:xfrm>
              <a:off x="4629150" y="1654176"/>
              <a:ext cx="363538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72" name="Oval 91"/>
            <p:cNvSpPr>
              <a:spLocks noChangeArrowheads="1"/>
            </p:cNvSpPr>
            <p:nvPr/>
          </p:nvSpPr>
          <p:spPr bwMode="auto">
            <a:xfrm>
              <a:off x="4654550" y="1658938"/>
              <a:ext cx="314325" cy="122238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73" name="Freeform 92"/>
            <p:cNvSpPr/>
            <p:nvPr/>
          </p:nvSpPr>
          <p:spPr bwMode="auto">
            <a:xfrm>
              <a:off x="4622800" y="1643063"/>
              <a:ext cx="363538" cy="147638"/>
            </a:xfrm>
            <a:custGeom>
              <a:avLst/>
              <a:gdLst>
                <a:gd name="T0" fmla="*/ 224 w 233"/>
                <a:gd name="T1" fmla="*/ 29 h 95"/>
                <a:gd name="T2" fmla="*/ 117 w 233"/>
                <a:gd name="T3" fmla="*/ 0 h 95"/>
                <a:gd name="T4" fmla="*/ 10 w 233"/>
                <a:gd name="T5" fmla="*/ 29 h 95"/>
                <a:gd name="T6" fmla="*/ 0 w 233"/>
                <a:gd name="T7" fmla="*/ 29 h 95"/>
                <a:gd name="T8" fmla="*/ 0 w 233"/>
                <a:gd name="T9" fmla="*/ 47 h 95"/>
                <a:gd name="T10" fmla="*/ 117 w 233"/>
                <a:gd name="T11" fmla="*/ 95 h 95"/>
                <a:gd name="T12" fmla="*/ 233 w 233"/>
                <a:gd name="T13" fmla="*/ 47 h 95"/>
                <a:gd name="T14" fmla="*/ 233 w 233"/>
                <a:gd name="T15" fmla="*/ 29 h 95"/>
                <a:gd name="T16" fmla="*/ 224 w 233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4" y="29"/>
                  </a:moveTo>
                  <a:cubicBezTo>
                    <a:pt x="206" y="12"/>
                    <a:pt x="165" y="0"/>
                    <a:pt x="117" y="0"/>
                  </a:cubicBezTo>
                  <a:cubicBezTo>
                    <a:pt x="69" y="0"/>
                    <a:pt x="27" y="12"/>
                    <a:pt x="1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4"/>
                    <a:pt x="52" y="95"/>
                    <a:pt x="117" y="95"/>
                  </a:cubicBezTo>
                  <a:cubicBezTo>
                    <a:pt x="181" y="95"/>
                    <a:pt x="233" y="74"/>
                    <a:pt x="233" y="47"/>
                  </a:cubicBezTo>
                  <a:cubicBezTo>
                    <a:pt x="233" y="29"/>
                    <a:pt x="233" y="29"/>
                    <a:pt x="233" y="29"/>
                  </a:cubicBezTo>
                  <a:lnTo>
                    <a:pt x="224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74" name="Oval 93"/>
            <p:cNvSpPr>
              <a:spLocks noChangeArrowheads="1"/>
            </p:cNvSpPr>
            <p:nvPr/>
          </p:nvSpPr>
          <p:spPr bwMode="auto">
            <a:xfrm>
              <a:off x="4622800" y="1612901"/>
              <a:ext cx="363538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75" name="Oval 94"/>
            <p:cNvSpPr>
              <a:spLocks noChangeArrowheads="1"/>
            </p:cNvSpPr>
            <p:nvPr/>
          </p:nvSpPr>
          <p:spPr bwMode="auto">
            <a:xfrm>
              <a:off x="4648200" y="1617663"/>
              <a:ext cx="314325" cy="12382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76" name="Freeform 95"/>
            <p:cNvSpPr/>
            <p:nvPr/>
          </p:nvSpPr>
          <p:spPr bwMode="auto">
            <a:xfrm>
              <a:off x="4640263" y="1598613"/>
              <a:ext cx="363538" cy="149225"/>
            </a:xfrm>
            <a:custGeom>
              <a:avLst/>
              <a:gdLst>
                <a:gd name="T0" fmla="*/ 223 w 233"/>
                <a:gd name="T1" fmla="*/ 29 h 95"/>
                <a:gd name="T2" fmla="*/ 116 w 233"/>
                <a:gd name="T3" fmla="*/ 0 h 95"/>
                <a:gd name="T4" fmla="*/ 9 w 233"/>
                <a:gd name="T5" fmla="*/ 29 h 95"/>
                <a:gd name="T6" fmla="*/ 0 w 233"/>
                <a:gd name="T7" fmla="*/ 29 h 95"/>
                <a:gd name="T8" fmla="*/ 0 w 233"/>
                <a:gd name="T9" fmla="*/ 48 h 95"/>
                <a:gd name="T10" fmla="*/ 116 w 233"/>
                <a:gd name="T11" fmla="*/ 95 h 95"/>
                <a:gd name="T12" fmla="*/ 233 w 233"/>
                <a:gd name="T13" fmla="*/ 48 h 95"/>
                <a:gd name="T14" fmla="*/ 233 w 233"/>
                <a:gd name="T15" fmla="*/ 29 h 95"/>
                <a:gd name="T16" fmla="*/ 223 w 233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3" y="29"/>
                  </a:moveTo>
                  <a:cubicBezTo>
                    <a:pt x="205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0" y="95"/>
                    <a:pt x="233" y="74"/>
                    <a:pt x="233" y="48"/>
                  </a:cubicBezTo>
                  <a:cubicBezTo>
                    <a:pt x="233" y="29"/>
                    <a:pt x="233" y="29"/>
                    <a:pt x="233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77" name="Oval 96"/>
            <p:cNvSpPr>
              <a:spLocks noChangeArrowheads="1"/>
            </p:cNvSpPr>
            <p:nvPr/>
          </p:nvSpPr>
          <p:spPr bwMode="auto">
            <a:xfrm>
              <a:off x="4640263" y="1571626"/>
              <a:ext cx="363538" cy="146050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78" name="Oval 97"/>
            <p:cNvSpPr>
              <a:spLocks noChangeArrowheads="1"/>
            </p:cNvSpPr>
            <p:nvPr/>
          </p:nvSpPr>
          <p:spPr bwMode="auto">
            <a:xfrm>
              <a:off x="4665663" y="1576388"/>
              <a:ext cx="314325" cy="120650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79" name="Freeform 98"/>
            <p:cNvSpPr/>
            <p:nvPr/>
          </p:nvSpPr>
          <p:spPr bwMode="auto">
            <a:xfrm>
              <a:off x="4635500" y="1558926"/>
              <a:ext cx="361950" cy="147638"/>
            </a:xfrm>
            <a:custGeom>
              <a:avLst/>
              <a:gdLst>
                <a:gd name="T0" fmla="*/ 223 w 232"/>
                <a:gd name="T1" fmla="*/ 29 h 95"/>
                <a:gd name="T2" fmla="*/ 116 w 232"/>
                <a:gd name="T3" fmla="*/ 0 h 95"/>
                <a:gd name="T4" fmla="*/ 9 w 232"/>
                <a:gd name="T5" fmla="*/ 29 h 95"/>
                <a:gd name="T6" fmla="*/ 0 w 232"/>
                <a:gd name="T7" fmla="*/ 29 h 95"/>
                <a:gd name="T8" fmla="*/ 0 w 232"/>
                <a:gd name="T9" fmla="*/ 48 h 95"/>
                <a:gd name="T10" fmla="*/ 116 w 232"/>
                <a:gd name="T11" fmla="*/ 95 h 95"/>
                <a:gd name="T12" fmla="*/ 232 w 232"/>
                <a:gd name="T13" fmla="*/ 48 h 95"/>
                <a:gd name="T14" fmla="*/ 232 w 232"/>
                <a:gd name="T15" fmla="*/ 29 h 95"/>
                <a:gd name="T16" fmla="*/ 223 w 232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5">
                  <a:moveTo>
                    <a:pt x="223" y="29"/>
                  </a:moveTo>
                  <a:cubicBezTo>
                    <a:pt x="205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0" y="95"/>
                    <a:pt x="232" y="74"/>
                    <a:pt x="232" y="48"/>
                  </a:cubicBezTo>
                  <a:cubicBezTo>
                    <a:pt x="232" y="29"/>
                    <a:pt x="232" y="29"/>
                    <a:pt x="232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80" name="Oval 99"/>
            <p:cNvSpPr>
              <a:spLocks noChangeArrowheads="1"/>
            </p:cNvSpPr>
            <p:nvPr/>
          </p:nvSpPr>
          <p:spPr bwMode="auto">
            <a:xfrm>
              <a:off x="4635500" y="1530351"/>
              <a:ext cx="361950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81" name="Oval 100"/>
            <p:cNvSpPr>
              <a:spLocks noChangeArrowheads="1"/>
            </p:cNvSpPr>
            <p:nvPr/>
          </p:nvSpPr>
          <p:spPr bwMode="auto">
            <a:xfrm>
              <a:off x="4660900" y="1535113"/>
              <a:ext cx="314325" cy="12382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82" name="Freeform 101"/>
            <p:cNvSpPr/>
            <p:nvPr/>
          </p:nvSpPr>
          <p:spPr bwMode="auto">
            <a:xfrm>
              <a:off x="4654550" y="1525588"/>
              <a:ext cx="363538" cy="147638"/>
            </a:xfrm>
            <a:custGeom>
              <a:avLst/>
              <a:gdLst>
                <a:gd name="T0" fmla="*/ 224 w 233"/>
                <a:gd name="T1" fmla="*/ 29 h 95"/>
                <a:gd name="T2" fmla="*/ 117 w 233"/>
                <a:gd name="T3" fmla="*/ 0 h 95"/>
                <a:gd name="T4" fmla="*/ 10 w 233"/>
                <a:gd name="T5" fmla="*/ 29 h 95"/>
                <a:gd name="T6" fmla="*/ 0 w 233"/>
                <a:gd name="T7" fmla="*/ 29 h 95"/>
                <a:gd name="T8" fmla="*/ 0 w 233"/>
                <a:gd name="T9" fmla="*/ 47 h 95"/>
                <a:gd name="T10" fmla="*/ 117 w 233"/>
                <a:gd name="T11" fmla="*/ 95 h 95"/>
                <a:gd name="T12" fmla="*/ 233 w 233"/>
                <a:gd name="T13" fmla="*/ 47 h 95"/>
                <a:gd name="T14" fmla="*/ 233 w 233"/>
                <a:gd name="T15" fmla="*/ 29 h 95"/>
                <a:gd name="T16" fmla="*/ 224 w 233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4" y="29"/>
                  </a:moveTo>
                  <a:cubicBezTo>
                    <a:pt x="206" y="12"/>
                    <a:pt x="165" y="0"/>
                    <a:pt x="117" y="0"/>
                  </a:cubicBezTo>
                  <a:cubicBezTo>
                    <a:pt x="69" y="0"/>
                    <a:pt x="27" y="12"/>
                    <a:pt x="1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3"/>
                    <a:pt x="52" y="95"/>
                    <a:pt x="117" y="95"/>
                  </a:cubicBezTo>
                  <a:cubicBezTo>
                    <a:pt x="181" y="95"/>
                    <a:pt x="233" y="73"/>
                    <a:pt x="233" y="47"/>
                  </a:cubicBezTo>
                  <a:cubicBezTo>
                    <a:pt x="233" y="29"/>
                    <a:pt x="233" y="29"/>
                    <a:pt x="233" y="29"/>
                  </a:cubicBezTo>
                  <a:lnTo>
                    <a:pt x="224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83" name="Oval 102"/>
            <p:cNvSpPr>
              <a:spLocks noChangeArrowheads="1"/>
            </p:cNvSpPr>
            <p:nvPr/>
          </p:nvSpPr>
          <p:spPr bwMode="auto">
            <a:xfrm>
              <a:off x="4654550" y="1495426"/>
              <a:ext cx="363538" cy="149225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84" name="Oval 103"/>
            <p:cNvSpPr>
              <a:spLocks noChangeArrowheads="1"/>
            </p:cNvSpPr>
            <p:nvPr/>
          </p:nvSpPr>
          <p:spPr bwMode="auto">
            <a:xfrm>
              <a:off x="4679950" y="1500188"/>
              <a:ext cx="312738" cy="12382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85" name="Freeform 104"/>
            <p:cNvSpPr/>
            <p:nvPr/>
          </p:nvSpPr>
          <p:spPr bwMode="auto">
            <a:xfrm>
              <a:off x="4635500" y="1485901"/>
              <a:ext cx="361950" cy="147638"/>
            </a:xfrm>
            <a:custGeom>
              <a:avLst/>
              <a:gdLst>
                <a:gd name="T0" fmla="*/ 223 w 232"/>
                <a:gd name="T1" fmla="*/ 29 h 95"/>
                <a:gd name="T2" fmla="*/ 116 w 232"/>
                <a:gd name="T3" fmla="*/ 0 h 95"/>
                <a:gd name="T4" fmla="*/ 9 w 232"/>
                <a:gd name="T5" fmla="*/ 29 h 95"/>
                <a:gd name="T6" fmla="*/ 0 w 232"/>
                <a:gd name="T7" fmla="*/ 29 h 95"/>
                <a:gd name="T8" fmla="*/ 0 w 232"/>
                <a:gd name="T9" fmla="*/ 47 h 95"/>
                <a:gd name="T10" fmla="*/ 116 w 232"/>
                <a:gd name="T11" fmla="*/ 95 h 95"/>
                <a:gd name="T12" fmla="*/ 232 w 232"/>
                <a:gd name="T13" fmla="*/ 47 h 95"/>
                <a:gd name="T14" fmla="*/ 232 w 232"/>
                <a:gd name="T15" fmla="*/ 29 h 95"/>
                <a:gd name="T16" fmla="*/ 223 w 232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5">
                  <a:moveTo>
                    <a:pt x="223" y="29"/>
                  </a:moveTo>
                  <a:cubicBezTo>
                    <a:pt x="205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0" y="95"/>
                    <a:pt x="232" y="74"/>
                    <a:pt x="232" y="47"/>
                  </a:cubicBezTo>
                  <a:cubicBezTo>
                    <a:pt x="232" y="29"/>
                    <a:pt x="232" y="29"/>
                    <a:pt x="232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86" name="Oval 105"/>
            <p:cNvSpPr>
              <a:spLocks noChangeArrowheads="1"/>
            </p:cNvSpPr>
            <p:nvPr/>
          </p:nvSpPr>
          <p:spPr bwMode="auto">
            <a:xfrm>
              <a:off x="4635500" y="1455738"/>
              <a:ext cx="361950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87" name="Oval 106"/>
            <p:cNvSpPr>
              <a:spLocks noChangeArrowheads="1"/>
            </p:cNvSpPr>
            <p:nvPr/>
          </p:nvSpPr>
          <p:spPr bwMode="auto">
            <a:xfrm>
              <a:off x="4660900" y="1460501"/>
              <a:ext cx="314325" cy="122238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88" name="Freeform 107"/>
            <p:cNvSpPr/>
            <p:nvPr/>
          </p:nvSpPr>
          <p:spPr bwMode="auto">
            <a:xfrm>
              <a:off x="4635500" y="1441451"/>
              <a:ext cx="361950" cy="147638"/>
            </a:xfrm>
            <a:custGeom>
              <a:avLst/>
              <a:gdLst>
                <a:gd name="T0" fmla="*/ 223 w 232"/>
                <a:gd name="T1" fmla="*/ 29 h 95"/>
                <a:gd name="T2" fmla="*/ 116 w 232"/>
                <a:gd name="T3" fmla="*/ 0 h 95"/>
                <a:gd name="T4" fmla="*/ 9 w 232"/>
                <a:gd name="T5" fmla="*/ 29 h 95"/>
                <a:gd name="T6" fmla="*/ 0 w 232"/>
                <a:gd name="T7" fmla="*/ 29 h 95"/>
                <a:gd name="T8" fmla="*/ 0 w 232"/>
                <a:gd name="T9" fmla="*/ 48 h 95"/>
                <a:gd name="T10" fmla="*/ 116 w 232"/>
                <a:gd name="T11" fmla="*/ 95 h 95"/>
                <a:gd name="T12" fmla="*/ 232 w 232"/>
                <a:gd name="T13" fmla="*/ 48 h 95"/>
                <a:gd name="T14" fmla="*/ 232 w 232"/>
                <a:gd name="T15" fmla="*/ 29 h 95"/>
                <a:gd name="T16" fmla="*/ 223 w 232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5">
                  <a:moveTo>
                    <a:pt x="223" y="29"/>
                  </a:moveTo>
                  <a:cubicBezTo>
                    <a:pt x="205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0" y="95"/>
                    <a:pt x="232" y="74"/>
                    <a:pt x="232" y="48"/>
                  </a:cubicBezTo>
                  <a:cubicBezTo>
                    <a:pt x="232" y="29"/>
                    <a:pt x="232" y="29"/>
                    <a:pt x="232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89" name="Oval 108"/>
            <p:cNvSpPr>
              <a:spLocks noChangeArrowheads="1"/>
            </p:cNvSpPr>
            <p:nvPr/>
          </p:nvSpPr>
          <p:spPr bwMode="auto">
            <a:xfrm>
              <a:off x="4635500" y="1412876"/>
              <a:ext cx="361950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90" name="Oval 109"/>
            <p:cNvSpPr>
              <a:spLocks noChangeArrowheads="1"/>
            </p:cNvSpPr>
            <p:nvPr/>
          </p:nvSpPr>
          <p:spPr bwMode="auto">
            <a:xfrm>
              <a:off x="4660900" y="1417638"/>
              <a:ext cx="314325" cy="122238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91" name="Freeform 110"/>
            <p:cNvSpPr/>
            <p:nvPr/>
          </p:nvSpPr>
          <p:spPr bwMode="auto">
            <a:xfrm>
              <a:off x="4654550" y="1404938"/>
              <a:ext cx="363538" cy="149225"/>
            </a:xfrm>
            <a:custGeom>
              <a:avLst/>
              <a:gdLst>
                <a:gd name="T0" fmla="*/ 224 w 233"/>
                <a:gd name="T1" fmla="*/ 29 h 95"/>
                <a:gd name="T2" fmla="*/ 117 w 233"/>
                <a:gd name="T3" fmla="*/ 0 h 95"/>
                <a:gd name="T4" fmla="*/ 10 w 233"/>
                <a:gd name="T5" fmla="*/ 29 h 95"/>
                <a:gd name="T6" fmla="*/ 0 w 233"/>
                <a:gd name="T7" fmla="*/ 29 h 95"/>
                <a:gd name="T8" fmla="*/ 0 w 233"/>
                <a:gd name="T9" fmla="*/ 48 h 95"/>
                <a:gd name="T10" fmla="*/ 117 w 233"/>
                <a:gd name="T11" fmla="*/ 95 h 95"/>
                <a:gd name="T12" fmla="*/ 233 w 233"/>
                <a:gd name="T13" fmla="*/ 48 h 95"/>
                <a:gd name="T14" fmla="*/ 233 w 233"/>
                <a:gd name="T15" fmla="*/ 29 h 95"/>
                <a:gd name="T16" fmla="*/ 224 w 233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4" y="29"/>
                  </a:moveTo>
                  <a:cubicBezTo>
                    <a:pt x="206" y="12"/>
                    <a:pt x="165" y="0"/>
                    <a:pt x="117" y="0"/>
                  </a:cubicBezTo>
                  <a:cubicBezTo>
                    <a:pt x="69" y="0"/>
                    <a:pt x="27" y="12"/>
                    <a:pt x="1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74"/>
                    <a:pt x="52" y="95"/>
                    <a:pt x="117" y="95"/>
                  </a:cubicBezTo>
                  <a:cubicBezTo>
                    <a:pt x="181" y="95"/>
                    <a:pt x="233" y="74"/>
                    <a:pt x="233" y="48"/>
                  </a:cubicBezTo>
                  <a:cubicBezTo>
                    <a:pt x="233" y="29"/>
                    <a:pt x="233" y="29"/>
                    <a:pt x="233" y="29"/>
                  </a:cubicBezTo>
                  <a:lnTo>
                    <a:pt x="224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92" name="Oval 111"/>
            <p:cNvSpPr>
              <a:spLocks noChangeArrowheads="1"/>
            </p:cNvSpPr>
            <p:nvPr/>
          </p:nvSpPr>
          <p:spPr bwMode="auto">
            <a:xfrm>
              <a:off x="4654550" y="1377951"/>
              <a:ext cx="363538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93" name="Oval 112"/>
            <p:cNvSpPr>
              <a:spLocks noChangeArrowheads="1"/>
            </p:cNvSpPr>
            <p:nvPr/>
          </p:nvSpPr>
          <p:spPr bwMode="auto">
            <a:xfrm>
              <a:off x="4679950" y="1382713"/>
              <a:ext cx="312738" cy="122238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94" name="Freeform 113"/>
            <p:cNvSpPr/>
            <p:nvPr/>
          </p:nvSpPr>
          <p:spPr bwMode="auto">
            <a:xfrm>
              <a:off x="4640263" y="1358901"/>
              <a:ext cx="363538" cy="146050"/>
            </a:xfrm>
            <a:custGeom>
              <a:avLst/>
              <a:gdLst>
                <a:gd name="T0" fmla="*/ 223 w 233"/>
                <a:gd name="T1" fmla="*/ 28 h 94"/>
                <a:gd name="T2" fmla="*/ 116 w 233"/>
                <a:gd name="T3" fmla="*/ 0 h 94"/>
                <a:gd name="T4" fmla="*/ 9 w 233"/>
                <a:gd name="T5" fmla="*/ 28 h 94"/>
                <a:gd name="T6" fmla="*/ 0 w 233"/>
                <a:gd name="T7" fmla="*/ 28 h 94"/>
                <a:gd name="T8" fmla="*/ 0 w 233"/>
                <a:gd name="T9" fmla="*/ 47 h 94"/>
                <a:gd name="T10" fmla="*/ 116 w 233"/>
                <a:gd name="T11" fmla="*/ 94 h 94"/>
                <a:gd name="T12" fmla="*/ 233 w 233"/>
                <a:gd name="T13" fmla="*/ 47 h 94"/>
                <a:gd name="T14" fmla="*/ 233 w 233"/>
                <a:gd name="T15" fmla="*/ 28 h 94"/>
                <a:gd name="T16" fmla="*/ 223 w 233"/>
                <a:gd name="T17" fmla="*/ 2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4">
                  <a:moveTo>
                    <a:pt x="223" y="28"/>
                  </a:moveTo>
                  <a:cubicBezTo>
                    <a:pt x="205" y="11"/>
                    <a:pt x="164" y="0"/>
                    <a:pt x="116" y="0"/>
                  </a:cubicBezTo>
                  <a:cubicBezTo>
                    <a:pt x="68" y="0"/>
                    <a:pt x="27" y="11"/>
                    <a:pt x="9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3"/>
                    <a:pt x="52" y="94"/>
                    <a:pt x="116" y="94"/>
                  </a:cubicBezTo>
                  <a:cubicBezTo>
                    <a:pt x="180" y="94"/>
                    <a:pt x="233" y="73"/>
                    <a:pt x="233" y="47"/>
                  </a:cubicBezTo>
                  <a:cubicBezTo>
                    <a:pt x="233" y="28"/>
                    <a:pt x="233" y="28"/>
                    <a:pt x="233" y="28"/>
                  </a:cubicBezTo>
                  <a:lnTo>
                    <a:pt x="223" y="28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95" name="Oval 114"/>
            <p:cNvSpPr>
              <a:spLocks noChangeArrowheads="1"/>
            </p:cNvSpPr>
            <p:nvPr/>
          </p:nvSpPr>
          <p:spPr bwMode="auto">
            <a:xfrm>
              <a:off x="4640263" y="1328738"/>
              <a:ext cx="363538" cy="149225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96" name="Oval 115"/>
            <p:cNvSpPr>
              <a:spLocks noChangeArrowheads="1"/>
            </p:cNvSpPr>
            <p:nvPr/>
          </p:nvSpPr>
          <p:spPr bwMode="auto">
            <a:xfrm>
              <a:off x="4665663" y="1333501"/>
              <a:ext cx="314325" cy="12382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97" name="Freeform 116"/>
            <p:cNvSpPr/>
            <p:nvPr/>
          </p:nvSpPr>
          <p:spPr bwMode="auto">
            <a:xfrm>
              <a:off x="4665663" y="1322388"/>
              <a:ext cx="361950" cy="149225"/>
            </a:xfrm>
            <a:custGeom>
              <a:avLst/>
              <a:gdLst>
                <a:gd name="T0" fmla="*/ 223 w 232"/>
                <a:gd name="T1" fmla="*/ 29 h 95"/>
                <a:gd name="T2" fmla="*/ 116 w 232"/>
                <a:gd name="T3" fmla="*/ 0 h 95"/>
                <a:gd name="T4" fmla="*/ 9 w 232"/>
                <a:gd name="T5" fmla="*/ 29 h 95"/>
                <a:gd name="T6" fmla="*/ 0 w 232"/>
                <a:gd name="T7" fmla="*/ 29 h 95"/>
                <a:gd name="T8" fmla="*/ 0 w 232"/>
                <a:gd name="T9" fmla="*/ 47 h 95"/>
                <a:gd name="T10" fmla="*/ 116 w 232"/>
                <a:gd name="T11" fmla="*/ 95 h 95"/>
                <a:gd name="T12" fmla="*/ 232 w 232"/>
                <a:gd name="T13" fmla="*/ 47 h 95"/>
                <a:gd name="T14" fmla="*/ 232 w 232"/>
                <a:gd name="T15" fmla="*/ 29 h 95"/>
                <a:gd name="T16" fmla="*/ 223 w 232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5">
                  <a:moveTo>
                    <a:pt x="223" y="29"/>
                  </a:moveTo>
                  <a:cubicBezTo>
                    <a:pt x="205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3"/>
                    <a:pt x="52" y="95"/>
                    <a:pt x="116" y="95"/>
                  </a:cubicBezTo>
                  <a:cubicBezTo>
                    <a:pt x="180" y="95"/>
                    <a:pt x="232" y="73"/>
                    <a:pt x="232" y="47"/>
                  </a:cubicBezTo>
                  <a:cubicBezTo>
                    <a:pt x="232" y="29"/>
                    <a:pt x="232" y="29"/>
                    <a:pt x="232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98" name="Oval 117"/>
            <p:cNvSpPr>
              <a:spLocks noChangeArrowheads="1"/>
            </p:cNvSpPr>
            <p:nvPr/>
          </p:nvSpPr>
          <p:spPr bwMode="auto">
            <a:xfrm>
              <a:off x="4665663" y="1293813"/>
              <a:ext cx="361950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99" name="Oval 118"/>
            <p:cNvSpPr>
              <a:spLocks noChangeArrowheads="1"/>
            </p:cNvSpPr>
            <p:nvPr/>
          </p:nvSpPr>
          <p:spPr bwMode="auto">
            <a:xfrm>
              <a:off x="4691063" y="1298576"/>
              <a:ext cx="312738" cy="122238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00" name="Freeform 119"/>
            <p:cNvSpPr/>
            <p:nvPr/>
          </p:nvSpPr>
          <p:spPr bwMode="auto">
            <a:xfrm>
              <a:off x="4673600" y="1284288"/>
              <a:ext cx="363538" cy="147638"/>
            </a:xfrm>
            <a:custGeom>
              <a:avLst/>
              <a:gdLst>
                <a:gd name="T0" fmla="*/ 223 w 233"/>
                <a:gd name="T1" fmla="*/ 29 h 95"/>
                <a:gd name="T2" fmla="*/ 116 w 233"/>
                <a:gd name="T3" fmla="*/ 0 h 95"/>
                <a:gd name="T4" fmla="*/ 9 w 233"/>
                <a:gd name="T5" fmla="*/ 29 h 95"/>
                <a:gd name="T6" fmla="*/ 0 w 233"/>
                <a:gd name="T7" fmla="*/ 29 h 95"/>
                <a:gd name="T8" fmla="*/ 0 w 233"/>
                <a:gd name="T9" fmla="*/ 48 h 95"/>
                <a:gd name="T10" fmla="*/ 116 w 233"/>
                <a:gd name="T11" fmla="*/ 95 h 95"/>
                <a:gd name="T12" fmla="*/ 233 w 233"/>
                <a:gd name="T13" fmla="*/ 48 h 95"/>
                <a:gd name="T14" fmla="*/ 233 w 233"/>
                <a:gd name="T15" fmla="*/ 29 h 95"/>
                <a:gd name="T16" fmla="*/ 223 w 233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3" y="29"/>
                  </a:moveTo>
                  <a:cubicBezTo>
                    <a:pt x="206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1" y="95"/>
                    <a:pt x="233" y="74"/>
                    <a:pt x="233" y="48"/>
                  </a:cubicBezTo>
                  <a:cubicBezTo>
                    <a:pt x="233" y="29"/>
                    <a:pt x="233" y="29"/>
                    <a:pt x="233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01" name="Oval 120"/>
            <p:cNvSpPr>
              <a:spLocks noChangeArrowheads="1"/>
            </p:cNvSpPr>
            <p:nvPr/>
          </p:nvSpPr>
          <p:spPr bwMode="auto">
            <a:xfrm>
              <a:off x="4673600" y="1255713"/>
              <a:ext cx="363538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02" name="Oval 121"/>
            <p:cNvSpPr>
              <a:spLocks noChangeArrowheads="1"/>
            </p:cNvSpPr>
            <p:nvPr/>
          </p:nvSpPr>
          <p:spPr bwMode="auto">
            <a:xfrm>
              <a:off x="4699000" y="1260476"/>
              <a:ext cx="312738" cy="122238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03" name="Freeform 122"/>
            <p:cNvSpPr/>
            <p:nvPr/>
          </p:nvSpPr>
          <p:spPr bwMode="auto">
            <a:xfrm>
              <a:off x="4654550" y="1247776"/>
              <a:ext cx="363538" cy="149225"/>
            </a:xfrm>
            <a:custGeom>
              <a:avLst/>
              <a:gdLst>
                <a:gd name="T0" fmla="*/ 224 w 233"/>
                <a:gd name="T1" fmla="*/ 29 h 95"/>
                <a:gd name="T2" fmla="*/ 117 w 233"/>
                <a:gd name="T3" fmla="*/ 0 h 95"/>
                <a:gd name="T4" fmla="*/ 10 w 233"/>
                <a:gd name="T5" fmla="*/ 29 h 95"/>
                <a:gd name="T6" fmla="*/ 0 w 233"/>
                <a:gd name="T7" fmla="*/ 29 h 95"/>
                <a:gd name="T8" fmla="*/ 0 w 233"/>
                <a:gd name="T9" fmla="*/ 48 h 95"/>
                <a:gd name="T10" fmla="*/ 117 w 233"/>
                <a:gd name="T11" fmla="*/ 95 h 95"/>
                <a:gd name="T12" fmla="*/ 233 w 233"/>
                <a:gd name="T13" fmla="*/ 48 h 95"/>
                <a:gd name="T14" fmla="*/ 233 w 233"/>
                <a:gd name="T15" fmla="*/ 29 h 95"/>
                <a:gd name="T16" fmla="*/ 224 w 233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4" y="29"/>
                  </a:moveTo>
                  <a:cubicBezTo>
                    <a:pt x="206" y="12"/>
                    <a:pt x="165" y="0"/>
                    <a:pt x="117" y="0"/>
                  </a:cubicBezTo>
                  <a:cubicBezTo>
                    <a:pt x="69" y="0"/>
                    <a:pt x="27" y="12"/>
                    <a:pt x="1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74"/>
                    <a:pt x="52" y="95"/>
                    <a:pt x="117" y="95"/>
                  </a:cubicBezTo>
                  <a:cubicBezTo>
                    <a:pt x="181" y="95"/>
                    <a:pt x="233" y="74"/>
                    <a:pt x="233" y="48"/>
                  </a:cubicBezTo>
                  <a:cubicBezTo>
                    <a:pt x="233" y="29"/>
                    <a:pt x="233" y="29"/>
                    <a:pt x="233" y="29"/>
                  </a:cubicBezTo>
                  <a:lnTo>
                    <a:pt x="224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04" name="Oval 123"/>
            <p:cNvSpPr>
              <a:spLocks noChangeArrowheads="1"/>
            </p:cNvSpPr>
            <p:nvPr/>
          </p:nvSpPr>
          <p:spPr bwMode="auto">
            <a:xfrm>
              <a:off x="4654550" y="1220788"/>
              <a:ext cx="363538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05" name="Oval 124"/>
            <p:cNvSpPr>
              <a:spLocks noChangeArrowheads="1"/>
            </p:cNvSpPr>
            <p:nvPr/>
          </p:nvSpPr>
          <p:spPr bwMode="auto">
            <a:xfrm>
              <a:off x="4679950" y="1225551"/>
              <a:ext cx="312738" cy="122238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06" name="Freeform 125"/>
            <p:cNvSpPr/>
            <p:nvPr/>
          </p:nvSpPr>
          <p:spPr bwMode="auto">
            <a:xfrm>
              <a:off x="4014788" y="2373313"/>
              <a:ext cx="363538" cy="147638"/>
            </a:xfrm>
            <a:custGeom>
              <a:avLst/>
              <a:gdLst>
                <a:gd name="T0" fmla="*/ 223 w 233"/>
                <a:gd name="T1" fmla="*/ 29 h 95"/>
                <a:gd name="T2" fmla="*/ 116 w 233"/>
                <a:gd name="T3" fmla="*/ 0 h 95"/>
                <a:gd name="T4" fmla="*/ 9 w 233"/>
                <a:gd name="T5" fmla="*/ 29 h 95"/>
                <a:gd name="T6" fmla="*/ 0 w 233"/>
                <a:gd name="T7" fmla="*/ 29 h 95"/>
                <a:gd name="T8" fmla="*/ 0 w 233"/>
                <a:gd name="T9" fmla="*/ 48 h 95"/>
                <a:gd name="T10" fmla="*/ 116 w 233"/>
                <a:gd name="T11" fmla="*/ 95 h 95"/>
                <a:gd name="T12" fmla="*/ 233 w 233"/>
                <a:gd name="T13" fmla="*/ 48 h 95"/>
                <a:gd name="T14" fmla="*/ 233 w 233"/>
                <a:gd name="T15" fmla="*/ 29 h 95"/>
                <a:gd name="T16" fmla="*/ 223 w 233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3" y="29"/>
                  </a:moveTo>
                  <a:cubicBezTo>
                    <a:pt x="206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1" y="95"/>
                    <a:pt x="233" y="74"/>
                    <a:pt x="233" y="48"/>
                  </a:cubicBezTo>
                  <a:cubicBezTo>
                    <a:pt x="233" y="29"/>
                    <a:pt x="233" y="29"/>
                    <a:pt x="233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07" name="Oval 126"/>
            <p:cNvSpPr>
              <a:spLocks noChangeArrowheads="1"/>
            </p:cNvSpPr>
            <p:nvPr/>
          </p:nvSpPr>
          <p:spPr bwMode="auto">
            <a:xfrm>
              <a:off x="4014788" y="2344738"/>
              <a:ext cx="363538" cy="146050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08" name="Oval 127"/>
            <p:cNvSpPr>
              <a:spLocks noChangeArrowheads="1"/>
            </p:cNvSpPr>
            <p:nvPr/>
          </p:nvSpPr>
          <p:spPr bwMode="auto">
            <a:xfrm>
              <a:off x="4038600" y="2349501"/>
              <a:ext cx="314325" cy="122238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09" name="Freeform 128"/>
            <p:cNvSpPr/>
            <p:nvPr/>
          </p:nvSpPr>
          <p:spPr bwMode="auto">
            <a:xfrm>
              <a:off x="4002088" y="2333626"/>
              <a:ext cx="361950" cy="147638"/>
            </a:xfrm>
            <a:custGeom>
              <a:avLst/>
              <a:gdLst>
                <a:gd name="T0" fmla="*/ 223 w 232"/>
                <a:gd name="T1" fmla="*/ 29 h 95"/>
                <a:gd name="T2" fmla="*/ 116 w 232"/>
                <a:gd name="T3" fmla="*/ 0 h 95"/>
                <a:gd name="T4" fmla="*/ 9 w 232"/>
                <a:gd name="T5" fmla="*/ 29 h 95"/>
                <a:gd name="T6" fmla="*/ 0 w 232"/>
                <a:gd name="T7" fmla="*/ 29 h 95"/>
                <a:gd name="T8" fmla="*/ 0 w 232"/>
                <a:gd name="T9" fmla="*/ 47 h 95"/>
                <a:gd name="T10" fmla="*/ 116 w 232"/>
                <a:gd name="T11" fmla="*/ 95 h 95"/>
                <a:gd name="T12" fmla="*/ 232 w 232"/>
                <a:gd name="T13" fmla="*/ 47 h 95"/>
                <a:gd name="T14" fmla="*/ 232 w 232"/>
                <a:gd name="T15" fmla="*/ 29 h 95"/>
                <a:gd name="T16" fmla="*/ 223 w 232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5">
                  <a:moveTo>
                    <a:pt x="223" y="29"/>
                  </a:moveTo>
                  <a:cubicBezTo>
                    <a:pt x="205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0" y="95"/>
                    <a:pt x="232" y="74"/>
                    <a:pt x="232" y="47"/>
                  </a:cubicBezTo>
                  <a:cubicBezTo>
                    <a:pt x="232" y="29"/>
                    <a:pt x="232" y="29"/>
                    <a:pt x="232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10" name="Oval 129"/>
            <p:cNvSpPr>
              <a:spLocks noChangeArrowheads="1"/>
            </p:cNvSpPr>
            <p:nvPr/>
          </p:nvSpPr>
          <p:spPr bwMode="auto">
            <a:xfrm>
              <a:off x="4002088" y="2303463"/>
              <a:ext cx="361950" cy="149225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11" name="Oval 130"/>
            <p:cNvSpPr>
              <a:spLocks noChangeArrowheads="1"/>
            </p:cNvSpPr>
            <p:nvPr/>
          </p:nvSpPr>
          <p:spPr bwMode="auto">
            <a:xfrm>
              <a:off x="4027488" y="2309813"/>
              <a:ext cx="311150" cy="122238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12" name="Freeform 131"/>
            <p:cNvSpPr/>
            <p:nvPr/>
          </p:nvSpPr>
          <p:spPr bwMode="auto">
            <a:xfrm>
              <a:off x="4002088" y="2297113"/>
              <a:ext cx="361950" cy="149225"/>
            </a:xfrm>
            <a:custGeom>
              <a:avLst/>
              <a:gdLst>
                <a:gd name="T0" fmla="*/ 223 w 232"/>
                <a:gd name="T1" fmla="*/ 29 h 95"/>
                <a:gd name="T2" fmla="*/ 116 w 232"/>
                <a:gd name="T3" fmla="*/ 0 h 95"/>
                <a:gd name="T4" fmla="*/ 9 w 232"/>
                <a:gd name="T5" fmla="*/ 29 h 95"/>
                <a:gd name="T6" fmla="*/ 0 w 232"/>
                <a:gd name="T7" fmla="*/ 29 h 95"/>
                <a:gd name="T8" fmla="*/ 0 w 232"/>
                <a:gd name="T9" fmla="*/ 48 h 95"/>
                <a:gd name="T10" fmla="*/ 116 w 232"/>
                <a:gd name="T11" fmla="*/ 95 h 95"/>
                <a:gd name="T12" fmla="*/ 232 w 232"/>
                <a:gd name="T13" fmla="*/ 48 h 95"/>
                <a:gd name="T14" fmla="*/ 232 w 232"/>
                <a:gd name="T15" fmla="*/ 29 h 95"/>
                <a:gd name="T16" fmla="*/ 223 w 232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5">
                  <a:moveTo>
                    <a:pt x="223" y="29"/>
                  </a:moveTo>
                  <a:cubicBezTo>
                    <a:pt x="205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0" y="95"/>
                    <a:pt x="232" y="74"/>
                    <a:pt x="232" y="48"/>
                  </a:cubicBezTo>
                  <a:cubicBezTo>
                    <a:pt x="232" y="29"/>
                    <a:pt x="232" y="29"/>
                    <a:pt x="232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13" name="Oval 132"/>
            <p:cNvSpPr>
              <a:spLocks noChangeArrowheads="1"/>
            </p:cNvSpPr>
            <p:nvPr/>
          </p:nvSpPr>
          <p:spPr bwMode="auto">
            <a:xfrm>
              <a:off x="4002088" y="2270126"/>
              <a:ext cx="361950" cy="146050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14" name="Oval 133"/>
            <p:cNvSpPr>
              <a:spLocks noChangeArrowheads="1"/>
            </p:cNvSpPr>
            <p:nvPr/>
          </p:nvSpPr>
          <p:spPr bwMode="auto">
            <a:xfrm>
              <a:off x="4027488" y="2274888"/>
              <a:ext cx="311150" cy="122238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15" name="Freeform 134"/>
            <p:cNvSpPr/>
            <p:nvPr/>
          </p:nvSpPr>
          <p:spPr bwMode="auto">
            <a:xfrm>
              <a:off x="4002088" y="2262188"/>
              <a:ext cx="361950" cy="147638"/>
            </a:xfrm>
            <a:custGeom>
              <a:avLst/>
              <a:gdLst>
                <a:gd name="T0" fmla="*/ 223 w 232"/>
                <a:gd name="T1" fmla="*/ 28 h 95"/>
                <a:gd name="T2" fmla="*/ 116 w 232"/>
                <a:gd name="T3" fmla="*/ 0 h 95"/>
                <a:gd name="T4" fmla="*/ 9 w 232"/>
                <a:gd name="T5" fmla="*/ 28 h 95"/>
                <a:gd name="T6" fmla="*/ 0 w 232"/>
                <a:gd name="T7" fmla="*/ 28 h 95"/>
                <a:gd name="T8" fmla="*/ 0 w 232"/>
                <a:gd name="T9" fmla="*/ 47 h 95"/>
                <a:gd name="T10" fmla="*/ 116 w 232"/>
                <a:gd name="T11" fmla="*/ 95 h 95"/>
                <a:gd name="T12" fmla="*/ 232 w 232"/>
                <a:gd name="T13" fmla="*/ 47 h 95"/>
                <a:gd name="T14" fmla="*/ 232 w 232"/>
                <a:gd name="T15" fmla="*/ 28 h 95"/>
                <a:gd name="T16" fmla="*/ 223 w 232"/>
                <a:gd name="T17" fmla="*/ 2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5">
                  <a:moveTo>
                    <a:pt x="223" y="28"/>
                  </a:moveTo>
                  <a:cubicBezTo>
                    <a:pt x="205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3"/>
                    <a:pt x="52" y="95"/>
                    <a:pt x="116" y="95"/>
                  </a:cubicBezTo>
                  <a:cubicBezTo>
                    <a:pt x="180" y="95"/>
                    <a:pt x="232" y="73"/>
                    <a:pt x="232" y="47"/>
                  </a:cubicBezTo>
                  <a:cubicBezTo>
                    <a:pt x="232" y="28"/>
                    <a:pt x="232" y="28"/>
                    <a:pt x="232" y="28"/>
                  </a:cubicBezTo>
                  <a:lnTo>
                    <a:pt x="223" y="28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16" name="Oval 135"/>
            <p:cNvSpPr>
              <a:spLocks noChangeArrowheads="1"/>
            </p:cNvSpPr>
            <p:nvPr/>
          </p:nvSpPr>
          <p:spPr bwMode="auto">
            <a:xfrm>
              <a:off x="4002088" y="2232026"/>
              <a:ext cx="361950" cy="149225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17" name="Oval 136"/>
            <p:cNvSpPr>
              <a:spLocks noChangeArrowheads="1"/>
            </p:cNvSpPr>
            <p:nvPr/>
          </p:nvSpPr>
          <p:spPr bwMode="auto">
            <a:xfrm>
              <a:off x="4027488" y="2236788"/>
              <a:ext cx="311150" cy="12382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18" name="Freeform 137"/>
            <p:cNvSpPr/>
            <p:nvPr/>
          </p:nvSpPr>
          <p:spPr bwMode="auto">
            <a:xfrm>
              <a:off x="3989388" y="2222501"/>
              <a:ext cx="363538" cy="149225"/>
            </a:xfrm>
            <a:custGeom>
              <a:avLst/>
              <a:gdLst>
                <a:gd name="T0" fmla="*/ 223 w 233"/>
                <a:gd name="T1" fmla="*/ 29 h 95"/>
                <a:gd name="T2" fmla="*/ 117 w 233"/>
                <a:gd name="T3" fmla="*/ 0 h 95"/>
                <a:gd name="T4" fmla="*/ 10 w 233"/>
                <a:gd name="T5" fmla="*/ 29 h 95"/>
                <a:gd name="T6" fmla="*/ 0 w 233"/>
                <a:gd name="T7" fmla="*/ 29 h 95"/>
                <a:gd name="T8" fmla="*/ 0 w 233"/>
                <a:gd name="T9" fmla="*/ 47 h 95"/>
                <a:gd name="T10" fmla="*/ 117 w 233"/>
                <a:gd name="T11" fmla="*/ 95 h 95"/>
                <a:gd name="T12" fmla="*/ 233 w 233"/>
                <a:gd name="T13" fmla="*/ 47 h 95"/>
                <a:gd name="T14" fmla="*/ 233 w 233"/>
                <a:gd name="T15" fmla="*/ 29 h 95"/>
                <a:gd name="T16" fmla="*/ 223 w 233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3" y="29"/>
                  </a:moveTo>
                  <a:cubicBezTo>
                    <a:pt x="206" y="12"/>
                    <a:pt x="164" y="0"/>
                    <a:pt x="117" y="0"/>
                  </a:cubicBezTo>
                  <a:cubicBezTo>
                    <a:pt x="69" y="0"/>
                    <a:pt x="27" y="12"/>
                    <a:pt x="1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4"/>
                    <a:pt x="52" y="95"/>
                    <a:pt x="117" y="95"/>
                  </a:cubicBezTo>
                  <a:cubicBezTo>
                    <a:pt x="181" y="95"/>
                    <a:pt x="233" y="74"/>
                    <a:pt x="233" y="47"/>
                  </a:cubicBezTo>
                  <a:cubicBezTo>
                    <a:pt x="233" y="29"/>
                    <a:pt x="233" y="29"/>
                    <a:pt x="233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19" name="Oval 138"/>
            <p:cNvSpPr>
              <a:spLocks noChangeArrowheads="1"/>
            </p:cNvSpPr>
            <p:nvPr/>
          </p:nvSpPr>
          <p:spPr bwMode="auto">
            <a:xfrm>
              <a:off x="3989388" y="2193926"/>
              <a:ext cx="363538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20" name="Oval 139"/>
            <p:cNvSpPr>
              <a:spLocks noChangeArrowheads="1"/>
            </p:cNvSpPr>
            <p:nvPr/>
          </p:nvSpPr>
          <p:spPr bwMode="auto">
            <a:xfrm>
              <a:off x="4014788" y="2200276"/>
              <a:ext cx="312738" cy="120650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21" name="Freeform 140"/>
            <p:cNvSpPr/>
            <p:nvPr/>
          </p:nvSpPr>
          <p:spPr bwMode="auto">
            <a:xfrm>
              <a:off x="4014788" y="2187576"/>
              <a:ext cx="363538" cy="147638"/>
            </a:xfrm>
            <a:custGeom>
              <a:avLst/>
              <a:gdLst>
                <a:gd name="T0" fmla="*/ 223 w 233"/>
                <a:gd name="T1" fmla="*/ 29 h 95"/>
                <a:gd name="T2" fmla="*/ 116 w 233"/>
                <a:gd name="T3" fmla="*/ 0 h 95"/>
                <a:gd name="T4" fmla="*/ 9 w 233"/>
                <a:gd name="T5" fmla="*/ 29 h 95"/>
                <a:gd name="T6" fmla="*/ 0 w 233"/>
                <a:gd name="T7" fmla="*/ 29 h 95"/>
                <a:gd name="T8" fmla="*/ 0 w 233"/>
                <a:gd name="T9" fmla="*/ 48 h 95"/>
                <a:gd name="T10" fmla="*/ 116 w 233"/>
                <a:gd name="T11" fmla="*/ 95 h 95"/>
                <a:gd name="T12" fmla="*/ 233 w 233"/>
                <a:gd name="T13" fmla="*/ 48 h 95"/>
                <a:gd name="T14" fmla="*/ 233 w 233"/>
                <a:gd name="T15" fmla="*/ 29 h 95"/>
                <a:gd name="T16" fmla="*/ 223 w 233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3" y="29"/>
                  </a:moveTo>
                  <a:cubicBezTo>
                    <a:pt x="206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1" y="95"/>
                    <a:pt x="233" y="74"/>
                    <a:pt x="233" y="48"/>
                  </a:cubicBezTo>
                  <a:cubicBezTo>
                    <a:pt x="233" y="29"/>
                    <a:pt x="233" y="29"/>
                    <a:pt x="233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22" name="Oval 141"/>
            <p:cNvSpPr>
              <a:spLocks noChangeArrowheads="1"/>
            </p:cNvSpPr>
            <p:nvPr/>
          </p:nvSpPr>
          <p:spPr bwMode="auto">
            <a:xfrm>
              <a:off x="4014788" y="2159001"/>
              <a:ext cx="363538" cy="146050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23" name="Oval 142"/>
            <p:cNvSpPr>
              <a:spLocks noChangeArrowheads="1"/>
            </p:cNvSpPr>
            <p:nvPr/>
          </p:nvSpPr>
          <p:spPr bwMode="auto">
            <a:xfrm>
              <a:off x="4038600" y="2163763"/>
              <a:ext cx="314325" cy="12382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24" name="Freeform 143"/>
            <p:cNvSpPr/>
            <p:nvPr/>
          </p:nvSpPr>
          <p:spPr bwMode="auto">
            <a:xfrm>
              <a:off x="3981450" y="2138363"/>
              <a:ext cx="361950" cy="149225"/>
            </a:xfrm>
            <a:custGeom>
              <a:avLst/>
              <a:gdLst>
                <a:gd name="T0" fmla="*/ 223 w 232"/>
                <a:gd name="T1" fmla="*/ 29 h 95"/>
                <a:gd name="T2" fmla="*/ 116 w 232"/>
                <a:gd name="T3" fmla="*/ 0 h 95"/>
                <a:gd name="T4" fmla="*/ 9 w 232"/>
                <a:gd name="T5" fmla="*/ 29 h 95"/>
                <a:gd name="T6" fmla="*/ 0 w 232"/>
                <a:gd name="T7" fmla="*/ 29 h 95"/>
                <a:gd name="T8" fmla="*/ 0 w 232"/>
                <a:gd name="T9" fmla="*/ 48 h 95"/>
                <a:gd name="T10" fmla="*/ 116 w 232"/>
                <a:gd name="T11" fmla="*/ 95 h 95"/>
                <a:gd name="T12" fmla="*/ 232 w 232"/>
                <a:gd name="T13" fmla="*/ 48 h 95"/>
                <a:gd name="T14" fmla="*/ 232 w 232"/>
                <a:gd name="T15" fmla="*/ 29 h 95"/>
                <a:gd name="T16" fmla="*/ 223 w 232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5">
                  <a:moveTo>
                    <a:pt x="223" y="29"/>
                  </a:moveTo>
                  <a:cubicBezTo>
                    <a:pt x="205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0" y="95"/>
                    <a:pt x="232" y="74"/>
                    <a:pt x="232" y="48"/>
                  </a:cubicBezTo>
                  <a:cubicBezTo>
                    <a:pt x="232" y="29"/>
                    <a:pt x="232" y="29"/>
                    <a:pt x="232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25" name="Oval 144"/>
            <p:cNvSpPr>
              <a:spLocks noChangeArrowheads="1"/>
            </p:cNvSpPr>
            <p:nvPr/>
          </p:nvSpPr>
          <p:spPr bwMode="auto">
            <a:xfrm>
              <a:off x="3981450" y="2111376"/>
              <a:ext cx="361950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26" name="Oval 145"/>
            <p:cNvSpPr>
              <a:spLocks noChangeArrowheads="1"/>
            </p:cNvSpPr>
            <p:nvPr/>
          </p:nvSpPr>
          <p:spPr bwMode="auto">
            <a:xfrm>
              <a:off x="4006850" y="2116138"/>
              <a:ext cx="312738" cy="122238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27" name="Freeform 146"/>
            <p:cNvSpPr/>
            <p:nvPr/>
          </p:nvSpPr>
          <p:spPr bwMode="auto">
            <a:xfrm>
              <a:off x="3981450" y="2100263"/>
              <a:ext cx="361950" cy="146050"/>
            </a:xfrm>
            <a:custGeom>
              <a:avLst/>
              <a:gdLst>
                <a:gd name="T0" fmla="*/ 223 w 232"/>
                <a:gd name="T1" fmla="*/ 28 h 94"/>
                <a:gd name="T2" fmla="*/ 116 w 232"/>
                <a:gd name="T3" fmla="*/ 0 h 94"/>
                <a:gd name="T4" fmla="*/ 9 w 232"/>
                <a:gd name="T5" fmla="*/ 28 h 94"/>
                <a:gd name="T6" fmla="*/ 0 w 232"/>
                <a:gd name="T7" fmla="*/ 28 h 94"/>
                <a:gd name="T8" fmla="*/ 0 w 232"/>
                <a:gd name="T9" fmla="*/ 47 h 94"/>
                <a:gd name="T10" fmla="*/ 116 w 232"/>
                <a:gd name="T11" fmla="*/ 94 h 94"/>
                <a:gd name="T12" fmla="*/ 232 w 232"/>
                <a:gd name="T13" fmla="*/ 47 h 94"/>
                <a:gd name="T14" fmla="*/ 232 w 232"/>
                <a:gd name="T15" fmla="*/ 28 h 94"/>
                <a:gd name="T16" fmla="*/ 223 w 232"/>
                <a:gd name="T17" fmla="*/ 2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4">
                  <a:moveTo>
                    <a:pt x="223" y="28"/>
                  </a:moveTo>
                  <a:cubicBezTo>
                    <a:pt x="205" y="11"/>
                    <a:pt x="164" y="0"/>
                    <a:pt x="116" y="0"/>
                  </a:cubicBezTo>
                  <a:cubicBezTo>
                    <a:pt x="68" y="0"/>
                    <a:pt x="27" y="11"/>
                    <a:pt x="9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3"/>
                    <a:pt x="52" y="94"/>
                    <a:pt x="116" y="94"/>
                  </a:cubicBezTo>
                  <a:cubicBezTo>
                    <a:pt x="180" y="94"/>
                    <a:pt x="232" y="73"/>
                    <a:pt x="232" y="47"/>
                  </a:cubicBezTo>
                  <a:cubicBezTo>
                    <a:pt x="232" y="28"/>
                    <a:pt x="232" y="28"/>
                    <a:pt x="232" y="28"/>
                  </a:cubicBezTo>
                  <a:lnTo>
                    <a:pt x="223" y="28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28" name="Oval 147"/>
            <p:cNvSpPr>
              <a:spLocks noChangeArrowheads="1"/>
            </p:cNvSpPr>
            <p:nvPr/>
          </p:nvSpPr>
          <p:spPr bwMode="auto">
            <a:xfrm>
              <a:off x="3981450" y="2070101"/>
              <a:ext cx="361950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29" name="Oval 148"/>
            <p:cNvSpPr>
              <a:spLocks noChangeArrowheads="1"/>
            </p:cNvSpPr>
            <p:nvPr/>
          </p:nvSpPr>
          <p:spPr bwMode="auto">
            <a:xfrm>
              <a:off x="4006850" y="2074863"/>
              <a:ext cx="312738" cy="12382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30" name="Freeform 149"/>
            <p:cNvSpPr/>
            <p:nvPr/>
          </p:nvSpPr>
          <p:spPr bwMode="auto">
            <a:xfrm>
              <a:off x="3995738" y="2065338"/>
              <a:ext cx="363538" cy="147638"/>
            </a:xfrm>
            <a:custGeom>
              <a:avLst/>
              <a:gdLst>
                <a:gd name="T0" fmla="*/ 224 w 233"/>
                <a:gd name="T1" fmla="*/ 29 h 95"/>
                <a:gd name="T2" fmla="*/ 117 w 233"/>
                <a:gd name="T3" fmla="*/ 0 h 95"/>
                <a:gd name="T4" fmla="*/ 10 w 233"/>
                <a:gd name="T5" fmla="*/ 29 h 95"/>
                <a:gd name="T6" fmla="*/ 0 w 233"/>
                <a:gd name="T7" fmla="*/ 29 h 95"/>
                <a:gd name="T8" fmla="*/ 0 w 233"/>
                <a:gd name="T9" fmla="*/ 47 h 95"/>
                <a:gd name="T10" fmla="*/ 117 w 233"/>
                <a:gd name="T11" fmla="*/ 95 h 95"/>
                <a:gd name="T12" fmla="*/ 233 w 233"/>
                <a:gd name="T13" fmla="*/ 47 h 95"/>
                <a:gd name="T14" fmla="*/ 233 w 233"/>
                <a:gd name="T15" fmla="*/ 29 h 95"/>
                <a:gd name="T16" fmla="*/ 224 w 233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4" y="29"/>
                  </a:moveTo>
                  <a:cubicBezTo>
                    <a:pt x="206" y="12"/>
                    <a:pt x="165" y="0"/>
                    <a:pt x="117" y="0"/>
                  </a:cubicBezTo>
                  <a:cubicBezTo>
                    <a:pt x="69" y="0"/>
                    <a:pt x="27" y="12"/>
                    <a:pt x="1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4"/>
                    <a:pt x="52" y="95"/>
                    <a:pt x="117" y="95"/>
                  </a:cubicBezTo>
                  <a:cubicBezTo>
                    <a:pt x="181" y="95"/>
                    <a:pt x="233" y="74"/>
                    <a:pt x="233" y="47"/>
                  </a:cubicBezTo>
                  <a:cubicBezTo>
                    <a:pt x="233" y="29"/>
                    <a:pt x="233" y="29"/>
                    <a:pt x="233" y="29"/>
                  </a:cubicBezTo>
                  <a:lnTo>
                    <a:pt x="224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31" name="Oval 150"/>
            <p:cNvSpPr>
              <a:spLocks noChangeArrowheads="1"/>
            </p:cNvSpPr>
            <p:nvPr/>
          </p:nvSpPr>
          <p:spPr bwMode="auto">
            <a:xfrm>
              <a:off x="3995738" y="2035176"/>
              <a:ext cx="363538" cy="149225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32" name="Oval 151"/>
            <p:cNvSpPr>
              <a:spLocks noChangeArrowheads="1"/>
            </p:cNvSpPr>
            <p:nvPr/>
          </p:nvSpPr>
          <p:spPr bwMode="auto">
            <a:xfrm>
              <a:off x="4021138" y="2041526"/>
              <a:ext cx="312738" cy="122238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33" name="Freeform 152"/>
            <p:cNvSpPr/>
            <p:nvPr/>
          </p:nvSpPr>
          <p:spPr bwMode="auto">
            <a:xfrm>
              <a:off x="3989388" y="2025651"/>
              <a:ext cx="363538" cy="147638"/>
            </a:xfrm>
            <a:custGeom>
              <a:avLst/>
              <a:gdLst>
                <a:gd name="T0" fmla="*/ 223 w 233"/>
                <a:gd name="T1" fmla="*/ 29 h 95"/>
                <a:gd name="T2" fmla="*/ 117 w 233"/>
                <a:gd name="T3" fmla="*/ 0 h 95"/>
                <a:gd name="T4" fmla="*/ 10 w 233"/>
                <a:gd name="T5" fmla="*/ 29 h 95"/>
                <a:gd name="T6" fmla="*/ 0 w 233"/>
                <a:gd name="T7" fmla="*/ 29 h 95"/>
                <a:gd name="T8" fmla="*/ 0 w 233"/>
                <a:gd name="T9" fmla="*/ 48 h 95"/>
                <a:gd name="T10" fmla="*/ 117 w 233"/>
                <a:gd name="T11" fmla="*/ 95 h 95"/>
                <a:gd name="T12" fmla="*/ 233 w 233"/>
                <a:gd name="T13" fmla="*/ 48 h 95"/>
                <a:gd name="T14" fmla="*/ 233 w 233"/>
                <a:gd name="T15" fmla="*/ 29 h 95"/>
                <a:gd name="T16" fmla="*/ 223 w 233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3" y="29"/>
                  </a:moveTo>
                  <a:cubicBezTo>
                    <a:pt x="206" y="12"/>
                    <a:pt x="164" y="0"/>
                    <a:pt x="117" y="0"/>
                  </a:cubicBezTo>
                  <a:cubicBezTo>
                    <a:pt x="69" y="0"/>
                    <a:pt x="27" y="12"/>
                    <a:pt x="1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74"/>
                    <a:pt x="52" y="95"/>
                    <a:pt x="117" y="95"/>
                  </a:cubicBezTo>
                  <a:cubicBezTo>
                    <a:pt x="181" y="95"/>
                    <a:pt x="233" y="74"/>
                    <a:pt x="233" y="48"/>
                  </a:cubicBezTo>
                  <a:cubicBezTo>
                    <a:pt x="233" y="29"/>
                    <a:pt x="233" y="29"/>
                    <a:pt x="233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34" name="Oval 153"/>
            <p:cNvSpPr>
              <a:spLocks noChangeArrowheads="1"/>
            </p:cNvSpPr>
            <p:nvPr/>
          </p:nvSpPr>
          <p:spPr bwMode="auto">
            <a:xfrm>
              <a:off x="3989388" y="1997076"/>
              <a:ext cx="363538" cy="146050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35" name="Oval 154"/>
            <p:cNvSpPr>
              <a:spLocks noChangeArrowheads="1"/>
            </p:cNvSpPr>
            <p:nvPr/>
          </p:nvSpPr>
          <p:spPr bwMode="auto">
            <a:xfrm>
              <a:off x="4014788" y="2001838"/>
              <a:ext cx="312738" cy="120650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36" name="Freeform 155"/>
            <p:cNvSpPr/>
            <p:nvPr/>
          </p:nvSpPr>
          <p:spPr bwMode="auto">
            <a:xfrm>
              <a:off x="4006850" y="1981201"/>
              <a:ext cx="361950" cy="147638"/>
            </a:xfrm>
            <a:custGeom>
              <a:avLst/>
              <a:gdLst>
                <a:gd name="T0" fmla="*/ 223 w 232"/>
                <a:gd name="T1" fmla="*/ 29 h 95"/>
                <a:gd name="T2" fmla="*/ 116 w 232"/>
                <a:gd name="T3" fmla="*/ 0 h 95"/>
                <a:gd name="T4" fmla="*/ 9 w 232"/>
                <a:gd name="T5" fmla="*/ 29 h 95"/>
                <a:gd name="T6" fmla="*/ 0 w 232"/>
                <a:gd name="T7" fmla="*/ 29 h 95"/>
                <a:gd name="T8" fmla="*/ 0 w 232"/>
                <a:gd name="T9" fmla="*/ 48 h 95"/>
                <a:gd name="T10" fmla="*/ 116 w 232"/>
                <a:gd name="T11" fmla="*/ 95 h 95"/>
                <a:gd name="T12" fmla="*/ 232 w 232"/>
                <a:gd name="T13" fmla="*/ 48 h 95"/>
                <a:gd name="T14" fmla="*/ 232 w 232"/>
                <a:gd name="T15" fmla="*/ 29 h 95"/>
                <a:gd name="T16" fmla="*/ 223 w 232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5">
                  <a:moveTo>
                    <a:pt x="223" y="29"/>
                  </a:moveTo>
                  <a:cubicBezTo>
                    <a:pt x="205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0" y="95"/>
                    <a:pt x="232" y="74"/>
                    <a:pt x="232" y="48"/>
                  </a:cubicBezTo>
                  <a:cubicBezTo>
                    <a:pt x="232" y="29"/>
                    <a:pt x="232" y="29"/>
                    <a:pt x="232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37" name="Oval 156"/>
            <p:cNvSpPr>
              <a:spLocks noChangeArrowheads="1"/>
            </p:cNvSpPr>
            <p:nvPr/>
          </p:nvSpPr>
          <p:spPr bwMode="auto">
            <a:xfrm>
              <a:off x="4006850" y="1952626"/>
              <a:ext cx="361950" cy="149225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38" name="Oval 157"/>
            <p:cNvSpPr>
              <a:spLocks noChangeArrowheads="1"/>
            </p:cNvSpPr>
            <p:nvPr/>
          </p:nvSpPr>
          <p:spPr bwMode="auto">
            <a:xfrm>
              <a:off x="4032250" y="1957388"/>
              <a:ext cx="311150" cy="12382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39" name="Freeform 158"/>
            <p:cNvSpPr/>
            <p:nvPr/>
          </p:nvSpPr>
          <p:spPr bwMode="auto">
            <a:xfrm>
              <a:off x="4002088" y="1941513"/>
              <a:ext cx="361950" cy="147638"/>
            </a:xfrm>
            <a:custGeom>
              <a:avLst/>
              <a:gdLst>
                <a:gd name="T0" fmla="*/ 223 w 232"/>
                <a:gd name="T1" fmla="*/ 28 h 94"/>
                <a:gd name="T2" fmla="*/ 116 w 232"/>
                <a:gd name="T3" fmla="*/ 0 h 94"/>
                <a:gd name="T4" fmla="*/ 9 w 232"/>
                <a:gd name="T5" fmla="*/ 28 h 94"/>
                <a:gd name="T6" fmla="*/ 0 w 232"/>
                <a:gd name="T7" fmla="*/ 28 h 94"/>
                <a:gd name="T8" fmla="*/ 0 w 232"/>
                <a:gd name="T9" fmla="*/ 47 h 94"/>
                <a:gd name="T10" fmla="*/ 116 w 232"/>
                <a:gd name="T11" fmla="*/ 94 h 94"/>
                <a:gd name="T12" fmla="*/ 232 w 232"/>
                <a:gd name="T13" fmla="*/ 47 h 94"/>
                <a:gd name="T14" fmla="*/ 232 w 232"/>
                <a:gd name="T15" fmla="*/ 28 h 94"/>
                <a:gd name="T16" fmla="*/ 223 w 232"/>
                <a:gd name="T17" fmla="*/ 2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4">
                  <a:moveTo>
                    <a:pt x="223" y="28"/>
                  </a:moveTo>
                  <a:cubicBezTo>
                    <a:pt x="205" y="11"/>
                    <a:pt x="164" y="0"/>
                    <a:pt x="116" y="0"/>
                  </a:cubicBezTo>
                  <a:cubicBezTo>
                    <a:pt x="68" y="0"/>
                    <a:pt x="27" y="11"/>
                    <a:pt x="9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3"/>
                    <a:pt x="52" y="94"/>
                    <a:pt x="116" y="94"/>
                  </a:cubicBezTo>
                  <a:cubicBezTo>
                    <a:pt x="180" y="94"/>
                    <a:pt x="232" y="73"/>
                    <a:pt x="232" y="47"/>
                  </a:cubicBezTo>
                  <a:cubicBezTo>
                    <a:pt x="232" y="28"/>
                    <a:pt x="232" y="28"/>
                    <a:pt x="232" y="28"/>
                  </a:cubicBezTo>
                  <a:lnTo>
                    <a:pt x="223" y="28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40" name="Oval 159"/>
            <p:cNvSpPr>
              <a:spLocks noChangeArrowheads="1"/>
            </p:cNvSpPr>
            <p:nvPr/>
          </p:nvSpPr>
          <p:spPr bwMode="auto">
            <a:xfrm>
              <a:off x="4002088" y="1912938"/>
              <a:ext cx="361950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41" name="Oval 160"/>
            <p:cNvSpPr>
              <a:spLocks noChangeArrowheads="1"/>
            </p:cNvSpPr>
            <p:nvPr/>
          </p:nvSpPr>
          <p:spPr bwMode="auto">
            <a:xfrm>
              <a:off x="4027488" y="1917701"/>
              <a:ext cx="311150" cy="122238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42" name="Freeform 161"/>
            <p:cNvSpPr/>
            <p:nvPr/>
          </p:nvSpPr>
          <p:spPr bwMode="auto">
            <a:xfrm>
              <a:off x="4021138" y="1908176"/>
              <a:ext cx="363538" cy="147638"/>
            </a:xfrm>
            <a:custGeom>
              <a:avLst/>
              <a:gdLst>
                <a:gd name="T0" fmla="*/ 223 w 233"/>
                <a:gd name="T1" fmla="*/ 29 h 95"/>
                <a:gd name="T2" fmla="*/ 116 w 233"/>
                <a:gd name="T3" fmla="*/ 0 h 95"/>
                <a:gd name="T4" fmla="*/ 10 w 233"/>
                <a:gd name="T5" fmla="*/ 29 h 95"/>
                <a:gd name="T6" fmla="*/ 0 w 233"/>
                <a:gd name="T7" fmla="*/ 29 h 95"/>
                <a:gd name="T8" fmla="*/ 0 w 233"/>
                <a:gd name="T9" fmla="*/ 47 h 95"/>
                <a:gd name="T10" fmla="*/ 116 w 233"/>
                <a:gd name="T11" fmla="*/ 95 h 95"/>
                <a:gd name="T12" fmla="*/ 233 w 233"/>
                <a:gd name="T13" fmla="*/ 47 h 95"/>
                <a:gd name="T14" fmla="*/ 233 w 233"/>
                <a:gd name="T15" fmla="*/ 29 h 95"/>
                <a:gd name="T16" fmla="*/ 223 w 233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3" y="29"/>
                  </a:moveTo>
                  <a:cubicBezTo>
                    <a:pt x="206" y="12"/>
                    <a:pt x="164" y="0"/>
                    <a:pt x="116" y="0"/>
                  </a:cubicBezTo>
                  <a:cubicBezTo>
                    <a:pt x="69" y="0"/>
                    <a:pt x="27" y="12"/>
                    <a:pt x="1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1" y="95"/>
                    <a:pt x="233" y="74"/>
                    <a:pt x="233" y="47"/>
                  </a:cubicBezTo>
                  <a:cubicBezTo>
                    <a:pt x="233" y="29"/>
                    <a:pt x="233" y="29"/>
                    <a:pt x="233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43" name="Oval 162"/>
            <p:cNvSpPr>
              <a:spLocks noChangeArrowheads="1"/>
            </p:cNvSpPr>
            <p:nvPr/>
          </p:nvSpPr>
          <p:spPr bwMode="auto">
            <a:xfrm>
              <a:off x="4021138" y="1878013"/>
              <a:ext cx="363538" cy="149225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44" name="Oval 163"/>
            <p:cNvSpPr>
              <a:spLocks noChangeArrowheads="1"/>
            </p:cNvSpPr>
            <p:nvPr/>
          </p:nvSpPr>
          <p:spPr bwMode="auto">
            <a:xfrm>
              <a:off x="4044950" y="1884363"/>
              <a:ext cx="314325" cy="122238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45" name="Freeform 164"/>
            <p:cNvSpPr/>
            <p:nvPr/>
          </p:nvSpPr>
          <p:spPr bwMode="auto">
            <a:xfrm>
              <a:off x="4002088" y="1866901"/>
              <a:ext cx="361950" cy="149225"/>
            </a:xfrm>
            <a:custGeom>
              <a:avLst/>
              <a:gdLst>
                <a:gd name="T0" fmla="*/ 223 w 232"/>
                <a:gd name="T1" fmla="*/ 29 h 95"/>
                <a:gd name="T2" fmla="*/ 116 w 232"/>
                <a:gd name="T3" fmla="*/ 0 h 95"/>
                <a:gd name="T4" fmla="*/ 9 w 232"/>
                <a:gd name="T5" fmla="*/ 29 h 95"/>
                <a:gd name="T6" fmla="*/ 0 w 232"/>
                <a:gd name="T7" fmla="*/ 29 h 95"/>
                <a:gd name="T8" fmla="*/ 0 w 232"/>
                <a:gd name="T9" fmla="*/ 48 h 95"/>
                <a:gd name="T10" fmla="*/ 116 w 232"/>
                <a:gd name="T11" fmla="*/ 95 h 95"/>
                <a:gd name="T12" fmla="*/ 232 w 232"/>
                <a:gd name="T13" fmla="*/ 48 h 95"/>
                <a:gd name="T14" fmla="*/ 232 w 232"/>
                <a:gd name="T15" fmla="*/ 29 h 95"/>
                <a:gd name="T16" fmla="*/ 223 w 232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5">
                  <a:moveTo>
                    <a:pt x="223" y="29"/>
                  </a:moveTo>
                  <a:cubicBezTo>
                    <a:pt x="205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0" y="95"/>
                    <a:pt x="232" y="74"/>
                    <a:pt x="232" y="48"/>
                  </a:cubicBezTo>
                  <a:cubicBezTo>
                    <a:pt x="232" y="29"/>
                    <a:pt x="232" y="29"/>
                    <a:pt x="232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46" name="Oval 165"/>
            <p:cNvSpPr>
              <a:spLocks noChangeArrowheads="1"/>
            </p:cNvSpPr>
            <p:nvPr/>
          </p:nvSpPr>
          <p:spPr bwMode="auto">
            <a:xfrm>
              <a:off x="4002088" y="1839913"/>
              <a:ext cx="361950" cy="146050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47" name="Oval 166"/>
            <p:cNvSpPr>
              <a:spLocks noChangeArrowheads="1"/>
            </p:cNvSpPr>
            <p:nvPr/>
          </p:nvSpPr>
          <p:spPr bwMode="auto">
            <a:xfrm>
              <a:off x="4027488" y="1844676"/>
              <a:ext cx="311150" cy="120650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48" name="Freeform 167"/>
            <p:cNvSpPr/>
            <p:nvPr/>
          </p:nvSpPr>
          <p:spPr bwMode="auto">
            <a:xfrm>
              <a:off x="4002088" y="1824038"/>
              <a:ext cx="361950" cy="147638"/>
            </a:xfrm>
            <a:custGeom>
              <a:avLst/>
              <a:gdLst>
                <a:gd name="T0" fmla="*/ 223 w 232"/>
                <a:gd name="T1" fmla="*/ 29 h 95"/>
                <a:gd name="T2" fmla="*/ 116 w 232"/>
                <a:gd name="T3" fmla="*/ 0 h 95"/>
                <a:gd name="T4" fmla="*/ 9 w 232"/>
                <a:gd name="T5" fmla="*/ 29 h 95"/>
                <a:gd name="T6" fmla="*/ 0 w 232"/>
                <a:gd name="T7" fmla="*/ 29 h 95"/>
                <a:gd name="T8" fmla="*/ 0 w 232"/>
                <a:gd name="T9" fmla="*/ 48 h 95"/>
                <a:gd name="T10" fmla="*/ 116 w 232"/>
                <a:gd name="T11" fmla="*/ 95 h 95"/>
                <a:gd name="T12" fmla="*/ 232 w 232"/>
                <a:gd name="T13" fmla="*/ 48 h 95"/>
                <a:gd name="T14" fmla="*/ 232 w 232"/>
                <a:gd name="T15" fmla="*/ 29 h 95"/>
                <a:gd name="T16" fmla="*/ 223 w 232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5">
                  <a:moveTo>
                    <a:pt x="223" y="29"/>
                  </a:moveTo>
                  <a:cubicBezTo>
                    <a:pt x="205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0" y="95"/>
                    <a:pt x="232" y="74"/>
                    <a:pt x="232" y="48"/>
                  </a:cubicBezTo>
                  <a:cubicBezTo>
                    <a:pt x="232" y="29"/>
                    <a:pt x="232" y="29"/>
                    <a:pt x="232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49" name="Oval 168"/>
            <p:cNvSpPr>
              <a:spLocks noChangeArrowheads="1"/>
            </p:cNvSpPr>
            <p:nvPr/>
          </p:nvSpPr>
          <p:spPr bwMode="auto">
            <a:xfrm>
              <a:off x="4002088" y="1795463"/>
              <a:ext cx="361950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50" name="Oval 169"/>
            <p:cNvSpPr>
              <a:spLocks noChangeArrowheads="1"/>
            </p:cNvSpPr>
            <p:nvPr/>
          </p:nvSpPr>
          <p:spPr bwMode="auto">
            <a:xfrm>
              <a:off x="4027488" y="1800226"/>
              <a:ext cx="311150" cy="12382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51" name="Freeform 170"/>
            <p:cNvSpPr/>
            <p:nvPr/>
          </p:nvSpPr>
          <p:spPr bwMode="auto">
            <a:xfrm>
              <a:off x="4021138" y="1789113"/>
              <a:ext cx="363538" cy="147638"/>
            </a:xfrm>
            <a:custGeom>
              <a:avLst/>
              <a:gdLst>
                <a:gd name="T0" fmla="*/ 223 w 233"/>
                <a:gd name="T1" fmla="*/ 28 h 94"/>
                <a:gd name="T2" fmla="*/ 116 w 233"/>
                <a:gd name="T3" fmla="*/ 0 h 94"/>
                <a:gd name="T4" fmla="*/ 10 w 233"/>
                <a:gd name="T5" fmla="*/ 28 h 94"/>
                <a:gd name="T6" fmla="*/ 0 w 233"/>
                <a:gd name="T7" fmla="*/ 28 h 94"/>
                <a:gd name="T8" fmla="*/ 0 w 233"/>
                <a:gd name="T9" fmla="*/ 47 h 94"/>
                <a:gd name="T10" fmla="*/ 116 w 233"/>
                <a:gd name="T11" fmla="*/ 94 h 94"/>
                <a:gd name="T12" fmla="*/ 233 w 233"/>
                <a:gd name="T13" fmla="*/ 47 h 94"/>
                <a:gd name="T14" fmla="*/ 233 w 233"/>
                <a:gd name="T15" fmla="*/ 28 h 94"/>
                <a:gd name="T16" fmla="*/ 223 w 233"/>
                <a:gd name="T17" fmla="*/ 2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4">
                  <a:moveTo>
                    <a:pt x="223" y="28"/>
                  </a:moveTo>
                  <a:cubicBezTo>
                    <a:pt x="206" y="12"/>
                    <a:pt x="164" y="0"/>
                    <a:pt x="116" y="0"/>
                  </a:cubicBezTo>
                  <a:cubicBezTo>
                    <a:pt x="69" y="0"/>
                    <a:pt x="27" y="12"/>
                    <a:pt x="1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3"/>
                    <a:pt x="52" y="94"/>
                    <a:pt x="116" y="94"/>
                  </a:cubicBezTo>
                  <a:cubicBezTo>
                    <a:pt x="181" y="94"/>
                    <a:pt x="233" y="73"/>
                    <a:pt x="233" y="47"/>
                  </a:cubicBezTo>
                  <a:cubicBezTo>
                    <a:pt x="233" y="28"/>
                    <a:pt x="233" y="28"/>
                    <a:pt x="233" y="28"/>
                  </a:cubicBezTo>
                  <a:lnTo>
                    <a:pt x="223" y="28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52" name="Oval 171"/>
            <p:cNvSpPr>
              <a:spLocks noChangeArrowheads="1"/>
            </p:cNvSpPr>
            <p:nvPr/>
          </p:nvSpPr>
          <p:spPr bwMode="auto">
            <a:xfrm>
              <a:off x="4021138" y="1760538"/>
              <a:ext cx="363538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53" name="Oval 172"/>
            <p:cNvSpPr>
              <a:spLocks noChangeArrowheads="1"/>
            </p:cNvSpPr>
            <p:nvPr/>
          </p:nvSpPr>
          <p:spPr bwMode="auto">
            <a:xfrm>
              <a:off x="4044950" y="1763713"/>
              <a:ext cx="314325" cy="12382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54" name="Freeform 173"/>
            <p:cNvSpPr/>
            <p:nvPr/>
          </p:nvSpPr>
          <p:spPr bwMode="auto">
            <a:xfrm>
              <a:off x="4006850" y="1741488"/>
              <a:ext cx="361950" cy="147638"/>
            </a:xfrm>
            <a:custGeom>
              <a:avLst/>
              <a:gdLst>
                <a:gd name="T0" fmla="*/ 223 w 232"/>
                <a:gd name="T1" fmla="*/ 29 h 95"/>
                <a:gd name="T2" fmla="*/ 116 w 232"/>
                <a:gd name="T3" fmla="*/ 0 h 95"/>
                <a:gd name="T4" fmla="*/ 9 w 232"/>
                <a:gd name="T5" fmla="*/ 29 h 95"/>
                <a:gd name="T6" fmla="*/ 0 w 232"/>
                <a:gd name="T7" fmla="*/ 29 h 95"/>
                <a:gd name="T8" fmla="*/ 0 w 232"/>
                <a:gd name="T9" fmla="*/ 47 h 95"/>
                <a:gd name="T10" fmla="*/ 116 w 232"/>
                <a:gd name="T11" fmla="*/ 95 h 95"/>
                <a:gd name="T12" fmla="*/ 232 w 232"/>
                <a:gd name="T13" fmla="*/ 47 h 95"/>
                <a:gd name="T14" fmla="*/ 232 w 232"/>
                <a:gd name="T15" fmla="*/ 29 h 95"/>
                <a:gd name="T16" fmla="*/ 223 w 232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5">
                  <a:moveTo>
                    <a:pt x="223" y="29"/>
                  </a:moveTo>
                  <a:cubicBezTo>
                    <a:pt x="205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3"/>
                    <a:pt x="52" y="95"/>
                    <a:pt x="116" y="95"/>
                  </a:cubicBezTo>
                  <a:cubicBezTo>
                    <a:pt x="180" y="95"/>
                    <a:pt x="232" y="73"/>
                    <a:pt x="232" y="47"/>
                  </a:cubicBezTo>
                  <a:cubicBezTo>
                    <a:pt x="232" y="29"/>
                    <a:pt x="232" y="29"/>
                    <a:pt x="232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55" name="Oval 174"/>
            <p:cNvSpPr>
              <a:spLocks noChangeArrowheads="1"/>
            </p:cNvSpPr>
            <p:nvPr/>
          </p:nvSpPr>
          <p:spPr bwMode="auto">
            <a:xfrm>
              <a:off x="4006850" y="1711326"/>
              <a:ext cx="361950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56" name="Oval 175"/>
            <p:cNvSpPr>
              <a:spLocks noChangeArrowheads="1"/>
            </p:cNvSpPr>
            <p:nvPr/>
          </p:nvSpPr>
          <p:spPr bwMode="auto">
            <a:xfrm>
              <a:off x="4032250" y="1716088"/>
              <a:ext cx="311150" cy="12382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57" name="Freeform 176"/>
            <p:cNvSpPr/>
            <p:nvPr/>
          </p:nvSpPr>
          <p:spPr bwMode="auto">
            <a:xfrm>
              <a:off x="4032250" y="1704976"/>
              <a:ext cx="361950" cy="147638"/>
            </a:xfrm>
            <a:custGeom>
              <a:avLst/>
              <a:gdLst>
                <a:gd name="T0" fmla="*/ 223 w 232"/>
                <a:gd name="T1" fmla="*/ 29 h 95"/>
                <a:gd name="T2" fmla="*/ 116 w 232"/>
                <a:gd name="T3" fmla="*/ 0 h 95"/>
                <a:gd name="T4" fmla="*/ 9 w 232"/>
                <a:gd name="T5" fmla="*/ 29 h 95"/>
                <a:gd name="T6" fmla="*/ 0 w 232"/>
                <a:gd name="T7" fmla="*/ 29 h 95"/>
                <a:gd name="T8" fmla="*/ 0 w 232"/>
                <a:gd name="T9" fmla="*/ 47 h 95"/>
                <a:gd name="T10" fmla="*/ 116 w 232"/>
                <a:gd name="T11" fmla="*/ 95 h 95"/>
                <a:gd name="T12" fmla="*/ 232 w 232"/>
                <a:gd name="T13" fmla="*/ 47 h 95"/>
                <a:gd name="T14" fmla="*/ 232 w 232"/>
                <a:gd name="T15" fmla="*/ 29 h 95"/>
                <a:gd name="T16" fmla="*/ 223 w 232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5">
                  <a:moveTo>
                    <a:pt x="223" y="29"/>
                  </a:moveTo>
                  <a:cubicBezTo>
                    <a:pt x="205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0" y="95"/>
                    <a:pt x="232" y="74"/>
                    <a:pt x="232" y="47"/>
                  </a:cubicBezTo>
                  <a:cubicBezTo>
                    <a:pt x="232" y="29"/>
                    <a:pt x="232" y="29"/>
                    <a:pt x="232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58" name="Oval 177"/>
            <p:cNvSpPr>
              <a:spLocks noChangeArrowheads="1"/>
            </p:cNvSpPr>
            <p:nvPr/>
          </p:nvSpPr>
          <p:spPr bwMode="auto">
            <a:xfrm>
              <a:off x="4032250" y="1674813"/>
              <a:ext cx="361950" cy="149225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59" name="Oval 178"/>
            <p:cNvSpPr>
              <a:spLocks noChangeArrowheads="1"/>
            </p:cNvSpPr>
            <p:nvPr/>
          </p:nvSpPr>
          <p:spPr bwMode="auto">
            <a:xfrm>
              <a:off x="4056063" y="1681163"/>
              <a:ext cx="312738" cy="122238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60" name="Freeform 179"/>
            <p:cNvSpPr/>
            <p:nvPr/>
          </p:nvSpPr>
          <p:spPr bwMode="auto">
            <a:xfrm>
              <a:off x="4038600" y="1666876"/>
              <a:ext cx="365125" cy="147638"/>
            </a:xfrm>
            <a:custGeom>
              <a:avLst/>
              <a:gdLst>
                <a:gd name="T0" fmla="*/ 223 w 233"/>
                <a:gd name="T1" fmla="*/ 29 h 95"/>
                <a:gd name="T2" fmla="*/ 116 w 233"/>
                <a:gd name="T3" fmla="*/ 0 h 95"/>
                <a:gd name="T4" fmla="*/ 9 w 233"/>
                <a:gd name="T5" fmla="*/ 29 h 95"/>
                <a:gd name="T6" fmla="*/ 0 w 233"/>
                <a:gd name="T7" fmla="*/ 29 h 95"/>
                <a:gd name="T8" fmla="*/ 0 w 233"/>
                <a:gd name="T9" fmla="*/ 48 h 95"/>
                <a:gd name="T10" fmla="*/ 116 w 233"/>
                <a:gd name="T11" fmla="*/ 95 h 95"/>
                <a:gd name="T12" fmla="*/ 233 w 233"/>
                <a:gd name="T13" fmla="*/ 48 h 95"/>
                <a:gd name="T14" fmla="*/ 233 w 233"/>
                <a:gd name="T15" fmla="*/ 29 h 95"/>
                <a:gd name="T16" fmla="*/ 223 w 233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3" y="29"/>
                  </a:moveTo>
                  <a:cubicBezTo>
                    <a:pt x="205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1" y="95"/>
                    <a:pt x="233" y="74"/>
                    <a:pt x="233" y="48"/>
                  </a:cubicBezTo>
                  <a:cubicBezTo>
                    <a:pt x="233" y="29"/>
                    <a:pt x="233" y="29"/>
                    <a:pt x="233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61" name="Oval 180"/>
            <p:cNvSpPr>
              <a:spLocks noChangeArrowheads="1"/>
            </p:cNvSpPr>
            <p:nvPr/>
          </p:nvSpPr>
          <p:spPr bwMode="auto">
            <a:xfrm>
              <a:off x="4038600" y="1638301"/>
              <a:ext cx="365125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62" name="Oval 181"/>
            <p:cNvSpPr>
              <a:spLocks noChangeArrowheads="1"/>
            </p:cNvSpPr>
            <p:nvPr/>
          </p:nvSpPr>
          <p:spPr bwMode="auto">
            <a:xfrm>
              <a:off x="4064000" y="1643063"/>
              <a:ext cx="314325" cy="122238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63" name="Freeform 182"/>
            <p:cNvSpPr/>
            <p:nvPr/>
          </p:nvSpPr>
          <p:spPr bwMode="auto">
            <a:xfrm>
              <a:off x="4021138" y="1631951"/>
              <a:ext cx="363538" cy="146050"/>
            </a:xfrm>
            <a:custGeom>
              <a:avLst/>
              <a:gdLst>
                <a:gd name="T0" fmla="*/ 223 w 233"/>
                <a:gd name="T1" fmla="*/ 28 h 94"/>
                <a:gd name="T2" fmla="*/ 116 w 233"/>
                <a:gd name="T3" fmla="*/ 0 h 94"/>
                <a:gd name="T4" fmla="*/ 10 w 233"/>
                <a:gd name="T5" fmla="*/ 28 h 94"/>
                <a:gd name="T6" fmla="*/ 0 w 233"/>
                <a:gd name="T7" fmla="*/ 28 h 94"/>
                <a:gd name="T8" fmla="*/ 0 w 233"/>
                <a:gd name="T9" fmla="*/ 47 h 94"/>
                <a:gd name="T10" fmla="*/ 116 w 233"/>
                <a:gd name="T11" fmla="*/ 94 h 94"/>
                <a:gd name="T12" fmla="*/ 233 w 233"/>
                <a:gd name="T13" fmla="*/ 47 h 94"/>
                <a:gd name="T14" fmla="*/ 233 w 233"/>
                <a:gd name="T15" fmla="*/ 28 h 94"/>
                <a:gd name="T16" fmla="*/ 223 w 233"/>
                <a:gd name="T17" fmla="*/ 2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4">
                  <a:moveTo>
                    <a:pt x="223" y="28"/>
                  </a:moveTo>
                  <a:cubicBezTo>
                    <a:pt x="206" y="12"/>
                    <a:pt x="164" y="0"/>
                    <a:pt x="116" y="0"/>
                  </a:cubicBezTo>
                  <a:cubicBezTo>
                    <a:pt x="69" y="0"/>
                    <a:pt x="27" y="12"/>
                    <a:pt x="1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3"/>
                    <a:pt x="52" y="94"/>
                    <a:pt x="116" y="94"/>
                  </a:cubicBezTo>
                  <a:cubicBezTo>
                    <a:pt x="181" y="94"/>
                    <a:pt x="233" y="73"/>
                    <a:pt x="233" y="47"/>
                  </a:cubicBezTo>
                  <a:cubicBezTo>
                    <a:pt x="233" y="28"/>
                    <a:pt x="233" y="28"/>
                    <a:pt x="233" y="28"/>
                  </a:cubicBezTo>
                  <a:lnTo>
                    <a:pt x="223" y="28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64" name="Oval 183"/>
            <p:cNvSpPr>
              <a:spLocks noChangeArrowheads="1"/>
            </p:cNvSpPr>
            <p:nvPr/>
          </p:nvSpPr>
          <p:spPr bwMode="auto">
            <a:xfrm>
              <a:off x="4021138" y="1601788"/>
              <a:ext cx="363538" cy="149225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65" name="Oval 184"/>
            <p:cNvSpPr>
              <a:spLocks noChangeArrowheads="1"/>
            </p:cNvSpPr>
            <p:nvPr/>
          </p:nvSpPr>
          <p:spPr bwMode="auto">
            <a:xfrm>
              <a:off x="4044950" y="1606551"/>
              <a:ext cx="314325" cy="12382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66" name="Freeform 185"/>
            <p:cNvSpPr/>
            <p:nvPr/>
          </p:nvSpPr>
          <p:spPr bwMode="auto">
            <a:xfrm>
              <a:off x="4429125" y="2295526"/>
              <a:ext cx="365125" cy="149225"/>
            </a:xfrm>
            <a:custGeom>
              <a:avLst/>
              <a:gdLst>
                <a:gd name="T0" fmla="*/ 223 w 233"/>
                <a:gd name="T1" fmla="*/ 29 h 95"/>
                <a:gd name="T2" fmla="*/ 116 w 233"/>
                <a:gd name="T3" fmla="*/ 0 h 95"/>
                <a:gd name="T4" fmla="*/ 9 w 233"/>
                <a:gd name="T5" fmla="*/ 29 h 95"/>
                <a:gd name="T6" fmla="*/ 0 w 233"/>
                <a:gd name="T7" fmla="*/ 29 h 95"/>
                <a:gd name="T8" fmla="*/ 0 w 233"/>
                <a:gd name="T9" fmla="*/ 47 h 95"/>
                <a:gd name="T10" fmla="*/ 116 w 233"/>
                <a:gd name="T11" fmla="*/ 95 h 95"/>
                <a:gd name="T12" fmla="*/ 233 w 233"/>
                <a:gd name="T13" fmla="*/ 47 h 95"/>
                <a:gd name="T14" fmla="*/ 233 w 233"/>
                <a:gd name="T15" fmla="*/ 29 h 95"/>
                <a:gd name="T16" fmla="*/ 223 w 233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3" y="29"/>
                  </a:moveTo>
                  <a:cubicBezTo>
                    <a:pt x="206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1" y="95"/>
                    <a:pt x="233" y="74"/>
                    <a:pt x="233" y="47"/>
                  </a:cubicBezTo>
                  <a:cubicBezTo>
                    <a:pt x="233" y="29"/>
                    <a:pt x="233" y="29"/>
                    <a:pt x="233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67" name="Oval 186"/>
            <p:cNvSpPr>
              <a:spLocks noChangeArrowheads="1"/>
            </p:cNvSpPr>
            <p:nvPr/>
          </p:nvSpPr>
          <p:spPr bwMode="auto">
            <a:xfrm>
              <a:off x="4429125" y="2266951"/>
              <a:ext cx="365125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68" name="Oval 187"/>
            <p:cNvSpPr>
              <a:spLocks noChangeArrowheads="1"/>
            </p:cNvSpPr>
            <p:nvPr/>
          </p:nvSpPr>
          <p:spPr bwMode="auto">
            <a:xfrm>
              <a:off x="4454525" y="2273301"/>
              <a:ext cx="314325" cy="120650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69" name="Freeform 188"/>
            <p:cNvSpPr/>
            <p:nvPr/>
          </p:nvSpPr>
          <p:spPr bwMode="auto">
            <a:xfrm>
              <a:off x="4416425" y="2257426"/>
              <a:ext cx="363538" cy="147638"/>
            </a:xfrm>
            <a:custGeom>
              <a:avLst/>
              <a:gdLst>
                <a:gd name="T0" fmla="*/ 223 w 232"/>
                <a:gd name="T1" fmla="*/ 29 h 95"/>
                <a:gd name="T2" fmla="*/ 116 w 232"/>
                <a:gd name="T3" fmla="*/ 0 h 95"/>
                <a:gd name="T4" fmla="*/ 9 w 232"/>
                <a:gd name="T5" fmla="*/ 29 h 95"/>
                <a:gd name="T6" fmla="*/ 0 w 232"/>
                <a:gd name="T7" fmla="*/ 29 h 95"/>
                <a:gd name="T8" fmla="*/ 0 w 232"/>
                <a:gd name="T9" fmla="*/ 47 h 95"/>
                <a:gd name="T10" fmla="*/ 116 w 232"/>
                <a:gd name="T11" fmla="*/ 95 h 95"/>
                <a:gd name="T12" fmla="*/ 232 w 232"/>
                <a:gd name="T13" fmla="*/ 47 h 95"/>
                <a:gd name="T14" fmla="*/ 232 w 232"/>
                <a:gd name="T15" fmla="*/ 29 h 95"/>
                <a:gd name="T16" fmla="*/ 223 w 232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5">
                  <a:moveTo>
                    <a:pt x="223" y="29"/>
                  </a:moveTo>
                  <a:cubicBezTo>
                    <a:pt x="205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0" y="95"/>
                    <a:pt x="232" y="74"/>
                    <a:pt x="232" y="47"/>
                  </a:cubicBezTo>
                  <a:cubicBezTo>
                    <a:pt x="232" y="29"/>
                    <a:pt x="232" y="29"/>
                    <a:pt x="232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70" name="Oval 189"/>
            <p:cNvSpPr>
              <a:spLocks noChangeArrowheads="1"/>
            </p:cNvSpPr>
            <p:nvPr/>
          </p:nvSpPr>
          <p:spPr bwMode="auto">
            <a:xfrm>
              <a:off x="4416425" y="2227263"/>
              <a:ext cx="363538" cy="149225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71" name="Oval 190"/>
            <p:cNvSpPr>
              <a:spLocks noChangeArrowheads="1"/>
            </p:cNvSpPr>
            <p:nvPr/>
          </p:nvSpPr>
          <p:spPr bwMode="auto">
            <a:xfrm>
              <a:off x="4441825" y="2232026"/>
              <a:ext cx="312738" cy="12382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72" name="Freeform 191"/>
            <p:cNvSpPr/>
            <p:nvPr/>
          </p:nvSpPr>
          <p:spPr bwMode="auto">
            <a:xfrm>
              <a:off x="4416425" y="2220913"/>
              <a:ext cx="363538" cy="149225"/>
            </a:xfrm>
            <a:custGeom>
              <a:avLst/>
              <a:gdLst>
                <a:gd name="T0" fmla="*/ 223 w 232"/>
                <a:gd name="T1" fmla="*/ 29 h 95"/>
                <a:gd name="T2" fmla="*/ 116 w 232"/>
                <a:gd name="T3" fmla="*/ 0 h 95"/>
                <a:gd name="T4" fmla="*/ 9 w 232"/>
                <a:gd name="T5" fmla="*/ 29 h 95"/>
                <a:gd name="T6" fmla="*/ 0 w 232"/>
                <a:gd name="T7" fmla="*/ 29 h 95"/>
                <a:gd name="T8" fmla="*/ 0 w 232"/>
                <a:gd name="T9" fmla="*/ 48 h 95"/>
                <a:gd name="T10" fmla="*/ 116 w 232"/>
                <a:gd name="T11" fmla="*/ 95 h 95"/>
                <a:gd name="T12" fmla="*/ 232 w 232"/>
                <a:gd name="T13" fmla="*/ 48 h 95"/>
                <a:gd name="T14" fmla="*/ 232 w 232"/>
                <a:gd name="T15" fmla="*/ 29 h 95"/>
                <a:gd name="T16" fmla="*/ 223 w 232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5">
                  <a:moveTo>
                    <a:pt x="223" y="29"/>
                  </a:moveTo>
                  <a:cubicBezTo>
                    <a:pt x="205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0" y="95"/>
                    <a:pt x="232" y="74"/>
                    <a:pt x="232" y="48"/>
                  </a:cubicBezTo>
                  <a:cubicBezTo>
                    <a:pt x="232" y="29"/>
                    <a:pt x="232" y="29"/>
                    <a:pt x="232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73" name="Oval 192"/>
            <p:cNvSpPr>
              <a:spLocks noChangeArrowheads="1"/>
            </p:cNvSpPr>
            <p:nvPr/>
          </p:nvSpPr>
          <p:spPr bwMode="auto">
            <a:xfrm>
              <a:off x="4416425" y="2193926"/>
              <a:ext cx="363538" cy="146050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74" name="Oval 193"/>
            <p:cNvSpPr>
              <a:spLocks noChangeArrowheads="1"/>
            </p:cNvSpPr>
            <p:nvPr/>
          </p:nvSpPr>
          <p:spPr bwMode="auto">
            <a:xfrm>
              <a:off x="4441825" y="2198688"/>
              <a:ext cx="312738" cy="120650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75" name="Freeform 194"/>
            <p:cNvSpPr/>
            <p:nvPr/>
          </p:nvSpPr>
          <p:spPr bwMode="auto">
            <a:xfrm>
              <a:off x="4416425" y="2185988"/>
              <a:ext cx="363538" cy="146050"/>
            </a:xfrm>
            <a:custGeom>
              <a:avLst/>
              <a:gdLst>
                <a:gd name="T0" fmla="*/ 223 w 232"/>
                <a:gd name="T1" fmla="*/ 28 h 94"/>
                <a:gd name="T2" fmla="*/ 116 w 232"/>
                <a:gd name="T3" fmla="*/ 0 h 94"/>
                <a:gd name="T4" fmla="*/ 9 w 232"/>
                <a:gd name="T5" fmla="*/ 28 h 94"/>
                <a:gd name="T6" fmla="*/ 0 w 232"/>
                <a:gd name="T7" fmla="*/ 28 h 94"/>
                <a:gd name="T8" fmla="*/ 0 w 232"/>
                <a:gd name="T9" fmla="*/ 47 h 94"/>
                <a:gd name="T10" fmla="*/ 116 w 232"/>
                <a:gd name="T11" fmla="*/ 94 h 94"/>
                <a:gd name="T12" fmla="*/ 232 w 232"/>
                <a:gd name="T13" fmla="*/ 47 h 94"/>
                <a:gd name="T14" fmla="*/ 232 w 232"/>
                <a:gd name="T15" fmla="*/ 28 h 94"/>
                <a:gd name="T16" fmla="*/ 223 w 232"/>
                <a:gd name="T17" fmla="*/ 2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4">
                  <a:moveTo>
                    <a:pt x="223" y="28"/>
                  </a:moveTo>
                  <a:cubicBezTo>
                    <a:pt x="205" y="11"/>
                    <a:pt x="164" y="0"/>
                    <a:pt x="116" y="0"/>
                  </a:cubicBezTo>
                  <a:cubicBezTo>
                    <a:pt x="68" y="0"/>
                    <a:pt x="27" y="11"/>
                    <a:pt x="9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3"/>
                    <a:pt x="52" y="94"/>
                    <a:pt x="116" y="94"/>
                  </a:cubicBezTo>
                  <a:cubicBezTo>
                    <a:pt x="180" y="94"/>
                    <a:pt x="232" y="73"/>
                    <a:pt x="232" y="47"/>
                  </a:cubicBezTo>
                  <a:cubicBezTo>
                    <a:pt x="232" y="28"/>
                    <a:pt x="232" y="28"/>
                    <a:pt x="232" y="28"/>
                  </a:cubicBezTo>
                  <a:lnTo>
                    <a:pt x="223" y="28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76" name="Oval 195"/>
            <p:cNvSpPr>
              <a:spLocks noChangeArrowheads="1"/>
            </p:cNvSpPr>
            <p:nvPr/>
          </p:nvSpPr>
          <p:spPr bwMode="auto">
            <a:xfrm>
              <a:off x="4416425" y="2155826"/>
              <a:ext cx="363538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77" name="Oval 196"/>
            <p:cNvSpPr>
              <a:spLocks noChangeArrowheads="1"/>
            </p:cNvSpPr>
            <p:nvPr/>
          </p:nvSpPr>
          <p:spPr bwMode="auto">
            <a:xfrm>
              <a:off x="4441825" y="2160588"/>
              <a:ext cx="312738" cy="12382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78" name="Freeform 197"/>
            <p:cNvSpPr/>
            <p:nvPr/>
          </p:nvSpPr>
          <p:spPr bwMode="auto">
            <a:xfrm>
              <a:off x="4405313" y="2146301"/>
              <a:ext cx="363538" cy="147638"/>
            </a:xfrm>
            <a:custGeom>
              <a:avLst/>
              <a:gdLst>
                <a:gd name="T0" fmla="*/ 223 w 233"/>
                <a:gd name="T1" fmla="*/ 29 h 95"/>
                <a:gd name="T2" fmla="*/ 116 w 233"/>
                <a:gd name="T3" fmla="*/ 0 h 95"/>
                <a:gd name="T4" fmla="*/ 10 w 233"/>
                <a:gd name="T5" fmla="*/ 29 h 95"/>
                <a:gd name="T6" fmla="*/ 0 w 233"/>
                <a:gd name="T7" fmla="*/ 29 h 95"/>
                <a:gd name="T8" fmla="*/ 0 w 233"/>
                <a:gd name="T9" fmla="*/ 47 h 95"/>
                <a:gd name="T10" fmla="*/ 116 w 233"/>
                <a:gd name="T11" fmla="*/ 95 h 95"/>
                <a:gd name="T12" fmla="*/ 233 w 233"/>
                <a:gd name="T13" fmla="*/ 47 h 95"/>
                <a:gd name="T14" fmla="*/ 233 w 233"/>
                <a:gd name="T15" fmla="*/ 29 h 95"/>
                <a:gd name="T16" fmla="*/ 223 w 233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3" y="29"/>
                  </a:moveTo>
                  <a:cubicBezTo>
                    <a:pt x="206" y="12"/>
                    <a:pt x="164" y="0"/>
                    <a:pt x="116" y="0"/>
                  </a:cubicBezTo>
                  <a:cubicBezTo>
                    <a:pt x="69" y="0"/>
                    <a:pt x="27" y="12"/>
                    <a:pt x="1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1" y="95"/>
                    <a:pt x="233" y="74"/>
                    <a:pt x="233" y="47"/>
                  </a:cubicBezTo>
                  <a:cubicBezTo>
                    <a:pt x="233" y="29"/>
                    <a:pt x="233" y="29"/>
                    <a:pt x="233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79" name="Oval 198"/>
            <p:cNvSpPr>
              <a:spLocks noChangeArrowheads="1"/>
            </p:cNvSpPr>
            <p:nvPr/>
          </p:nvSpPr>
          <p:spPr bwMode="auto">
            <a:xfrm>
              <a:off x="4405313" y="2116138"/>
              <a:ext cx="363538" cy="149225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80" name="Oval 199"/>
            <p:cNvSpPr>
              <a:spLocks noChangeArrowheads="1"/>
            </p:cNvSpPr>
            <p:nvPr/>
          </p:nvSpPr>
          <p:spPr bwMode="auto">
            <a:xfrm>
              <a:off x="4429125" y="2120901"/>
              <a:ext cx="314325" cy="12382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81" name="Freeform 200"/>
            <p:cNvSpPr/>
            <p:nvPr/>
          </p:nvSpPr>
          <p:spPr bwMode="auto">
            <a:xfrm>
              <a:off x="4429125" y="2111376"/>
              <a:ext cx="365125" cy="147638"/>
            </a:xfrm>
            <a:custGeom>
              <a:avLst/>
              <a:gdLst>
                <a:gd name="T0" fmla="*/ 223 w 233"/>
                <a:gd name="T1" fmla="*/ 29 h 95"/>
                <a:gd name="T2" fmla="*/ 116 w 233"/>
                <a:gd name="T3" fmla="*/ 0 h 95"/>
                <a:gd name="T4" fmla="*/ 9 w 233"/>
                <a:gd name="T5" fmla="*/ 29 h 95"/>
                <a:gd name="T6" fmla="*/ 0 w 233"/>
                <a:gd name="T7" fmla="*/ 29 h 95"/>
                <a:gd name="T8" fmla="*/ 0 w 233"/>
                <a:gd name="T9" fmla="*/ 48 h 95"/>
                <a:gd name="T10" fmla="*/ 116 w 233"/>
                <a:gd name="T11" fmla="*/ 95 h 95"/>
                <a:gd name="T12" fmla="*/ 233 w 233"/>
                <a:gd name="T13" fmla="*/ 48 h 95"/>
                <a:gd name="T14" fmla="*/ 233 w 233"/>
                <a:gd name="T15" fmla="*/ 29 h 95"/>
                <a:gd name="T16" fmla="*/ 223 w 233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3" y="29"/>
                  </a:moveTo>
                  <a:cubicBezTo>
                    <a:pt x="206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1" y="95"/>
                    <a:pt x="233" y="74"/>
                    <a:pt x="233" y="48"/>
                  </a:cubicBezTo>
                  <a:cubicBezTo>
                    <a:pt x="233" y="29"/>
                    <a:pt x="233" y="29"/>
                    <a:pt x="233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82" name="Oval 201"/>
            <p:cNvSpPr>
              <a:spLocks noChangeArrowheads="1"/>
            </p:cNvSpPr>
            <p:nvPr/>
          </p:nvSpPr>
          <p:spPr bwMode="auto">
            <a:xfrm>
              <a:off x="4429125" y="2082801"/>
              <a:ext cx="365125" cy="146050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83" name="Oval 202"/>
            <p:cNvSpPr>
              <a:spLocks noChangeArrowheads="1"/>
            </p:cNvSpPr>
            <p:nvPr/>
          </p:nvSpPr>
          <p:spPr bwMode="auto">
            <a:xfrm>
              <a:off x="4454525" y="2087563"/>
              <a:ext cx="314325" cy="120650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84" name="Freeform 203"/>
            <p:cNvSpPr/>
            <p:nvPr/>
          </p:nvSpPr>
          <p:spPr bwMode="auto">
            <a:xfrm>
              <a:off x="4397375" y="2062163"/>
              <a:ext cx="361950" cy="147638"/>
            </a:xfrm>
            <a:custGeom>
              <a:avLst/>
              <a:gdLst>
                <a:gd name="T0" fmla="*/ 223 w 232"/>
                <a:gd name="T1" fmla="*/ 29 h 95"/>
                <a:gd name="T2" fmla="*/ 116 w 232"/>
                <a:gd name="T3" fmla="*/ 0 h 95"/>
                <a:gd name="T4" fmla="*/ 9 w 232"/>
                <a:gd name="T5" fmla="*/ 29 h 95"/>
                <a:gd name="T6" fmla="*/ 0 w 232"/>
                <a:gd name="T7" fmla="*/ 29 h 95"/>
                <a:gd name="T8" fmla="*/ 0 w 232"/>
                <a:gd name="T9" fmla="*/ 48 h 95"/>
                <a:gd name="T10" fmla="*/ 116 w 232"/>
                <a:gd name="T11" fmla="*/ 95 h 95"/>
                <a:gd name="T12" fmla="*/ 232 w 232"/>
                <a:gd name="T13" fmla="*/ 48 h 95"/>
                <a:gd name="T14" fmla="*/ 232 w 232"/>
                <a:gd name="T15" fmla="*/ 29 h 95"/>
                <a:gd name="T16" fmla="*/ 223 w 232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5">
                  <a:moveTo>
                    <a:pt x="223" y="29"/>
                  </a:moveTo>
                  <a:cubicBezTo>
                    <a:pt x="205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0" y="95"/>
                    <a:pt x="232" y="74"/>
                    <a:pt x="232" y="48"/>
                  </a:cubicBezTo>
                  <a:cubicBezTo>
                    <a:pt x="232" y="29"/>
                    <a:pt x="232" y="29"/>
                    <a:pt x="232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85" name="Oval 204"/>
            <p:cNvSpPr>
              <a:spLocks noChangeArrowheads="1"/>
            </p:cNvSpPr>
            <p:nvPr/>
          </p:nvSpPr>
          <p:spPr bwMode="auto">
            <a:xfrm>
              <a:off x="4397375" y="2033588"/>
              <a:ext cx="361950" cy="149225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8" name="Oval 206"/>
            <p:cNvSpPr>
              <a:spLocks noChangeArrowheads="1"/>
            </p:cNvSpPr>
            <p:nvPr/>
          </p:nvSpPr>
          <p:spPr bwMode="auto">
            <a:xfrm>
              <a:off x="4421188" y="2038350"/>
              <a:ext cx="314325" cy="12382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" name="Freeform 207"/>
            <p:cNvSpPr/>
            <p:nvPr/>
          </p:nvSpPr>
          <p:spPr bwMode="auto">
            <a:xfrm>
              <a:off x="4397375" y="2024063"/>
              <a:ext cx="361950" cy="146050"/>
            </a:xfrm>
            <a:custGeom>
              <a:avLst/>
              <a:gdLst>
                <a:gd name="T0" fmla="*/ 223 w 232"/>
                <a:gd name="T1" fmla="*/ 28 h 94"/>
                <a:gd name="T2" fmla="*/ 116 w 232"/>
                <a:gd name="T3" fmla="*/ 0 h 94"/>
                <a:gd name="T4" fmla="*/ 9 w 232"/>
                <a:gd name="T5" fmla="*/ 28 h 94"/>
                <a:gd name="T6" fmla="*/ 0 w 232"/>
                <a:gd name="T7" fmla="*/ 28 h 94"/>
                <a:gd name="T8" fmla="*/ 0 w 232"/>
                <a:gd name="T9" fmla="*/ 47 h 94"/>
                <a:gd name="T10" fmla="*/ 116 w 232"/>
                <a:gd name="T11" fmla="*/ 94 h 94"/>
                <a:gd name="T12" fmla="*/ 232 w 232"/>
                <a:gd name="T13" fmla="*/ 47 h 94"/>
                <a:gd name="T14" fmla="*/ 232 w 232"/>
                <a:gd name="T15" fmla="*/ 28 h 94"/>
                <a:gd name="T16" fmla="*/ 223 w 232"/>
                <a:gd name="T17" fmla="*/ 2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4">
                  <a:moveTo>
                    <a:pt x="223" y="28"/>
                  </a:moveTo>
                  <a:cubicBezTo>
                    <a:pt x="205" y="11"/>
                    <a:pt x="164" y="0"/>
                    <a:pt x="116" y="0"/>
                  </a:cubicBezTo>
                  <a:cubicBezTo>
                    <a:pt x="68" y="0"/>
                    <a:pt x="27" y="11"/>
                    <a:pt x="9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3"/>
                    <a:pt x="52" y="94"/>
                    <a:pt x="116" y="94"/>
                  </a:cubicBezTo>
                  <a:cubicBezTo>
                    <a:pt x="180" y="94"/>
                    <a:pt x="232" y="73"/>
                    <a:pt x="232" y="47"/>
                  </a:cubicBezTo>
                  <a:cubicBezTo>
                    <a:pt x="232" y="28"/>
                    <a:pt x="232" y="28"/>
                    <a:pt x="232" y="28"/>
                  </a:cubicBezTo>
                  <a:lnTo>
                    <a:pt x="223" y="28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1" name="Oval 208"/>
            <p:cNvSpPr>
              <a:spLocks noChangeArrowheads="1"/>
            </p:cNvSpPr>
            <p:nvPr/>
          </p:nvSpPr>
          <p:spPr bwMode="auto">
            <a:xfrm>
              <a:off x="4397375" y="1993900"/>
              <a:ext cx="361950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2" name="Oval 209"/>
            <p:cNvSpPr>
              <a:spLocks noChangeArrowheads="1"/>
            </p:cNvSpPr>
            <p:nvPr/>
          </p:nvSpPr>
          <p:spPr bwMode="auto">
            <a:xfrm>
              <a:off x="4421188" y="1998663"/>
              <a:ext cx="314325" cy="122238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3" name="Freeform 210"/>
            <p:cNvSpPr/>
            <p:nvPr/>
          </p:nvSpPr>
          <p:spPr bwMode="auto">
            <a:xfrm>
              <a:off x="4411663" y="1989138"/>
              <a:ext cx="363538" cy="147638"/>
            </a:xfrm>
            <a:custGeom>
              <a:avLst/>
              <a:gdLst>
                <a:gd name="T0" fmla="*/ 224 w 233"/>
                <a:gd name="T1" fmla="*/ 29 h 95"/>
                <a:gd name="T2" fmla="*/ 117 w 233"/>
                <a:gd name="T3" fmla="*/ 0 h 95"/>
                <a:gd name="T4" fmla="*/ 10 w 233"/>
                <a:gd name="T5" fmla="*/ 29 h 95"/>
                <a:gd name="T6" fmla="*/ 0 w 233"/>
                <a:gd name="T7" fmla="*/ 29 h 95"/>
                <a:gd name="T8" fmla="*/ 0 w 233"/>
                <a:gd name="T9" fmla="*/ 47 h 95"/>
                <a:gd name="T10" fmla="*/ 117 w 233"/>
                <a:gd name="T11" fmla="*/ 95 h 95"/>
                <a:gd name="T12" fmla="*/ 233 w 233"/>
                <a:gd name="T13" fmla="*/ 47 h 95"/>
                <a:gd name="T14" fmla="*/ 233 w 233"/>
                <a:gd name="T15" fmla="*/ 29 h 95"/>
                <a:gd name="T16" fmla="*/ 224 w 233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4" y="29"/>
                  </a:moveTo>
                  <a:cubicBezTo>
                    <a:pt x="206" y="12"/>
                    <a:pt x="165" y="0"/>
                    <a:pt x="117" y="0"/>
                  </a:cubicBezTo>
                  <a:cubicBezTo>
                    <a:pt x="69" y="0"/>
                    <a:pt x="27" y="12"/>
                    <a:pt x="1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4"/>
                    <a:pt x="52" y="95"/>
                    <a:pt x="117" y="95"/>
                  </a:cubicBezTo>
                  <a:cubicBezTo>
                    <a:pt x="181" y="95"/>
                    <a:pt x="233" y="74"/>
                    <a:pt x="233" y="47"/>
                  </a:cubicBezTo>
                  <a:cubicBezTo>
                    <a:pt x="233" y="29"/>
                    <a:pt x="233" y="29"/>
                    <a:pt x="233" y="29"/>
                  </a:cubicBezTo>
                  <a:lnTo>
                    <a:pt x="224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5" name="Oval 211"/>
            <p:cNvSpPr>
              <a:spLocks noChangeArrowheads="1"/>
            </p:cNvSpPr>
            <p:nvPr/>
          </p:nvSpPr>
          <p:spPr bwMode="auto">
            <a:xfrm>
              <a:off x="4411663" y="1958975"/>
              <a:ext cx="363538" cy="149225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6" name="Oval 212"/>
            <p:cNvSpPr>
              <a:spLocks noChangeArrowheads="1"/>
            </p:cNvSpPr>
            <p:nvPr/>
          </p:nvSpPr>
          <p:spPr bwMode="auto">
            <a:xfrm>
              <a:off x="4435475" y="1963738"/>
              <a:ext cx="314325" cy="12382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7" name="Freeform 213"/>
            <p:cNvSpPr/>
            <p:nvPr/>
          </p:nvSpPr>
          <p:spPr bwMode="auto">
            <a:xfrm>
              <a:off x="4405313" y="1947863"/>
              <a:ext cx="363538" cy="149225"/>
            </a:xfrm>
            <a:custGeom>
              <a:avLst/>
              <a:gdLst>
                <a:gd name="T0" fmla="*/ 223 w 233"/>
                <a:gd name="T1" fmla="*/ 29 h 95"/>
                <a:gd name="T2" fmla="*/ 116 w 233"/>
                <a:gd name="T3" fmla="*/ 0 h 95"/>
                <a:gd name="T4" fmla="*/ 10 w 233"/>
                <a:gd name="T5" fmla="*/ 29 h 95"/>
                <a:gd name="T6" fmla="*/ 0 w 233"/>
                <a:gd name="T7" fmla="*/ 29 h 95"/>
                <a:gd name="T8" fmla="*/ 0 w 233"/>
                <a:gd name="T9" fmla="*/ 48 h 95"/>
                <a:gd name="T10" fmla="*/ 116 w 233"/>
                <a:gd name="T11" fmla="*/ 95 h 95"/>
                <a:gd name="T12" fmla="*/ 233 w 233"/>
                <a:gd name="T13" fmla="*/ 48 h 95"/>
                <a:gd name="T14" fmla="*/ 233 w 233"/>
                <a:gd name="T15" fmla="*/ 29 h 95"/>
                <a:gd name="T16" fmla="*/ 223 w 233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3" y="29"/>
                  </a:moveTo>
                  <a:cubicBezTo>
                    <a:pt x="206" y="12"/>
                    <a:pt x="164" y="0"/>
                    <a:pt x="116" y="0"/>
                  </a:cubicBezTo>
                  <a:cubicBezTo>
                    <a:pt x="69" y="0"/>
                    <a:pt x="27" y="12"/>
                    <a:pt x="1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1" y="95"/>
                    <a:pt x="233" y="74"/>
                    <a:pt x="233" y="48"/>
                  </a:cubicBezTo>
                  <a:cubicBezTo>
                    <a:pt x="233" y="29"/>
                    <a:pt x="233" y="29"/>
                    <a:pt x="233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8" name="Oval 214"/>
            <p:cNvSpPr>
              <a:spLocks noChangeArrowheads="1"/>
            </p:cNvSpPr>
            <p:nvPr/>
          </p:nvSpPr>
          <p:spPr bwMode="auto">
            <a:xfrm>
              <a:off x="4405313" y="1919288"/>
              <a:ext cx="363538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9" name="Oval 215"/>
            <p:cNvSpPr>
              <a:spLocks noChangeArrowheads="1"/>
            </p:cNvSpPr>
            <p:nvPr/>
          </p:nvSpPr>
          <p:spPr bwMode="auto">
            <a:xfrm>
              <a:off x="4429125" y="1925638"/>
              <a:ext cx="314325" cy="120650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4" name="Freeform 216"/>
            <p:cNvSpPr/>
            <p:nvPr/>
          </p:nvSpPr>
          <p:spPr bwMode="auto">
            <a:xfrm>
              <a:off x="4421188" y="1905000"/>
              <a:ext cx="363538" cy="147638"/>
            </a:xfrm>
            <a:custGeom>
              <a:avLst/>
              <a:gdLst>
                <a:gd name="T0" fmla="*/ 223 w 232"/>
                <a:gd name="T1" fmla="*/ 29 h 95"/>
                <a:gd name="T2" fmla="*/ 116 w 232"/>
                <a:gd name="T3" fmla="*/ 0 h 95"/>
                <a:gd name="T4" fmla="*/ 9 w 232"/>
                <a:gd name="T5" fmla="*/ 29 h 95"/>
                <a:gd name="T6" fmla="*/ 0 w 232"/>
                <a:gd name="T7" fmla="*/ 29 h 95"/>
                <a:gd name="T8" fmla="*/ 0 w 232"/>
                <a:gd name="T9" fmla="*/ 48 h 95"/>
                <a:gd name="T10" fmla="*/ 116 w 232"/>
                <a:gd name="T11" fmla="*/ 95 h 95"/>
                <a:gd name="T12" fmla="*/ 232 w 232"/>
                <a:gd name="T13" fmla="*/ 48 h 95"/>
                <a:gd name="T14" fmla="*/ 232 w 232"/>
                <a:gd name="T15" fmla="*/ 29 h 95"/>
                <a:gd name="T16" fmla="*/ 223 w 232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5">
                  <a:moveTo>
                    <a:pt x="223" y="29"/>
                  </a:moveTo>
                  <a:cubicBezTo>
                    <a:pt x="205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0" y="95"/>
                    <a:pt x="232" y="74"/>
                    <a:pt x="232" y="48"/>
                  </a:cubicBezTo>
                  <a:cubicBezTo>
                    <a:pt x="232" y="29"/>
                    <a:pt x="232" y="29"/>
                    <a:pt x="232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5" name="Oval 217"/>
            <p:cNvSpPr>
              <a:spLocks noChangeArrowheads="1"/>
            </p:cNvSpPr>
            <p:nvPr/>
          </p:nvSpPr>
          <p:spPr bwMode="auto">
            <a:xfrm>
              <a:off x="4421188" y="1876425"/>
              <a:ext cx="363538" cy="149225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6" name="Oval 218"/>
            <p:cNvSpPr>
              <a:spLocks noChangeArrowheads="1"/>
            </p:cNvSpPr>
            <p:nvPr/>
          </p:nvSpPr>
          <p:spPr bwMode="auto">
            <a:xfrm>
              <a:off x="4446588" y="1881188"/>
              <a:ext cx="312738" cy="12382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9" name="Freeform 219"/>
            <p:cNvSpPr/>
            <p:nvPr/>
          </p:nvSpPr>
          <p:spPr bwMode="auto">
            <a:xfrm>
              <a:off x="4416425" y="1865313"/>
              <a:ext cx="363538" cy="147638"/>
            </a:xfrm>
            <a:custGeom>
              <a:avLst/>
              <a:gdLst>
                <a:gd name="T0" fmla="*/ 223 w 232"/>
                <a:gd name="T1" fmla="*/ 28 h 94"/>
                <a:gd name="T2" fmla="*/ 116 w 232"/>
                <a:gd name="T3" fmla="*/ 0 h 94"/>
                <a:gd name="T4" fmla="*/ 9 w 232"/>
                <a:gd name="T5" fmla="*/ 28 h 94"/>
                <a:gd name="T6" fmla="*/ 0 w 232"/>
                <a:gd name="T7" fmla="*/ 28 h 94"/>
                <a:gd name="T8" fmla="*/ 0 w 232"/>
                <a:gd name="T9" fmla="*/ 47 h 94"/>
                <a:gd name="T10" fmla="*/ 116 w 232"/>
                <a:gd name="T11" fmla="*/ 94 h 94"/>
                <a:gd name="T12" fmla="*/ 232 w 232"/>
                <a:gd name="T13" fmla="*/ 47 h 94"/>
                <a:gd name="T14" fmla="*/ 232 w 232"/>
                <a:gd name="T15" fmla="*/ 28 h 94"/>
                <a:gd name="T16" fmla="*/ 223 w 232"/>
                <a:gd name="T17" fmla="*/ 2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4">
                  <a:moveTo>
                    <a:pt x="223" y="28"/>
                  </a:moveTo>
                  <a:cubicBezTo>
                    <a:pt x="205" y="11"/>
                    <a:pt x="164" y="0"/>
                    <a:pt x="116" y="0"/>
                  </a:cubicBezTo>
                  <a:cubicBezTo>
                    <a:pt x="68" y="0"/>
                    <a:pt x="27" y="11"/>
                    <a:pt x="9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3"/>
                    <a:pt x="52" y="94"/>
                    <a:pt x="116" y="94"/>
                  </a:cubicBezTo>
                  <a:cubicBezTo>
                    <a:pt x="180" y="94"/>
                    <a:pt x="232" y="73"/>
                    <a:pt x="232" y="47"/>
                  </a:cubicBezTo>
                  <a:cubicBezTo>
                    <a:pt x="232" y="28"/>
                    <a:pt x="232" y="28"/>
                    <a:pt x="232" y="28"/>
                  </a:cubicBezTo>
                  <a:lnTo>
                    <a:pt x="223" y="28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0" name="Oval 220"/>
            <p:cNvSpPr>
              <a:spLocks noChangeArrowheads="1"/>
            </p:cNvSpPr>
            <p:nvPr/>
          </p:nvSpPr>
          <p:spPr bwMode="auto">
            <a:xfrm>
              <a:off x="4416425" y="1836738"/>
              <a:ext cx="363538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4" name="Oval 221"/>
            <p:cNvSpPr>
              <a:spLocks noChangeArrowheads="1"/>
            </p:cNvSpPr>
            <p:nvPr/>
          </p:nvSpPr>
          <p:spPr bwMode="auto">
            <a:xfrm>
              <a:off x="4441825" y="1841500"/>
              <a:ext cx="312738" cy="122238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5" name="Freeform 222"/>
            <p:cNvSpPr/>
            <p:nvPr/>
          </p:nvSpPr>
          <p:spPr bwMode="auto">
            <a:xfrm>
              <a:off x="4435475" y="1831975"/>
              <a:ext cx="363538" cy="147638"/>
            </a:xfrm>
            <a:custGeom>
              <a:avLst/>
              <a:gdLst>
                <a:gd name="T0" fmla="*/ 223 w 233"/>
                <a:gd name="T1" fmla="*/ 29 h 95"/>
                <a:gd name="T2" fmla="*/ 116 w 233"/>
                <a:gd name="T3" fmla="*/ 0 h 95"/>
                <a:gd name="T4" fmla="*/ 10 w 233"/>
                <a:gd name="T5" fmla="*/ 29 h 95"/>
                <a:gd name="T6" fmla="*/ 0 w 233"/>
                <a:gd name="T7" fmla="*/ 29 h 95"/>
                <a:gd name="T8" fmla="*/ 0 w 233"/>
                <a:gd name="T9" fmla="*/ 47 h 95"/>
                <a:gd name="T10" fmla="*/ 116 w 233"/>
                <a:gd name="T11" fmla="*/ 95 h 95"/>
                <a:gd name="T12" fmla="*/ 233 w 233"/>
                <a:gd name="T13" fmla="*/ 47 h 95"/>
                <a:gd name="T14" fmla="*/ 233 w 233"/>
                <a:gd name="T15" fmla="*/ 29 h 95"/>
                <a:gd name="T16" fmla="*/ 223 w 233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3" y="29"/>
                  </a:moveTo>
                  <a:cubicBezTo>
                    <a:pt x="206" y="12"/>
                    <a:pt x="164" y="0"/>
                    <a:pt x="116" y="0"/>
                  </a:cubicBezTo>
                  <a:cubicBezTo>
                    <a:pt x="69" y="0"/>
                    <a:pt x="27" y="12"/>
                    <a:pt x="1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1" y="95"/>
                    <a:pt x="233" y="74"/>
                    <a:pt x="233" y="47"/>
                  </a:cubicBezTo>
                  <a:cubicBezTo>
                    <a:pt x="233" y="29"/>
                    <a:pt x="233" y="29"/>
                    <a:pt x="233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7" name="Oval 223"/>
            <p:cNvSpPr>
              <a:spLocks noChangeArrowheads="1"/>
            </p:cNvSpPr>
            <p:nvPr/>
          </p:nvSpPr>
          <p:spPr bwMode="auto">
            <a:xfrm>
              <a:off x="4435475" y="1801813"/>
              <a:ext cx="363538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8" name="Oval 224"/>
            <p:cNvSpPr>
              <a:spLocks noChangeArrowheads="1"/>
            </p:cNvSpPr>
            <p:nvPr/>
          </p:nvSpPr>
          <p:spPr bwMode="auto">
            <a:xfrm>
              <a:off x="4460875" y="1806575"/>
              <a:ext cx="314325" cy="12382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0" name="Freeform 225"/>
            <p:cNvSpPr/>
            <p:nvPr/>
          </p:nvSpPr>
          <p:spPr bwMode="auto">
            <a:xfrm>
              <a:off x="4416425" y="1790700"/>
              <a:ext cx="363538" cy="147638"/>
            </a:xfrm>
            <a:custGeom>
              <a:avLst/>
              <a:gdLst>
                <a:gd name="T0" fmla="*/ 223 w 232"/>
                <a:gd name="T1" fmla="*/ 29 h 95"/>
                <a:gd name="T2" fmla="*/ 116 w 232"/>
                <a:gd name="T3" fmla="*/ 0 h 95"/>
                <a:gd name="T4" fmla="*/ 9 w 232"/>
                <a:gd name="T5" fmla="*/ 29 h 95"/>
                <a:gd name="T6" fmla="*/ 0 w 232"/>
                <a:gd name="T7" fmla="*/ 29 h 95"/>
                <a:gd name="T8" fmla="*/ 0 w 232"/>
                <a:gd name="T9" fmla="*/ 48 h 95"/>
                <a:gd name="T10" fmla="*/ 116 w 232"/>
                <a:gd name="T11" fmla="*/ 95 h 95"/>
                <a:gd name="T12" fmla="*/ 232 w 232"/>
                <a:gd name="T13" fmla="*/ 48 h 95"/>
                <a:gd name="T14" fmla="*/ 232 w 232"/>
                <a:gd name="T15" fmla="*/ 29 h 95"/>
                <a:gd name="T16" fmla="*/ 223 w 232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5">
                  <a:moveTo>
                    <a:pt x="223" y="29"/>
                  </a:moveTo>
                  <a:cubicBezTo>
                    <a:pt x="205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0" y="95"/>
                    <a:pt x="232" y="74"/>
                    <a:pt x="232" y="48"/>
                  </a:cubicBezTo>
                  <a:cubicBezTo>
                    <a:pt x="232" y="29"/>
                    <a:pt x="232" y="29"/>
                    <a:pt x="232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2" name="Oval 226"/>
            <p:cNvSpPr>
              <a:spLocks noChangeArrowheads="1"/>
            </p:cNvSpPr>
            <p:nvPr/>
          </p:nvSpPr>
          <p:spPr bwMode="auto">
            <a:xfrm>
              <a:off x="4416425" y="1760538"/>
              <a:ext cx="363538" cy="149225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3" name="Oval 227"/>
            <p:cNvSpPr>
              <a:spLocks noChangeArrowheads="1"/>
            </p:cNvSpPr>
            <p:nvPr/>
          </p:nvSpPr>
          <p:spPr bwMode="auto">
            <a:xfrm>
              <a:off x="4441825" y="1766888"/>
              <a:ext cx="312738" cy="122238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4" name="Freeform 228"/>
            <p:cNvSpPr/>
            <p:nvPr/>
          </p:nvSpPr>
          <p:spPr bwMode="auto">
            <a:xfrm>
              <a:off x="4416425" y="1747838"/>
              <a:ext cx="363538" cy="147638"/>
            </a:xfrm>
            <a:custGeom>
              <a:avLst/>
              <a:gdLst>
                <a:gd name="T0" fmla="*/ 223 w 232"/>
                <a:gd name="T1" fmla="*/ 29 h 95"/>
                <a:gd name="T2" fmla="*/ 116 w 232"/>
                <a:gd name="T3" fmla="*/ 0 h 95"/>
                <a:gd name="T4" fmla="*/ 9 w 232"/>
                <a:gd name="T5" fmla="*/ 29 h 95"/>
                <a:gd name="T6" fmla="*/ 0 w 232"/>
                <a:gd name="T7" fmla="*/ 29 h 95"/>
                <a:gd name="T8" fmla="*/ 0 w 232"/>
                <a:gd name="T9" fmla="*/ 48 h 95"/>
                <a:gd name="T10" fmla="*/ 116 w 232"/>
                <a:gd name="T11" fmla="*/ 95 h 95"/>
                <a:gd name="T12" fmla="*/ 232 w 232"/>
                <a:gd name="T13" fmla="*/ 48 h 95"/>
                <a:gd name="T14" fmla="*/ 232 w 232"/>
                <a:gd name="T15" fmla="*/ 29 h 95"/>
                <a:gd name="T16" fmla="*/ 223 w 232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5">
                  <a:moveTo>
                    <a:pt x="223" y="29"/>
                  </a:moveTo>
                  <a:cubicBezTo>
                    <a:pt x="205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0" y="95"/>
                    <a:pt x="232" y="74"/>
                    <a:pt x="232" y="48"/>
                  </a:cubicBezTo>
                  <a:cubicBezTo>
                    <a:pt x="232" y="29"/>
                    <a:pt x="232" y="29"/>
                    <a:pt x="232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5" name="Oval 229"/>
            <p:cNvSpPr>
              <a:spLocks noChangeArrowheads="1"/>
            </p:cNvSpPr>
            <p:nvPr/>
          </p:nvSpPr>
          <p:spPr bwMode="auto">
            <a:xfrm>
              <a:off x="4416425" y="1719263"/>
              <a:ext cx="363538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6" name="Oval 230"/>
            <p:cNvSpPr>
              <a:spLocks noChangeArrowheads="1"/>
            </p:cNvSpPr>
            <p:nvPr/>
          </p:nvSpPr>
          <p:spPr bwMode="auto">
            <a:xfrm>
              <a:off x="4441825" y="1724025"/>
              <a:ext cx="312738" cy="12382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71" name="Freeform 231"/>
            <p:cNvSpPr/>
            <p:nvPr/>
          </p:nvSpPr>
          <p:spPr bwMode="auto">
            <a:xfrm>
              <a:off x="4435475" y="1712913"/>
              <a:ext cx="363538" cy="146050"/>
            </a:xfrm>
            <a:custGeom>
              <a:avLst/>
              <a:gdLst>
                <a:gd name="T0" fmla="*/ 223 w 233"/>
                <a:gd name="T1" fmla="*/ 28 h 94"/>
                <a:gd name="T2" fmla="*/ 116 w 233"/>
                <a:gd name="T3" fmla="*/ 0 h 94"/>
                <a:gd name="T4" fmla="*/ 10 w 233"/>
                <a:gd name="T5" fmla="*/ 28 h 94"/>
                <a:gd name="T6" fmla="*/ 0 w 233"/>
                <a:gd name="T7" fmla="*/ 28 h 94"/>
                <a:gd name="T8" fmla="*/ 0 w 233"/>
                <a:gd name="T9" fmla="*/ 47 h 94"/>
                <a:gd name="T10" fmla="*/ 116 w 233"/>
                <a:gd name="T11" fmla="*/ 94 h 94"/>
                <a:gd name="T12" fmla="*/ 233 w 233"/>
                <a:gd name="T13" fmla="*/ 47 h 94"/>
                <a:gd name="T14" fmla="*/ 233 w 233"/>
                <a:gd name="T15" fmla="*/ 28 h 94"/>
                <a:gd name="T16" fmla="*/ 223 w 233"/>
                <a:gd name="T17" fmla="*/ 2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4">
                  <a:moveTo>
                    <a:pt x="223" y="28"/>
                  </a:moveTo>
                  <a:cubicBezTo>
                    <a:pt x="206" y="11"/>
                    <a:pt x="164" y="0"/>
                    <a:pt x="116" y="0"/>
                  </a:cubicBezTo>
                  <a:cubicBezTo>
                    <a:pt x="69" y="0"/>
                    <a:pt x="27" y="11"/>
                    <a:pt x="1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3"/>
                    <a:pt x="52" y="94"/>
                    <a:pt x="116" y="94"/>
                  </a:cubicBezTo>
                  <a:cubicBezTo>
                    <a:pt x="181" y="94"/>
                    <a:pt x="233" y="73"/>
                    <a:pt x="233" y="47"/>
                  </a:cubicBezTo>
                  <a:cubicBezTo>
                    <a:pt x="233" y="28"/>
                    <a:pt x="233" y="28"/>
                    <a:pt x="233" y="28"/>
                  </a:cubicBezTo>
                  <a:lnTo>
                    <a:pt x="223" y="28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72" name="Oval 232"/>
            <p:cNvSpPr>
              <a:spLocks noChangeArrowheads="1"/>
            </p:cNvSpPr>
            <p:nvPr/>
          </p:nvSpPr>
          <p:spPr bwMode="auto">
            <a:xfrm>
              <a:off x="4435475" y="1682750"/>
              <a:ext cx="363538" cy="149225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73" name="Oval 233"/>
            <p:cNvSpPr>
              <a:spLocks noChangeArrowheads="1"/>
            </p:cNvSpPr>
            <p:nvPr/>
          </p:nvSpPr>
          <p:spPr bwMode="auto">
            <a:xfrm>
              <a:off x="4460875" y="1687513"/>
              <a:ext cx="314325" cy="12382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74" name="Freeform 234"/>
            <p:cNvSpPr/>
            <p:nvPr/>
          </p:nvSpPr>
          <p:spPr bwMode="auto">
            <a:xfrm>
              <a:off x="4421188" y="1665288"/>
              <a:ext cx="363538" cy="147638"/>
            </a:xfrm>
            <a:custGeom>
              <a:avLst/>
              <a:gdLst>
                <a:gd name="T0" fmla="*/ 223 w 232"/>
                <a:gd name="T1" fmla="*/ 28 h 95"/>
                <a:gd name="T2" fmla="*/ 116 w 232"/>
                <a:gd name="T3" fmla="*/ 0 h 95"/>
                <a:gd name="T4" fmla="*/ 9 w 232"/>
                <a:gd name="T5" fmla="*/ 28 h 95"/>
                <a:gd name="T6" fmla="*/ 0 w 232"/>
                <a:gd name="T7" fmla="*/ 28 h 95"/>
                <a:gd name="T8" fmla="*/ 0 w 232"/>
                <a:gd name="T9" fmla="*/ 47 h 95"/>
                <a:gd name="T10" fmla="*/ 116 w 232"/>
                <a:gd name="T11" fmla="*/ 95 h 95"/>
                <a:gd name="T12" fmla="*/ 232 w 232"/>
                <a:gd name="T13" fmla="*/ 47 h 95"/>
                <a:gd name="T14" fmla="*/ 232 w 232"/>
                <a:gd name="T15" fmla="*/ 28 h 95"/>
                <a:gd name="T16" fmla="*/ 223 w 232"/>
                <a:gd name="T17" fmla="*/ 2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5">
                  <a:moveTo>
                    <a:pt x="223" y="28"/>
                  </a:moveTo>
                  <a:cubicBezTo>
                    <a:pt x="205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3"/>
                    <a:pt x="52" y="95"/>
                    <a:pt x="116" y="95"/>
                  </a:cubicBezTo>
                  <a:cubicBezTo>
                    <a:pt x="180" y="95"/>
                    <a:pt x="232" y="73"/>
                    <a:pt x="232" y="47"/>
                  </a:cubicBezTo>
                  <a:cubicBezTo>
                    <a:pt x="232" y="28"/>
                    <a:pt x="232" y="28"/>
                    <a:pt x="232" y="28"/>
                  </a:cubicBezTo>
                  <a:lnTo>
                    <a:pt x="223" y="28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75" name="Oval 235"/>
            <p:cNvSpPr>
              <a:spLocks noChangeArrowheads="1"/>
            </p:cNvSpPr>
            <p:nvPr/>
          </p:nvSpPr>
          <p:spPr bwMode="auto">
            <a:xfrm>
              <a:off x="4421188" y="1635125"/>
              <a:ext cx="363538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76" name="Oval 236"/>
            <p:cNvSpPr>
              <a:spLocks noChangeArrowheads="1"/>
            </p:cNvSpPr>
            <p:nvPr/>
          </p:nvSpPr>
          <p:spPr bwMode="auto">
            <a:xfrm>
              <a:off x="4446588" y="1639888"/>
              <a:ext cx="312738" cy="122238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77" name="Freeform 237"/>
            <p:cNvSpPr/>
            <p:nvPr/>
          </p:nvSpPr>
          <p:spPr bwMode="auto">
            <a:xfrm>
              <a:off x="4446588" y="1628775"/>
              <a:ext cx="361950" cy="147638"/>
            </a:xfrm>
            <a:custGeom>
              <a:avLst/>
              <a:gdLst>
                <a:gd name="T0" fmla="*/ 223 w 232"/>
                <a:gd name="T1" fmla="*/ 29 h 95"/>
                <a:gd name="T2" fmla="*/ 116 w 232"/>
                <a:gd name="T3" fmla="*/ 0 h 95"/>
                <a:gd name="T4" fmla="*/ 9 w 232"/>
                <a:gd name="T5" fmla="*/ 29 h 95"/>
                <a:gd name="T6" fmla="*/ 0 w 232"/>
                <a:gd name="T7" fmla="*/ 29 h 95"/>
                <a:gd name="T8" fmla="*/ 0 w 232"/>
                <a:gd name="T9" fmla="*/ 47 h 95"/>
                <a:gd name="T10" fmla="*/ 116 w 232"/>
                <a:gd name="T11" fmla="*/ 95 h 95"/>
                <a:gd name="T12" fmla="*/ 232 w 232"/>
                <a:gd name="T13" fmla="*/ 47 h 95"/>
                <a:gd name="T14" fmla="*/ 232 w 232"/>
                <a:gd name="T15" fmla="*/ 29 h 95"/>
                <a:gd name="T16" fmla="*/ 223 w 232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95">
                  <a:moveTo>
                    <a:pt x="223" y="29"/>
                  </a:moveTo>
                  <a:cubicBezTo>
                    <a:pt x="205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0" y="95"/>
                    <a:pt x="232" y="74"/>
                    <a:pt x="232" y="47"/>
                  </a:cubicBezTo>
                  <a:cubicBezTo>
                    <a:pt x="232" y="29"/>
                    <a:pt x="232" y="29"/>
                    <a:pt x="232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78" name="Oval 238"/>
            <p:cNvSpPr>
              <a:spLocks noChangeArrowheads="1"/>
            </p:cNvSpPr>
            <p:nvPr/>
          </p:nvSpPr>
          <p:spPr bwMode="auto">
            <a:xfrm>
              <a:off x="4446588" y="1598613"/>
              <a:ext cx="361950" cy="149225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79" name="Oval 239"/>
            <p:cNvSpPr>
              <a:spLocks noChangeArrowheads="1"/>
            </p:cNvSpPr>
            <p:nvPr/>
          </p:nvSpPr>
          <p:spPr bwMode="auto">
            <a:xfrm>
              <a:off x="4471988" y="1603375"/>
              <a:ext cx="312738" cy="12382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80" name="Freeform 240"/>
            <p:cNvSpPr/>
            <p:nvPr/>
          </p:nvSpPr>
          <p:spPr bwMode="auto">
            <a:xfrm>
              <a:off x="4454525" y="1589088"/>
              <a:ext cx="363538" cy="149225"/>
            </a:xfrm>
            <a:custGeom>
              <a:avLst/>
              <a:gdLst>
                <a:gd name="T0" fmla="*/ 223 w 233"/>
                <a:gd name="T1" fmla="*/ 29 h 95"/>
                <a:gd name="T2" fmla="*/ 116 w 233"/>
                <a:gd name="T3" fmla="*/ 0 h 95"/>
                <a:gd name="T4" fmla="*/ 9 w 233"/>
                <a:gd name="T5" fmla="*/ 29 h 95"/>
                <a:gd name="T6" fmla="*/ 0 w 233"/>
                <a:gd name="T7" fmla="*/ 29 h 95"/>
                <a:gd name="T8" fmla="*/ 0 w 233"/>
                <a:gd name="T9" fmla="*/ 48 h 95"/>
                <a:gd name="T10" fmla="*/ 116 w 233"/>
                <a:gd name="T11" fmla="*/ 95 h 95"/>
                <a:gd name="T12" fmla="*/ 233 w 233"/>
                <a:gd name="T13" fmla="*/ 48 h 95"/>
                <a:gd name="T14" fmla="*/ 233 w 233"/>
                <a:gd name="T15" fmla="*/ 29 h 95"/>
                <a:gd name="T16" fmla="*/ 223 w 233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5">
                  <a:moveTo>
                    <a:pt x="223" y="29"/>
                  </a:moveTo>
                  <a:cubicBezTo>
                    <a:pt x="205" y="12"/>
                    <a:pt x="164" y="0"/>
                    <a:pt x="116" y="0"/>
                  </a:cubicBezTo>
                  <a:cubicBezTo>
                    <a:pt x="68" y="0"/>
                    <a:pt x="27" y="12"/>
                    <a:pt x="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74"/>
                    <a:pt x="52" y="95"/>
                    <a:pt x="116" y="95"/>
                  </a:cubicBezTo>
                  <a:cubicBezTo>
                    <a:pt x="180" y="95"/>
                    <a:pt x="233" y="74"/>
                    <a:pt x="233" y="48"/>
                  </a:cubicBezTo>
                  <a:cubicBezTo>
                    <a:pt x="233" y="29"/>
                    <a:pt x="233" y="29"/>
                    <a:pt x="233" y="29"/>
                  </a:cubicBezTo>
                  <a:lnTo>
                    <a:pt x="223" y="29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81" name="Oval 241"/>
            <p:cNvSpPr>
              <a:spLocks noChangeArrowheads="1"/>
            </p:cNvSpPr>
            <p:nvPr/>
          </p:nvSpPr>
          <p:spPr bwMode="auto">
            <a:xfrm>
              <a:off x="4454525" y="1562100"/>
              <a:ext cx="363538" cy="146050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82" name="Oval 242"/>
            <p:cNvSpPr>
              <a:spLocks noChangeArrowheads="1"/>
            </p:cNvSpPr>
            <p:nvPr/>
          </p:nvSpPr>
          <p:spPr bwMode="auto">
            <a:xfrm>
              <a:off x="4479925" y="1566863"/>
              <a:ext cx="314325" cy="122238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83" name="Freeform 243"/>
            <p:cNvSpPr/>
            <p:nvPr/>
          </p:nvSpPr>
          <p:spPr bwMode="auto">
            <a:xfrm>
              <a:off x="4435475" y="1555750"/>
              <a:ext cx="363538" cy="146050"/>
            </a:xfrm>
            <a:custGeom>
              <a:avLst/>
              <a:gdLst>
                <a:gd name="T0" fmla="*/ 223 w 233"/>
                <a:gd name="T1" fmla="*/ 28 h 94"/>
                <a:gd name="T2" fmla="*/ 116 w 233"/>
                <a:gd name="T3" fmla="*/ 0 h 94"/>
                <a:gd name="T4" fmla="*/ 10 w 233"/>
                <a:gd name="T5" fmla="*/ 28 h 94"/>
                <a:gd name="T6" fmla="*/ 0 w 233"/>
                <a:gd name="T7" fmla="*/ 28 h 94"/>
                <a:gd name="T8" fmla="*/ 0 w 233"/>
                <a:gd name="T9" fmla="*/ 47 h 94"/>
                <a:gd name="T10" fmla="*/ 116 w 233"/>
                <a:gd name="T11" fmla="*/ 94 h 94"/>
                <a:gd name="T12" fmla="*/ 233 w 233"/>
                <a:gd name="T13" fmla="*/ 47 h 94"/>
                <a:gd name="T14" fmla="*/ 233 w 233"/>
                <a:gd name="T15" fmla="*/ 28 h 94"/>
                <a:gd name="T16" fmla="*/ 223 w 233"/>
                <a:gd name="T17" fmla="*/ 2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94">
                  <a:moveTo>
                    <a:pt x="223" y="28"/>
                  </a:moveTo>
                  <a:cubicBezTo>
                    <a:pt x="206" y="11"/>
                    <a:pt x="164" y="0"/>
                    <a:pt x="116" y="0"/>
                  </a:cubicBezTo>
                  <a:cubicBezTo>
                    <a:pt x="69" y="0"/>
                    <a:pt x="27" y="11"/>
                    <a:pt x="1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73"/>
                    <a:pt x="52" y="94"/>
                    <a:pt x="116" y="94"/>
                  </a:cubicBezTo>
                  <a:cubicBezTo>
                    <a:pt x="181" y="94"/>
                    <a:pt x="233" y="73"/>
                    <a:pt x="233" y="47"/>
                  </a:cubicBezTo>
                  <a:cubicBezTo>
                    <a:pt x="233" y="28"/>
                    <a:pt x="233" y="28"/>
                    <a:pt x="233" y="28"/>
                  </a:cubicBezTo>
                  <a:lnTo>
                    <a:pt x="223" y="28"/>
                  </a:lnTo>
                  <a:close/>
                </a:path>
              </a:pathLst>
            </a:cu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84" name="Oval 244"/>
            <p:cNvSpPr>
              <a:spLocks noChangeArrowheads="1"/>
            </p:cNvSpPr>
            <p:nvPr/>
          </p:nvSpPr>
          <p:spPr bwMode="auto">
            <a:xfrm>
              <a:off x="4435475" y="1525588"/>
              <a:ext cx="363538" cy="147638"/>
            </a:xfrm>
            <a:prstGeom prst="ellipse">
              <a:avLst/>
            </a:prstGeom>
            <a:solidFill>
              <a:srgbClr val="FFC9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85" name="Oval 245"/>
            <p:cNvSpPr>
              <a:spLocks noChangeArrowheads="1"/>
            </p:cNvSpPr>
            <p:nvPr/>
          </p:nvSpPr>
          <p:spPr bwMode="auto">
            <a:xfrm>
              <a:off x="4460875" y="1530350"/>
              <a:ext cx="314325" cy="123825"/>
            </a:xfrm>
            <a:prstGeom prst="ellipse">
              <a:avLst/>
            </a:prstGeom>
            <a:solidFill>
              <a:srgbClr val="FBE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165" grpId="0"/>
      <p:bldP spid="169" grpId="0"/>
      <p:bldP spid="170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此处添加标题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5" name="Group 464"/>
          <p:cNvGrpSpPr/>
          <p:nvPr/>
        </p:nvGrpSpPr>
        <p:grpSpPr>
          <a:xfrm>
            <a:off x="4814889" y="1208447"/>
            <a:ext cx="4329113" cy="2894013"/>
            <a:chOff x="4814887" y="1208444"/>
            <a:chExt cx="4329113" cy="2894013"/>
          </a:xfrm>
        </p:grpSpPr>
        <p:sp>
          <p:nvSpPr>
            <p:cNvPr id="5" name="Freeform 5"/>
            <p:cNvSpPr/>
            <p:nvPr/>
          </p:nvSpPr>
          <p:spPr bwMode="auto">
            <a:xfrm>
              <a:off x="6515100" y="2368907"/>
              <a:ext cx="1831975" cy="1006475"/>
            </a:xfrm>
            <a:custGeom>
              <a:avLst/>
              <a:gdLst>
                <a:gd name="T0" fmla="*/ 1404 w 1404"/>
                <a:gd name="T1" fmla="*/ 593 h 771"/>
                <a:gd name="T2" fmla="*/ 1294 w 1404"/>
                <a:gd name="T3" fmla="*/ 444 h 771"/>
                <a:gd name="T4" fmla="*/ 1273 w 1404"/>
                <a:gd name="T5" fmla="*/ 349 h 771"/>
                <a:gd name="T6" fmla="*/ 1111 w 1404"/>
                <a:gd name="T7" fmla="*/ 235 h 771"/>
                <a:gd name="T8" fmla="*/ 917 w 1404"/>
                <a:gd name="T9" fmla="*/ 265 h 771"/>
                <a:gd name="T10" fmla="*/ 719 w 1404"/>
                <a:gd name="T11" fmla="*/ 172 h 771"/>
                <a:gd name="T12" fmla="*/ 644 w 1404"/>
                <a:gd name="T13" fmla="*/ 242 h 771"/>
                <a:gd name="T14" fmla="*/ 663 w 1404"/>
                <a:gd name="T15" fmla="*/ 281 h 771"/>
                <a:gd name="T16" fmla="*/ 997 w 1404"/>
                <a:gd name="T17" fmla="*/ 293 h 771"/>
                <a:gd name="T18" fmla="*/ 1177 w 1404"/>
                <a:gd name="T19" fmla="*/ 384 h 771"/>
                <a:gd name="T20" fmla="*/ 1158 w 1404"/>
                <a:gd name="T21" fmla="*/ 389 h 771"/>
                <a:gd name="T22" fmla="*/ 945 w 1404"/>
                <a:gd name="T23" fmla="*/ 311 h 771"/>
                <a:gd name="T24" fmla="*/ 642 w 1404"/>
                <a:gd name="T25" fmla="*/ 298 h 771"/>
                <a:gd name="T26" fmla="*/ 593 w 1404"/>
                <a:gd name="T27" fmla="*/ 299 h 771"/>
                <a:gd name="T28" fmla="*/ 430 w 1404"/>
                <a:gd name="T29" fmla="*/ 241 h 771"/>
                <a:gd name="T30" fmla="*/ 273 w 1404"/>
                <a:gd name="T31" fmla="*/ 141 h 771"/>
                <a:gd name="T32" fmla="*/ 255 w 1404"/>
                <a:gd name="T33" fmla="*/ 132 h 771"/>
                <a:gd name="T34" fmla="*/ 178 w 1404"/>
                <a:gd name="T35" fmla="*/ 173 h 771"/>
                <a:gd name="T36" fmla="*/ 218 w 1404"/>
                <a:gd name="T37" fmla="*/ 222 h 771"/>
                <a:gd name="T38" fmla="*/ 300 w 1404"/>
                <a:gd name="T39" fmla="*/ 280 h 771"/>
                <a:gd name="T40" fmla="*/ 598 w 1404"/>
                <a:gd name="T41" fmla="*/ 441 h 771"/>
                <a:gd name="T42" fmla="*/ 593 w 1404"/>
                <a:gd name="T43" fmla="*/ 460 h 771"/>
                <a:gd name="T44" fmla="*/ 251 w 1404"/>
                <a:gd name="T45" fmla="*/ 272 h 771"/>
                <a:gd name="T46" fmla="*/ 157 w 1404"/>
                <a:gd name="T47" fmla="*/ 170 h 771"/>
                <a:gd name="T48" fmla="*/ 219 w 1404"/>
                <a:gd name="T49" fmla="*/ 114 h 771"/>
                <a:gd name="T50" fmla="*/ 52 w 1404"/>
                <a:gd name="T51" fmla="*/ 0 h 771"/>
                <a:gd name="T52" fmla="*/ 0 w 1404"/>
                <a:gd name="T53" fmla="*/ 52 h 771"/>
                <a:gd name="T54" fmla="*/ 115 w 1404"/>
                <a:gd name="T55" fmla="*/ 205 h 771"/>
                <a:gd name="T56" fmla="*/ 254 w 1404"/>
                <a:gd name="T57" fmla="*/ 368 h 771"/>
                <a:gd name="T58" fmla="*/ 637 w 1404"/>
                <a:gd name="T59" fmla="*/ 596 h 771"/>
                <a:gd name="T60" fmla="*/ 1055 w 1404"/>
                <a:gd name="T61" fmla="*/ 679 h 771"/>
                <a:gd name="T62" fmla="*/ 1110 w 1404"/>
                <a:gd name="T63" fmla="*/ 771 h 771"/>
                <a:gd name="T64" fmla="*/ 1404 w 1404"/>
                <a:gd name="T65" fmla="*/ 593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04" h="771">
                  <a:moveTo>
                    <a:pt x="1404" y="593"/>
                  </a:moveTo>
                  <a:cubicBezTo>
                    <a:pt x="1294" y="444"/>
                    <a:pt x="1294" y="444"/>
                    <a:pt x="1294" y="444"/>
                  </a:cubicBezTo>
                  <a:cubicBezTo>
                    <a:pt x="1294" y="444"/>
                    <a:pt x="1301" y="424"/>
                    <a:pt x="1273" y="349"/>
                  </a:cubicBezTo>
                  <a:cubicBezTo>
                    <a:pt x="1244" y="275"/>
                    <a:pt x="1169" y="242"/>
                    <a:pt x="1111" y="235"/>
                  </a:cubicBezTo>
                  <a:cubicBezTo>
                    <a:pt x="1053" y="227"/>
                    <a:pt x="961" y="268"/>
                    <a:pt x="917" y="265"/>
                  </a:cubicBezTo>
                  <a:cubicBezTo>
                    <a:pt x="873" y="262"/>
                    <a:pt x="764" y="173"/>
                    <a:pt x="719" y="172"/>
                  </a:cubicBezTo>
                  <a:cubicBezTo>
                    <a:pt x="674" y="171"/>
                    <a:pt x="640" y="221"/>
                    <a:pt x="644" y="242"/>
                  </a:cubicBezTo>
                  <a:cubicBezTo>
                    <a:pt x="647" y="254"/>
                    <a:pt x="656" y="270"/>
                    <a:pt x="663" y="281"/>
                  </a:cubicBezTo>
                  <a:cubicBezTo>
                    <a:pt x="774" y="294"/>
                    <a:pt x="886" y="286"/>
                    <a:pt x="997" y="293"/>
                  </a:cubicBezTo>
                  <a:cubicBezTo>
                    <a:pt x="1063" y="298"/>
                    <a:pt x="1158" y="307"/>
                    <a:pt x="1177" y="384"/>
                  </a:cubicBezTo>
                  <a:cubicBezTo>
                    <a:pt x="1180" y="396"/>
                    <a:pt x="1161" y="402"/>
                    <a:pt x="1158" y="389"/>
                  </a:cubicBezTo>
                  <a:cubicBezTo>
                    <a:pt x="1138" y="307"/>
                    <a:pt x="1010" y="312"/>
                    <a:pt x="945" y="311"/>
                  </a:cubicBezTo>
                  <a:cubicBezTo>
                    <a:pt x="844" y="309"/>
                    <a:pt x="743" y="312"/>
                    <a:pt x="642" y="298"/>
                  </a:cubicBezTo>
                  <a:cubicBezTo>
                    <a:pt x="624" y="300"/>
                    <a:pt x="603" y="301"/>
                    <a:pt x="593" y="299"/>
                  </a:cubicBezTo>
                  <a:cubicBezTo>
                    <a:pt x="574" y="296"/>
                    <a:pt x="451" y="248"/>
                    <a:pt x="430" y="241"/>
                  </a:cubicBezTo>
                  <a:cubicBezTo>
                    <a:pt x="409" y="235"/>
                    <a:pt x="297" y="156"/>
                    <a:pt x="273" y="141"/>
                  </a:cubicBezTo>
                  <a:cubicBezTo>
                    <a:pt x="266" y="137"/>
                    <a:pt x="260" y="134"/>
                    <a:pt x="255" y="132"/>
                  </a:cubicBezTo>
                  <a:cubicBezTo>
                    <a:pt x="224" y="130"/>
                    <a:pt x="164" y="137"/>
                    <a:pt x="178" y="173"/>
                  </a:cubicBezTo>
                  <a:cubicBezTo>
                    <a:pt x="186" y="192"/>
                    <a:pt x="202" y="208"/>
                    <a:pt x="218" y="222"/>
                  </a:cubicBezTo>
                  <a:cubicBezTo>
                    <a:pt x="244" y="243"/>
                    <a:pt x="272" y="262"/>
                    <a:pt x="300" y="280"/>
                  </a:cubicBezTo>
                  <a:cubicBezTo>
                    <a:pt x="394" y="342"/>
                    <a:pt x="493" y="397"/>
                    <a:pt x="598" y="441"/>
                  </a:cubicBezTo>
                  <a:cubicBezTo>
                    <a:pt x="609" y="445"/>
                    <a:pt x="604" y="465"/>
                    <a:pt x="593" y="460"/>
                  </a:cubicBezTo>
                  <a:cubicBezTo>
                    <a:pt x="473" y="410"/>
                    <a:pt x="358" y="346"/>
                    <a:pt x="251" y="272"/>
                  </a:cubicBezTo>
                  <a:cubicBezTo>
                    <a:pt x="219" y="249"/>
                    <a:pt x="162" y="214"/>
                    <a:pt x="157" y="170"/>
                  </a:cubicBezTo>
                  <a:cubicBezTo>
                    <a:pt x="154" y="135"/>
                    <a:pt x="185" y="119"/>
                    <a:pt x="219" y="114"/>
                  </a:cubicBezTo>
                  <a:cubicBezTo>
                    <a:pt x="180" y="83"/>
                    <a:pt x="74" y="0"/>
                    <a:pt x="52" y="0"/>
                  </a:cubicBezTo>
                  <a:cubicBezTo>
                    <a:pt x="26" y="0"/>
                    <a:pt x="0" y="21"/>
                    <a:pt x="0" y="52"/>
                  </a:cubicBezTo>
                  <a:cubicBezTo>
                    <a:pt x="0" y="83"/>
                    <a:pt x="67" y="162"/>
                    <a:pt x="115" y="205"/>
                  </a:cubicBezTo>
                  <a:cubicBezTo>
                    <a:pt x="162" y="248"/>
                    <a:pt x="221" y="351"/>
                    <a:pt x="254" y="368"/>
                  </a:cubicBezTo>
                  <a:cubicBezTo>
                    <a:pt x="286" y="386"/>
                    <a:pt x="564" y="574"/>
                    <a:pt x="637" y="596"/>
                  </a:cubicBezTo>
                  <a:cubicBezTo>
                    <a:pt x="709" y="618"/>
                    <a:pt x="987" y="651"/>
                    <a:pt x="1055" y="679"/>
                  </a:cubicBezTo>
                  <a:cubicBezTo>
                    <a:pt x="1123" y="707"/>
                    <a:pt x="1110" y="771"/>
                    <a:pt x="1110" y="771"/>
                  </a:cubicBezTo>
                  <a:lnTo>
                    <a:pt x="1404" y="593"/>
                  </a:lnTo>
                  <a:close/>
                </a:path>
              </a:pathLst>
            </a:custGeom>
            <a:solidFill>
              <a:srgbClr val="FE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7399338" y="2441932"/>
              <a:ext cx="358775" cy="358775"/>
            </a:xfrm>
            <a:prstGeom prst="ellipse">
              <a:avLst/>
            </a:prstGeom>
            <a:solidFill>
              <a:srgbClr val="DCA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7416800" y="2460982"/>
              <a:ext cx="322263" cy="322263"/>
            </a:xfrm>
            <a:prstGeom prst="ellipse">
              <a:avLst/>
            </a:prstGeom>
            <a:solidFill>
              <a:srgbClr val="D39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7432675" y="2476857"/>
              <a:ext cx="290513" cy="290513"/>
            </a:xfrm>
            <a:prstGeom prst="ellipse">
              <a:avLst/>
            </a:prstGeom>
            <a:solidFill>
              <a:srgbClr val="E5C3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7510463" y="2503844"/>
              <a:ext cx="134938" cy="234950"/>
            </a:xfrm>
            <a:custGeom>
              <a:avLst/>
              <a:gdLst>
                <a:gd name="T0" fmla="*/ 57 w 103"/>
                <a:gd name="T1" fmla="*/ 0 h 180"/>
                <a:gd name="T2" fmla="*/ 57 w 103"/>
                <a:gd name="T3" fmla="*/ 17 h 180"/>
                <a:gd name="T4" fmla="*/ 101 w 103"/>
                <a:gd name="T5" fmla="*/ 51 h 180"/>
                <a:gd name="T6" fmla="*/ 79 w 103"/>
                <a:gd name="T7" fmla="*/ 51 h 180"/>
                <a:gd name="T8" fmla="*/ 56 w 103"/>
                <a:gd name="T9" fmla="*/ 34 h 180"/>
                <a:gd name="T10" fmla="*/ 56 w 103"/>
                <a:gd name="T11" fmla="*/ 76 h 180"/>
                <a:gd name="T12" fmla="*/ 103 w 103"/>
                <a:gd name="T13" fmla="*/ 119 h 180"/>
                <a:gd name="T14" fmla="*/ 85 w 103"/>
                <a:gd name="T15" fmla="*/ 152 h 180"/>
                <a:gd name="T16" fmla="*/ 56 w 103"/>
                <a:gd name="T17" fmla="*/ 160 h 180"/>
                <a:gd name="T18" fmla="*/ 56 w 103"/>
                <a:gd name="T19" fmla="*/ 180 h 180"/>
                <a:gd name="T20" fmla="*/ 46 w 103"/>
                <a:gd name="T21" fmla="*/ 180 h 180"/>
                <a:gd name="T22" fmla="*/ 46 w 103"/>
                <a:gd name="T23" fmla="*/ 160 h 180"/>
                <a:gd name="T24" fmla="*/ 12 w 103"/>
                <a:gd name="T25" fmla="*/ 149 h 180"/>
                <a:gd name="T26" fmla="*/ 0 w 103"/>
                <a:gd name="T27" fmla="*/ 120 h 180"/>
                <a:gd name="T28" fmla="*/ 21 w 103"/>
                <a:gd name="T29" fmla="*/ 120 h 180"/>
                <a:gd name="T30" fmla="*/ 46 w 103"/>
                <a:gd name="T31" fmla="*/ 143 h 180"/>
                <a:gd name="T32" fmla="*/ 46 w 103"/>
                <a:gd name="T33" fmla="*/ 95 h 180"/>
                <a:gd name="T34" fmla="*/ 3 w 103"/>
                <a:gd name="T35" fmla="*/ 54 h 180"/>
                <a:gd name="T36" fmla="*/ 20 w 103"/>
                <a:gd name="T37" fmla="*/ 23 h 180"/>
                <a:gd name="T38" fmla="*/ 46 w 103"/>
                <a:gd name="T39" fmla="*/ 17 h 180"/>
                <a:gd name="T40" fmla="*/ 46 w 103"/>
                <a:gd name="T41" fmla="*/ 0 h 180"/>
                <a:gd name="T42" fmla="*/ 57 w 103"/>
                <a:gd name="T43" fmla="*/ 0 h 180"/>
                <a:gd name="T44" fmla="*/ 46 w 103"/>
                <a:gd name="T45" fmla="*/ 34 h 180"/>
                <a:gd name="T46" fmla="*/ 23 w 103"/>
                <a:gd name="T47" fmla="*/ 53 h 180"/>
                <a:gd name="T48" fmla="*/ 46 w 103"/>
                <a:gd name="T49" fmla="*/ 73 h 180"/>
                <a:gd name="T50" fmla="*/ 46 w 103"/>
                <a:gd name="T51" fmla="*/ 34 h 180"/>
                <a:gd name="T52" fmla="*/ 56 w 103"/>
                <a:gd name="T53" fmla="*/ 143 h 180"/>
                <a:gd name="T54" fmla="*/ 82 w 103"/>
                <a:gd name="T55" fmla="*/ 121 h 180"/>
                <a:gd name="T56" fmla="*/ 56 w 103"/>
                <a:gd name="T57" fmla="*/ 97 h 180"/>
                <a:gd name="T58" fmla="*/ 56 w 103"/>
                <a:gd name="T59" fmla="*/ 143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3" h="180">
                  <a:moveTo>
                    <a:pt x="57" y="0"/>
                  </a:moveTo>
                  <a:cubicBezTo>
                    <a:pt x="57" y="17"/>
                    <a:pt x="57" y="17"/>
                    <a:pt x="57" y="17"/>
                  </a:cubicBezTo>
                  <a:cubicBezTo>
                    <a:pt x="66" y="17"/>
                    <a:pt x="100" y="18"/>
                    <a:pt x="101" y="51"/>
                  </a:cubicBezTo>
                  <a:cubicBezTo>
                    <a:pt x="79" y="51"/>
                    <a:pt x="79" y="51"/>
                    <a:pt x="79" y="51"/>
                  </a:cubicBezTo>
                  <a:cubicBezTo>
                    <a:pt x="79" y="37"/>
                    <a:pt x="69" y="34"/>
                    <a:pt x="56" y="34"/>
                  </a:cubicBezTo>
                  <a:cubicBezTo>
                    <a:pt x="56" y="76"/>
                    <a:pt x="56" y="76"/>
                    <a:pt x="56" y="76"/>
                  </a:cubicBezTo>
                  <a:cubicBezTo>
                    <a:pt x="77" y="82"/>
                    <a:pt x="103" y="90"/>
                    <a:pt x="103" y="119"/>
                  </a:cubicBezTo>
                  <a:cubicBezTo>
                    <a:pt x="103" y="139"/>
                    <a:pt x="90" y="149"/>
                    <a:pt x="85" y="152"/>
                  </a:cubicBezTo>
                  <a:cubicBezTo>
                    <a:pt x="75" y="159"/>
                    <a:pt x="63" y="160"/>
                    <a:pt x="56" y="160"/>
                  </a:cubicBezTo>
                  <a:cubicBezTo>
                    <a:pt x="56" y="180"/>
                    <a:pt x="56" y="180"/>
                    <a:pt x="56" y="180"/>
                  </a:cubicBezTo>
                  <a:cubicBezTo>
                    <a:pt x="46" y="180"/>
                    <a:pt x="46" y="180"/>
                    <a:pt x="46" y="180"/>
                  </a:cubicBezTo>
                  <a:cubicBezTo>
                    <a:pt x="46" y="160"/>
                    <a:pt x="46" y="160"/>
                    <a:pt x="46" y="160"/>
                  </a:cubicBezTo>
                  <a:cubicBezTo>
                    <a:pt x="37" y="160"/>
                    <a:pt x="24" y="160"/>
                    <a:pt x="12" y="149"/>
                  </a:cubicBezTo>
                  <a:cubicBezTo>
                    <a:pt x="1" y="139"/>
                    <a:pt x="0" y="129"/>
                    <a:pt x="0" y="120"/>
                  </a:cubicBezTo>
                  <a:cubicBezTo>
                    <a:pt x="21" y="120"/>
                    <a:pt x="21" y="120"/>
                    <a:pt x="21" y="120"/>
                  </a:cubicBezTo>
                  <a:cubicBezTo>
                    <a:pt x="21" y="129"/>
                    <a:pt x="26" y="142"/>
                    <a:pt x="46" y="143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12" y="85"/>
                    <a:pt x="3" y="76"/>
                    <a:pt x="3" y="54"/>
                  </a:cubicBezTo>
                  <a:cubicBezTo>
                    <a:pt x="3" y="37"/>
                    <a:pt x="13" y="28"/>
                    <a:pt x="20" y="23"/>
                  </a:cubicBezTo>
                  <a:cubicBezTo>
                    <a:pt x="30" y="18"/>
                    <a:pt x="41" y="17"/>
                    <a:pt x="46" y="17"/>
                  </a:cubicBezTo>
                  <a:cubicBezTo>
                    <a:pt x="46" y="0"/>
                    <a:pt x="46" y="0"/>
                    <a:pt x="46" y="0"/>
                  </a:cubicBezTo>
                  <a:lnTo>
                    <a:pt x="57" y="0"/>
                  </a:lnTo>
                  <a:close/>
                  <a:moveTo>
                    <a:pt x="46" y="34"/>
                  </a:moveTo>
                  <a:cubicBezTo>
                    <a:pt x="24" y="36"/>
                    <a:pt x="23" y="49"/>
                    <a:pt x="23" y="53"/>
                  </a:cubicBezTo>
                  <a:cubicBezTo>
                    <a:pt x="23" y="67"/>
                    <a:pt x="36" y="70"/>
                    <a:pt x="46" y="73"/>
                  </a:cubicBezTo>
                  <a:lnTo>
                    <a:pt x="46" y="34"/>
                  </a:lnTo>
                  <a:close/>
                  <a:moveTo>
                    <a:pt x="56" y="143"/>
                  </a:moveTo>
                  <a:cubicBezTo>
                    <a:pt x="74" y="143"/>
                    <a:pt x="82" y="131"/>
                    <a:pt x="82" y="121"/>
                  </a:cubicBezTo>
                  <a:cubicBezTo>
                    <a:pt x="82" y="106"/>
                    <a:pt x="67" y="101"/>
                    <a:pt x="56" y="97"/>
                  </a:cubicBezTo>
                  <a:lnTo>
                    <a:pt x="56" y="143"/>
                  </a:lnTo>
                  <a:close/>
                </a:path>
              </a:pathLst>
            </a:custGeom>
            <a:solidFill>
              <a:srgbClr val="D39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2" name="Oval 10"/>
            <p:cNvSpPr>
              <a:spLocks noChangeArrowheads="1"/>
            </p:cNvSpPr>
            <p:nvPr/>
          </p:nvSpPr>
          <p:spPr bwMode="auto">
            <a:xfrm>
              <a:off x="7148513" y="2324457"/>
              <a:ext cx="358775" cy="358775"/>
            </a:xfrm>
            <a:prstGeom prst="ellipse">
              <a:avLst/>
            </a:prstGeom>
            <a:solidFill>
              <a:srgbClr val="DCA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3" name="Oval 11"/>
            <p:cNvSpPr>
              <a:spLocks noChangeArrowheads="1"/>
            </p:cNvSpPr>
            <p:nvPr/>
          </p:nvSpPr>
          <p:spPr bwMode="auto">
            <a:xfrm>
              <a:off x="7165975" y="2343507"/>
              <a:ext cx="322263" cy="322263"/>
            </a:xfrm>
            <a:prstGeom prst="ellipse">
              <a:avLst/>
            </a:prstGeom>
            <a:solidFill>
              <a:srgbClr val="D39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5" name="Oval 12"/>
            <p:cNvSpPr>
              <a:spLocks noChangeArrowheads="1"/>
            </p:cNvSpPr>
            <p:nvPr/>
          </p:nvSpPr>
          <p:spPr bwMode="auto">
            <a:xfrm>
              <a:off x="7181850" y="2359382"/>
              <a:ext cx="292100" cy="290513"/>
            </a:xfrm>
            <a:prstGeom prst="ellipse">
              <a:avLst/>
            </a:prstGeom>
            <a:solidFill>
              <a:srgbClr val="E5C3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6" name="Freeform 13"/>
            <p:cNvSpPr>
              <a:spLocks noEditPoints="1"/>
            </p:cNvSpPr>
            <p:nvPr/>
          </p:nvSpPr>
          <p:spPr bwMode="auto">
            <a:xfrm>
              <a:off x="7261225" y="2386369"/>
              <a:ext cx="133350" cy="234950"/>
            </a:xfrm>
            <a:custGeom>
              <a:avLst/>
              <a:gdLst>
                <a:gd name="T0" fmla="*/ 57 w 103"/>
                <a:gd name="T1" fmla="*/ 0 h 180"/>
                <a:gd name="T2" fmla="*/ 57 w 103"/>
                <a:gd name="T3" fmla="*/ 17 h 180"/>
                <a:gd name="T4" fmla="*/ 101 w 103"/>
                <a:gd name="T5" fmla="*/ 50 h 180"/>
                <a:gd name="T6" fmla="*/ 79 w 103"/>
                <a:gd name="T7" fmla="*/ 50 h 180"/>
                <a:gd name="T8" fmla="*/ 56 w 103"/>
                <a:gd name="T9" fmla="*/ 33 h 180"/>
                <a:gd name="T10" fmla="*/ 56 w 103"/>
                <a:gd name="T11" fmla="*/ 76 h 180"/>
                <a:gd name="T12" fmla="*/ 103 w 103"/>
                <a:gd name="T13" fmla="*/ 119 h 180"/>
                <a:gd name="T14" fmla="*/ 85 w 103"/>
                <a:gd name="T15" fmla="*/ 152 h 180"/>
                <a:gd name="T16" fmla="*/ 56 w 103"/>
                <a:gd name="T17" fmla="*/ 160 h 180"/>
                <a:gd name="T18" fmla="*/ 56 w 103"/>
                <a:gd name="T19" fmla="*/ 180 h 180"/>
                <a:gd name="T20" fmla="*/ 46 w 103"/>
                <a:gd name="T21" fmla="*/ 180 h 180"/>
                <a:gd name="T22" fmla="*/ 46 w 103"/>
                <a:gd name="T23" fmla="*/ 160 h 180"/>
                <a:gd name="T24" fmla="*/ 12 w 103"/>
                <a:gd name="T25" fmla="*/ 149 h 180"/>
                <a:gd name="T26" fmla="*/ 0 w 103"/>
                <a:gd name="T27" fmla="*/ 120 h 180"/>
                <a:gd name="T28" fmla="*/ 21 w 103"/>
                <a:gd name="T29" fmla="*/ 120 h 180"/>
                <a:gd name="T30" fmla="*/ 46 w 103"/>
                <a:gd name="T31" fmla="*/ 143 h 180"/>
                <a:gd name="T32" fmla="*/ 46 w 103"/>
                <a:gd name="T33" fmla="*/ 95 h 180"/>
                <a:gd name="T34" fmla="*/ 3 w 103"/>
                <a:gd name="T35" fmla="*/ 54 h 180"/>
                <a:gd name="T36" fmla="*/ 20 w 103"/>
                <a:gd name="T37" fmla="*/ 23 h 180"/>
                <a:gd name="T38" fmla="*/ 46 w 103"/>
                <a:gd name="T39" fmla="*/ 17 h 180"/>
                <a:gd name="T40" fmla="*/ 46 w 103"/>
                <a:gd name="T41" fmla="*/ 0 h 180"/>
                <a:gd name="T42" fmla="*/ 57 w 103"/>
                <a:gd name="T43" fmla="*/ 0 h 180"/>
                <a:gd name="T44" fmla="*/ 46 w 103"/>
                <a:gd name="T45" fmla="*/ 33 h 180"/>
                <a:gd name="T46" fmla="*/ 23 w 103"/>
                <a:gd name="T47" fmla="*/ 53 h 180"/>
                <a:gd name="T48" fmla="*/ 46 w 103"/>
                <a:gd name="T49" fmla="*/ 73 h 180"/>
                <a:gd name="T50" fmla="*/ 46 w 103"/>
                <a:gd name="T51" fmla="*/ 33 h 180"/>
                <a:gd name="T52" fmla="*/ 56 w 103"/>
                <a:gd name="T53" fmla="*/ 143 h 180"/>
                <a:gd name="T54" fmla="*/ 82 w 103"/>
                <a:gd name="T55" fmla="*/ 121 h 180"/>
                <a:gd name="T56" fmla="*/ 56 w 103"/>
                <a:gd name="T57" fmla="*/ 97 h 180"/>
                <a:gd name="T58" fmla="*/ 56 w 103"/>
                <a:gd name="T59" fmla="*/ 143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3" h="180">
                  <a:moveTo>
                    <a:pt x="57" y="0"/>
                  </a:moveTo>
                  <a:cubicBezTo>
                    <a:pt x="57" y="17"/>
                    <a:pt x="57" y="17"/>
                    <a:pt x="57" y="17"/>
                  </a:cubicBezTo>
                  <a:cubicBezTo>
                    <a:pt x="66" y="17"/>
                    <a:pt x="100" y="18"/>
                    <a:pt x="101" y="5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9" y="37"/>
                    <a:pt x="69" y="34"/>
                    <a:pt x="56" y="33"/>
                  </a:cubicBezTo>
                  <a:cubicBezTo>
                    <a:pt x="56" y="76"/>
                    <a:pt x="56" y="76"/>
                    <a:pt x="56" y="76"/>
                  </a:cubicBezTo>
                  <a:cubicBezTo>
                    <a:pt x="77" y="82"/>
                    <a:pt x="103" y="90"/>
                    <a:pt x="103" y="119"/>
                  </a:cubicBezTo>
                  <a:cubicBezTo>
                    <a:pt x="103" y="139"/>
                    <a:pt x="90" y="149"/>
                    <a:pt x="85" y="152"/>
                  </a:cubicBezTo>
                  <a:cubicBezTo>
                    <a:pt x="75" y="158"/>
                    <a:pt x="63" y="160"/>
                    <a:pt x="56" y="160"/>
                  </a:cubicBezTo>
                  <a:cubicBezTo>
                    <a:pt x="56" y="180"/>
                    <a:pt x="56" y="180"/>
                    <a:pt x="56" y="180"/>
                  </a:cubicBezTo>
                  <a:cubicBezTo>
                    <a:pt x="46" y="180"/>
                    <a:pt x="46" y="180"/>
                    <a:pt x="46" y="180"/>
                  </a:cubicBezTo>
                  <a:cubicBezTo>
                    <a:pt x="46" y="160"/>
                    <a:pt x="46" y="160"/>
                    <a:pt x="46" y="160"/>
                  </a:cubicBezTo>
                  <a:cubicBezTo>
                    <a:pt x="37" y="160"/>
                    <a:pt x="24" y="160"/>
                    <a:pt x="12" y="149"/>
                  </a:cubicBezTo>
                  <a:cubicBezTo>
                    <a:pt x="1" y="139"/>
                    <a:pt x="0" y="129"/>
                    <a:pt x="0" y="120"/>
                  </a:cubicBezTo>
                  <a:cubicBezTo>
                    <a:pt x="21" y="120"/>
                    <a:pt x="21" y="120"/>
                    <a:pt x="21" y="120"/>
                  </a:cubicBezTo>
                  <a:cubicBezTo>
                    <a:pt x="21" y="129"/>
                    <a:pt x="26" y="142"/>
                    <a:pt x="46" y="143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12" y="85"/>
                    <a:pt x="3" y="76"/>
                    <a:pt x="3" y="54"/>
                  </a:cubicBezTo>
                  <a:cubicBezTo>
                    <a:pt x="3" y="37"/>
                    <a:pt x="13" y="28"/>
                    <a:pt x="20" y="23"/>
                  </a:cubicBezTo>
                  <a:cubicBezTo>
                    <a:pt x="30" y="18"/>
                    <a:pt x="41" y="17"/>
                    <a:pt x="46" y="17"/>
                  </a:cubicBezTo>
                  <a:cubicBezTo>
                    <a:pt x="46" y="0"/>
                    <a:pt x="46" y="0"/>
                    <a:pt x="46" y="0"/>
                  </a:cubicBezTo>
                  <a:lnTo>
                    <a:pt x="57" y="0"/>
                  </a:lnTo>
                  <a:close/>
                  <a:moveTo>
                    <a:pt x="46" y="33"/>
                  </a:moveTo>
                  <a:cubicBezTo>
                    <a:pt x="24" y="36"/>
                    <a:pt x="23" y="49"/>
                    <a:pt x="23" y="53"/>
                  </a:cubicBezTo>
                  <a:cubicBezTo>
                    <a:pt x="23" y="66"/>
                    <a:pt x="36" y="70"/>
                    <a:pt x="46" y="73"/>
                  </a:cubicBezTo>
                  <a:lnTo>
                    <a:pt x="46" y="33"/>
                  </a:lnTo>
                  <a:close/>
                  <a:moveTo>
                    <a:pt x="56" y="143"/>
                  </a:moveTo>
                  <a:cubicBezTo>
                    <a:pt x="74" y="142"/>
                    <a:pt x="82" y="131"/>
                    <a:pt x="82" y="121"/>
                  </a:cubicBezTo>
                  <a:cubicBezTo>
                    <a:pt x="82" y="106"/>
                    <a:pt x="67" y="101"/>
                    <a:pt x="56" y="97"/>
                  </a:cubicBezTo>
                  <a:lnTo>
                    <a:pt x="56" y="143"/>
                  </a:lnTo>
                  <a:close/>
                </a:path>
              </a:pathLst>
            </a:custGeom>
            <a:solidFill>
              <a:srgbClr val="D39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7" name="Oval 14"/>
            <p:cNvSpPr>
              <a:spLocks noChangeArrowheads="1"/>
            </p:cNvSpPr>
            <p:nvPr/>
          </p:nvSpPr>
          <p:spPr bwMode="auto">
            <a:xfrm>
              <a:off x="7358063" y="1743432"/>
              <a:ext cx="358775" cy="360363"/>
            </a:xfrm>
            <a:prstGeom prst="ellipse">
              <a:avLst/>
            </a:prstGeom>
            <a:solidFill>
              <a:srgbClr val="DCA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8" name="Oval 15"/>
            <p:cNvSpPr>
              <a:spLocks noChangeArrowheads="1"/>
            </p:cNvSpPr>
            <p:nvPr/>
          </p:nvSpPr>
          <p:spPr bwMode="auto">
            <a:xfrm>
              <a:off x="7377113" y="1762482"/>
              <a:ext cx="322263" cy="322263"/>
            </a:xfrm>
            <a:prstGeom prst="ellipse">
              <a:avLst/>
            </a:prstGeom>
            <a:solidFill>
              <a:srgbClr val="D39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9" name="Oval 16"/>
            <p:cNvSpPr>
              <a:spLocks noChangeArrowheads="1"/>
            </p:cNvSpPr>
            <p:nvPr/>
          </p:nvSpPr>
          <p:spPr bwMode="auto">
            <a:xfrm>
              <a:off x="7392988" y="1778357"/>
              <a:ext cx="290513" cy="290513"/>
            </a:xfrm>
            <a:prstGeom prst="ellipse">
              <a:avLst/>
            </a:prstGeom>
            <a:solidFill>
              <a:srgbClr val="E5C3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4" name="Freeform 17"/>
            <p:cNvSpPr>
              <a:spLocks noEditPoints="1"/>
            </p:cNvSpPr>
            <p:nvPr/>
          </p:nvSpPr>
          <p:spPr bwMode="auto">
            <a:xfrm>
              <a:off x="7470775" y="1805344"/>
              <a:ext cx="134938" cy="234950"/>
            </a:xfrm>
            <a:custGeom>
              <a:avLst/>
              <a:gdLst>
                <a:gd name="T0" fmla="*/ 57 w 103"/>
                <a:gd name="T1" fmla="*/ 0 h 180"/>
                <a:gd name="T2" fmla="*/ 57 w 103"/>
                <a:gd name="T3" fmla="*/ 17 h 180"/>
                <a:gd name="T4" fmla="*/ 101 w 103"/>
                <a:gd name="T5" fmla="*/ 50 h 180"/>
                <a:gd name="T6" fmla="*/ 79 w 103"/>
                <a:gd name="T7" fmla="*/ 50 h 180"/>
                <a:gd name="T8" fmla="*/ 56 w 103"/>
                <a:gd name="T9" fmla="*/ 33 h 180"/>
                <a:gd name="T10" fmla="*/ 56 w 103"/>
                <a:gd name="T11" fmla="*/ 76 h 180"/>
                <a:gd name="T12" fmla="*/ 103 w 103"/>
                <a:gd name="T13" fmla="*/ 119 h 180"/>
                <a:gd name="T14" fmla="*/ 85 w 103"/>
                <a:gd name="T15" fmla="*/ 152 h 180"/>
                <a:gd name="T16" fmla="*/ 56 w 103"/>
                <a:gd name="T17" fmla="*/ 160 h 180"/>
                <a:gd name="T18" fmla="*/ 56 w 103"/>
                <a:gd name="T19" fmla="*/ 180 h 180"/>
                <a:gd name="T20" fmla="*/ 46 w 103"/>
                <a:gd name="T21" fmla="*/ 180 h 180"/>
                <a:gd name="T22" fmla="*/ 46 w 103"/>
                <a:gd name="T23" fmla="*/ 160 h 180"/>
                <a:gd name="T24" fmla="*/ 12 w 103"/>
                <a:gd name="T25" fmla="*/ 149 h 180"/>
                <a:gd name="T26" fmla="*/ 0 w 103"/>
                <a:gd name="T27" fmla="*/ 120 h 180"/>
                <a:gd name="T28" fmla="*/ 21 w 103"/>
                <a:gd name="T29" fmla="*/ 120 h 180"/>
                <a:gd name="T30" fmla="*/ 46 w 103"/>
                <a:gd name="T31" fmla="*/ 143 h 180"/>
                <a:gd name="T32" fmla="*/ 46 w 103"/>
                <a:gd name="T33" fmla="*/ 95 h 180"/>
                <a:gd name="T34" fmla="*/ 3 w 103"/>
                <a:gd name="T35" fmla="*/ 54 h 180"/>
                <a:gd name="T36" fmla="*/ 20 w 103"/>
                <a:gd name="T37" fmla="*/ 23 h 180"/>
                <a:gd name="T38" fmla="*/ 46 w 103"/>
                <a:gd name="T39" fmla="*/ 17 h 180"/>
                <a:gd name="T40" fmla="*/ 46 w 103"/>
                <a:gd name="T41" fmla="*/ 0 h 180"/>
                <a:gd name="T42" fmla="*/ 57 w 103"/>
                <a:gd name="T43" fmla="*/ 0 h 180"/>
                <a:gd name="T44" fmla="*/ 46 w 103"/>
                <a:gd name="T45" fmla="*/ 33 h 180"/>
                <a:gd name="T46" fmla="*/ 23 w 103"/>
                <a:gd name="T47" fmla="*/ 53 h 180"/>
                <a:gd name="T48" fmla="*/ 46 w 103"/>
                <a:gd name="T49" fmla="*/ 73 h 180"/>
                <a:gd name="T50" fmla="*/ 46 w 103"/>
                <a:gd name="T51" fmla="*/ 33 h 180"/>
                <a:gd name="T52" fmla="*/ 56 w 103"/>
                <a:gd name="T53" fmla="*/ 143 h 180"/>
                <a:gd name="T54" fmla="*/ 82 w 103"/>
                <a:gd name="T55" fmla="*/ 121 h 180"/>
                <a:gd name="T56" fmla="*/ 56 w 103"/>
                <a:gd name="T57" fmla="*/ 97 h 180"/>
                <a:gd name="T58" fmla="*/ 56 w 103"/>
                <a:gd name="T59" fmla="*/ 143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3" h="180">
                  <a:moveTo>
                    <a:pt x="57" y="0"/>
                  </a:moveTo>
                  <a:cubicBezTo>
                    <a:pt x="57" y="17"/>
                    <a:pt x="57" y="17"/>
                    <a:pt x="57" y="17"/>
                  </a:cubicBezTo>
                  <a:cubicBezTo>
                    <a:pt x="66" y="17"/>
                    <a:pt x="100" y="18"/>
                    <a:pt x="101" y="5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9" y="37"/>
                    <a:pt x="69" y="34"/>
                    <a:pt x="56" y="33"/>
                  </a:cubicBezTo>
                  <a:cubicBezTo>
                    <a:pt x="56" y="76"/>
                    <a:pt x="56" y="76"/>
                    <a:pt x="56" y="76"/>
                  </a:cubicBezTo>
                  <a:cubicBezTo>
                    <a:pt x="77" y="82"/>
                    <a:pt x="103" y="90"/>
                    <a:pt x="103" y="119"/>
                  </a:cubicBezTo>
                  <a:cubicBezTo>
                    <a:pt x="103" y="139"/>
                    <a:pt x="90" y="149"/>
                    <a:pt x="85" y="152"/>
                  </a:cubicBezTo>
                  <a:cubicBezTo>
                    <a:pt x="75" y="158"/>
                    <a:pt x="63" y="159"/>
                    <a:pt x="56" y="160"/>
                  </a:cubicBezTo>
                  <a:cubicBezTo>
                    <a:pt x="56" y="180"/>
                    <a:pt x="56" y="180"/>
                    <a:pt x="56" y="180"/>
                  </a:cubicBezTo>
                  <a:cubicBezTo>
                    <a:pt x="46" y="180"/>
                    <a:pt x="46" y="180"/>
                    <a:pt x="46" y="180"/>
                  </a:cubicBezTo>
                  <a:cubicBezTo>
                    <a:pt x="46" y="160"/>
                    <a:pt x="46" y="160"/>
                    <a:pt x="46" y="160"/>
                  </a:cubicBezTo>
                  <a:cubicBezTo>
                    <a:pt x="37" y="160"/>
                    <a:pt x="24" y="160"/>
                    <a:pt x="12" y="149"/>
                  </a:cubicBezTo>
                  <a:cubicBezTo>
                    <a:pt x="1" y="139"/>
                    <a:pt x="0" y="129"/>
                    <a:pt x="0" y="120"/>
                  </a:cubicBezTo>
                  <a:cubicBezTo>
                    <a:pt x="21" y="120"/>
                    <a:pt x="21" y="120"/>
                    <a:pt x="21" y="120"/>
                  </a:cubicBezTo>
                  <a:cubicBezTo>
                    <a:pt x="21" y="129"/>
                    <a:pt x="26" y="142"/>
                    <a:pt x="46" y="143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12" y="85"/>
                    <a:pt x="3" y="76"/>
                    <a:pt x="3" y="54"/>
                  </a:cubicBezTo>
                  <a:cubicBezTo>
                    <a:pt x="3" y="37"/>
                    <a:pt x="13" y="28"/>
                    <a:pt x="20" y="23"/>
                  </a:cubicBezTo>
                  <a:cubicBezTo>
                    <a:pt x="30" y="18"/>
                    <a:pt x="41" y="17"/>
                    <a:pt x="46" y="17"/>
                  </a:cubicBezTo>
                  <a:cubicBezTo>
                    <a:pt x="46" y="0"/>
                    <a:pt x="46" y="0"/>
                    <a:pt x="46" y="0"/>
                  </a:cubicBezTo>
                  <a:lnTo>
                    <a:pt x="57" y="0"/>
                  </a:lnTo>
                  <a:close/>
                  <a:moveTo>
                    <a:pt x="46" y="33"/>
                  </a:moveTo>
                  <a:cubicBezTo>
                    <a:pt x="24" y="36"/>
                    <a:pt x="23" y="49"/>
                    <a:pt x="23" y="53"/>
                  </a:cubicBezTo>
                  <a:cubicBezTo>
                    <a:pt x="23" y="66"/>
                    <a:pt x="36" y="70"/>
                    <a:pt x="46" y="73"/>
                  </a:cubicBezTo>
                  <a:lnTo>
                    <a:pt x="46" y="33"/>
                  </a:lnTo>
                  <a:close/>
                  <a:moveTo>
                    <a:pt x="56" y="143"/>
                  </a:moveTo>
                  <a:cubicBezTo>
                    <a:pt x="74" y="142"/>
                    <a:pt x="82" y="131"/>
                    <a:pt x="82" y="121"/>
                  </a:cubicBezTo>
                  <a:cubicBezTo>
                    <a:pt x="82" y="106"/>
                    <a:pt x="67" y="101"/>
                    <a:pt x="56" y="97"/>
                  </a:cubicBezTo>
                  <a:lnTo>
                    <a:pt x="56" y="143"/>
                  </a:lnTo>
                  <a:close/>
                </a:path>
              </a:pathLst>
            </a:custGeom>
            <a:solidFill>
              <a:srgbClr val="D39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5" name="Freeform 18"/>
            <p:cNvSpPr/>
            <p:nvPr/>
          </p:nvSpPr>
          <p:spPr bwMode="auto">
            <a:xfrm>
              <a:off x="6324599" y="1451332"/>
              <a:ext cx="371475" cy="220663"/>
            </a:xfrm>
            <a:custGeom>
              <a:avLst/>
              <a:gdLst>
                <a:gd name="T0" fmla="*/ 283 w 284"/>
                <a:gd name="T1" fmla="*/ 18 h 170"/>
                <a:gd name="T2" fmla="*/ 277 w 284"/>
                <a:gd name="T3" fmla="*/ 0 h 170"/>
                <a:gd name="T4" fmla="*/ 276 w 284"/>
                <a:gd name="T5" fmla="*/ 1 h 170"/>
                <a:gd name="T6" fmla="*/ 160 w 284"/>
                <a:gd name="T7" fmla="*/ 58 h 170"/>
                <a:gd name="T8" fmla="*/ 142 w 284"/>
                <a:gd name="T9" fmla="*/ 68 h 170"/>
                <a:gd name="T10" fmla="*/ 120 w 284"/>
                <a:gd name="T11" fmla="*/ 95 h 170"/>
                <a:gd name="T12" fmla="*/ 85 w 284"/>
                <a:gd name="T13" fmla="*/ 100 h 170"/>
                <a:gd name="T14" fmla="*/ 84 w 284"/>
                <a:gd name="T15" fmla="*/ 100 h 170"/>
                <a:gd name="T16" fmla="*/ 70 w 284"/>
                <a:gd name="T17" fmla="*/ 102 h 170"/>
                <a:gd name="T18" fmla="*/ 0 w 284"/>
                <a:gd name="T19" fmla="*/ 111 h 170"/>
                <a:gd name="T20" fmla="*/ 18 w 284"/>
                <a:gd name="T21" fmla="*/ 158 h 170"/>
                <a:gd name="T22" fmla="*/ 173 w 284"/>
                <a:gd name="T23" fmla="*/ 158 h 170"/>
                <a:gd name="T24" fmla="*/ 283 w 284"/>
                <a:gd name="T25" fmla="*/ 18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4" h="170">
                  <a:moveTo>
                    <a:pt x="283" y="18"/>
                  </a:moveTo>
                  <a:cubicBezTo>
                    <a:pt x="284" y="16"/>
                    <a:pt x="281" y="8"/>
                    <a:pt x="277" y="0"/>
                  </a:cubicBezTo>
                  <a:cubicBezTo>
                    <a:pt x="277" y="0"/>
                    <a:pt x="276" y="0"/>
                    <a:pt x="276" y="1"/>
                  </a:cubicBezTo>
                  <a:cubicBezTo>
                    <a:pt x="236" y="15"/>
                    <a:pt x="197" y="38"/>
                    <a:pt x="160" y="58"/>
                  </a:cubicBezTo>
                  <a:cubicBezTo>
                    <a:pt x="154" y="61"/>
                    <a:pt x="148" y="65"/>
                    <a:pt x="142" y="68"/>
                  </a:cubicBezTo>
                  <a:cubicBezTo>
                    <a:pt x="137" y="78"/>
                    <a:pt x="128" y="88"/>
                    <a:pt x="120" y="95"/>
                  </a:cubicBezTo>
                  <a:cubicBezTo>
                    <a:pt x="109" y="104"/>
                    <a:pt x="98" y="105"/>
                    <a:pt x="85" y="100"/>
                  </a:cubicBezTo>
                  <a:cubicBezTo>
                    <a:pt x="85" y="100"/>
                    <a:pt x="84" y="100"/>
                    <a:pt x="84" y="100"/>
                  </a:cubicBezTo>
                  <a:cubicBezTo>
                    <a:pt x="80" y="101"/>
                    <a:pt x="76" y="101"/>
                    <a:pt x="70" y="102"/>
                  </a:cubicBezTo>
                  <a:cubicBezTo>
                    <a:pt x="46" y="104"/>
                    <a:pt x="23" y="107"/>
                    <a:pt x="0" y="111"/>
                  </a:cubicBezTo>
                  <a:cubicBezTo>
                    <a:pt x="4" y="127"/>
                    <a:pt x="11" y="143"/>
                    <a:pt x="18" y="158"/>
                  </a:cubicBezTo>
                  <a:cubicBezTo>
                    <a:pt x="67" y="163"/>
                    <a:pt x="147" y="170"/>
                    <a:pt x="173" y="158"/>
                  </a:cubicBezTo>
                  <a:cubicBezTo>
                    <a:pt x="211" y="142"/>
                    <a:pt x="280" y="24"/>
                    <a:pt x="283" y="18"/>
                  </a:cubicBezTo>
                  <a:close/>
                </a:path>
              </a:pathLst>
            </a:custGeom>
            <a:solidFill>
              <a:srgbClr val="FE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6" name="Freeform 19"/>
            <p:cNvSpPr/>
            <p:nvPr/>
          </p:nvSpPr>
          <p:spPr bwMode="auto">
            <a:xfrm>
              <a:off x="5500687" y="1208444"/>
              <a:ext cx="1587500" cy="911225"/>
            </a:xfrm>
            <a:custGeom>
              <a:avLst/>
              <a:gdLst>
                <a:gd name="T0" fmla="*/ 488 w 1216"/>
                <a:gd name="T1" fmla="*/ 20 h 699"/>
                <a:gd name="T2" fmla="*/ 241 w 1216"/>
                <a:gd name="T3" fmla="*/ 245 h 699"/>
                <a:gd name="T4" fmla="*/ 143 w 1216"/>
                <a:gd name="T5" fmla="*/ 335 h 699"/>
                <a:gd name="T6" fmla="*/ 0 w 1216"/>
                <a:gd name="T7" fmla="*/ 356 h 699"/>
                <a:gd name="T8" fmla="*/ 79 w 1216"/>
                <a:gd name="T9" fmla="*/ 681 h 699"/>
                <a:gd name="T10" fmla="*/ 180 w 1216"/>
                <a:gd name="T11" fmla="*/ 653 h 699"/>
                <a:gd name="T12" fmla="*/ 480 w 1216"/>
                <a:gd name="T13" fmla="*/ 699 h 699"/>
                <a:gd name="T14" fmla="*/ 880 w 1216"/>
                <a:gd name="T15" fmla="*/ 651 h 699"/>
                <a:gd name="T16" fmla="*/ 1100 w 1216"/>
                <a:gd name="T17" fmla="*/ 553 h 699"/>
                <a:gd name="T18" fmla="*/ 1088 w 1216"/>
                <a:gd name="T19" fmla="*/ 466 h 699"/>
                <a:gd name="T20" fmla="*/ 942 w 1216"/>
                <a:gd name="T21" fmla="*/ 480 h 699"/>
                <a:gd name="T22" fmla="*/ 815 w 1216"/>
                <a:gd name="T23" fmla="*/ 498 h 699"/>
                <a:gd name="T24" fmla="*/ 680 w 1216"/>
                <a:gd name="T25" fmla="*/ 450 h 699"/>
                <a:gd name="T26" fmla="*/ 636 w 1216"/>
                <a:gd name="T27" fmla="*/ 345 h 699"/>
                <a:gd name="T28" fmla="*/ 618 w 1216"/>
                <a:gd name="T29" fmla="*/ 293 h 699"/>
                <a:gd name="T30" fmla="*/ 620 w 1216"/>
                <a:gd name="T31" fmla="*/ 287 h 699"/>
                <a:gd name="T32" fmla="*/ 624 w 1216"/>
                <a:gd name="T33" fmla="*/ 285 h 699"/>
                <a:gd name="T34" fmla="*/ 693 w 1216"/>
                <a:gd name="T35" fmla="*/ 275 h 699"/>
                <a:gd name="T36" fmla="*/ 718 w 1216"/>
                <a:gd name="T37" fmla="*/ 272 h 699"/>
                <a:gd name="T38" fmla="*/ 726 w 1216"/>
                <a:gd name="T39" fmla="*/ 267 h 699"/>
                <a:gd name="T40" fmla="*/ 764 w 1216"/>
                <a:gd name="T41" fmla="*/ 244 h 699"/>
                <a:gd name="T42" fmla="*/ 768 w 1216"/>
                <a:gd name="T43" fmla="*/ 242 h 699"/>
                <a:gd name="T44" fmla="*/ 790 w 1216"/>
                <a:gd name="T45" fmla="*/ 230 h 699"/>
                <a:gd name="T46" fmla="*/ 904 w 1216"/>
                <a:gd name="T47" fmla="*/ 174 h 699"/>
                <a:gd name="T48" fmla="*/ 908 w 1216"/>
                <a:gd name="T49" fmla="*/ 173 h 699"/>
                <a:gd name="T50" fmla="*/ 908 w 1216"/>
                <a:gd name="T51" fmla="*/ 174 h 699"/>
                <a:gd name="T52" fmla="*/ 968 w 1216"/>
                <a:gd name="T53" fmla="*/ 205 h 699"/>
                <a:gd name="T54" fmla="*/ 1028 w 1216"/>
                <a:gd name="T55" fmla="*/ 228 h 699"/>
                <a:gd name="T56" fmla="*/ 1144 w 1216"/>
                <a:gd name="T57" fmla="*/ 339 h 699"/>
                <a:gd name="T58" fmla="*/ 1214 w 1216"/>
                <a:gd name="T59" fmla="*/ 292 h 699"/>
                <a:gd name="T60" fmla="*/ 1097 w 1216"/>
                <a:gd name="T61" fmla="*/ 150 h 699"/>
                <a:gd name="T62" fmla="*/ 955 w 1216"/>
                <a:gd name="T63" fmla="*/ 50 h 699"/>
                <a:gd name="T64" fmla="*/ 488 w 1216"/>
                <a:gd name="T65" fmla="*/ 20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16" h="699">
                  <a:moveTo>
                    <a:pt x="488" y="20"/>
                  </a:moveTo>
                  <a:cubicBezTo>
                    <a:pt x="438" y="39"/>
                    <a:pt x="286" y="198"/>
                    <a:pt x="241" y="245"/>
                  </a:cubicBezTo>
                  <a:cubicBezTo>
                    <a:pt x="196" y="292"/>
                    <a:pt x="161" y="328"/>
                    <a:pt x="143" y="335"/>
                  </a:cubicBezTo>
                  <a:cubicBezTo>
                    <a:pt x="125" y="341"/>
                    <a:pt x="0" y="356"/>
                    <a:pt x="0" y="356"/>
                  </a:cubicBezTo>
                  <a:cubicBezTo>
                    <a:pt x="79" y="681"/>
                    <a:pt x="79" y="681"/>
                    <a:pt x="79" y="681"/>
                  </a:cubicBezTo>
                  <a:cubicBezTo>
                    <a:pt x="79" y="681"/>
                    <a:pt x="158" y="655"/>
                    <a:pt x="180" y="653"/>
                  </a:cubicBezTo>
                  <a:cubicBezTo>
                    <a:pt x="201" y="650"/>
                    <a:pt x="399" y="699"/>
                    <a:pt x="480" y="699"/>
                  </a:cubicBezTo>
                  <a:cubicBezTo>
                    <a:pt x="560" y="699"/>
                    <a:pt x="850" y="658"/>
                    <a:pt x="880" y="651"/>
                  </a:cubicBezTo>
                  <a:cubicBezTo>
                    <a:pt x="911" y="644"/>
                    <a:pt x="1085" y="568"/>
                    <a:pt x="1100" y="553"/>
                  </a:cubicBezTo>
                  <a:cubicBezTo>
                    <a:pt x="1115" y="538"/>
                    <a:pt x="1110" y="478"/>
                    <a:pt x="1088" y="466"/>
                  </a:cubicBezTo>
                  <a:cubicBezTo>
                    <a:pt x="1065" y="454"/>
                    <a:pt x="971" y="464"/>
                    <a:pt x="942" y="480"/>
                  </a:cubicBezTo>
                  <a:cubicBezTo>
                    <a:pt x="912" y="496"/>
                    <a:pt x="863" y="507"/>
                    <a:pt x="815" y="498"/>
                  </a:cubicBezTo>
                  <a:cubicBezTo>
                    <a:pt x="767" y="490"/>
                    <a:pt x="707" y="484"/>
                    <a:pt x="680" y="450"/>
                  </a:cubicBezTo>
                  <a:cubicBezTo>
                    <a:pt x="668" y="434"/>
                    <a:pt x="650" y="389"/>
                    <a:pt x="636" y="345"/>
                  </a:cubicBezTo>
                  <a:cubicBezTo>
                    <a:pt x="628" y="328"/>
                    <a:pt x="621" y="311"/>
                    <a:pt x="618" y="293"/>
                  </a:cubicBezTo>
                  <a:cubicBezTo>
                    <a:pt x="617" y="290"/>
                    <a:pt x="618" y="288"/>
                    <a:pt x="620" y="287"/>
                  </a:cubicBezTo>
                  <a:cubicBezTo>
                    <a:pt x="621" y="286"/>
                    <a:pt x="622" y="285"/>
                    <a:pt x="624" y="285"/>
                  </a:cubicBezTo>
                  <a:cubicBezTo>
                    <a:pt x="647" y="281"/>
                    <a:pt x="670" y="277"/>
                    <a:pt x="693" y="275"/>
                  </a:cubicBezTo>
                  <a:cubicBezTo>
                    <a:pt x="701" y="275"/>
                    <a:pt x="712" y="276"/>
                    <a:pt x="718" y="272"/>
                  </a:cubicBezTo>
                  <a:cubicBezTo>
                    <a:pt x="721" y="270"/>
                    <a:pt x="723" y="268"/>
                    <a:pt x="726" y="267"/>
                  </a:cubicBezTo>
                  <a:cubicBezTo>
                    <a:pt x="738" y="258"/>
                    <a:pt x="751" y="251"/>
                    <a:pt x="764" y="244"/>
                  </a:cubicBezTo>
                  <a:cubicBezTo>
                    <a:pt x="765" y="243"/>
                    <a:pt x="766" y="242"/>
                    <a:pt x="768" y="242"/>
                  </a:cubicBezTo>
                  <a:cubicBezTo>
                    <a:pt x="775" y="238"/>
                    <a:pt x="782" y="234"/>
                    <a:pt x="790" y="230"/>
                  </a:cubicBezTo>
                  <a:cubicBezTo>
                    <a:pt x="827" y="211"/>
                    <a:pt x="865" y="188"/>
                    <a:pt x="904" y="174"/>
                  </a:cubicBezTo>
                  <a:cubicBezTo>
                    <a:pt x="905" y="173"/>
                    <a:pt x="907" y="173"/>
                    <a:pt x="908" y="173"/>
                  </a:cubicBezTo>
                  <a:cubicBezTo>
                    <a:pt x="908" y="173"/>
                    <a:pt x="908" y="173"/>
                    <a:pt x="908" y="174"/>
                  </a:cubicBezTo>
                  <a:cubicBezTo>
                    <a:pt x="914" y="176"/>
                    <a:pt x="949" y="195"/>
                    <a:pt x="968" y="205"/>
                  </a:cubicBezTo>
                  <a:cubicBezTo>
                    <a:pt x="988" y="215"/>
                    <a:pt x="1021" y="221"/>
                    <a:pt x="1028" y="228"/>
                  </a:cubicBezTo>
                  <a:cubicBezTo>
                    <a:pt x="1035" y="234"/>
                    <a:pt x="1105" y="327"/>
                    <a:pt x="1144" y="339"/>
                  </a:cubicBezTo>
                  <a:cubicBezTo>
                    <a:pt x="1182" y="351"/>
                    <a:pt x="1216" y="315"/>
                    <a:pt x="1214" y="292"/>
                  </a:cubicBezTo>
                  <a:cubicBezTo>
                    <a:pt x="1212" y="270"/>
                    <a:pt x="1116" y="173"/>
                    <a:pt x="1097" y="150"/>
                  </a:cubicBezTo>
                  <a:cubicBezTo>
                    <a:pt x="1079" y="127"/>
                    <a:pt x="979" y="62"/>
                    <a:pt x="955" y="50"/>
                  </a:cubicBezTo>
                  <a:cubicBezTo>
                    <a:pt x="930" y="38"/>
                    <a:pt x="539" y="0"/>
                    <a:pt x="488" y="20"/>
                  </a:cubicBezTo>
                  <a:close/>
                </a:path>
              </a:pathLst>
            </a:custGeom>
            <a:solidFill>
              <a:srgbClr val="FE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9" name="Oval 20"/>
            <p:cNvSpPr>
              <a:spLocks noChangeArrowheads="1"/>
            </p:cNvSpPr>
            <p:nvPr/>
          </p:nvSpPr>
          <p:spPr bwMode="auto">
            <a:xfrm>
              <a:off x="6816724" y="1552932"/>
              <a:ext cx="360363" cy="360363"/>
            </a:xfrm>
            <a:prstGeom prst="ellipse">
              <a:avLst/>
            </a:prstGeom>
            <a:solidFill>
              <a:srgbClr val="DCA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0" name="Oval 21"/>
            <p:cNvSpPr>
              <a:spLocks noChangeArrowheads="1"/>
            </p:cNvSpPr>
            <p:nvPr/>
          </p:nvSpPr>
          <p:spPr bwMode="auto">
            <a:xfrm>
              <a:off x="6834187" y="1570394"/>
              <a:ext cx="322263" cy="322263"/>
            </a:xfrm>
            <a:prstGeom prst="ellipse">
              <a:avLst/>
            </a:prstGeom>
            <a:solidFill>
              <a:srgbClr val="D39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4" name="Oval 22"/>
            <p:cNvSpPr>
              <a:spLocks noChangeArrowheads="1"/>
            </p:cNvSpPr>
            <p:nvPr/>
          </p:nvSpPr>
          <p:spPr bwMode="auto">
            <a:xfrm>
              <a:off x="6850062" y="1586269"/>
              <a:ext cx="290513" cy="290513"/>
            </a:xfrm>
            <a:prstGeom prst="ellipse">
              <a:avLst/>
            </a:prstGeom>
            <a:solidFill>
              <a:srgbClr val="E5C3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5" name="Freeform 23"/>
            <p:cNvSpPr>
              <a:spLocks noEditPoints="1"/>
            </p:cNvSpPr>
            <p:nvPr/>
          </p:nvSpPr>
          <p:spPr bwMode="auto">
            <a:xfrm>
              <a:off x="6927849" y="1614844"/>
              <a:ext cx="134938" cy="234950"/>
            </a:xfrm>
            <a:custGeom>
              <a:avLst/>
              <a:gdLst>
                <a:gd name="T0" fmla="*/ 57 w 103"/>
                <a:gd name="T1" fmla="*/ 0 h 180"/>
                <a:gd name="T2" fmla="*/ 57 w 103"/>
                <a:gd name="T3" fmla="*/ 16 h 180"/>
                <a:gd name="T4" fmla="*/ 101 w 103"/>
                <a:gd name="T5" fmla="*/ 50 h 180"/>
                <a:gd name="T6" fmla="*/ 80 w 103"/>
                <a:gd name="T7" fmla="*/ 50 h 180"/>
                <a:gd name="T8" fmla="*/ 57 w 103"/>
                <a:gd name="T9" fmla="*/ 33 h 180"/>
                <a:gd name="T10" fmla="*/ 57 w 103"/>
                <a:gd name="T11" fmla="*/ 76 h 180"/>
                <a:gd name="T12" fmla="*/ 103 w 103"/>
                <a:gd name="T13" fmla="*/ 118 h 180"/>
                <a:gd name="T14" fmla="*/ 85 w 103"/>
                <a:gd name="T15" fmla="*/ 152 h 180"/>
                <a:gd name="T16" fmla="*/ 56 w 103"/>
                <a:gd name="T17" fmla="*/ 160 h 180"/>
                <a:gd name="T18" fmla="*/ 56 w 103"/>
                <a:gd name="T19" fmla="*/ 180 h 180"/>
                <a:gd name="T20" fmla="*/ 46 w 103"/>
                <a:gd name="T21" fmla="*/ 180 h 180"/>
                <a:gd name="T22" fmla="*/ 46 w 103"/>
                <a:gd name="T23" fmla="*/ 160 h 180"/>
                <a:gd name="T24" fmla="*/ 12 w 103"/>
                <a:gd name="T25" fmla="*/ 148 h 180"/>
                <a:gd name="T26" fmla="*/ 0 w 103"/>
                <a:gd name="T27" fmla="*/ 120 h 180"/>
                <a:gd name="T28" fmla="*/ 21 w 103"/>
                <a:gd name="T29" fmla="*/ 120 h 180"/>
                <a:gd name="T30" fmla="*/ 46 w 103"/>
                <a:gd name="T31" fmla="*/ 142 h 180"/>
                <a:gd name="T32" fmla="*/ 46 w 103"/>
                <a:gd name="T33" fmla="*/ 94 h 180"/>
                <a:gd name="T34" fmla="*/ 3 w 103"/>
                <a:gd name="T35" fmla="*/ 54 h 180"/>
                <a:gd name="T36" fmla="*/ 20 w 103"/>
                <a:gd name="T37" fmla="*/ 23 h 180"/>
                <a:gd name="T38" fmla="*/ 46 w 103"/>
                <a:gd name="T39" fmla="*/ 16 h 180"/>
                <a:gd name="T40" fmla="*/ 46 w 103"/>
                <a:gd name="T41" fmla="*/ 0 h 180"/>
                <a:gd name="T42" fmla="*/ 57 w 103"/>
                <a:gd name="T43" fmla="*/ 0 h 180"/>
                <a:gd name="T44" fmla="*/ 46 w 103"/>
                <a:gd name="T45" fmla="*/ 33 h 180"/>
                <a:gd name="T46" fmla="*/ 23 w 103"/>
                <a:gd name="T47" fmla="*/ 52 h 180"/>
                <a:gd name="T48" fmla="*/ 46 w 103"/>
                <a:gd name="T49" fmla="*/ 73 h 180"/>
                <a:gd name="T50" fmla="*/ 46 w 103"/>
                <a:gd name="T51" fmla="*/ 33 h 180"/>
                <a:gd name="T52" fmla="*/ 57 w 103"/>
                <a:gd name="T53" fmla="*/ 142 h 180"/>
                <a:gd name="T54" fmla="*/ 82 w 103"/>
                <a:gd name="T55" fmla="*/ 120 h 180"/>
                <a:gd name="T56" fmla="*/ 57 w 103"/>
                <a:gd name="T57" fmla="*/ 97 h 180"/>
                <a:gd name="T58" fmla="*/ 57 w 103"/>
                <a:gd name="T59" fmla="*/ 14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3" h="180">
                  <a:moveTo>
                    <a:pt x="57" y="0"/>
                  </a:moveTo>
                  <a:cubicBezTo>
                    <a:pt x="57" y="16"/>
                    <a:pt x="57" y="16"/>
                    <a:pt x="57" y="16"/>
                  </a:cubicBezTo>
                  <a:cubicBezTo>
                    <a:pt x="66" y="16"/>
                    <a:pt x="100" y="18"/>
                    <a:pt x="101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79" y="37"/>
                    <a:pt x="69" y="33"/>
                    <a:pt x="57" y="33"/>
                  </a:cubicBezTo>
                  <a:cubicBezTo>
                    <a:pt x="57" y="76"/>
                    <a:pt x="57" y="76"/>
                    <a:pt x="57" y="76"/>
                  </a:cubicBezTo>
                  <a:cubicBezTo>
                    <a:pt x="77" y="81"/>
                    <a:pt x="103" y="89"/>
                    <a:pt x="103" y="118"/>
                  </a:cubicBezTo>
                  <a:cubicBezTo>
                    <a:pt x="103" y="138"/>
                    <a:pt x="90" y="148"/>
                    <a:pt x="85" y="152"/>
                  </a:cubicBezTo>
                  <a:cubicBezTo>
                    <a:pt x="75" y="158"/>
                    <a:pt x="63" y="159"/>
                    <a:pt x="56" y="160"/>
                  </a:cubicBezTo>
                  <a:cubicBezTo>
                    <a:pt x="56" y="180"/>
                    <a:pt x="56" y="180"/>
                    <a:pt x="56" y="180"/>
                  </a:cubicBezTo>
                  <a:cubicBezTo>
                    <a:pt x="46" y="180"/>
                    <a:pt x="46" y="180"/>
                    <a:pt x="46" y="180"/>
                  </a:cubicBezTo>
                  <a:cubicBezTo>
                    <a:pt x="46" y="160"/>
                    <a:pt x="46" y="160"/>
                    <a:pt x="46" y="160"/>
                  </a:cubicBezTo>
                  <a:cubicBezTo>
                    <a:pt x="37" y="159"/>
                    <a:pt x="24" y="159"/>
                    <a:pt x="12" y="148"/>
                  </a:cubicBezTo>
                  <a:cubicBezTo>
                    <a:pt x="1" y="138"/>
                    <a:pt x="0" y="128"/>
                    <a:pt x="0" y="120"/>
                  </a:cubicBezTo>
                  <a:cubicBezTo>
                    <a:pt x="21" y="120"/>
                    <a:pt x="21" y="120"/>
                    <a:pt x="21" y="120"/>
                  </a:cubicBezTo>
                  <a:cubicBezTo>
                    <a:pt x="21" y="129"/>
                    <a:pt x="26" y="142"/>
                    <a:pt x="46" y="142"/>
                  </a:cubicBezTo>
                  <a:cubicBezTo>
                    <a:pt x="46" y="94"/>
                    <a:pt x="46" y="94"/>
                    <a:pt x="46" y="94"/>
                  </a:cubicBezTo>
                  <a:cubicBezTo>
                    <a:pt x="12" y="84"/>
                    <a:pt x="3" y="75"/>
                    <a:pt x="3" y="54"/>
                  </a:cubicBezTo>
                  <a:cubicBezTo>
                    <a:pt x="3" y="37"/>
                    <a:pt x="13" y="27"/>
                    <a:pt x="20" y="23"/>
                  </a:cubicBezTo>
                  <a:cubicBezTo>
                    <a:pt x="30" y="17"/>
                    <a:pt x="41" y="17"/>
                    <a:pt x="46" y="16"/>
                  </a:cubicBezTo>
                  <a:cubicBezTo>
                    <a:pt x="46" y="0"/>
                    <a:pt x="46" y="0"/>
                    <a:pt x="46" y="0"/>
                  </a:cubicBezTo>
                  <a:lnTo>
                    <a:pt x="57" y="0"/>
                  </a:lnTo>
                  <a:close/>
                  <a:moveTo>
                    <a:pt x="46" y="33"/>
                  </a:moveTo>
                  <a:cubicBezTo>
                    <a:pt x="24" y="35"/>
                    <a:pt x="23" y="48"/>
                    <a:pt x="23" y="52"/>
                  </a:cubicBezTo>
                  <a:cubicBezTo>
                    <a:pt x="23" y="66"/>
                    <a:pt x="36" y="70"/>
                    <a:pt x="46" y="73"/>
                  </a:cubicBezTo>
                  <a:lnTo>
                    <a:pt x="46" y="33"/>
                  </a:lnTo>
                  <a:close/>
                  <a:moveTo>
                    <a:pt x="57" y="142"/>
                  </a:moveTo>
                  <a:cubicBezTo>
                    <a:pt x="74" y="142"/>
                    <a:pt x="82" y="130"/>
                    <a:pt x="82" y="120"/>
                  </a:cubicBezTo>
                  <a:cubicBezTo>
                    <a:pt x="82" y="105"/>
                    <a:pt x="67" y="100"/>
                    <a:pt x="57" y="97"/>
                  </a:cubicBezTo>
                  <a:lnTo>
                    <a:pt x="57" y="142"/>
                  </a:lnTo>
                  <a:close/>
                </a:path>
              </a:pathLst>
            </a:custGeom>
            <a:solidFill>
              <a:srgbClr val="D39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7" name="Freeform 24"/>
            <p:cNvSpPr/>
            <p:nvPr/>
          </p:nvSpPr>
          <p:spPr bwMode="auto">
            <a:xfrm>
              <a:off x="5500687" y="1265594"/>
              <a:ext cx="1455738" cy="854075"/>
            </a:xfrm>
            <a:custGeom>
              <a:avLst/>
              <a:gdLst>
                <a:gd name="T0" fmla="*/ 618 w 1115"/>
                <a:gd name="T1" fmla="*/ 249 h 655"/>
                <a:gd name="T2" fmla="*/ 620 w 1115"/>
                <a:gd name="T3" fmla="*/ 243 h 655"/>
                <a:gd name="T4" fmla="*/ 621 w 1115"/>
                <a:gd name="T5" fmla="*/ 242 h 655"/>
                <a:gd name="T6" fmla="*/ 610 w 1115"/>
                <a:gd name="T7" fmla="*/ 224 h 655"/>
                <a:gd name="T8" fmla="*/ 607 w 1115"/>
                <a:gd name="T9" fmla="*/ 218 h 655"/>
                <a:gd name="T10" fmla="*/ 451 w 1115"/>
                <a:gd name="T11" fmla="*/ 0 h 655"/>
                <a:gd name="T12" fmla="*/ 241 w 1115"/>
                <a:gd name="T13" fmla="*/ 201 h 655"/>
                <a:gd name="T14" fmla="*/ 143 w 1115"/>
                <a:gd name="T15" fmla="*/ 291 h 655"/>
                <a:gd name="T16" fmla="*/ 0 w 1115"/>
                <a:gd name="T17" fmla="*/ 312 h 655"/>
                <a:gd name="T18" fmla="*/ 79 w 1115"/>
                <a:gd name="T19" fmla="*/ 637 h 655"/>
                <a:gd name="T20" fmla="*/ 180 w 1115"/>
                <a:gd name="T21" fmla="*/ 609 h 655"/>
                <a:gd name="T22" fmla="*/ 480 w 1115"/>
                <a:gd name="T23" fmla="*/ 655 h 655"/>
                <a:gd name="T24" fmla="*/ 880 w 1115"/>
                <a:gd name="T25" fmla="*/ 607 h 655"/>
                <a:gd name="T26" fmla="*/ 1100 w 1115"/>
                <a:gd name="T27" fmla="*/ 509 h 655"/>
                <a:gd name="T28" fmla="*/ 1088 w 1115"/>
                <a:gd name="T29" fmla="*/ 422 h 655"/>
                <a:gd name="T30" fmla="*/ 942 w 1115"/>
                <a:gd name="T31" fmla="*/ 436 h 655"/>
                <a:gd name="T32" fmla="*/ 815 w 1115"/>
                <a:gd name="T33" fmla="*/ 454 h 655"/>
                <a:gd name="T34" fmla="*/ 680 w 1115"/>
                <a:gd name="T35" fmla="*/ 406 h 655"/>
                <a:gd name="T36" fmla="*/ 636 w 1115"/>
                <a:gd name="T37" fmla="*/ 301 h 655"/>
                <a:gd name="T38" fmla="*/ 618 w 1115"/>
                <a:gd name="T39" fmla="*/ 249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15" h="655">
                  <a:moveTo>
                    <a:pt x="618" y="249"/>
                  </a:moveTo>
                  <a:cubicBezTo>
                    <a:pt x="617" y="246"/>
                    <a:pt x="618" y="244"/>
                    <a:pt x="620" y="243"/>
                  </a:cubicBezTo>
                  <a:cubicBezTo>
                    <a:pt x="620" y="242"/>
                    <a:pt x="621" y="242"/>
                    <a:pt x="621" y="242"/>
                  </a:cubicBezTo>
                  <a:cubicBezTo>
                    <a:pt x="617" y="236"/>
                    <a:pt x="613" y="230"/>
                    <a:pt x="610" y="224"/>
                  </a:cubicBezTo>
                  <a:cubicBezTo>
                    <a:pt x="608" y="222"/>
                    <a:pt x="608" y="220"/>
                    <a:pt x="607" y="218"/>
                  </a:cubicBezTo>
                  <a:cubicBezTo>
                    <a:pt x="559" y="143"/>
                    <a:pt x="502" y="73"/>
                    <a:pt x="451" y="0"/>
                  </a:cubicBezTo>
                  <a:cubicBezTo>
                    <a:pt x="385" y="51"/>
                    <a:pt x="277" y="163"/>
                    <a:pt x="241" y="201"/>
                  </a:cubicBezTo>
                  <a:cubicBezTo>
                    <a:pt x="196" y="248"/>
                    <a:pt x="161" y="284"/>
                    <a:pt x="143" y="291"/>
                  </a:cubicBezTo>
                  <a:cubicBezTo>
                    <a:pt x="125" y="297"/>
                    <a:pt x="0" y="312"/>
                    <a:pt x="0" y="312"/>
                  </a:cubicBezTo>
                  <a:cubicBezTo>
                    <a:pt x="79" y="637"/>
                    <a:pt x="79" y="637"/>
                    <a:pt x="79" y="637"/>
                  </a:cubicBezTo>
                  <a:cubicBezTo>
                    <a:pt x="79" y="637"/>
                    <a:pt x="158" y="611"/>
                    <a:pt x="180" y="609"/>
                  </a:cubicBezTo>
                  <a:cubicBezTo>
                    <a:pt x="201" y="606"/>
                    <a:pt x="399" y="655"/>
                    <a:pt x="480" y="655"/>
                  </a:cubicBezTo>
                  <a:cubicBezTo>
                    <a:pt x="560" y="655"/>
                    <a:pt x="850" y="614"/>
                    <a:pt x="880" y="607"/>
                  </a:cubicBezTo>
                  <a:cubicBezTo>
                    <a:pt x="911" y="600"/>
                    <a:pt x="1085" y="524"/>
                    <a:pt x="1100" y="509"/>
                  </a:cubicBezTo>
                  <a:cubicBezTo>
                    <a:pt x="1115" y="494"/>
                    <a:pt x="1110" y="434"/>
                    <a:pt x="1088" y="422"/>
                  </a:cubicBezTo>
                  <a:cubicBezTo>
                    <a:pt x="1065" y="410"/>
                    <a:pt x="971" y="420"/>
                    <a:pt x="942" y="436"/>
                  </a:cubicBezTo>
                  <a:cubicBezTo>
                    <a:pt x="912" y="452"/>
                    <a:pt x="863" y="463"/>
                    <a:pt x="815" y="454"/>
                  </a:cubicBezTo>
                  <a:cubicBezTo>
                    <a:pt x="767" y="446"/>
                    <a:pt x="707" y="440"/>
                    <a:pt x="680" y="406"/>
                  </a:cubicBezTo>
                  <a:cubicBezTo>
                    <a:pt x="668" y="390"/>
                    <a:pt x="650" y="345"/>
                    <a:pt x="636" y="301"/>
                  </a:cubicBezTo>
                  <a:cubicBezTo>
                    <a:pt x="628" y="284"/>
                    <a:pt x="621" y="267"/>
                    <a:pt x="618" y="249"/>
                  </a:cubicBezTo>
                  <a:close/>
                </a:path>
              </a:pathLst>
            </a:custGeom>
            <a:solidFill>
              <a:srgbClr val="FE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8" name="Freeform 25"/>
            <p:cNvSpPr/>
            <p:nvPr/>
          </p:nvSpPr>
          <p:spPr bwMode="auto">
            <a:xfrm>
              <a:off x="5561012" y="1540232"/>
              <a:ext cx="247650" cy="598488"/>
            </a:xfrm>
            <a:custGeom>
              <a:avLst/>
              <a:gdLst>
                <a:gd name="T0" fmla="*/ 1 w 190"/>
                <a:gd name="T1" fmla="*/ 415 h 459"/>
                <a:gd name="T2" fmla="*/ 134 w 190"/>
                <a:gd name="T3" fmla="*/ 378 h 459"/>
                <a:gd name="T4" fmla="*/ 105 w 190"/>
                <a:gd name="T5" fmla="*/ 5 h 459"/>
                <a:gd name="T6" fmla="*/ 148 w 190"/>
                <a:gd name="T7" fmla="*/ 0 h 459"/>
                <a:gd name="T8" fmla="*/ 151 w 190"/>
                <a:gd name="T9" fmla="*/ 37 h 459"/>
                <a:gd name="T10" fmla="*/ 184 w 190"/>
                <a:gd name="T11" fmla="*/ 390 h 459"/>
                <a:gd name="T12" fmla="*/ 190 w 190"/>
                <a:gd name="T13" fmla="*/ 455 h 459"/>
                <a:gd name="T14" fmla="*/ 141 w 190"/>
                <a:gd name="T15" fmla="*/ 459 h 459"/>
                <a:gd name="T16" fmla="*/ 139 w 190"/>
                <a:gd name="T17" fmla="*/ 431 h 459"/>
                <a:gd name="T18" fmla="*/ 1 w 190"/>
                <a:gd name="T19" fmla="*/ 415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0" h="459">
                  <a:moveTo>
                    <a:pt x="1" y="415"/>
                  </a:moveTo>
                  <a:cubicBezTo>
                    <a:pt x="1" y="408"/>
                    <a:pt x="134" y="378"/>
                    <a:pt x="134" y="378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51" y="37"/>
                    <a:pt x="151" y="37"/>
                    <a:pt x="151" y="37"/>
                  </a:cubicBezTo>
                  <a:cubicBezTo>
                    <a:pt x="184" y="390"/>
                    <a:pt x="184" y="390"/>
                    <a:pt x="184" y="390"/>
                  </a:cubicBezTo>
                  <a:cubicBezTo>
                    <a:pt x="190" y="455"/>
                    <a:pt x="190" y="455"/>
                    <a:pt x="190" y="455"/>
                  </a:cubicBezTo>
                  <a:cubicBezTo>
                    <a:pt x="141" y="459"/>
                    <a:pt x="141" y="459"/>
                    <a:pt x="141" y="459"/>
                  </a:cubicBezTo>
                  <a:cubicBezTo>
                    <a:pt x="139" y="431"/>
                    <a:pt x="139" y="431"/>
                    <a:pt x="139" y="431"/>
                  </a:cubicBezTo>
                  <a:cubicBezTo>
                    <a:pt x="139" y="431"/>
                    <a:pt x="0" y="423"/>
                    <a:pt x="1" y="4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0" name="Freeform 26"/>
            <p:cNvSpPr>
              <a:spLocks noEditPoints="1"/>
            </p:cNvSpPr>
            <p:nvPr/>
          </p:nvSpPr>
          <p:spPr bwMode="auto">
            <a:xfrm>
              <a:off x="4814887" y="1456094"/>
              <a:ext cx="930275" cy="1047750"/>
            </a:xfrm>
            <a:custGeom>
              <a:avLst/>
              <a:gdLst>
                <a:gd name="T0" fmla="*/ 0 w 713"/>
                <a:gd name="T1" fmla="*/ 104 h 803"/>
                <a:gd name="T2" fmla="*/ 0 w 713"/>
                <a:gd name="T3" fmla="*/ 803 h 803"/>
                <a:gd name="T4" fmla="*/ 713 w 713"/>
                <a:gd name="T5" fmla="*/ 541 h 803"/>
                <a:gd name="T6" fmla="*/ 712 w 713"/>
                <a:gd name="T7" fmla="*/ 523 h 803"/>
                <a:gd name="T8" fmla="*/ 710 w 713"/>
                <a:gd name="T9" fmla="*/ 495 h 803"/>
                <a:gd name="T10" fmla="*/ 572 w 713"/>
                <a:gd name="T11" fmla="*/ 479 h 803"/>
                <a:gd name="T12" fmla="*/ 705 w 713"/>
                <a:gd name="T13" fmla="*/ 442 h 803"/>
                <a:gd name="T14" fmla="*/ 676 w 713"/>
                <a:gd name="T15" fmla="*/ 69 h 803"/>
                <a:gd name="T16" fmla="*/ 671 w 713"/>
                <a:gd name="T17" fmla="*/ 0 h 803"/>
                <a:gd name="T18" fmla="*/ 0 w 713"/>
                <a:gd name="T19" fmla="*/ 104 h 803"/>
                <a:gd name="T20" fmla="*/ 425 w 713"/>
                <a:gd name="T21" fmla="*/ 505 h 803"/>
                <a:gd name="T22" fmla="*/ 461 w 713"/>
                <a:gd name="T23" fmla="*/ 453 h 803"/>
                <a:gd name="T24" fmla="*/ 514 w 713"/>
                <a:gd name="T25" fmla="*/ 489 h 803"/>
                <a:gd name="T26" fmla="*/ 477 w 713"/>
                <a:gd name="T27" fmla="*/ 541 h 803"/>
                <a:gd name="T28" fmla="*/ 425 w 713"/>
                <a:gd name="T29" fmla="*/ 505 h 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3" h="803">
                  <a:moveTo>
                    <a:pt x="0" y="104"/>
                  </a:moveTo>
                  <a:cubicBezTo>
                    <a:pt x="0" y="803"/>
                    <a:pt x="0" y="803"/>
                    <a:pt x="0" y="803"/>
                  </a:cubicBezTo>
                  <a:cubicBezTo>
                    <a:pt x="713" y="541"/>
                    <a:pt x="713" y="541"/>
                    <a:pt x="713" y="541"/>
                  </a:cubicBezTo>
                  <a:cubicBezTo>
                    <a:pt x="712" y="523"/>
                    <a:pt x="712" y="523"/>
                    <a:pt x="712" y="523"/>
                  </a:cubicBezTo>
                  <a:cubicBezTo>
                    <a:pt x="710" y="495"/>
                    <a:pt x="710" y="495"/>
                    <a:pt x="710" y="495"/>
                  </a:cubicBezTo>
                  <a:cubicBezTo>
                    <a:pt x="710" y="495"/>
                    <a:pt x="571" y="487"/>
                    <a:pt x="572" y="479"/>
                  </a:cubicBezTo>
                  <a:cubicBezTo>
                    <a:pt x="572" y="472"/>
                    <a:pt x="705" y="442"/>
                    <a:pt x="705" y="442"/>
                  </a:cubicBezTo>
                  <a:cubicBezTo>
                    <a:pt x="676" y="69"/>
                    <a:pt x="676" y="69"/>
                    <a:pt x="676" y="69"/>
                  </a:cubicBezTo>
                  <a:cubicBezTo>
                    <a:pt x="671" y="0"/>
                    <a:pt x="671" y="0"/>
                    <a:pt x="671" y="0"/>
                  </a:cubicBezTo>
                  <a:lnTo>
                    <a:pt x="0" y="104"/>
                  </a:lnTo>
                  <a:close/>
                  <a:moveTo>
                    <a:pt x="425" y="505"/>
                  </a:moveTo>
                  <a:cubicBezTo>
                    <a:pt x="421" y="480"/>
                    <a:pt x="437" y="457"/>
                    <a:pt x="461" y="453"/>
                  </a:cubicBezTo>
                  <a:cubicBezTo>
                    <a:pt x="486" y="448"/>
                    <a:pt x="509" y="464"/>
                    <a:pt x="514" y="489"/>
                  </a:cubicBezTo>
                  <a:cubicBezTo>
                    <a:pt x="518" y="513"/>
                    <a:pt x="502" y="537"/>
                    <a:pt x="477" y="541"/>
                  </a:cubicBezTo>
                  <a:cubicBezTo>
                    <a:pt x="453" y="545"/>
                    <a:pt x="430" y="529"/>
                    <a:pt x="425" y="50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2" name="Freeform 27"/>
            <p:cNvSpPr/>
            <p:nvPr/>
          </p:nvSpPr>
          <p:spPr bwMode="auto">
            <a:xfrm>
              <a:off x="5364162" y="2040294"/>
              <a:ext cx="127000" cy="127000"/>
            </a:xfrm>
            <a:custGeom>
              <a:avLst/>
              <a:gdLst>
                <a:gd name="T0" fmla="*/ 40 w 97"/>
                <a:gd name="T1" fmla="*/ 5 h 97"/>
                <a:gd name="T2" fmla="*/ 93 w 97"/>
                <a:gd name="T3" fmla="*/ 41 h 97"/>
                <a:gd name="T4" fmla="*/ 56 w 97"/>
                <a:gd name="T5" fmla="*/ 93 h 97"/>
                <a:gd name="T6" fmla="*/ 4 w 97"/>
                <a:gd name="T7" fmla="*/ 57 h 97"/>
                <a:gd name="T8" fmla="*/ 40 w 97"/>
                <a:gd name="T9" fmla="*/ 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7">
                  <a:moveTo>
                    <a:pt x="40" y="5"/>
                  </a:moveTo>
                  <a:cubicBezTo>
                    <a:pt x="65" y="0"/>
                    <a:pt x="88" y="16"/>
                    <a:pt x="93" y="41"/>
                  </a:cubicBezTo>
                  <a:cubicBezTo>
                    <a:pt x="97" y="65"/>
                    <a:pt x="81" y="89"/>
                    <a:pt x="56" y="93"/>
                  </a:cubicBezTo>
                  <a:cubicBezTo>
                    <a:pt x="32" y="97"/>
                    <a:pt x="9" y="81"/>
                    <a:pt x="4" y="57"/>
                  </a:cubicBezTo>
                  <a:cubicBezTo>
                    <a:pt x="0" y="32"/>
                    <a:pt x="16" y="9"/>
                    <a:pt x="4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3" name="Freeform 28"/>
            <p:cNvSpPr/>
            <p:nvPr/>
          </p:nvSpPr>
          <p:spPr bwMode="auto">
            <a:xfrm>
              <a:off x="6515100" y="2368907"/>
              <a:ext cx="1831975" cy="1006475"/>
            </a:xfrm>
            <a:custGeom>
              <a:avLst/>
              <a:gdLst>
                <a:gd name="T0" fmla="*/ 1404 w 1404"/>
                <a:gd name="T1" fmla="*/ 593 h 771"/>
                <a:gd name="T2" fmla="*/ 1294 w 1404"/>
                <a:gd name="T3" fmla="*/ 444 h 771"/>
                <a:gd name="T4" fmla="*/ 1273 w 1404"/>
                <a:gd name="T5" fmla="*/ 349 h 771"/>
                <a:gd name="T6" fmla="*/ 1111 w 1404"/>
                <a:gd name="T7" fmla="*/ 235 h 771"/>
                <a:gd name="T8" fmla="*/ 1056 w 1404"/>
                <a:gd name="T9" fmla="*/ 238 h 771"/>
                <a:gd name="T10" fmla="*/ 1052 w 1404"/>
                <a:gd name="T11" fmla="*/ 249 h 771"/>
                <a:gd name="T12" fmla="*/ 1014 w 1404"/>
                <a:gd name="T13" fmla="*/ 294 h 771"/>
                <a:gd name="T14" fmla="*/ 1177 w 1404"/>
                <a:gd name="T15" fmla="*/ 384 h 771"/>
                <a:gd name="T16" fmla="*/ 1158 w 1404"/>
                <a:gd name="T17" fmla="*/ 389 h 771"/>
                <a:gd name="T18" fmla="*/ 945 w 1404"/>
                <a:gd name="T19" fmla="*/ 311 h 771"/>
                <a:gd name="T20" fmla="*/ 642 w 1404"/>
                <a:gd name="T21" fmla="*/ 298 h 771"/>
                <a:gd name="T22" fmla="*/ 593 w 1404"/>
                <a:gd name="T23" fmla="*/ 299 h 771"/>
                <a:gd name="T24" fmla="*/ 430 w 1404"/>
                <a:gd name="T25" fmla="*/ 241 h 771"/>
                <a:gd name="T26" fmla="*/ 273 w 1404"/>
                <a:gd name="T27" fmla="*/ 141 h 771"/>
                <a:gd name="T28" fmla="*/ 255 w 1404"/>
                <a:gd name="T29" fmla="*/ 132 h 771"/>
                <a:gd name="T30" fmla="*/ 178 w 1404"/>
                <a:gd name="T31" fmla="*/ 173 h 771"/>
                <a:gd name="T32" fmla="*/ 218 w 1404"/>
                <a:gd name="T33" fmla="*/ 222 h 771"/>
                <a:gd name="T34" fmla="*/ 300 w 1404"/>
                <a:gd name="T35" fmla="*/ 280 h 771"/>
                <a:gd name="T36" fmla="*/ 598 w 1404"/>
                <a:gd name="T37" fmla="*/ 441 h 771"/>
                <a:gd name="T38" fmla="*/ 593 w 1404"/>
                <a:gd name="T39" fmla="*/ 460 h 771"/>
                <a:gd name="T40" fmla="*/ 251 w 1404"/>
                <a:gd name="T41" fmla="*/ 272 h 771"/>
                <a:gd name="T42" fmla="*/ 157 w 1404"/>
                <a:gd name="T43" fmla="*/ 170 h 771"/>
                <a:gd name="T44" fmla="*/ 219 w 1404"/>
                <a:gd name="T45" fmla="*/ 114 h 771"/>
                <a:gd name="T46" fmla="*/ 52 w 1404"/>
                <a:gd name="T47" fmla="*/ 0 h 771"/>
                <a:gd name="T48" fmla="*/ 0 w 1404"/>
                <a:gd name="T49" fmla="*/ 52 h 771"/>
                <a:gd name="T50" fmla="*/ 115 w 1404"/>
                <a:gd name="T51" fmla="*/ 205 h 771"/>
                <a:gd name="T52" fmla="*/ 254 w 1404"/>
                <a:gd name="T53" fmla="*/ 368 h 771"/>
                <a:gd name="T54" fmla="*/ 637 w 1404"/>
                <a:gd name="T55" fmla="*/ 596 h 771"/>
                <a:gd name="T56" fmla="*/ 1055 w 1404"/>
                <a:gd name="T57" fmla="*/ 679 h 771"/>
                <a:gd name="T58" fmla="*/ 1110 w 1404"/>
                <a:gd name="T59" fmla="*/ 771 h 771"/>
                <a:gd name="T60" fmla="*/ 1404 w 1404"/>
                <a:gd name="T61" fmla="*/ 593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04" h="771">
                  <a:moveTo>
                    <a:pt x="1404" y="593"/>
                  </a:moveTo>
                  <a:cubicBezTo>
                    <a:pt x="1294" y="444"/>
                    <a:pt x="1294" y="444"/>
                    <a:pt x="1294" y="444"/>
                  </a:cubicBezTo>
                  <a:cubicBezTo>
                    <a:pt x="1294" y="444"/>
                    <a:pt x="1301" y="424"/>
                    <a:pt x="1273" y="349"/>
                  </a:cubicBezTo>
                  <a:cubicBezTo>
                    <a:pt x="1244" y="275"/>
                    <a:pt x="1169" y="242"/>
                    <a:pt x="1111" y="235"/>
                  </a:cubicBezTo>
                  <a:cubicBezTo>
                    <a:pt x="1094" y="232"/>
                    <a:pt x="1075" y="234"/>
                    <a:pt x="1056" y="238"/>
                  </a:cubicBezTo>
                  <a:cubicBezTo>
                    <a:pt x="1056" y="241"/>
                    <a:pt x="1055" y="245"/>
                    <a:pt x="1052" y="249"/>
                  </a:cubicBezTo>
                  <a:cubicBezTo>
                    <a:pt x="1042" y="266"/>
                    <a:pt x="1030" y="282"/>
                    <a:pt x="1014" y="294"/>
                  </a:cubicBezTo>
                  <a:cubicBezTo>
                    <a:pt x="1078" y="300"/>
                    <a:pt x="1159" y="313"/>
                    <a:pt x="1177" y="384"/>
                  </a:cubicBezTo>
                  <a:cubicBezTo>
                    <a:pt x="1180" y="396"/>
                    <a:pt x="1161" y="402"/>
                    <a:pt x="1158" y="389"/>
                  </a:cubicBezTo>
                  <a:cubicBezTo>
                    <a:pt x="1138" y="307"/>
                    <a:pt x="1010" y="312"/>
                    <a:pt x="945" y="311"/>
                  </a:cubicBezTo>
                  <a:cubicBezTo>
                    <a:pt x="844" y="309"/>
                    <a:pt x="743" y="312"/>
                    <a:pt x="642" y="298"/>
                  </a:cubicBezTo>
                  <a:cubicBezTo>
                    <a:pt x="624" y="300"/>
                    <a:pt x="603" y="301"/>
                    <a:pt x="593" y="299"/>
                  </a:cubicBezTo>
                  <a:cubicBezTo>
                    <a:pt x="574" y="296"/>
                    <a:pt x="451" y="248"/>
                    <a:pt x="430" y="241"/>
                  </a:cubicBezTo>
                  <a:cubicBezTo>
                    <a:pt x="409" y="235"/>
                    <a:pt x="297" y="156"/>
                    <a:pt x="273" y="141"/>
                  </a:cubicBezTo>
                  <a:cubicBezTo>
                    <a:pt x="266" y="137"/>
                    <a:pt x="260" y="134"/>
                    <a:pt x="255" y="132"/>
                  </a:cubicBezTo>
                  <a:cubicBezTo>
                    <a:pt x="224" y="130"/>
                    <a:pt x="164" y="137"/>
                    <a:pt x="178" y="173"/>
                  </a:cubicBezTo>
                  <a:cubicBezTo>
                    <a:pt x="186" y="192"/>
                    <a:pt x="202" y="208"/>
                    <a:pt x="218" y="222"/>
                  </a:cubicBezTo>
                  <a:cubicBezTo>
                    <a:pt x="244" y="243"/>
                    <a:pt x="272" y="262"/>
                    <a:pt x="300" y="280"/>
                  </a:cubicBezTo>
                  <a:cubicBezTo>
                    <a:pt x="394" y="342"/>
                    <a:pt x="493" y="397"/>
                    <a:pt x="598" y="441"/>
                  </a:cubicBezTo>
                  <a:cubicBezTo>
                    <a:pt x="609" y="445"/>
                    <a:pt x="604" y="465"/>
                    <a:pt x="593" y="460"/>
                  </a:cubicBezTo>
                  <a:cubicBezTo>
                    <a:pt x="473" y="410"/>
                    <a:pt x="358" y="346"/>
                    <a:pt x="251" y="272"/>
                  </a:cubicBezTo>
                  <a:cubicBezTo>
                    <a:pt x="219" y="249"/>
                    <a:pt x="162" y="214"/>
                    <a:pt x="157" y="170"/>
                  </a:cubicBezTo>
                  <a:cubicBezTo>
                    <a:pt x="154" y="135"/>
                    <a:pt x="185" y="119"/>
                    <a:pt x="219" y="114"/>
                  </a:cubicBezTo>
                  <a:cubicBezTo>
                    <a:pt x="180" y="83"/>
                    <a:pt x="74" y="0"/>
                    <a:pt x="52" y="0"/>
                  </a:cubicBezTo>
                  <a:cubicBezTo>
                    <a:pt x="26" y="0"/>
                    <a:pt x="0" y="21"/>
                    <a:pt x="0" y="52"/>
                  </a:cubicBezTo>
                  <a:cubicBezTo>
                    <a:pt x="0" y="83"/>
                    <a:pt x="67" y="162"/>
                    <a:pt x="115" y="205"/>
                  </a:cubicBezTo>
                  <a:cubicBezTo>
                    <a:pt x="162" y="248"/>
                    <a:pt x="221" y="351"/>
                    <a:pt x="254" y="368"/>
                  </a:cubicBezTo>
                  <a:cubicBezTo>
                    <a:pt x="286" y="386"/>
                    <a:pt x="564" y="574"/>
                    <a:pt x="637" y="596"/>
                  </a:cubicBezTo>
                  <a:cubicBezTo>
                    <a:pt x="709" y="618"/>
                    <a:pt x="987" y="651"/>
                    <a:pt x="1055" y="679"/>
                  </a:cubicBezTo>
                  <a:cubicBezTo>
                    <a:pt x="1123" y="707"/>
                    <a:pt x="1110" y="771"/>
                    <a:pt x="1110" y="771"/>
                  </a:cubicBezTo>
                  <a:lnTo>
                    <a:pt x="1404" y="593"/>
                  </a:lnTo>
                  <a:close/>
                </a:path>
              </a:pathLst>
            </a:custGeom>
            <a:solidFill>
              <a:srgbClr val="FE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4" name="Freeform 29"/>
            <p:cNvSpPr/>
            <p:nvPr/>
          </p:nvSpPr>
          <p:spPr bwMode="auto">
            <a:xfrm>
              <a:off x="7834313" y="2988032"/>
              <a:ext cx="514350" cy="511175"/>
            </a:xfrm>
            <a:custGeom>
              <a:avLst/>
              <a:gdLst>
                <a:gd name="T0" fmla="*/ 156 w 394"/>
                <a:gd name="T1" fmla="*/ 386 h 392"/>
                <a:gd name="T2" fmla="*/ 95 w 394"/>
                <a:gd name="T3" fmla="*/ 262 h 392"/>
                <a:gd name="T4" fmla="*/ 394 w 394"/>
                <a:gd name="T5" fmla="*/ 36 h 392"/>
                <a:gd name="T6" fmla="*/ 369 w 394"/>
                <a:gd name="T7" fmla="*/ 0 h 392"/>
                <a:gd name="T8" fmla="*/ 339 w 394"/>
                <a:gd name="T9" fmla="*/ 23 h 392"/>
                <a:gd name="T10" fmla="*/ 53 w 394"/>
                <a:gd name="T11" fmla="*/ 232 h 392"/>
                <a:gd name="T12" fmla="*/ 0 w 394"/>
                <a:gd name="T13" fmla="*/ 271 h 392"/>
                <a:gd name="T14" fmla="*/ 30 w 394"/>
                <a:gd name="T15" fmla="*/ 311 h 392"/>
                <a:gd name="T16" fmla="*/ 52 w 394"/>
                <a:gd name="T17" fmla="*/ 293 h 392"/>
                <a:gd name="T18" fmla="*/ 156 w 394"/>
                <a:gd name="T19" fmla="*/ 38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4" h="392">
                  <a:moveTo>
                    <a:pt x="156" y="386"/>
                  </a:moveTo>
                  <a:cubicBezTo>
                    <a:pt x="161" y="381"/>
                    <a:pt x="95" y="262"/>
                    <a:pt x="95" y="262"/>
                  </a:cubicBezTo>
                  <a:cubicBezTo>
                    <a:pt x="394" y="36"/>
                    <a:pt x="394" y="36"/>
                    <a:pt x="394" y="36"/>
                  </a:cubicBezTo>
                  <a:cubicBezTo>
                    <a:pt x="369" y="0"/>
                    <a:pt x="369" y="0"/>
                    <a:pt x="369" y="0"/>
                  </a:cubicBezTo>
                  <a:cubicBezTo>
                    <a:pt x="339" y="23"/>
                    <a:pt x="339" y="23"/>
                    <a:pt x="339" y="23"/>
                  </a:cubicBezTo>
                  <a:cubicBezTo>
                    <a:pt x="53" y="232"/>
                    <a:pt x="53" y="232"/>
                    <a:pt x="53" y="232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30" y="311"/>
                    <a:pt x="30" y="311"/>
                    <a:pt x="30" y="311"/>
                  </a:cubicBezTo>
                  <a:cubicBezTo>
                    <a:pt x="52" y="293"/>
                    <a:pt x="52" y="293"/>
                    <a:pt x="52" y="293"/>
                  </a:cubicBezTo>
                  <a:cubicBezTo>
                    <a:pt x="52" y="293"/>
                    <a:pt x="150" y="392"/>
                    <a:pt x="156" y="38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5" name="Freeform 30"/>
            <p:cNvSpPr>
              <a:spLocks noEditPoints="1"/>
            </p:cNvSpPr>
            <p:nvPr/>
          </p:nvSpPr>
          <p:spPr bwMode="auto">
            <a:xfrm>
              <a:off x="7854950" y="2980094"/>
              <a:ext cx="1289050" cy="1122363"/>
            </a:xfrm>
            <a:custGeom>
              <a:avLst/>
              <a:gdLst>
                <a:gd name="T0" fmla="*/ 432 w 987"/>
                <a:gd name="T1" fmla="*/ 0 h 860"/>
                <a:gd name="T2" fmla="*/ 378 w 987"/>
                <a:gd name="T3" fmla="*/ 42 h 860"/>
                <a:gd name="T4" fmla="*/ 79 w 987"/>
                <a:gd name="T5" fmla="*/ 268 h 860"/>
                <a:gd name="T6" fmla="*/ 140 w 987"/>
                <a:gd name="T7" fmla="*/ 392 h 860"/>
                <a:gd name="T8" fmla="*/ 36 w 987"/>
                <a:gd name="T9" fmla="*/ 299 h 860"/>
                <a:gd name="T10" fmla="*/ 14 w 987"/>
                <a:gd name="T11" fmla="*/ 317 h 860"/>
                <a:gd name="T12" fmla="*/ 0 w 987"/>
                <a:gd name="T13" fmla="*/ 328 h 860"/>
                <a:gd name="T14" fmla="*/ 240 w 987"/>
                <a:gd name="T15" fmla="*/ 860 h 860"/>
                <a:gd name="T16" fmla="*/ 987 w 987"/>
                <a:gd name="T17" fmla="*/ 860 h 860"/>
                <a:gd name="T18" fmla="*/ 432 w 987"/>
                <a:gd name="T19" fmla="*/ 0 h 860"/>
                <a:gd name="T20" fmla="*/ 157 w 987"/>
                <a:gd name="T21" fmla="*/ 504 h 860"/>
                <a:gd name="T22" fmla="*/ 171 w 987"/>
                <a:gd name="T23" fmla="*/ 442 h 860"/>
                <a:gd name="T24" fmla="*/ 233 w 987"/>
                <a:gd name="T25" fmla="*/ 457 h 860"/>
                <a:gd name="T26" fmla="*/ 218 w 987"/>
                <a:gd name="T27" fmla="*/ 519 h 860"/>
                <a:gd name="T28" fmla="*/ 157 w 987"/>
                <a:gd name="T29" fmla="*/ 504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87" h="860">
                  <a:moveTo>
                    <a:pt x="432" y="0"/>
                  </a:moveTo>
                  <a:cubicBezTo>
                    <a:pt x="378" y="42"/>
                    <a:pt x="378" y="42"/>
                    <a:pt x="378" y="42"/>
                  </a:cubicBezTo>
                  <a:cubicBezTo>
                    <a:pt x="79" y="268"/>
                    <a:pt x="79" y="268"/>
                    <a:pt x="79" y="268"/>
                  </a:cubicBezTo>
                  <a:cubicBezTo>
                    <a:pt x="79" y="268"/>
                    <a:pt x="145" y="387"/>
                    <a:pt x="140" y="392"/>
                  </a:cubicBezTo>
                  <a:cubicBezTo>
                    <a:pt x="134" y="398"/>
                    <a:pt x="36" y="299"/>
                    <a:pt x="36" y="299"/>
                  </a:cubicBezTo>
                  <a:cubicBezTo>
                    <a:pt x="14" y="317"/>
                    <a:pt x="14" y="317"/>
                    <a:pt x="14" y="317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40" y="860"/>
                    <a:pt x="240" y="860"/>
                    <a:pt x="240" y="860"/>
                  </a:cubicBezTo>
                  <a:cubicBezTo>
                    <a:pt x="987" y="860"/>
                    <a:pt x="987" y="860"/>
                    <a:pt x="987" y="860"/>
                  </a:cubicBezTo>
                  <a:lnTo>
                    <a:pt x="432" y="0"/>
                  </a:lnTo>
                  <a:close/>
                  <a:moveTo>
                    <a:pt x="157" y="504"/>
                  </a:moveTo>
                  <a:cubicBezTo>
                    <a:pt x="144" y="483"/>
                    <a:pt x="150" y="455"/>
                    <a:pt x="171" y="442"/>
                  </a:cubicBezTo>
                  <a:cubicBezTo>
                    <a:pt x="193" y="429"/>
                    <a:pt x="220" y="436"/>
                    <a:pt x="233" y="457"/>
                  </a:cubicBezTo>
                  <a:cubicBezTo>
                    <a:pt x="246" y="478"/>
                    <a:pt x="239" y="506"/>
                    <a:pt x="218" y="519"/>
                  </a:cubicBezTo>
                  <a:cubicBezTo>
                    <a:pt x="197" y="531"/>
                    <a:pt x="170" y="525"/>
                    <a:pt x="157" y="50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56" name="Freeform 31"/>
            <p:cNvSpPr/>
            <p:nvPr/>
          </p:nvSpPr>
          <p:spPr bwMode="auto">
            <a:xfrm>
              <a:off x="8043863" y="3540482"/>
              <a:ext cx="133350" cy="133350"/>
            </a:xfrm>
            <a:custGeom>
              <a:avLst/>
              <a:gdLst>
                <a:gd name="T0" fmla="*/ 89 w 102"/>
                <a:gd name="T1" fmla="*/ 28 h 102"/>
                <a:gd name="T2" fmla="*/ 27 w 102"/>
                <a:gd name="T3" fmla="*/ 13 h 102"/>
                <a:gd name="T4" fmla="*/ 13 w 102"/>
                <a:gd name="T5" fmla="*/ 75 h 102"/>
                <a:gd name="T6" fmla="*/ 74 w 102"/>
                <a:gd name="T7" fmla="*/ 90 h 102"/>
                <a:gd name="T8" fmla="*/ 89 w 102"/>
                <a:gd name="T9" fmla="*/ 2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02">
                  <a:moveTo>
                    <a:pt x="89" y="28"/>
                  </a:moveTo>
                  <a:cubicBezTo>
                    <a:pt x="76" y="7"/>
                    <a:pt x="49" y="0"/>
                    <a:pt x="27" y="13"/>
                  </a:cubicBezTo>
                  <a:cubicBezTo>
                    <a:pt x="6" y="26"/>
                    <a:pt x="0" y="54"/>
                    <a:pt x="13" y="75"/>
                  </a:cubicBezTo>
                  <a:cubicBezTo>
                    <a:pt x="26" y="96"/>
                    <a:pt x="53" y="102"/>
                    <a:pt x="74" y="90"/>
                  </a:cubicBezTo>
                  <a:cubicBezTo>
                    <a:pt x="95" y="77"/>
                    <a:pt x="102" y="49"/>
                    <a:pt x="89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sp>
        <p:nvSpPr>
          <p:cNvPr id="187" name="Rectangle 186"/>
          <p:cNvSpPr/>
          <p:nvPr/>
        </p:nvSpPr>
        <p:spPr>
          <a:xfrm>
            <a:off x="711050" y="1925998"/>
            <a:ext cx="4004906" cy="841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CN" altLang="en-US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200</a:t>
            </a:r>
            <a:r>
              <a:rPr lang="zh-CN" altLang="en-US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字。</a:t>
            </a:r>
            <a:endParaRPr lang="en-US" sz="12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23131" y="3383322"/>
            <a:ext cx="2581523" cy="884513"/>
            <a:chOff x="223079" y="3383320"/>
            <a:chExt cx="2581523" cy="884513"/>
          </a:xfrm>
        </p:grpSpPr>
        <p:grpSp>
          <p:nvGrpSpPr>
            <p:cNvPr id="191" name="Group 190"/>
            <p:cNvGrpSpPr/>
            <p:nvPr/>
          </p:nvGrpSpPr>
          <p:grpSpPr>
            <a:xfrm>
              <a:off x="223079" y="3445220"/>
              <a:ext cx="822613" cy="822613"/>
              <a:chOff x="5811239" y="1312412"/>
              <a:chExt cx="822613" cy="822613"/>
            </a:xfrm>
          </p:grpSpPr>
          <p:sp>
            <p:nvSpPr>
              <p:cNvPr id="192" name="Teardrop 191"/>
              <p:cNvSpPr/>
              <p:nvPr/>
            </p:nvSpPr>
            <p:spPr>
              <a:xfrm>
                <a:off x="5811239" y="1312412"/>
                <a:ext cx="822613" cy="822613"/>
              </a:xfrm>
              <a:prstGeom prst="teardrop">
                <a:avLst/>
              </a:pr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06379" tIns="106379" rIns="106379" bIns="106379" numCol="1" spcCol="1270" anchor="ctr" anchorCtr="0">
                <a:noAutofit/>
              </a:bodyPr>
              <a:lstStyle/>
              <a:p>
                <a:pPr algn="ctr" defTabSz="666115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800" dirty="0"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</a:t>
                </a:r>
                <a:endParaRPr lang="en-US" sz="28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93" name="Freeform 241"/>
              <p:cNvSpPr>
                <a:spLocks noEditPoints="1"/>
              </p:cNvSpPr>
              <p:nvPr/>
            </p:nvSpPr>
            <p:spPr bwMode="auto">
              <a:xfrm>
                <a:off x="6072387" y="1594096"/>
                <a:ext cx="300315" cy="244375"/>
              </a:xfrm>
              <a:custGeom>
                <a:avLst/>
                <a:gdLst>
                  <a:gd name="T0" fmla="*/ 41 w 43"/>
                  <a:gd name="T1" fmla="*/ 21 h 35"/>
                  <a:gd name="T2" fmla="*/ 41 w 43"/>
                  <a:gd name="T3" fmla="*/ 21 h 35"/>
                  <a:gd name="T4" fmla="*/ 40 w 43"/>
                  <a:gd name="T5" fmla="*/ 21 h 35"/>
                  <a:gd name="T6" fmla="*/ 40 w 43"/>
                  <a:gd name="T7" fmla="*/ 21 h 35"/>
                  <a:gd name="T8" fmla="*/ 21 w 43"/>
                  <a:gd name="T9" fmla="*/ 5 h 35"/>
                  <a:gd name="T10" fmla="*/ 3 w 43"/>
                  <a:gd name="T11" fmla="*/ 21 h 35"/>
                  <a:gd name="T12" fmla="*/ 2 w 43"/>
                  <a:gd name="T13" fmla="*/ 21 h 35"/>
                  <a:gd name="T14" fmla="*/ 2 w 43"/>
                  <a:gd name="T15" fmla="*/ 21 h 35"/>
                  <a:gd name="T16" fmla="*/ 0 w 43"/>
                  <a:gd name="T17" fmla="*/ 19 h 35"/>
                  <a:gd name="T18" fmla="*/ 0 w 43"/>
                  <a:gd name="T19" fmla="*/ 17 h 35"/>
                  <a:gd name="T20" fmla="*/ 19 w 43"/>
                  <a:gd name="T21" fmla="*/ 1 h 35"/>
                  <a:gd name="T22" fmla="*/ 23 w 43"/>
                  <a:gd name="T23" fmla="*/ 1 h 35"/>
                  <a:gd name="T24" fmla="*/ 30 w 43"/>
                  <a:gd name="T25" fmla="*/ 7 h 35"/>
                  <a:gd name="T26" fmla="*/ 30 w 43"/>
                  <a:gd name="T27" fmla="*/ 2 h 35"/>
                  <a:gd name="T28" fmla="*/ 31 w 43"/>
                  <a:gd name="T29" fmla="*/ 1 h 35"/>
                  <a:gd name="T30" fmla="*/ 36 w 43"/>
                  <a:gd name="T31" fmla="*/ 1 h 35"/>
                  <a:gd name="T32" fmla="*/ 37 w 43"/>
                  <a:gd name="T33" fmla="*/ 2 h 35"/>
                  <a:gd name="T34" fmla="*/ 37 w 43"/>
                  <a:gd name="T35" fmla="*/ 12 h 35"/>
                  <a:gd name="T36" fmla="*/ 43 w 43"/>
                  <a:gd name="T37" fmla="*/ 17 h 35"/>
                  <a:gd name="T38" fmla="*/ 43 w 43"/>
                  <a:gd name="T39" fmla="*/ 19 h 35"/>
                  <a:gd name="T40" fmla="*/ 41 w 43"/>
                  <a:gd name="T41" fmla="*/ 21 h 35"/>
                  <a:gd name="T42" fmla="*/ 37 w 43"/>
                  <a:gd name="T43" fmla="*/ 33 h 35"/>
                  <a:gd name="T44" fmla="*/ 35 w 43"/>
                  <a:gd name="T45" fmla="*/ 35 h 35"/>
                  <a:gd name="T46" fmla="*/ 25 w 43"/>
                  <a:gd name="T47" fmla="*/ 35 h 35"/>
                  <a:gd name="T48" fmla="*/ 25 w 43"/>
                  <a:gd name="T49" fmla="*/ 25 h 35"/>
                  <a:gd name="T50" fmla="*/ 18 w 43"/>
                  <a:gd name="T51" fmla="*/ 25 h 35"/>
                  <a:gd name="T52" fmla="*/ 18 w 43"/>
                  <a:gd name="T53" fmla="*/ 35 h 35"/>
                  <a:gd name="T54" fmla="*/ 8 w 43"/>
                  <a:gd name="T55" fmla="*/ 35 h 35"/>
                  <a:gd name="T56" fmla="*/ 6 w 43"/>
                  <a:gd name="T57" fmla="*/ 33 h 35"/>
                  <a:gd name="T58" fmla="*/ 6 w 43"/>
                  <a:gd name="T59" fmla="*/ 20 h 35"/>
                  <a:gd name="T60" fmla="*/ 6 w 43"/>
                  <a:gd name="T61" fmla="*/ 20 h 35"/>
                  <a:gd name="T62" fmla="*/ 21 w 43"/>
                  <a:gd name="T63" fmla="*/ 8 h 35"/>
                  <a:gd name="T64" fmla="*/ 37 w 43"/>
                  <a:gd name="T65" fmla="*/ 20 h 35"/>
                  <a:gd name="T66" fmla="*/ 37 w 43"/>
                  <a:gd name="T67" fmla="*/ 20 h 35"/>
                  <a:gd name="T68" fmla="*/ 37 w 43"/>
                  <a:gd name="T69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3" h="35">
                    <a:moveTo>
                      <a:pt x="41" y="21"/>
                    </a:moveTo>
                    <a:cubicBezTo>
                      <a:pt x="41" y="21"/>
                      <a:pt x="41" y="21"/>
                      <a:pt x="41" y="21"/>
                    </a:cubicBezTo>
                    <a:cubicBezTo>
                      <a:pt x="41" y="21"/>
                      <a:pt x="41" y="21"/>
                      <a:pt x="40" y="21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8"/>
                      <a:pt x="0" y="18"/>
                      <a:pt x="0" y="17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20" y="0"/>
                      <a:pt x="22" y="0"/>
                      <a:pt x="23" y="1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0" y="1"/>
                      <a:pt x="30" y="1"/>
                      <a:pt x="31" y="1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6" y="1"/>
                      <a:pt x="37" y="1"/>
                      <a:pt x="37" y="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43" y="17"/>
                      <a:pt x="43" y="17"/>
                      <a:pt x="43" y="17"/>
                    </a:cubicBezTo>
                    <a:cubicBezTo>
                      <a:pt x="43" y="18"/>
                      <a:pt x="43" y="18"/>
                      <a:pt x="43" y="19"/>
                    </a:cubicBezTo>
                    <a:lnTo>
                      <a:pt x="41" y="21"/>
                    </a:lnTo>
                    <a:close/>
                    <a:moveTo>
                      <a:pt x="37" y="33"/>
                    </a:moveTo>
                    <a:cubicBezTo>
                      <a:pt x="37" y="34"/>
                      <a:pt x="36" y="35"/>
                      <a:pt x="3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35"/>
                      <a:pt x="18" y="35"/>
                      <a:pt x="1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7" y="35"/>
                      <a:pt x="6" y="34"/>
                      <a:pt x="6" y="33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20"/>
                      <a:pt x="37" y="20"/>
                      <a:pt x="37" y="20"/>
                    </a:cubicBezTo>
                    <a:lnTo>
                      <a:pt x="37" y="3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2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grpSp>
          <p:nvGrpSpPr>
            <p:cNvPr id="197" name="Group 196"/>
            <p:cNvGrpSpPr/>
            <p:nvPr/>
          </p:nvGrpSpPr>
          <p:grpSpPr>
            <a:xfrm>
              <a:off x="1114904" y="3383320"/>
              <a:ext cx="1689698" cy="715580"/>
              <a:chOff x="606056" y="712381"/>
              <a:chExt cx="2806631" cy="715580"/>
            </a:xfrm>
          </p:grpSpPr>
          <p:sp>
            <p:nvSpPr>
              <p:cNvPr id="198" name="TextBox 197"/>
              <p:cNvSpPr txBox="1"/>
              <p:nvPr/>
            </p:nvSpPr>
            <p:spPr>
              <a:xfrm>
                <a:off x="606056" y="712381"/>
                <a:ext cx="25943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accent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添加标题</a:t>
                </a:r>
                <a:endParaRPr lang="en-US" sz="1400" b="1" dirty="0">
                  <a:solidFill>
                    <a:schemeClr val="accent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99" name="TextBox 198"/>
              <p:cNvSpPr txBox="1"/>
              <p:nvPr/>
            </p:nvSpPr>
            <p:spPr>
              <a:xfrm>
                <a:off x="606056" y="1012463"/>
                <a:ext cx="2806631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tx2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此处添加详细文本描述，建议与标题相关并符合</a:t>
                </a:r>
                <a:endParaRPr lang="en-US" sz="1000" b="1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3092891" y="3383322"/>
            <a:ext cx="2581523" cy="884513"/>
            <a:chOff x="2873814" y="3383320"/>
            <a:chExt cx="2581523" cy="884513"/>
          </a:xfrm>
        </p:grpSpPr>
        <p:grpSp>
          <p:nvGrpSpPr>
            <p:cNvPr id="194" name="Group 193"/>
            <p:cNvGrpSpPr/>
            <p:nvPr/>
          </p:nvGrpSpPr>
          <p:grpSpPr>
            <a:xfrm>
              <a:off x="2873814" y="3445220"/>
              <a:ext cx="822613" cy="822613"/>
              <a:chOff x="6156881" y="2350251"/>
              <a:chExt cx="822613" cy="822613"/>
            </a:xfrm>
          </p:grpSpPr>
          <p:sp>
            <p:nvSpPr>
              <p:cNvPr id="195" name="Teardrop 194"/>
              <p:cNvSpPr/>
              <p:nvPr/>
            </p:nvSpPr>
            <p:spPr>
              <a:xfrm>
                <a:off x="6156881" y="2350251"/>
                <a:ext cx="822613" cy="822613"/>
              </a:xfrm>
              <a:prstGeom prst="teardrop">
                <a:avLst/>
              </a:prstGeom>
              <a:solidFill>
                <a:schemeClr val="accent2"/>
              </a:solidFill>
              <a:ln w="12700"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06379" tIns="106379" rIns="106379" bIns="106379" numCol="1" spcCol="1270" anchor="ctr" anchorCtr="0">
                <a:noAutofit/>
              </a:bodyPr>
              <a:lstStyle/>
              <a:p>
                <a:pPr algn="ctr" defTabSz="666115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8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96" name="Freeform 172"/>
              <p:cNvSpPr>
                <a:spLocks noEditPoints="1"/>
              </p:cNvSpPr>
              <p:nvPr/>
            </p:nvSpPr>
            <p:spPr bwMode="auto">
              <a:xfrm>
                <a:off x="6418039" y="2597168"/>
                <a:ext cx="331881" cy="328778"/>
              </a:xfrm>
              <a:custGeom>
                <a:avLst/>
                <a:gdLst>
                  <a:gd name="T0" fmla="*/ 22 w 45"/>
                  <a:gd name="T1" fmla="*/ 0 h 45"/>
                  <a:gd name="T2" fmla="*/ 0 w 45"/>
                  <a:gd name="T3" fmla="*/ 22 h 45"/>
                  <a:gd name="T4" fmla="*/ 22 w 45"/>
                  <a:gd name="T5" fmla="*/ 45 h 45"/>
                  <a:gd name="T6" fmla="*/ 45 w 45"/>
                  <a:gd name="T7" fmla="*/ 22 h 45"/>
                  <a:gd name="T8" fmla="*/ 22 w 45"/>
                  <a:gd name="T9" fmla="*/ 0 h 45"/>
                  <a:gd name="T10" fmla="*/ 42 w 45"/>
                  <a:gd name="T11" fmla="*/ 22 h 45"/>
                  <a:gd name="T12" fmla="*/ 38 w 45"/>
                  <a:gd name="T13" fmla="*/ 34 h 45"/>
                  <a:gd name="T14" fmla="*/ 37 w 45"/>
                  <a:gd name="T15" fmla="*/ 31 h 45"/>
                  <a:gd name="T16" fmla="*/ 38 w 45"/>
                  <a:gd name="T17" fmla="*/ 24 h 45"/>
                  <a:gd name="T18" fmla="*/ 35 w 45"/>
                  <a:gd name="T19" fmla="*/ 19 h 45"/>
                  <a:gd name="T20" fmla="*/ 30 w 45"/>
                  <a:gd name="T21" fmla="*/ 16 h 45"/>
                  <a:gd name="T22" fmla="*/ 33 w 45"/>
                  <a:gd name="T23" fmla="*/ 8 h 45"/>
                  <a:gd name="T24" fmla="*/ 28 w 45"/>
                  <a:gd name="T25" fmla="*/ 6 h 45"/>
                  <a:gd name="T26" fmla="*/ 29 w 45"/>
                  <a:gd name="T27" fmla="*/ 4 h 45"/>
                  <a:gd name="T28" fmla="*/ 42 w 45"/>
                  <a:gd name="T29" fmla="*/ 22 h 45"/>
                  <a:gd name="T30" fmla="*/ 20 w 45"/>
                  <a:gd name="T31" fmla="*/ 3 h 45"/>
                  <a:gd name="T32" fmla="*/ 17 w 45"/>
                  <a:gd name="T33" fmla="*/ 5 h 45"/>
                  <a:gd name="T34" fmla="*/ 14 w 45"/>
                  <a:gd name="T35" fmla="*/ 8 h 45"/>
                  <a:gd name="T36" fmla="*/ 11 w 45"/>
                  <a:gd name="T37" fmla="*/ 12 h 45"/>
                  <a:gd name="T38" fmla="*/ 13 w 45"/>
                  <a:gd name="T39" fmla="*/ 14 h 45"/>
                  <a:gd name="T40" fmla="*/ 16 w 45"/>
                  <a:gd name="T41" fmla="*/ 15 h 45"/>
                  <a:gd name="T42" fmla="*/ 23 w 45"/>
                  <a:gd name="T43" fmla="*/ 22 h 45"/>
                  <a:gd name="T44" fmla="*/ 18 w 45"/>
                  <a:gd name="T45" fmla="*/ 28 h 45"/>
                  <a:gd name="T46" fmla="*/ 17 w 45"/>
                  <a:gd name="T47" fmla="*/ 31 h 45"/>
                  <a:gd name="T48" fmla="*/ 17 w 45"/>
                  <a:gd name="T49" fmla="*/ 37 h 45"/>
                  <a:gd name="T50" fmla="*/ 13 w 45"/>
                  <a:gd name="T51" fmla="*/ 32 h 45"/>
                  <a:gd name="T52" fmla="*/ 12 w 45"/>
                  <a:gd name="T53" fmla="*/ 27 h 45"/>
                  <a:gd name="T54" fmla="*/ 8 w 45"/>
                  <a:gd name="T55" fmla="*/ 22 h 45"/>
                  <a:gd name="T56" fmla="*/ 10 w 45"/>
                  <a:gd name="T57" fmla="*/ 17 h 45"/>
                  <a:gd name="T58" fmla="*/ 5 w 45"/>
                  <a:gd name="T59" fmla="*/ 16 h 45"/>
                  <a:gd name="T60" fmla="*/ 20 w 45"/>
                  <a:gd name="T61" fmla="*/ 3 h 45"/>
                  <a:gd name="T62" fmla="*/ 16 w 45"/>
                  <a:gd name="T63" fmla="*/ 41 h 45"/>
                  <a:gd name="T64" fmla="*/ 19 w 45"/>
                  <a:gd name="T65" fmla="*/ 39 h 45"/>
                  <a:gd name="T66" fmla="*/ 22 w 45"/>
                  <a:gd name="T67" fmla="*/ 38 h 45"/>
                  <a:gd name="T68" fmla="*/ 28 w 45"/>
                  <a:gd name="T69" fmla="*/ 37 h 45"/>
                  <a:gd name="T70" fmla="*/ 33 w 45"/>
                  <a:gd name="T71" fmla="*/ 38 h 45"/>
                  <a:gd name="T72" fmla="*/ 22 w 45"/>
                  <a:gd name="T73" fmla="*/ 42 h 45"/>
                  <a:gd name="T74" fmla="*/ 16 w 45"/>
                  <a:gd name="T75" fmla="*/ 4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5" h="45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5"/>
                      <a:pt x="10" y="45"/>
                      <a:pt x="22" y="45"/>
                    </a:cubicBezTo>
                    <a:cubicBezTo>
                      <a:pt x="35" y="45"/>
                      <a:pt x="45" y="35"/>
                      <a:pt x="45" y="22"/>
                    </a:cubicBezTo>
                    <a:cubicBezTo>
                      <a:pt x="45" y="10"/>
                      <a:pt x="35" y="0"/>
                      <a:pt x="22" y="0"/>
                    </a:cubicBezTo>
                    <a:close/>
                    <a:moveTo>
                      <a:pt x="42" y="22"/>
                    </a:moveTo>
                    <a:cubicBezTo>
                      <a:pt x="42" y="27"/>
                      <a:pt x="40" y="31"/>
                      <a:pt x="38" y="34"/>
                    </a:cubicBezTo>
                    <a:cubicBezTo>
                      <a:pt x="37" y="34"/>
                      <a:pt x="36" y="32"/>
                      <a:pt x="37" y="31"/>
                    </a:cubicBezTo>
                    <a:cubicBezTo>
                      <a:pt x="38" y="29"/>
                      <a:pt x="38" y="25"/>
                      <a:pt x="38" y="24"/>
                    </a:cubicBezTo>
                    <a:cubicBezTo>
                      <a:pt x="38" y="23"/>
                      <a:pt x="37" y="19"/>
                      <a:pt x="35" y="19"/>
                    </a:cubicBezTo>
                    <a:cubicBezTo>
                      <a:pt x="33" y="19"/>
                      <a:pt x="32" y="19"/>
                      <a:pt x="30" y="16"/>
                    </a:cubicBezTo>
                    <a:cubicBezTo>
                      <a:pt x="28" y="11"/>
                      <a:pt x="35" y="10"/>
                      <a:pt x="33" y="8"/>
                    </a:cubicBezTo>
                    <a:cubicBezTo>
                      <a:pt x="32" y="7"/>
                      <a:pt x="28" y="11"/>
                      <a:pt x="28" y="6"/>
                    </a:cubicBezTo>
                    <a:cubicBezTo>
                      <a:pt x="28" y="5"/>
                      <a:pt x="28" y="5"/>
                      <a:pt x="29" y="4"/>
                    </a:cubicBezTo>
                    <a:cubicBezTo>
                      <a:pt x="36" y="7"/>
                      <a:pt x="42" y="14"/>
                      <a:pt x="42" y="22"/>
                    </a:cubicBezTo>
                    <a:close/>
                    <a:moveTo>
                      <a:pt x="20" y="3"/>
                    </a:moveTo>
                    <a:cubicBezTo>
                      <a:pt x="19" y="4"/>
                      <a:pt x="18" y="5"/>
                      <a:pt x="17" y="5"/>
                    </a:cubicBezTo>
                    <a:cubicBezTo>
                      <a:pt x="16" y="7"/>
                      <a:pt x="15" y="7"/>
                      <a:pt x="14" y="8"/>
                    </a:cubicBezTo>
                    <a:cubicBezTo>
                      <a:pt x="13" y="9"/>
                      <a:pt x="11" y="11"/>
                      <a:pt x="11" y="12"/>
                    </a:cubicBezTo>
                    <a:cubicBezTo>
                      <a:pt x="11" y="13"/>
                      <a:pt x="12" y="15"/>
                      <a:pt x="13" y="14"/>
                    </a:cubicBezTo>
                    <a:cubicBezTo>
                      <a:pt x="13" y="14"/>
                      <a:pt x="15" y="14"/>
                      <a:pt x="16" y="15"/>
                    </a:cubicBezTo>
                    <a:cubicBezTo>
                      <a:pt x="18" y="15"/>
                      <a:pt x="26" y="15"/>
                      <a:pt x="23" y="22"/>
                    </a:cubicBezTo>
                    <a:cubicBezTo>
                      <a:pt x="22" y="24"/>
                      <a:pt x="19" y="24"/>
                      <a:pt x="18" y="28"/>
                    </a:cubicBezTo>
                    <a:cubicBezTo>
                      <a:pt x="18" y="28"/>
                      <a:pt x="17" y="30"/>
                      <a:pt x="17" y="31"/>
                    </a:cubicBezTo>
                    <a:cubicBezTo>
                      <a:pt x="17" y="32"/>
                      <a:pt x="18" y="37"/>
                      <a:pt x="17" y="37"/>
                    </a:cubicBezTo>
                    <a:cubicBezTo>
                      <a:pt x="16" y="37"/>
                      <a:pt x="13" y="33"/>
                      <a:pt x="13" y="32"/>
                    </a:cubicBezTo>
                    <a:cubicBezTo>
                      <a:pt x="13" y="31"/>
                      <a:pt x="12" y="29"/>
                      <a:pt x="12" y="27"/>
                    </a:cubicBezTo>
                    <a:cubicBezTo>
                      <a:pt x="12" y="25"/>
                      <a:pt x="8" y="25"/>
                      <a:pt x="8" y="22"/>
                    </a:cubicBezTo>
                    <a:cubicBezTo>
                      <a:pt x="8" y="19"/>
                      <a:pt x="10" y="18"/>
                      <a:pt x="10" y="17"/>
                    </a:cubicBezTo>
                    <a:cubicBezTo>
                      <a:pt x="9" y="16"/>
                      <a:pt x="6" y="16"/>
                      <a:pt x="5" y="16"/>
                    </a:cubicBezTo>
                    <a:cubicBezTo>
                      <a:pt x="7" y="9"/>
                      <a:pt x="13" y="4"/>
                      <a:pt x="20" y="3"/>
                    </a:cubicBezTo>
                    <a:close/>
                    <a:moveTo>
                      <a:pt x="16" y="41"/>
                    </a:moveTo>
                    <a:cubicBezTo>
                      <a:pt x="18" y="40"/>
                      <a:pt x="18" y="39"/>
                      <a:pt x="19" y="39"/>
                    </a:cubicBezTo>
                    <a:cubicBezTo>
                      <a:pt x="20" y="39"/>
                      <a:pt x="21" y="39"/>
                      <a:pt x="22" y="38"/>
                    </a:cubicBezTo>
                    <a:cubicBezTo>
                      <a:pt x="23" y="38"/>
                      <a:pt x="26" y="37"/>
                      <a:pt x="28" y="37"/>
                    </a:cubicBezTo>
                    <a:cubicBezTo>
                      <a:pt x="29" y="37"/>
                      <a:pt x="32" y="37"/>
                      <a:pt x="33" y="38"/>
                    </a:cubicBezTo>
                    <a:cubicBezTo>
                      <a:pt x="30" y="40"/>
                      <a:pt x="26" y="42"/>
                      <a:pt x="22" y="42"/>
                    </a:cubicBezTo>
                    <a:cubicBezTo>
                      <a:pt x="20" y="42"/>
                      <a:pt x="18" y="41"/>
                      <a:pt x="16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2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grpSp>
          <p:nvGrpSpPr>
            <p:cNvPr id="200" name="Group 199"/>
            <p:cNvGrpSpPr/>
            <p:nvPr/>
          </p:nvGrpSpPr>
          <p:grpSpPr>
            <a:xfrm>
              <a:off x="3765639" y="3383320"/>
              <a:ext cx="1689698" cy="715580"/>
              <a:chOff x="606056" y="712381"/>
              <a:chExt cx="2806631" cy="715580"/>
            </a:xfrm>
          </p:grpSpPr>
          <p:sp>
            <p:nvSpPr>
              <p:cNvPr id="201" name="TextBox 200"/>
              <p:cNvSpPr txBox="1"/>
              <p:nvPr/>
            </p:nvSpPr>
            <p:spPr>
              <a:xfrm>
                <a:off x="606056" y="712381"/>
                <a:ext cx="25943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accent2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添加标题</a:t>
                </a:r>
                <a:endParaRPr lang="en-US" sz="1400" b="1" dirty="0">
                  <a:solidFill>
                    <a:schemeClr val="accent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02" name="TextBox 201"/>
              <p:cNvSpPr txBox="1"/>
              <p:nvPr/>
            </p:nvSpPr>
            <p:spPr>
              <a:xfrm>
                <a:off x="606056" y="1012463"/>
                <a:ext cx="2806631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tx2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此处添加详细文本描述，建议与标题相关并符合</a:t>
                </a:r>
                <a:endParaRPr lang="en-US" sz="1000" b="1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5524552" y="3383322"/>
            <a:ext cx="2581525" cy="884513"/>
            <a:chOff x="5524549" y="3383320"/>
            <a:chExt cx="2581525" cy="884513"/>
          </a:xfrm>
        </p:grpSpPr>
        <p:grpSp>
          <p:nvGrpSpPr>
            <p:cNvPr id="188" name="Group 187"/>
            <p:cNvGrpSpPr/>
            <p:nvPr/>
          </p:nvGrpSpPr>
          <p:grpSpPr>
            <a:xfrm>
              <a:off x="5524549" y="3445220"/>
              <a:ext cx="822613" cy="822613"/>
              <a:chOff x="5811239" y="3405774"/>
              <a:chExt cx="822613" cy="822613"/>
            </a:xfrm>
          </p:grpSpPr>
          <p:sp>
            <p:nvSpPr>
              <p:cNvPr id="189" name="Teardrop 188"/>
              <p:cNvSpPr/>
              <p:nvPr/>
            </p:nvSpPr>
            <p:spPr>
              <a:xfrm>
                <a:off x="5811239" y="3405774"/>
                <a:ext cx="822613" cy="822613"/>
              </a:xfrm>
              <a:prstGeom prst="teardrop">
                <a:avLst/>
              </a:prstGeom>
              <a:solidFill>
                <a:schemeClr val="accent3"/>
              </a:solidFill>
              <a:ln w="12700"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06379" tIns="106379" rIns="106379" bIns="106379" numCol="1" spcCol="1270" anchor="ctr" anchorCtr="0">
                <a:noAutofit/>
              </a:bodyPr>
              <a:lstStyle/>
              <a:p>
                <a:pPr algn="ctr" defTabSz="666115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190" name="Freeform 240"/>
              <p:cNvSpPr>
                <a:spLocks noEditPoints="1"/>
              </p:cNvSpPr>
              <p:nvPr/>
            </p:nvSpPr>
            <p:spPr bwMode="auto">
              <a:xfrm>
                <a:off x="6072387" y="3668088"/>
                <a:ext cx="300556" cy="300556"/>
              </a:xfrm>
              <a:custGeom>
                <a:avLst/>
                <a:gdLst>
                  <a:gd name="T0" fmla="*/ 20 w 41"/>
                  <a:gd name="T1" fmla="*/ 41 h 41"/>
                  <a:gd name="T2" fmla="*/ 5 w 41"/>
                  <a:gd name="T3" fmla="*/ 33 h 41"/>
                  <a:gd name="T4" fmla="*/ 5 w 41"/>
                  <a:gd name="T5" fmla="*/ 32 h 41"/>
                  <a:gd name="T6" fmla="*/ 8 w 41"/>
                  <a:gd name="T7" fmla="*/ 29 h 41"/>
                  <a:gd name="T8" fmla="*/ 9 w 41"/>
                  <a:gd name="T9" fmla="*/ 28 h 41"/>
                  <a:gd name="T10" fmla="*/ 10 w 41"/>
                  <a:gd name="T11" fmla="*/ 29 h 41"/>
                  <a:gd name="T12" fmla="*/ 20 w 41"/>
                  <a:gd name="T13" fmla="*/ 34 h 41"/>
                  <a:gd name="T14" fmla="*/ 34 w 41"/>
                  <a:gd name="T15" fmla="*/ 20 h 41"/>
                  <a:gd name="T16" fmla="*/ 20 w 41"/>
                  <a:gd name="T17" fmla="*/ 7 h 41"/>
                  <a:gd name="T18" fmla="*/ 11 w 41"/>
                  <a:gd name="T19" fmla="*/ 10 h 41"/>
                  <a:gd name="T20" fmla="*/ 15 w 41"/>
                  <a:gd name="T21" fmla="*/ 14 h 41"/>
                  <a:gd name="T22" fmla="*/ 15 w 41"/>
                  <a:gd name="T23" fmla="*/ 16 h 41"/>
                  <a:gd name="T24" fmla="*/ 14 w 41"/>
                  <a:gd name="T25" fmla="*/ 17 h 41"/>
                  <a:gd name="T26" fmla="*/ 2 w 41"/>
                  <a:gd name="T27" fmla="*/ 17 h 41"/>
                  <a:gd name="T28" fmla="*/ 0 w 41"/>
                  <a:gd name="T29" fmla="*/ 15 h 41"/>
                  <a:gd name="T30" fmla="*/ 0 w 41"/>
                  <a:gd name="T31" fmla="*/ 3 h 41"/>
                  <a:gd name="T32" fmla="*/ 1 w 41"/>
                  <a:gd name="T33" fmla="*/ 2 h 41"/>
                  <a:gd name="T34" fmla="*/ 3 w 41"/>
                  <a:gd name="T35" fmla="*/ 2 h 41"/>
                  <a:gd name="T36" fmla="*/ 6 w 41"/>
                  <a:gd name="T37" fmla="*/ 5 h 41"/>
                  <a:gd name="T38" fmla="*/ 20 w 41"/>
                  <a:gd name="T39" fmla="*/ 0 h 41"/>
                  <a:gd name="T40" fmla="*/ 41 w 41"/>
                  <a:gd name="T41" fmla="*/ 20 h 41"/>
                  <a:gd name="T42" fmla="*/ 20 w 41"/>
                  <a:gd name="T43" fmla="*/ 41 h 41"/>
                  <a:gd name="T44" fmla="*/ 24 w 41"/>
                  <a:gd name="T45" fmla="*/ 25 h 41"/>
                  <a:gd name="T46" fmla="*/ 23 w 41"/>
                  <a:gd name="T47" fmla="*/ 25 h 41"/>
                  <a:gd name="T48" fmla="*/ 14 w 41"/>
                  <a:gd name="T49" fmla="*/ 25 h 41"/>
                  <a:gd name="T50" fmla="*/ 14 w 41"/>
                  <a:gd name="T51" fmla="*/ 25 h 41"/>
                  <a:gd name="T52" fmla="*/ 14 w 41"/>
                  <a:gd name="T53" fmla="*/ 23 h 41"/>
                  <a:gd name="T54" fmla="*/ 14 w 41"/>
                  <a:gd name="T55" fmla="*/ 22 h 41"/>
                  <a:gd name="T56" fmla="*/ 20 w 41"/>
                  <a:gd name="T57" fmla="*/ 22 h 41"/>
                  <a:gd name="T58" fmla="*/ 20 w 41"/>
                  <a:gd name="T59" fmla="*/ 13 h 41"/>
                  <a:gd name="T60" fmla="*/ 21 w 41"/>
                  <a:gd name="T61" fmla="*/ 12 h 41"/>
                  <a:gd name="T62" fmla="*/ 23 w 41"/>
                  <a:gd name="T63" fmla="*/ 12 h 41"/>
                  <a:gd name="T64" fmla="*/ 24 w 41"/>
                  <a:gd name="T65" fmla="*/ 13 h 41"/>
                  <a:gd name="T66" fmla="*/ 24 w 41"/>
                  <a:gd name="T67" fmla="*/ 2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1" h="41">
                    <a:moveTo>
                      <a:pt x="20" y="41"/>
                    </a:moveTo>
                    <a:cubicBezTo>
                      <a:pt x="14" y="41"/>
                      <a:pt x="8" y="38"/>
                      <a:pt x="5" y="33"/>
                    </a:cubicBezTo>
                    <a:cubicBezTo>
                      <a:pt x="4" y="33"/>
                      <a:pt x="4" y="33"/>
                      <a:pt x="5" y="32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28"/>
                      <a:pt x="9" y="28"/>
                      <a:pt x="9" y="28"/>
                    </a:cubicBezTo>
                    <a:cubicBezTo>
                      <a:pt x="9" y="28"/>
                      <a:pt x="9" y="28"/>
                      <a:pt x="10" y="29"/>
                    </a:cubicBezTo>
                    <a:cubicBezTo>
                      <a:pt x="12" y="32"/>
                      <a:pt x="16" y="34"/>
                      <a:pt x="20" y="34"/>
                    </a:cubicBezTo>
                    <a:cubicBezTo>
                      <a:pt x="28" y="34"/>
                      <a:pt x="34" y="28"/>
                      <a:pt x="34" y="20"/>
                    </a:cubicBezTo>
                    <a:cubicBezTo>
                      <a:pt x="34" y="13"/>
                      <a:pt x="28" y="7"/>
                      <a:pt x="20" y="7"/>
                    </a:cubicBezTo>
                    <a:cubicBezTo>
                      <a:pt x="17" y="7"/>
                      <a:pt x="14" y="8"/>
                      <a:pt x="11" y="10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5"/>
                      <a:pt x="15" y="16"/>
                    </a:cubicBezTo>
                    <a:cubicBezTo>
                      <a:pt x="15" y="16"/>
                      <a:pt x="14" y="17"/>
                      <a:pt x="14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1" y="17"/>
                      <a:pt x="0" y="16"/>
                      <a:pt x="0" y="1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2" y="1"/>
                      <a:pt x="2" y="1"/>
                      <a:pt x="3" y="2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10" y="2"/>
                      <a:pt x="15" y="0"/>
                      <a:pt x="20" y="0"/>
                    </a:cubicBezTo>
                    <a:cubicBezTo>
                      <a:pt x="32" y="0"/>
                      <a:pt x="41" y="9"/>
                      <a:pt x="41" y="20"/>
                    </a:cubicBezTo>
                    <a:cubicBezTo>
                      <a:pt x="41" y="32"/>
                      <a:pt x="32" y="41"/>
                      <a:pt x="20" y="41"/>
                    </a:cubicBezTo>
                    <a:close/>
                    <a:moveTo>
                      <a:pt x="24" y="25"/>
                    </a:moveTo>
                    <a:cubicBezTo>
                      <a:pt x="24" y="25"/>
                      <a:pt x="23" y="25"/>
                      <a:pt x="23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0" y="12"/>
                      <a:pt x="21" y="12"/>
                      <a:pt x="21" y="12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23" y="12"/>
                      <a:pt x="24" y="12"/>
                      <a:pt x="24" y="13"/>
                    </a:cubicBezTo>
                    <a:lnTo>
                      <a:pt x="24" y="2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2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  <p:grpSp>
          <p:nvGrpSpPr>
            <p:cNvPr id="203" name="Group 202"/>
            <p:cNvGrpSpPr/>
            <p:nvPr/>
          </p:nvGrpSpPr>
          <p:grpSpPr>
            <a:xfrm>
              <a:off x="6416376" y="3383320"/>
              <a:ext cx="1689698" cy="715580"/>
              <a:chOff x="606056" y="712381"/>
              <a:chExt cx="2806631" cy="715580"/>
            </a:xfrm>
          </p:grpSpPr>
          <p:sp>
            <p:nvSpPr>
              <p:cNvPr id="204" name="TextBox 203"/>
              <p:cNvSpPr txBox="1"/>
              <p:nvPr/>
            </p:nvSpPr>
            <p:spPr>
              <a:xfrm>
                <a:off x="606056" y="712381"/>
                <a:ext cx="25943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accent3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添加标题</a:t>
                </a:r>
                <a:endParaRPr lang="en-US" sz="1400" b="1" dirty="0">
                  <a:solidFill>
                    <a:schemeClr val="accent3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205" name="TextBox 204"/>
              <p:cNvSpPr txBox="1"/>
              <p:nvPr/>
            </p:nvSpPr>
            <p:spPr>
              <a:xfrm>
                <a:off x="606056" y="1012463"/>
                <a:ext cx="2806631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tx2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sym typeface="华文细黑" panose="02010600040101010101" pitchFamily="2" charset="-122"/>
                  </a:rPr>
                  <a:t>此处添加详细文本描述，建议与标题相关并符合</a:t>
                </a:r>
                <a:endParaRPr lang="en-US" sz="1000" b="1" dirty="0">
                  <a:solidFill>
                    <a:schemeClr val="tx2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18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Placeholder 1"/>
          <p:cNvSpPr txBox="1"/>
          <p:nvPr/>
        </p:nvSpPr>
        <p:spPr>
          <a:xfrm>
            <a:off x="904461" y="53168"/>
            <a:ext cx="7320886" cy="585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联系我们</a:t>
            </a:r>
            <a:endParaRPr lang="en-US" sz="2400" dirty="0">
              <a:solidFill>
                <a:schemeClr val="bg2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4108941" y="623143"/>
            <a:ext cx="92612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占位符 8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70" b="11340"/>
          <a:stretch>
            <a:fillRect/>
          </a:stretch>
        </p:blipFill>
        <p:spPr>
          <a:xfrm>
            <a:off x="0" y="841172"/>
            <a:ext cx="9143999" cy="2359227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627117" y="3617640"/>
            <a:ext cx="1469921" cy="517416"/>
            <a:chOff x="3066242" y="3741652"/>
            <a:chExt cx="1117617" cy="393404"/>
          </a:xfrm>
        </p:grpSpPr>
        <p:sp>
          <p:nvSpPr>
            <p:cNvPr id="21" name="Oval 16"/>
            <p:cNvSpPr/>
            <p:nvPr/>
          </p:nvSpPr>
          <p:spPr>
            <a:xfrm>
              <a:off x="3066242" y="3741652"/>
              <a:ext cx="393404" cy="39340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0" name="TextBox 20"/>
            <p:cNvSpPr txBox="1"/>
            <p:nvPr/>
          </p:nvSpPr>
          <p:spPr>
            <a:xfrm>
              <a:off x="3459646" y="3815243"/>
              <a:ext cx="724213" cy="193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Open Sans" panose="020B0606030504020204" pitchFamily="34" charset="0"/>
                  <a:sym typeface="华文细黑" panose="02010600040101010101" pitchFamily="2" charset="-122"/>
                </a:rPr>
                <a:t>123</a:t>
              </a: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Open Sans" panose="020B0606030504020204" pitchFamily="34" charset="0"/>
                  <a:sym typeface="华文细黑" panose="02010600040101010101" pitchFamily="2" charset="-122"/>
                </a:rPr>
                <a:t>-123-123</a:t>
              </a:r>
              <a:endParaRPr lang="en-US" sz="1050" dirty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Open Sans" panose="020B0606030504020204" pitchFamily="34" charset="0"/>
                <a:sym typeface="华文细黑" panose="02010600040101010101" pitchFamily="2" charset="-122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3179323" y="3805738"/>
              <a:ext cx="167242" cy="265230"/>
              <a:chOff x="1919315" y="2044154"/>
              <a:chExt cx="278935" cy="442364"/>
            </a:xfrm>
          </p:grpSpPr>
          <p:sp>
            <p:nvSpPr>
              <p:cNvPr id="34" name="Freeform 59"/>
              <p:cNvSpPr>
                <a:spLocks noEditPoints="1"/>
              </p:cNvSpPr>
              <p:nvPr/>
            </p:nvSpPr>
            <p:spPr bwMode="auto">
              <a:xfrm>
                <a:off x="1919315" y="2090848"/>
                <a:ext cx="278935" cy="395670"/>
              </a:xfrm>
              <a:custGeom>
                <a:avLst/>
                <a:gdLst>
                  <a:gd name="T0" fmla="*/ 76 w 96"/>
                  <a:gd name="T1" fmla="*/ 136 h 136"/>
                  <a:gd name="T2" fmla="*/ 20 w 96"/>
                  <a:gd name="T3" fmla="*/ 136 h 136"/>
                  <a:gd name="T4" fmla="*/ 0 w 96"/>
                  <a:gd name="T5" fmla="*/ 116 h 136"/>
                  <a:gd name="T6" fmla="*/ 0 w 96"/>
                  <a:gd name="T7" fmla="*/ 20 h 136"/>
                  <a:gd name="T8" fmla="*/ 20 w 96"/>
                  <a:gd name="T9" fmla="*/ 0 h 136"/>
                  <a:gd name="T10" fmla="*/ 76 w 96"/>
                  <a:gd name="T11" fmla="*/ 0 h 136"/>
                  <a:gd name="T12" fmla="*/ 96 w 96"/>
                  <a:gd name="T13" fmla="*/ 20 h 136"/>
                  <a:gd name="T14" fmla="*/ 96 w 96"/>
                  <a:gd name="T15" fmla="*/ 116 h 136"/>
                  <a:gd name="T16" fmla="*/ 76 w 96"/>
                  <a:gd name="T17" fmla="*/ 136 h 136"/>
                  <a:gd name="T18" fmla="*/ 20 w 96"/>
                  <a:gd name="T19" fmla="*/ 8 h 136"/>
                  <a:gd name="T20" fmla="*/ 8 w 96"/>
                  <a:gd name="T21" fmla="*/ 20 h 136"/>
                  <a:gd name="T22" fmla="*/ 8 w 96"/>
                  <a:gd name="T23" fmla="*/ 116 h 136"/>
                  <a:gd name="T24" fmla="*/ 20 w 96"/>
                  <a:gd name="T25" fmla="*/ 128 h 136"/>
                  <a:gd name="T26" fmla="*/ 76 w 96"/>
                  <a:gd name="T27" fmla="*/ 128 h 136"/>
                  <a:gd name="T28" fmla="*/ 88 w 96"/>
                  <a:gd name="T29" fmla="*/ 116 h 136"/>
                  <a:gd name="T30" fmla="*/ 88 w 96"/>
                  <a:gd name="T31" fmla="*/ 20 h 136"/>
                  <a:gd name="T32" fmla="*/ 76 w 96"/>
                  <a:gd name="T33" fmla="*/ 8 h 136"/>
                  <a:gd name="T34" fmla="*/ 20 w 96"/>
                  <a:gd name="T35" fmla="*/ 8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6" h="136">
                    <a:moveTo>
                      <a:pt x="76" y="136"/>
                    </a:moveTo>
                    <a:cubicBezTo>
                      <a:pt x="20" y="136"/>
                      <a:pt x="20" y="136"/>
                      <a:pt x="20" y="136"/>
                    </a:cubicBezTo>
                    <a:cubicBezTo>
                      <a:pt x="9" y="136"/>
                      <a:pt x="0" y="127"/>
                      <a:pt x="0" y="116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87" y="0"/>
                      <a:pt x="96" y="9"/>
                      <a:pt x="96" y="20"/>
                    </a:cubicBezTo>
                    <a:cubicBezTo>
                      <a:pt x="96" y="116"/>
                      <a:pt x="96" y="116"/>
                      <a:pt x="96" y="116"/>
                    </a:cubicBezTo>
                    <a:cubicBezTo>
                      <a:pt x="96" y="127"/>
                      <a:pt x="87" y="136"/>
                      <a:pt x="76" y="136"/>
                    </a:cubicBezTo>
                    <a:close/>
                    <a:moveTo>
                      <a:pt x="20" y="8"/>
                    </a:moveTo>
                    <a:cubicBezTo>
                      <a:pt x="14" y="8"/>
                      <a:pt x="8" y="13"/>
                      <a:pt x="8" y="20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4" y="128"/>
                      <a:pt x="20" y="12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83" y="128"/>
                      <a:pt x="88" y="123"/>
                      <a:pt x="88" y="116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88" y="13"/>
                      <a:pt x="83" y="8"/>
                      <a:pt x="76" y="8"/>
                    </a:cubicBezTo>
                    <a:lnTo>
                      <a:pt x="20" y="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5" name="Freeform 60"/>
              <p:cNvSpPr>
                <a:spLocks noEditPoints="1"/>
              </p:cNvSpPr>
              <p:nvPr/>
            </p:nvSpPr>
            <p:spPr bwMode="auto">
              <a:xfrm>
                <a:off x="1966009" y="2137542"/>
                <a:ext cx="186776" cy="138853"/>
              </a:xfrm>
              <a:custGeom>
                <a:avLst/>
                <a:gdLst>
                  <a:gd name="T0" fmla="*/ 56 w 64"/>
                  <a:gd name="T1" fmla="*/ 48 h 48"/>
                  <a:gd name="T2" fmla="*/ 8 w 64"/>
                  <a:gd name="T3" fmla="*/ 48 h 48"/>
                  <a:gd name="T4" fmla="*/ 0 w 64"/>
                  <a:gd name="T5" fmla="*/ 40 h 48"/>
                  <a:gd name="T6" fmla="*/ 0 w 64"/>
                  <a:gd name="T7" fmla="*/ 8 h 48"/>
                  <a:gd name="T8" fmla="*/ 8 w 64"/>
                  <a:gd name="T9" fmla="*/ 0 h 48"/>
                  <a:gd name="T10" fmla="*/ 56 w 64"/>
                  <a:gd name="T11" fmla="*/ 0 h 48"/>
                  <a:gd name="T12" fmla="*/ 64 w 64"/>
                  <a:gd name="T13" fmla="*/ 8 h 48"/>
                  <a:gd name="T14" fmla="*/ 64 w 64"/>
                  <a:gd name="T15" fmla="*/ 40 h 48"/>
                  <a:gd name="T16" fmla="*/ 56 w 64"/>
                  <a:gd name="T17" fmla="*/ 48 h 48"/>
                  <a:gd name="T18" fmla="*/ 56 w 64"/>
                  <a:gd name="T19" fmla="*/ 40 h 48"/>
                  <a:gd name="T20" fmla="*/ 56 w 64"/>
                  <a:gd name="T21" fmla="*/ 44 h 48"/>
                  <a:gd name="T22" fmla="*/ 56 w 64"/>
                  <a:gd name="T23" fmla="*/ 40 h 48"/>
                  <a:gd name="T24" fmla="*/ 56 w 64"/>
                  <a:gd name="T25" fmla="*/ 40 h 48"/>
                  <a:gd name="T26" fmla="*/ 8 w 64"/>
                  <a:gd name="T27" fmla="*/ 8 h 48"/>
                  <a:gd name="T28" fmla="*/ 8 w 64"/>
                  <a:gd name="T29" fmla="*/ 40 h 48"/>
                  <a:gd name="T30" fmla="*/ 56 w 64"/>
                  <a:gd name="T31" fmla="*/ 40 h 48"/>
                  <a:gd name="T32" fmla="*/ 56 w 64"/>
                  <a:gd name="T33" fmla="*/ 8 h 48"/>
                  <a:gd name="T34" fmla="*/ 8 w 64"/>
                  <a:gd name="T35" fmla="*/ 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4" h="48">
                    <a:moveTo>
                      <a:pt x="56" y="48"/>
                    </a:moveTo>
                    <a:cubicBezTo>
                      <a:pt x="8" y="48"/>
                      <a:pt x="8" y="48"/>
                      <a:pt x="8" y="48"/>
                    </a:cubicBezTo>
                    <a:cubicBezTo>
                      <a:pt x="4" y="48"/>
                      <a:pt x="0" y="44"/>
                      <a:pt x="0" y="4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61" y="0"/>
                      <a:pt x="64" y="4"/>
                      <a:pt x="64" y="8"/>
                    </a:cubicBezTo>
                    <a:cubicBezTo>
                      <a:pt x="64" y="40"/>
                      <a:pt x="64" y="40"/>
                      <a:pt x="64" y="40"/>
                    </a:cubicBezTo>
                    <a:cubicBezTo>
                      <a:pt x="64" y="44"/>
                      <a:pt x="61" y="48"/>
                      <a:pt x="56" y="48"/>
                    </a:cubicBezTo>
                    <a:close/>
                    <a:moveTo>
                      <a:pt x="56" y="40"/>
                    </a:moveTo>
                    <a:cubicBezTo>
                      <a:pt x="56" y="44"/>
                      <a:pt x="56" y="44"/>
                      <a:pt x="56" y="44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56" y="40"/>
                      <a:pt x="56" y="40"/>
                      <a:pt x="56" y="40"/>
                    </a:cubicBezTo>
                    <a:close/>
                    <a:moveTo>
                      <a:pt x="8" y="8"/>
                    </a:moveTo>
                    <a:cubicBezTo>
                      <a:pt x="8" y="40"/>
                      <a:pt x="8" y="40"/>
                      <a:pt x="8" y="40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56" y="8"/>
                      <a:pt x="56" y="8"/>
                      <a:pt x="56" y="8"/>
                    </a:cubicBez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6" name="Freeform 61"/>
              <p:cNvSpPr/>
              <p:nvPr/>
            </p:nvSpPr>
            <p:spPr bwMode="auto">
              <a:xfrm>
                <a:off x="1966009" y="2305886"/>
                <a:ext cx="46694" cy="31949"/>
              </a:xfrm>
              <a:custGeom>
                <a:avLst/>
                <a:gdLst>
                  <a:gd name="T0" fmla="*/ 12 w 16"/>
                  <a:gd name="T1" fmla="*/ 11 h 11"/>
                  <a:gd name="T2" fmla="*/ 4 w 16"/>
                  <a:gd name="T3" fmla="*/ 11 h 11"/>
                  <a:gd name="T4" fmla="*/ 0 w 16"/>
                  <a:gd name="T5" fmla="*/ 7 h 11"/>
                  <a:gd name="T6" fmla="*/ 0 w 16"/>
                  <a:gd name="T7" fmla="*/ 4 h 11"/>
                  <a:gd name="T8" fmla="*/ 4 w 16"/>
                  <a:gd name="T9" fmla="*/ 0 h 11"/>
                  <a:gd name="T10" fmla="*/ 12 w 16"/>
                  <a:gd name="T11" fmla="*/ 0 h 11"/>
                  <a:gd name="T12" fmla="*/ 16 w 16"/>
                  <a:gd name="T13" fmla="*/ 4 h 11"/>
                  <a:gd name="T14" fmla="*/ 16 w 16"/>
                  <a:gd name="T15" fmla="*/ 7 h 11"/>
                  <a:gd name="T16" fmla="*/ 12 w 16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1">
                    <a:moveTo>
                      <a:pt x="12" y="11"/>
                    </a:moveTo>
                    <a:cubicBezTo>
                      <a:pt x="4" y="11"/>
                      <a:pt x="4" y="11"/>
                      <a:pt x="4" y="11"/>
                    </a:cubicBezTo>
                    <a:cubicBezTo>
                      <a:pt x="2" y="11"/>
                      <a:pt x="0" y="9"/>
                      <a:pt x="0" y="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6" y="1"/>
                      <a:pt x="16" y="4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9"/>
                      <a:pt x="15" y="11"/>
                      <a:pt x="12" y="1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7" name="Freeform 62"/>
              <p:cNvSpPr/>
              <p:nvPr/>
            </p:nvSpPr>
            <p:spPr bwMode="auto">
              <a:xfrm>
                <a:off x="2036050" y="2305886"/>
                <a:ext cx="46694" cy="31949"/>
              </a:xfrm>
              <a:custGeom>
                <a:avLst/>
                <a:gdLst>
                  <a:gd name="T0" fmla="*/ 12 w 16"/>
                  <a:gd name="T1" fmla="*/ 11 h 11"/>
                  <a:gd name="T2" fmla="*/ 4 w 16"/>
                  <a:gd name="T3" fmla="*/ 11 h 11"/>
                  <a:gd name="T4" fmla="*/ 0 w 16"/>
                  <a:gd name="T5" fmla="*/ 7 h 11"/>
                  <a:gd name="T6" fmla="*/ 0 w 16"/>
                  <a:gd name="T7" fmla="*/ 4 h 11"/>
                  <a:gd name="T8" fmla="*/ 4 w 16"/>
                  <a:gd name="T9" fmla="*/ 0 h 11"/>
                  <a:gd name="T10" fmla="*/ 12 w 16"/>
                  <a:gd name="T11" fmla="*/ 0 h 11"/>
                  <a:gd name="T12" fmla="*/ 16 w 16"/>
                  <a:gd name="T13" fmla="*/ 4 h 11"/>
                  <a:gd name="T14" fmla="*/ 16 w 16"/>
                  <a:gd name="T15" fmla="*/ 7 h 11"/>
                  <a:gd name="T16" fmla="*/ 12 w 16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1">
                    <a:moveTo>
                      <a:pt x="12" y="11"/>
                    </a:moveTo>
                    <a:cubicBezTo>
                      <a:pt x="4" y="11"/>
                      <a:pt x="4" y="11"/>
                      <a:pt x="4" y="11"/>
                    </a:cubicBezTo>
                    <a:cubicBezTo>
                      <a:pt x="2" y="11"/>
                      <a:pt x="0" y="9"/>
                      <a:pt x="0" y="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6" y="1"/>
                      <a:pt x="16" y="4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9"/>
                      <a:pt x="15" y="11"/>
                      <a:pt x="12" y="1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8" name="Freeform 63"/>
              <p:cNvSpPr/>
              <p:nvPr/>
            </p:nvSpPr>
            <p:spPr bwMode="auto">
              <a:xfrm>
                <a:off x="2106091" y="2305886"/>
                <a:ext cx="46694" cy="31949"/>
              </a:xfrm>
              <a:custGeom>
                <a:avLst/>
                <a:gdLst>
                  <a:gd name="T0" fmla="*/ 12 w 16"/>
                  <a:gd name="T1" fmla="*/ 11 h 11"/>
                  <a:gd name="T2" fmla="*/ 4 w 16"/>
                  <a:gd name="T3" fmla="*/ 11 h 11"/>
                  <a:gd name="T4" fmla="*/ 0 w 16"/>
                  <a:gd name="T5" fmla="*/ 7 h 11"/>
                  <a:gd name="T6" fmla="*/ 0 w 16"/>
                  <a:gd name="T7" fmla="*/ 4 h 11"/>
                  <a:gd name="T8" fmla="*/ 4 w 16"/>
                  <a:gd name="T9" fmla="*/ 0 h 11"/>
                  <a:gd name="T10" fmla="*/ 12 w 16"/>
                  <a:gd name="T11" fmla="*/ 0 h 11"/>
                  <a:gd name="T12" fmla="*/ 16 w 16"/>
                  <a:gd name="T13" fmla="*/ 4 h 11"/>
                  <a:gd name="T14" fmla="*/ 16 w 16"/>
                  <a:gd name="T15" fmla="*/ 7 h 11"/>
                  <a:gd name="T16" fmla="*/ 12 w 16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1">
                    <a:moveTo>
                      <a:pt x="12" y="11"/>
                    </a:moveTo>
                    <a:cubicBezTo>
                      <a:pt x="4" y="11"/>
                      <a:pt x="4" y="11"/>
                      <a:pt x="4" y="11"/>
                    </a:cubicBezTo>
                    <a:cubicBezTo>
                      <a:pt x="2" y="11"/>
                      <a:pt x="0" y="9"/>
                      <a:pt x="0" y="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6" y="1"/>
                      <a:pt x="16" y="4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9"/>
                      <a:pt x="15" y="11"/>
                      <a:pt x="12" y="1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39" name="Freeform 64"/>
              <p:cNvSpPr/>
              <p:nvPr/>
            </p:nvSpPr>
            <p:spPr bwMode="auto">
              <a:xfrm>
                <a:off x="1966009" y="2352580"/>
                <a:ext cx="46694" cy="31949"/>
              </a:xfrm>
              <a:custGeom>
                <a:avLst/>
                <a:gdLst>
                  <a:gd name="T0" fmla="*/ 12 w 16"/>
                  <a:gd name="T1" fmla="*/ 11 h 11"/>
                  <a:gd name="T2" fmla="*/ 4 w 16"/>
                  <a:gd name="T3" fmla="*/ 11 h 11"/>
                  <a:gd name="T4" fmla="*/ 0 w 16"/>
                  <a:gd name="T5" fmla="*/ 7 h 11"/>
                  <a:gd name="T6" fmla="*/ 0 w 16"/>
                  <a:gd name="T7" fmla="*/ 4 h 11"/>
                  <a:gd name="T8" fmla="*/ 4 w 16"/>
                  <a:gd name="T9" fmla="*/ 0 h 11"/>
                  <a:gd name="T10" fmla="*/ 12 w 16"/>
                  <a:gd name="T11" fmla="*/ 0 h 11"/>
                  <a:gd name="T12" fmla="*/ 16 w 16"/>
                  <a:gd name="T13" fmla="*/ 4 h 11"/>
                  <a:gd name="T14" fmla="*/ 16 w 16"/>
                  <a:gd name="T15" fmla="*/ 7 h 11"/>
                  <a:gd name="T16" fmla="*/ 12 w 16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1">
                    <a:moveTo>
                      <a:pt x="12" y="11"/>
                    </a:moveTo>
                    <a:cubicBezTo>
                      <a:pt x="4" y="11"/>
                      <a:pt x="4" y="11"/>
                      <a:pt x="4" y="11"/>
                    </a:cubicBezTo>
                    <a:cubicBezTo>
                      <a:pt x="2" y="11"/>
                      <a:pt x="0" y="9"/>
                      <a:pt x="0" y="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6" y="1"/>
                      <a:pt x="16" y="4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9"/>
                      <a:pt x="15" y="11"/>
                      <a:pt x="12" y="1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0" name="Freeform 65"/>
              <p:cNvSpPr/>
              <p:nvPr/>
            </p:nvSpPr>
            <p:spPr bwMode="auto">
              <a:xfrm>
                <a:off x="2036050" y="2352580"/>
                <a:ext cx="46694" cy="31949"/>
              </a:xfrm>
              <a:custGeom>
                <a:avLst/>
                <a:gdLst>
                  <a:gd name="T0" fmla="*/ 12 w 16"/>
                  <a:gd name="T1" fmla="*/ 11 h 11"/>
                  <a:gd name="T2" fmla="*/ 4 w 16"/>
                  <a:gd name="T3" fmla="*/ 11 h 11"/>
                  <a:gd name="T4" fmla="*/ 0 w 16"/>
                  <a:gd name="T5" fmla="*/ 7 h 11"/>
                  <a:gd name="T6" fmla="*/ 0 w 16"/>
                  <a:gd name="T7" fmla="*/ 4 h 11"/>
                  <a:gd name="T8" fmla="*/ 4 w 16"/>
                  <a:gd name="T9" fmla="*/ 0 h 11"/>
                  <a:gd name="T10" fmla="*/ 12 w 16"/>
                  <a:gd name="T11" fmla="*/ 0 h 11"/>
                  <a:gd name="T12" fmla="*/ 16 w 16"/>
                  <a:gd name="T13" fmla="*/ 4 h 11"/>
                  <a:gd name="T14" fmla="*/ 16 w 16"/>
                  <a:gd name="T15" fmla="*/ 7 h 11"/>
                  <a:gd name="T16" fmla="*/ 12 w 16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1">
                    <a:moveTo>
                      <a:pt x="12" y="11"/>
                    </a:moveTo>
                    <a:cubicBezTo>
                      <a:pt x="4" y="11"/>
                      <a:pt x="4" y="11"/>
                      <a:pt x="4" y="11"/>
                    </a:cubicBezTo>
                    <a:cubicBezTo>
                      <a:pt x="2" y="11"/>
                      <a:pt x="0" y="9"/>
                      <a:pt x="0" y="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6" y="1"/>
                      <a:pt x="16" y="4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9"/>
                      <a:pt x="15" y="11"/>
                      <a:pt x="12" y="1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1" name="Freeform 66"/>
              <p:cNvSpPr/>
              <p:nvPr/>
            </p:nvSpPr>
            <p:spPr bwMode="auto">
              <a:xfrm>
                <a:off x="2106091" y="2352580"/>
                <a:ext cx="46694" cy="31949"/>
              </a:xfrm>
              <a:custGeom>
                <a:avLst/>
                <a:gdLst>
                  <a:gd name="T0" fmla="*/ 12 w 16"/>
                  <a:gd name="T1" fmla="*/ 11 h 11"/>
                  <a:gd name="T2" fmla="*/ 4 w 16"/>
                  <a:gd name="T3" fmla="*/ 11 h 11"/>
                  <a:gd name="T4" fmla="*/ 0 w 16"/>
                  <a:gd name="T5" fmla="*/ 7 h 11"/>
                  <a:gd name="T6" fmla="*/ 0 w 16"/>
                  <a:gd name="T7" fmla="*/ 4 h 11"/>
                  <a:gd name="T8" fmla="*/ 4 w 16"/>
                  <a:gd name="T9" fmla="*/ 0 h 11"/>
                  <a:gd name="T10" fmla="*/ 12 w 16"/>
                  <a:gd name="T11" fmla="*/ 0 h 11"/>
                  <a:gd name="T12" fmla="*/ 16 w 16"/>
                  <a:gd name="T13" fmla="*/ 4 h 11"/>
                  <a:gd name="T14" fmla="*/ 16 w 16"/>
                  <a:gd name="T15" fmla="*/ 7 h 11"/>
                  <a:gd name="T16" fmla="*/ 12 w 16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1">
                    <a:moveTo>
                      <a:pt x="12" y="11"/>
                    </a:moveTo>
                    <a:cubicBezTo>
                      <a:pt x="4" y="11"/>
                      <a:pt x="4" y="11"/>
                      <a:pt x="4" y="11"/>
                    </a:cubicBezTo>
                    <a:cubicBezTo>
                      <a:pt x="2" y="11"/>
                      <a:pt x="0" y="9"/>
                      <a:pt x="0" y="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6" y="1"/>
                      <a:pt x="16" y="4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9"/>
                      <a:pt x="15" y="11"/>
                      <a:pt x="12" y="1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2" name="Freeform 67"/>
              <p:cNvSpPr/>
              <p:nvPr/>
            </p:nvSpPr>
            <p:spPr bwMode="auto">
              <a:xfrm>
                <a:off x="1966009" y="2399274"/>
                <a:ext cx="46694" cy="31949"/>
              </a:xfrm>
              <a:custGeom>
                <a:avLst/>
                <a:gdLst>
                  <a:gd name="T0" fmla="*/ 12 w 16"/>
                  <a:gd name="T1" fmla="*/ 11 h 11"/>
                  <a:gd name="T2" fmla="*/ 4 w 16"/>
                  <a:gd name="T3" fmla="*/ 11 h 11"/>
                  <a:gd name="T4" fmla="*/ 0 w 16"/>
                  <a:gd name="T5" fmla="*/ 7 h 11"/>
                  <a:gd name="T6" fmla="*/ 0 w 16"/>
                  <a:gd name="T7" fmla="*/ 4 h 11"/>
                  <a:gd name="T8" fmla="*/ 4 w 16"/>
                  <a:gd name="T9" fmla="*/ 0 h 11"/>
                  <a:gd name="T10" fmla="*/ 12 w 16"/>
                  <a:gd name="T11" fmla="*/ 0 h 11"/>
                  <a:gd name="T12" fmla="*/ 16 w 16"/>
                  <a:gd name="T13" fmla="*/ 4 h 11"/>
                  <a:gd name="T14" fmla="*/ 16 w 16"/>
                  <a:gd name="T15" fmla="*/ 7 h 11"/>
                  <a:gd name="T16" fmla="*/ 12 w 16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1">
                    <a:moveTo>
                      <a:pt x="12" y="11"/>
                    </a:moveTo>
                    <a:cubicBezTo>
                      <a:pt x="4" y="11"/>
                      <a:pt x="4" y="11"/>
                      <a:pt x="4" y="11"/>
                    </a:cubicBezTo>
                    <a:cubicBezTo>
                      <a:pt x="2" y="11"/>
                      <a:pt x="0" y="9"/>
                      <a:pt x="0" y="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6" y="1"/>
                      <a:pt x="16" y="4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9"/>
                      <a:pt x="15" y="11"/>
                      <a:pt x="12" y="1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3" name="Freeform 68"/>
              <p:cNvSpPr/>
              <p:nvPr/>
            </p:nvSpPr>
            <p:spPr bwMode="auto">
              <a:xfrm>
                <a:off x="2036050" y="2399274"/>
                <a:ext cx="46694" cy="31949"/>
              </a:xfrm>
              <a:custGeom>
                <a:avLst/>
                <a:gdLst>
                  <a:gd name="T0" fmla="*/ 12 w 16"/>
                  <a:gd name="T1" fmla="*/ 11 h 11"/>
                  <a:gd name="T2" fmla="*/ 4 w 16"/>
                  <a:gd name="T3" fmla="*/ 11 h 11"/>
                  <a:gd name="T4" fmla="*/ 0 w 16"/>
                  <a:gd name="T5" fmla="*/ 7 h 11"/>
                  <a:gd name="T6" fmla="*/ 0 w 16"/>
                  <a:gd name="T7" fmla="*/ 4 h 11"/>
                  <a:gd name="T8" fmla="*/ 4 w 16"/>
                  <a:gd name="T9" fmla="*/ 0 h 11"/>
                  <a:gd name="T10" fmla="*/ 12 w 16"/>
                  <a:gd name="T11" fmla="*/ 0 h 11"/>
                  <a:gd name="T12" fmla="*/ 16 w 16"/>
                  <a:gd name="T13" fmla="*/ 4 h 11"/>
                  <a:gd name="T14" fmla="*/ 16 w 16"/>
                  <a:gd name="T15" fmla="*/ 7 h 11"/>
                  <a:gd name="T16" fmla="*/ 12 w 16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1">
                    <a:moveTo>
                      <a:pt x="12" y="11"/>
                    </a:moveTo>
                    <a:cubicBezTo>
                      <a:pt x="4" y="11"/>
                      <a:pt x="4" y="11"/>
                      <a:pt x="4" y="11"/>
                    </a:cubicBezTo>
                    <a:cubicBezTo>
                      <a:pt x="2" y="11"/>
                      <a:pt x="0" y="9"/>
                      <a:pt x="0" y="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6" y="1"/>
                      <a:pt x="16" y="4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9"/>
                      <a:pt x="15" y="11"/>
                      <a:pt x="12" y="1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4" name="Freeform 69"/>
              <p:cNvSpPr/>
              <p:nvPr/>
            </p:nvSpPr>
            <p:spPr bwMode="auto">
              <a:xfrm>
                <a:off x="2106091" y="2399274"/>
                <a:ext cx="46694" cy="31949"/>
              </a:xfrm>
              <a:custGeom>
                <a:avLst/>
                <a:gdLst>
                  <a:gd name="T0" fmla="*/ 12 w 16"/>
                  <a:gd name="T1" fmla="*/ 11 h 11"/>
                  <a:gd name="T2" fmla="*/ 4 w 16"/>
                  <a:gd name="T3" fmla="*/ 11 h 11"/>
                  <a:gd name="T4" fmla="*/ 0 w 16"/>
                  <a:gd name="T5" fmla="*/ 7 h 11"/>
                  <a:gd name="T6" fmla="*/ 0 w 16"/>
                  <a:gd name="T7" fmla="*/ 4 h 11"/>
                  <a:gd name="T8" fmla="*/ 4 w 16"/>
                  <a:gd name="T9" fmla="*/ 0 h 11"/>
                  <a:gd name="T10" fmla="*/ 12 w 16"/>
                  <a:gd name="T11" fmla="*/ 0 h 11"/>
                  <a:gd name="T12" fmla="*/ 16 w 16"/>
                  <a:gd name="T13" fmla="*/ 4 h 11"/>
                  <a:gd name="T14" fmla="*/ 16 w 16"/>
                  <a:gd name="T15" fmla="*/ 7 h 11"/>
                  <a:gd name="T16" fmla="*/ 12 w 16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1">
                    <a:moveTo>
                      <a:pt x="12" y="11"/>
                    </a:moveTo>
                    <a:cubicBezTo>
                      <a:pt x="4" y="11"/>
                      <a:pt x="4" y="11"/>
                      <a:pt x="4" y="11"/>
                    </a:cubicBezTo>
                    <a:cubicBezTo>
                      <a:pt x="2" y="11"/>
                      <a:pt x="0" y="9"/>
                      <a:pt x="0" y="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6" y="1"/>
                      <a:pt x="16" y="4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9"/>
                      <a:pt x="15" y="11"/>
                      <a:pt x="12" y="1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5" name="Freeform 70"/>
              <p:cNvSpPr/>
              <p:nvPr/>
            </p:nvSpPr>
            <p:spPr bwMode="auto">
              <a:xfrm>
                <a:off x="2140497" y="2044154"/>
                <a:ext cx="57753" cy="144997"/>
              </a:xfrm>
              <a:custGeom>
                <a:avLst/>
                <a:gdLst>
                  <a:gd name="T0" fmla="*/ 16 w 20"/>
                  <a:gd name="T1" fmla="*/ 50 h 50"/>
                  <a:gd name="T2" fmla="*/ 12 w 20"/>
                  <a:gd name="T3" fmla="*/ 46 h 50"/>
                  <a:gd name="T4" fmla="*/ 12 w 20"/>
                  <a:gd name="T5" fmla="*/ 8 h 50"/>
                  <a:gd name="T6" fmla="*/ 8 w 20"/>
                  <a:gd name="T7" fmla="*/ 8 h 50"/>
                  <a:gd name="T8" fmla="*/ 8 w 20"/>
                  <a:gd name="T9" fmla="*/ 20 h 50"/>
                  <a:gd name="T10" fmla="*/ 4 w 20"/>
                  <a:gd name="T11" fmla="*/ 24 h 50"/>
                  <a:gd name="T12" fmla="*/ 0 w 20"/>
                  <a:gd name="T13" fmla="*/ 20 h 50"/>
                  <a:gd name="T14" fmla="*/ 0 w 20"/>
                  <a:gd name="T15" fmla="*/ 8 h 50"/>
                  <a:gd name="T16" fmla="*/ 8 w 20"/>
                  <a:gd name="T17" fmla="*/ 0 h 50"/>
                  <a:gd name="T18" fmla="*/ 12 w 20"/>
                  <a:gd name="T19" fmla="*/ 0 h 50"/>
                  <a:gd name="T20" fmla="*/ 20 w 20"/>
                  <a:gd name="T21" fmla="*/ 8 h 50"/>
                  <a:gd name="T22" fmla="*/ 20 w 20"/>
                  <a:gd name="T23" fmla="*/ 46 h 50"/>
                  <a:gd name="T24" fmla="*/ 16 w 20"/>
                  <a:gd name="T25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" h="50">
                    <a:moveTo>
                      <a:pt x="16" y="50"/>
                    </a:moveTo>
                    <a:cubicBezTo>
                      <a:pt x="14" y="50"/>
                      <a:pt x="12" y="48"/>
                      <a:pt x="12" y="46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2"/>
                      <a:pt x="7" y="24"/>
                      <a:pt x="4" y="24"/>
                    </a:cubicBezTo>
                    <a:cubicBezTo>
                      <a:pt x="2" y="24"/>
                      <a:pt x="0" y="22"/>
                      <a:pt x="0" y="2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7" y="0"/>
                      <a:pt x="20" y="4"/>
                      <a:pt x="20" y="8"/>
                    </a:cubicBezTo>
                    <a:cubicBezTo>
                      <a:pt x="20" y="46"/>
                      <a:pt x="20" y="46"/>
                      <a:pt x="20" y="46"/>
                    </a:cubicBezTo>
                    <a:cubicBezTo>
                      <a:pt x="20" y="48"/>
                      <a:pt x="19" y="50"/>
                      <a:pt x="16" y="5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579216" y="3587568"/>
            <a:ext cx="1240691" cy="517416"/>
            <a:chOff x="1635524" y="3711580"/>
            <a:chExt cx="943327" cy="393404"/>
          </a:xfrm>
        </p:grpSpPr>
        <p:sp>
          <p:nvSpPr>
            <p:cNvPr id="19" name="Oval 15"/>
            <p:cNvSpPr/>
            <p:nvPr/>
          </p:nvSpPr>
          <p:spPr>
            <a:xfrm>
              <a:off x="1635524" y="3711580"/>
              <a:ext cx="393404" cy="39340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9" name="TextBox 19"/>
            <p:cNvSpPr txBox="1"/>
            <p:nvPr/>
          </p:nvSpPr>
          <p:spPr>
            <a:xfrm>
              <a:off x="2028928" y="3785171"/>
              <a:ext cx="549923" cy="193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Open Sans" panose="020B0606030504020204" pitchFamily="34" charset="0"/>
                  <a:sym typeface="华文细黑" panose="02010600040101010101" pitchFamily="2" charset="-122"/>
                </a:rPr>
                <a:t>公司地址</a:t>
              </a:r>
              <a:endParaRPr lang="en-US" sz="1050" dirty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Open Sans" panose="020B0606030504020204" pitchFamily="34" charset="0"/>
                <a:sym typeface="华文细黑" panose="02010600040101010101" pitchFamily="2" charset="-122"/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1697633" y="3765208"/>
              <a:ext cx="269186" cy="259180"/>
              <a:chOff x="4160838" y="3222626"/>
              <a:chExt cx="427037" cy="411163"/>
            </a:xfrm>
          </p:grpSpPr>
          <p:sp>
            <p:nvSpPr>
              <p:cNvPr id="47" name="Freeform 23"/>
              <p:cNvSpPr/>
              <p:nvPr/>
            </p:nvSpPr>
            <p:spPr bwMode="auto">
              <a:xfrm>
                <a:off x="4221163" y="3438526"/>
                <a:ext cx="306387" cy="195263"/>
              </a:xfrm>
              <a:custGeom>
                <a:avLst/>
                <a:gdLst>
                  <a:gd name="T0" fmla="*/ 97 w 101"/>
                  <a:gd name="T1" fmla="*/ 65 h 65"/>
                  <a:gd name="T2" fmla="*/ 4 w 101"/>
                  <a:gd name="T3" fmla="*/ 65 h 65"/>
                  <a:gd name="T4" fmla="*/ 0 w 101"/>
                  <a:gd name="T5" fmla="*/ 61 h 65"/>
                  <a:gd name="T6" fmla="*/ 0 w 101"/>
                  <a:gd name="T7" fmla="*/ 4 h 65"/>
                  <a:gd name="T8" fmla="*/ 4 w 101"/>
                  <a:gd name="T9" fmla="*/ 0 h 65"/>
                  <a:gd name="T10" fmla="*/ 8 w 101"/>
                  <a:gd name="T11" fmla="*/ 4 h 65"/>
                  <a:gd name="T12" fmla="*/ 8 w 101"/>
                  <a:gd name="T13" fmla="*/ 57 h 65"/>
                  <a:gd name="T14" fmla="*/ 93 w 101"/>
                  <a:gd name="T15" fmla="*/ 57 h 65"/>
                  <a:gd name="T16" fmla="*/ 93 w 101"/>
                  <a:gd name="T17" fmla="*/ 4 h 65"/>
                  <a:gd name="T18" fmla="*/ 97 w 101"/>
                  <a:gd name="T19" fmla="*/ 0 h 65"/>
                  <a:gd name="T20" fmla="*/ 101 w 101"/>
                  <a:gd name="T21" fmla="*/ 4 h 65"/>
                  <a:gd name="T22" fmla="*/ 101 w 101"/>
                  <a:gd name="T23" fmla="*/ 61 h 65"/>
                  <a:gd name="T24" fmla="*/ 97 w 101"/>
                  <a:gd name="T2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1" h="65">
                    <a:moveTo>
                      <a:pt x="97" y="65"/>
                    </a:moveTo>
                    <a:cubicBezTo>
                      <a:pt x="4" y="65"/>
                      <a:pt x="4" y="65"/>
                      <a:pt x="4" y="65"/>
                    </a:cubicBezTo>
                    <a:cubicBezTo>
                      <a:pt x="2" y="65"/>
                      <a:pt x="0" y="64"/>
                      <a:pt x="0" y="6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8" y="57"/>
                      <a:pt x="8" y="57"/>
                      <a:pt x="8" y="57"/>
                    </a:cubicBezTo>
                    <a:cubicBezTo>
                      <a:pt x="93" y="57"/>
                      <a:pt x="93" y="57"/>
                      <a:pt x="93" y="57"/>
                    </a:cubicBezTo>
                    <a:cubicBezTo>
                      <a:pt x="93" y="4"/>
                      <a:pt x="93" y="4"/>
                      <a:pt x="93" y="4"/>
                    </a:cubicBezTo>
                    <a:cubicBezTo>
                      <a:pt x="93" y="1"/>
                      <a:pt x="95" y="0"/>
                      <a:pt x="97" y="0"/>
                    </a:cubicBezTo>
                    <a:cubicBezTo>
                      <a:pt x="99" y="0"/>
                      <a:pt x="101" y="1"/>
                      <a:pt x="101" y="4"/>
                    </a:cubicBezTo>
                    <a:cubicBezTo>
                      <a:pt x="101" y="61"/>
                      <a:pt x="101" y="61"/>
                      <a:pt x="101" y="61"/>
                    </a:cubicBezTo>
                    <a:cubicBezTo>
                      <a:pt x="101" y="64"/>
                      <a:pt x="99" y="65"/>
                      <a:pt x="97" y="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8" name="Freeform 24"/>
              <p:cNvSpPr/>
              <p:nvPr/>
            </p:nvSpPr>
            <p:spPr bwMode="auto">
              <a:xfrm>
                <a:off x="4221163" y="3302001"/>
                <a:ext cx="309562" cy="160338"/>
              </a:xfrm>
              <a:custGeom>
                <a:avLst/>
                <a:gdLst>
                  <a:gd name="T0" fmla="*/ 97 w 102"/>
                  <a:gd name="T1" fmla="*/ 53 h 53"/>
                  <a:gd name="T2" fmla="*/ 94 w 102"/>
                  <a:gd name="T3" fmla="*/ 52 h 53"/>
                  <a:gd name="T4" fmla="*/ 51 w 102"/>
                  <a:gd name="T5" fmla="*/ 10 h 53"/>
                  <a:gd name="T6" fmla="*/ 7 w 102"/>
                  <a:gd name="T7" fmla="*/ 52 h 53"/>
                  <a:gd name="T8" fmla="*/ 1 w 102"/>
                  <a:gd name="T9" fmla="*/ 52 h 53"/>
                  <a:gd name="T10" fmla="*/ 1 w 102"/>
                  <a:gd name="T11" fmla="*/ 46 h 53"/>
                  <a:gd name="T12" fmla="*/ 48 w 102"/>
                  <a:gd name="T13" fmla="*/ 2 h 53"/>
                  <a:gd name="T14" fmla="*/ 53 w 102"/>
                  <a:gd name="T15" fmla="*/ 2 h 53"/>
                  <a:gd name="T16" fmla="*/ 100 w 102"/>
                  <a:gd name="T17" fmla="*/ 46 h 53"/>
                  <a:gd name="T18" fmla="*/ 100 w 102"/>
                  <a:gd name="T19" fmla="*/ 52 h 53"/>
                  <a:gd name="T20" fmla="*/ 97 w 102"/>
                  <a:gd name="T21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2" h="53">
                    <a:moveTo>
                      <a:pt x="97" y="53"/>
                    </a:moveTo>
                    <a:cubicBezTo>
                      <a:pt x="96" y="53"/>
                      <a:pt x="95" y="52"/>
                      <a:pt x="94" y="52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7" y="52"/>
                      <a:pt x="7" y="52"/>
                      <a:pt x="7" y="52"/>
                    </a:cubicBezTo>
                    <a:cubicBezTo>
                      <a:pt x="5" y="53"/>
                      <a:pt x="3" y="53"/>
                      <a:pt x="1" y="52"/>
                    </a:cubicBezTo>
                    <a:cubicBezTo>
                      <a:pt x="0" y="50"/>
                      <a:pt x="0" y="47"/>
                      <a:pt x="1" y="46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49" y="0"/>
                      <a:pt x="52" y="0"/>
                      <a:pt x="53" y="2"/>
                    </a:cubicBezTo>
                    <a:cubicBezTo>
                      <a:pt x="100" y="46"/>
                      <a:pt x="100" y="46"/>
                      <a:pt x="100" y="46"/>
                    </a:cubicBezTo>
                    <a:cubicBezTo>
                      <a:pt x="102" y="47"/>
                      <a:pt x="102" y="50"/>
                      <a:pt x="100" y="52"/>
                    </a:cubicBezTo>
                    <a:cubicBezTo>
                      <a:pt x="99" y="52"/>
                      <a:pt x="98" y="53"/>
                      <a:pt x="97" y="5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49" name="Freeform 25"/>
              <p:cNvSpPr/>
              <p:nvPr/>
            </p:nvSpPr>
            <p:spPr bwMode="auto">
              <a:xfrm>
                <a:off x="4160838" y="3222626"/>
                <a:ext cx="427037" cy="215900"/>
              </a:xfrm>
              <a:custGeom>
                <a:avLst/>
                <a:gdLst>
                  <a:gd name="T0" fmla="*/ 137 w 141"/>
                  <a:gd name="T1" fmla="*/ 70 h 71"/>
                  <a:gd name="T2" fmla="*/ 134 w 141"/>
                  <a:gd name="T3" fmla="*/ 69 h 71"/>
                  <a:gd name="T4" fmla="*/ 71 w 141"/>
                  <a:gd name="T5" fmla="*/ 10 h 71"/>
                  <a:gd name="T6" fmla="*/ 7 w 141"/>
                  <a:gd name="T7" fmla="*/ 69 h 71"/>
                  <a:gd name="T8" fmla="*/ 2 w 141"/>
                  <a:gd name="T9" fmla="*/ 69 h 71"/>
                  <a:gd name="T10" fmla="*/ 2 w 141"/>
                  <a:gd name="T11" fmla="*/ 64 h 71"/>
                  <a:gd name="T12" fmla="*/ 68 w 141"/>
                  <a:gd name="T13" fmla="*/ 1 h 71"/>
                  <a:gd name="T14" fmla="*/ 73 w 141"/>
                  <a:gd name="T15" fmla="*/ 1 h 71"/>
                  <a:gd name="T16" fmla="*/ 139 w 141"/>
                  <a:gd name="T17" fmla="*/ 64 h 71"/>
                  <a:gd name="T18" fmla="*/ 140 w 141"/>
                  <a:gd name="T19" fmla="*/ 69 h 71"/>
                  <a:gd name="T20" fmla="*/ 137 w 141"/>
                  <a:gd name="T21" fmla="*/ 7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1" h="71">
                    <a:moveTo>
                      <a:pt x="137" y="70"/>
                    </a:moveTo>
                    <a:cubicBezTo>
                      <a:pt x="136" y="70"/>
                      <a:pt x="135" y="70"/>
                      <a:pt x="134" y="69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" y="69"/>
                      <a:pt x="7" y="69"/>
                      <a:pt x="7" y="69"/>
                    </a:cubicBezTo>
                    <a:cubicBezTo>
                      <a:pt x="6" y="71"/>
                      <a:pt x="3" y="71"/>
                      <a:pt x="2" y="69"/>
                    </a:cubicBezTo>
                    <a:cubicBezTo>
                      <a:pt x="0" y="68"/>
                      <a:pt x="0" y="65"/>
                      <a:pt x="2" y="64"/>
                    </a:cubicBezTo>
                    <a:cubicBezTo>
                      <a:pt x="68" y="1"/>
                      <a:pt x="68" y="1"/>
                      <a:pt x="68" y="1"/>
                    </a:cubicBezTo>
                    <a:cubicBezTo>
                      <a:pt x="69" y="0"/>
                      <a:pt x="72" y="0"/>
                      <a:pt x="73" y="1"/>
                    </a:cubicBezTo>
                    <a:cubicBezTo>
                      <a:pt x="139" y="64"/>
                      <a:pt x="139" y="64"/>
                      <a:pt x="139" y="64"/>
                    </a:cubicBezTo>
                    <a:cubicBezTo>
                      <a:pt x="141" y="65"/>
                      <a:pt x="141" y="68"/>
                      <a:pt x="140" y="69"/>
                    </a:cubicBezTo>
                    <a:cubicBezTo>
                      <a:pt x="139" y="70"/>
                      <a:pt x="138" y="70"/>
                      <a:pt x="137" y="7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0" name="Freeform 26"/>
              <p:cNvSpPr>
                <a:spLocks noEditPoints="1"/>
              </p:cNvSpPr>
              <p:nvPr/>
            </p:nvSpPr>
            <p:spPr bwMode="auto">
              <a:xfrm>
                <a:off x="4313238" y="3476626"/>
                <a:ext cx="123825" cy="157163"/>
              </a:xfrm>
              <a:custGeom>
                <a:avLst/>
                <a:gdLst>
                  <a:gd name="T0" fmla="*/ 37 w 41"/>
                  <a:gd name="T1" fmla="*/ 52 h 52"/>
                  <a:gd name="T2" fmla="*/ 4 w 41"/>
                  <a:gd name="T3" fmla="*/ 52 h 52"/>
                  <a:gd name="T4" fmla="*/ 0 w 41"/>
                  <a:gd name="T5" fmla="*/ 48 h 52"/>
                  <a:gd name="T6" fmla="*/ 0 w 41"/>
                  <a:gd name="T7" fmla="*/ 4 h 52"/>
                  <a:gd name="T8" fmla="*/ 4 w 41"/>
                  <a:gd name="T9" fmla="*/ 0 h 52"/>
                  <a:gd name="T10" fmla="*/ 37 w 41"/>
                  <a:gd name="T11" fmla="*/ 0 h 52"/>
                  <a:gd name="T12" fmla="*/ 41 w 41"/>
                  <a:gd name="T13" fmla="*/ 4 h 52"/>
                  <a:gd name="T14" fmla="*/ 41 w 41"/>
                  <a:gd name="T15" fmla="*/ 48 h 52"/>
                  <a:gd name="T16" fmla="*/ 37 w 41"/>
                  <a:gd name="T17" fmla="*/ 52 h 52"/>
                  <a:gd name="T18" fmla="*/ 8 w 41"/>
                  <a:gd name="T19" fmla="*/ 44 h 52"/>
                  <a:gd name="T20" fmla="*/ 33 w 41"/>
                  <a:gd name="T21" fmla="*/ 44 h 52"/>
                  <a:gd name="T22" fmla="*/ 33 w 41"/>
                  <a:gd name="T23" fmla="*/ 8 h 52"/>
                  <a:gd name="T24" fmla="*/ 8 w 41"/>
                  <a:gd name="T25" fmla="*/ 8 h 52"/>
                  <a:gd name="T26" fmla="*/ 8 w 41"/>
                  <a:gd name="T27" fmla="*/ 4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1" h="52">
                    <a:moveTo>
                      <a:pt x="37" y="52"/>
                    </a:moveTo>
                    <a:cubicBezTo>
                      <a:pt x="4" y="52"/>
                      <a:pt x="4" y="52"/>
                      <a:pt x="4" y="52"/>
                    </a:cubicBezTo>
                    <a:cubicBezTo>
                      <a:pt x="2" y="52"/>
                      <a:pt x="0" y="51"/>
                      <a:pt x="0" y="4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9" y="0"/>
                      <a:pt x="41" y="2"/>
                      <a:pt x="41" y="4"/>
                    </a:cubicBezTo>
                    <a:cubicBezTo>
                      <a:pt x="41" y="48"/>
                      <a:pt x="41" y="48"/>
                      <a:pt x="41" y="48"/>
                    </a:cubicBezTo>
                    <a:cubicBezTo>
                      <a:pt x="41" y="51"/>
                      <a:pt x="39" y="52"/>
                      <a:pt x="37" y="52"/>
                    </a:cubicBezTo>
                    <a:close/>
                    <a:moveTo>
                      <a:pt x="8" y="44"/>
                    </a:moveTo>
                    <a:cubicBezTo>
                      <a:pt x="33" y="44"/>
                      <a:pt x="33" y="44"/>
                      <a:pt x="33" y="44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8" y="8"/>
                      <a:pt x="8" y="8"/>
                      <a:pt x="8" y="8"/>
                    </a:cubicBezTo>
                    <a:lnTo>
                      <a:pt x="8" y="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5048195" y="3617640"/>
            <a:ext cx="1240691" cy="517416"/>
            <a:chOff x="4697334" y="3741652"/>
            <a:chExt cx="943327" cy="393404"/>
          </a:xfrm>
        </p:grpSpPr>
        <p:sp>
          <p:nvSpPr>
            <p:cNvPr id="27" name="Oval 17"/>
            <p:cNvSpPr/>
            <p:nvPr/>
          </p:nvSpPr>
          <p:spPr>
            <a:xfrm>
              <a:off x="4697334" y="3741652"/>
              <a:ext cx="393404" cy="393404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1" name="TextBox 21"/>
            <p:cNvSpPr txBox="1"/>
            <p:nvPr/>
          </p:nvSpPr>
          <p:spPr>
            <a:xfrm>
              <a:off x="5090738" y="3815243"/>
              <a:ext cx="549923" cy="193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Open Sans" panose="020B0606030504020204" pitchFamily="34" charset="0"/>
                  <a:sym typeface="华文细黑" panose="02010600040101010101" pitchFamily="2" charset="-122"/>
                </a:rPr>
                <a:t>网站地址</a:t>
              </a:r>
              <a:endParaRPr lang="en-US" sz="1050" dirty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Open Sans" panose="020B0606030504020204" pitchFamily="34" charset="0"/>
                <a:sym typeface="华文细黑" panose="02010600040101010101" pitchFamily="2" charset="-122"/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4784833" y="3815243"/>
              <a:ext cx="218404" cy="218404"/>
              <a:chOff x="1858662" y="4335999"/>
              <a:chExt cx="361658" cy="361658"/>
            </a:xfrm>
          </p:grpSpPr>
          <p:sp>
            <p:nvSpPr>
              <p:cNvPr id="52" name="Freeform 258"/>
              <p:cNvSpPr>
                <a:spLocks noEditPoints="1"/>
              </p:cNvSpPr>
              <p:nvPr/>
            </p:nvSpPr>
            <p:spPr bwMode="auto">
              <a:xfrm>
                <a:off x="1858662" y="4335999"/>
                <a:ext cx="361658" cy="361658"/>
              </a:xfrm>
              <a:custGeom>
                <a:avLst/>
                <a:gdLst>
                  <a:gd name="T0" fmla="*/ 68 w 136"/>
                  <a:gd name="T1" fmla="*/ 136 h 136"/>
                  <a:gd name="T2" fmla="*/ 0 w 136"/>
                  <a:gd name="T3" fmla="*/ 68 h 136"/>
                  <a:gd name="T4" fmla="*/ 68 w 136"/>
                  <a:gd name="T5" fmla="*/ 0 h 136"/>
                  <a:gd name="T6" fmla="*/ 136 w 136"/>
                  <a:gd name="T7" fmla="*/ 68 h 136"/>
                  <a:gd name="T8" fmla="*/ 68 w 136"/>
                  <a:gd name="T9" fmla="*/ 136 h 136"/>
                  <a:gd name="T10" fmla="*/ 68 w 136"/>
                  <a:gd name="T11" fmla="*/ 8 h 136"/>
                  <a:gd name="T12" fmla="*/ 8 w 136"/>
                  <a:gd name="T13" fmla="*/ 68 h 136"/>
                  <a:gd name="T14" fmla="*/ 68 w 136"/>
                  <a:gd name="T15" fmla="*/ 128 h 136"/>
                  <a:gd name="T16" fmla="*/ 128 w 136"/>
                  <a:gd name="T17" fmla="*/ 68 h 136"/>
                  <a:gd name="T18" fmla="*/ 68 w 136"/>
                  <a:gd name="T19" fmla="*/ 8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6" h="136">
                    <a:moveTo>
                      <a:pt x="68" y="136"/>
                    </a:moveTo>
                    <a:cubicBezTo>
                      <a:pt x="30" y="136"/>
                      <a:pt x="0" y="106"/>
                      <a:pt x="0" y="68"/>
                    </a:cubicBezTo>
                    <a:cubicBezTo>
                      <a:pt x="0" y="31"/>
                      <a:pt x="30" y="0"/>
                      <a:pt x="68" y="0"/>
                    </a:cubicBezTo>
                    <a:cubicBezTo>
                      <a:pt x="105" y="0"/>
                      <a:pt x="136" y="31"/>
                      <a:pt x="136" y="68"/>
                    </a:cubicBezTo>
                    <a:cubicBezTo>
                      <a:pt x="136" y="106"/>
                      <a:pt x="105" y="136"/>
                      <a:pt x="68" y="136"/>
                    </a:cubicBezTo>
                    <a:close/>
                    <a:moveTo>
                      <a:pt x="68" y="8"/>
                    </a:moveTo>
                    <a:cubicBezTo>
                      <a:pt x="35" y="8"/>
                      <a:pt x="8" y="35"/>
                      <a:pt x="8" y="68"/>
                    </a:cubicBezTo>
                    <a:cubicBezTo>
                      <a:pt x="8" y="101"/>
                      <a:pt x="35" y="128"/>
                      <a:pt x="68" y="128"/>
                    </a:cubicBezTo>
                    <a:cubicBezTo>
                      <a:pt x="101" y="128"/>
                      <a:pt x="128" y="101"/>
                      <a:pt x="128" y="68"/>
                    </a:cubicBezTo>
                    <a:cubicBezTo>
                      <a:pt x="128" y="35"/>
                      <a:pt x="101" y="8"/>
                      <a:pt x="68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3" name="Freeform 259"/>
              <p:cNvSpPr/>
              <p:nvPr/>
            </p:nvSpPr>
            <p:spPr bwMode="auto">
              <a:xfrm>
                <a:off x="1942899" y="4335999"/>
                <a:ext cx="106700" cy="361658"/>
              </a:xfrm>
              <a:custGeom>
                <a:avLst/>
                <a:gdLst>
                  <a:gd name="T0" fmla="*/ 36 w 40"/>
                  <a:gd name="T1" fmla="*/ 136 h 136"/>
                  <a:gd name="T2" fmla="*/ 0 w 40"/>
                  <a:gd name="T3" fmla="*/ 68 h 136"/>
                  <a:gd name="T4" fmla="*/ 36 w 40"/>
                  <a:gd name="T5" fmla="*/ 0 h 136"/>
                  <a:gd name="T6" fmla="*/ 40 w 40"/>
                  <a:gd name="T7" fmla="*/ 4 h 136"/>
                  <a:gd name="T8" fmla="*/ 36 w 40"/>
                  <a:gd name="T9" fmla="*/ 8 h 136"/>
                  <a:gd name="T10" fmla="*/ 8 w 40"/>
                  <a:gd name="T11" fmla="*/ 68 h 136"/>
                  <a:gd name="T12" fmla="*/ 36 w 40"/>
                  <a:gd name="T13" fmla="*/ 128 h 136"/>
                  <a:gd name="T14" fmla="*/ 40 w 40"/>
                  <a:gd name="T15" fmla="*/ 132 h 136"/>
                  <a:gd name="T16" fmla="*/ 36 w 40"/>
                  <a:gd name="T17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136">
                    <a:moveTo>
                      <a:pt x="36" y="136"/>
                    </a:moveTo>
                    <a:cubicBezTo>
                      <a:pt x="15" y="136"/>
                      <a:pt x="0" y="106"/>
                      <a:pt x="0" y="68"/>
                    </a:cubicBezTo>
                    <a:cubicBezTo>
                      <a:pt x="0" y="30"/>
                      <a:pt x="15" y="0"/>
                      <a:pt x="36" y="0"/>
                    </a:cubicBezTo>
                    <a:cubicBezTo>
                      <a:pt x="38" y="0"/>
                      <a:pt x="40" y="2"/>
                      <a:pt x="40" y="4"/>
                    </a:cubicBezTo>
                    <a:cubicBezTo>
                      <a:pt x="40" y="6"/>
                      <a:pt x="38" y="8"/>
                      <a:pt x="36" y="8"/>
                    </a:cubicBezTo>
                    <a:cubicBezTo>
                      <a:pt x="20" y="8"/>
                      <a:pt x="8" y="36"/>
                      <a:pt x="8" y="68"/>
                    </a:cubicBezTo>
                    <a:cubicBezTo>
                      <a:pt x="8" y="101"/>
                      <a:pt x="20" y="128"/>
                      <a:pt x="36" y="128"/>
                    </a:cubicBezTo>
                    <a:cubicBezTo>
                      <a:pt x="38" y="128"/>
                      <a:pt x="40" y="130"/>
                      <a:pt x="40" y="132"/>
                    </a:cubicBezTo>
                    <a:cubicBezTo>
                      <a:pt x="40" y="134"/>
                      <a:pt x="38" y="136"/>
                      <a:pt x="36" y="13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4" name="Freeform 260"/>
              <p:cNvSpPr/>
              <p:nvPr/>
            </p:nvSpPr>
            <p:spPr bwMode="auto">
              <a:xfrm>
                <a:off x="2028259" y="4335999"/>
                <a:ext cx="106700" cy="361658"/>
              </a:xfrm>
              <a:custGeom>
                <a:avLst/>
                <a:gdLst>
                  <a:gd name="T0" fmla="*/ 4 w 40"/>
                  <a:gd name="T1" fmla="*/ 136 h 136"/>
                  <a:gd name="T2" fmla="*/ 0 w 40"/>
                  <a:gd name="T3" fmla="*/ 132 h 136"/>
                  <a:gd name="T4" fmla="*/ 4 w 40"/>
                  <a:gd name="T5" fmla="*/ 128 h 136"/>
                  <a:gd name="T6" fmla="*/ 32 w 40"/>
                  <a:gd name="T7" fmla="*/ 68 h 136"/>
                  <a:gd name="T8" fmla="*/ 4 w 40"/>
                  <a:gd name="T9" fmla="*/ 8 h 136"/>
                  <a:gd name="T10" fmla="*/ 0 w 40"/>
                  <a:gd name="T11" fmla="*/ 4 h 136"/>
                  <a:gd name="T12" fmla="*/ 4 w 40"/>
                  <a:gd name="T13" fmla="*/ 0 h 136"/>
                  <a:gd name="T14" fmla="*/ 40 w 40"/>
                  <a:gd name="T15" fmla="*/ 68 h 136"/>
                  <a:gd name="T16" fmla="*/ 4 w 40"/>
                  <a:gd name="T17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136">
                    <a:moveTo>
                      <a:pt x="4" y="136"/>
                    </a:moveTo>
                    <a:cubicBezTo>
                      <a:pt x="1" y="136"/>
                      <a:pt x="0" y="134"/>
                      <a:pt x="0" y="132"/>
                    </a:cubicBezTo>
                    <a:cubicBezTo>
                      <a:pt x="0" y="130"/>
                      <a:pt x="1" y="128"/>
                      <a:pt x="4" y="128"/>
                    </a:cubicBezTo>
                    <a:cubicBezTo>
                      <a:pt x="19" y="128"/>
                      <a:pt x="32" y="101"/>
                      <a:pt x="32" y="68"/>
                    </a:cubicBezTo>
                    <a:cubicBezTo>
                      <a:pt x="32" y="36"/>
                      <a:pt x="19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ubicBezTo>
                      <a:pt x="0" y="2"/>
                      <a:pt x="1" y="0"/>
                      <a:pt x="4" y="0"/>
                    </a:cubicBezTo>
                    <a:cubicBezTo>
                      <a:pt x="24" y="0"/>
                      <a:pt x="40" y="30"/>
                      <a:pt x="40" y="68"/>
                    </a:cubicBezTo>
                    <a:cubicBezTo>
                      <a:pt x="40" y="106"/>
                      <a:pt x="24" y="136"/>
                      <a:pt x="4" y="13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5" name="Freeform 261"/>
              <p:cNvSpPr/>
              <p:nvPr/>
            </p:nvSpPr>
            <p:spPr bwMode="auto">
              <a:xfrm>
                <a:off x="1893480" y="4400019"/>
                <a:ext cx="292022" cy="56158"/>
              </a:xfrm>
              <a:custGeom>
                <a:avLst/>
                <a:gdLst>
                  <a:gd name="T0" fmla="*/ 55 w 110"/>
                  <a:gd name="T1" fmla="*/ 21 h 21"/>
                  <a:gd name="T2" fmla="*/ 2 w 110"/>
                  <a:gd name="T3" fmla="*/ 8 h 21"/>
                  <a:gd name="T4" fmla="*/ 1 w 110"/>
                  <a:gd name="T5" fmla="*/ 3 h 21"/>
                  <a:gd name="T6" fmla="*/ 6 w 110"/>
                  <a:gd name="T7" fmla="*/ 2 h 21"/>
                  <a:gd name="T8" fmla="*/ 55 w 110"/>
                  <a:gd name="T9" fmla="*/ 13 h 21"/>
                  <a:gd name="T10" fmla="*/ 103 w 110"/>
                  <a:gd name="T11" fmla="*/ 2 h 21"/>
                  <a:gd name="T12" fmla="*/ 108 w 110"/>
                  <a:gd name="T13" fmla="*/ 3 h 21"/>
                  <a:gd name="T14" fmla="*/ 107 w 110"/>
                  <a:gd name="T15" fmla="*/ 8 h 21"/>
                  <a:gd name="T16" fmla="*/ 55 w 110"/>
                  <a:gd name="T17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0" h="21">
                    <a:moveTo>
                      <a:pt x="55" y="21"/>
                    </a:moveTo>
                    <a:cubicBezTo>
                      <a:pt x="34" y="21"/>
                      <a:pt x="15" y="17"/>
                      <a:pt x="2" y="8"/>
                    </a:cubicBezTo>
                    <a:cubicBezTo>
                      <a:pt x="0" y="7"/>
                      <a:pt x="0" y="5"/>
                      <a:pt x="1" y="3"/>
                    </a:cubicBezTo>
                    <a:cubicBezTo>
                      <a:pt x="2" y="1"/>
                      <a:pt x="4" y="0"/>
                      <a:pt x="6" y="2"/>
                    </a:cubicBezTo>
                    <a:cubicBezTo>
                      <a:pt x="18" y="9"/>
                      <a:pt x="36" y="13"/>
                      <a:pt x="55" y="13"/>
                    </a:cubicBezTo>
                    <a:cubicBezTo>
                      <a:pt x="74" y="13"/>
                      <a:pt x="91" y="9"/>
                      <a:pt x="103" y="2"/>
                    </a:cubicBezTo>
                    <a:cubicBezTo>
                      <a:pt x="105" y="0"/>
                      <a:pt x="107" y="1"/>
                      <a:pt x="108" y="3"/>
                    </a:cubicBezTo>
                    <a:cubicBezTo>
                      <a:pt x="110" y="5"/>
                      <a:pt x="109" y="7"/>
                      <a:pt x="107" y="8"/>
                    </a:cubicBezTo>
                    <a:cubicBezTo>
                      <a:pt x="94" y="17"/>
                      <a:pt x="75" y="21"/>
                      <a:pt x="55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6" name="Freeform 262"/>
              <p:cNvSpPr/>
              <p:nvPr/>
            </p:nvSpPr>
            <p:spPr bwMode="auto">
              <a:xfrm>
                <a:off x="1893480" y="4577478"/>
                <a:ext cx="292022" cy="56158"/>
              </a:xfrm>
              <a:custGeom>
                <a:avLst/>
                <a:gdLst>
                  <a:gd name="T0" fmla="*/ 4 w 110"/>
                  <a:gd name="T1" fmla="*/ 20 h 21"/>
                  <a:gd name="T2" fmla="*/ 1 w 110"/>
                  <a:gd name="T3" fmla="*/ 19 h 21"/>
                  <a:gd name="T4" fmla="*/ 2 w 110"/>
                  <a:gd name="T5" fmla="*/ 13 h 21"/>
                  <a:gd name="T6" fmla="*/ 55 w 110"/>
                  <a:gd name="T7" fmla="*/ 0 h 21"/>
                  <a:gd name="T8" fmla="*/ 107 w 110"/>
                  <a:gd name="T9" fmla="*/ 13 h 21"/>
                  <a:gd name="T10" fmla="*/ 108 w 110"/>
                  <a:gd name="T11" fmla="*/ 19 h 21"/>
                  <a:gd name="T12" fmla="*/ 103 w 110"/>
                  <a:gd name="T13" fmla="*/ 20 h 21"/>
                  <a:gd name="T14" fmla="*/ 55 w 110"/>
                  <a:gd name="T15" fmla="*/ 8 h 21"/>
                  <a:gd name="T16" fmla="*/ 6 w 110"/>
                  <a:gd name="T17" fmla="*/ 20 h 21"/>
                  <a:gd name="T18" fmla="*/ 4 w 110"/>
                  <a:gd name="T19" fmla="*/ 2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0" h="21">
                    <a:moveTo>
                      <a:pt x="4" y="20"/>
                    </a:moveTo>
                    <a:cubicBezTo>
                      <a:pt x="3" y="20"/>
                      <a:pt x="2" y="20"/>
                      <a:pt x="1" y="19"/>
                    </a:cubicBezTo>
                    <a:cubicBezTo>
                      <a:pt x="0" y="17"/>
                      <a:pt x="0" y="14"/>
                      <a:pt x="2" y="13"/>
                    </a:cubicBezTo>
                    <a:cubicBezTo>
                      <a:pt x="15" y="5"/>
                      <a:pt x="34" y="0"/>
                      <a:pt x="55" y="0"/>
                    </a:cubicBezTo>
                    <a:cubicBezTo>
                      <a:pt x="75" y="0"/>
                      <a:pt x="94" y="5"/>
                      <a:pt x="107" y="13"/>
                    </a:cubicBezTo>
                    <a:cubicBezTo>
                      <a:pt x="109" y="14"/>
                      <a:pt x="110" y="17"/>
                      <a:pt x="108" y="19"/>
                    </a:cubicBezTo>
                    <a:cubicBezTo>
                      <a:pt x="107" y="20"/>
                      <a:pt x="105" y="21"/>
                      <a:pt x="103" y="20"/>
                    </a:cubicBezTo>
                    <a:cubicBezTo>
                      <a:pt x="91" y="12"/>
                      <a:pt x="74" y="8"/>
                      <a:pt x="55" y="8"/>
                    </a:cubicBezTo>
                    <a:cubicBezTo>
                      <a:pt x="36" y="8"/>
                      <a:pt x="18" y="12"/>
                      <a:pt x="6" y="20"/>
                    </a:cubicBezTo>
                    <a:cubicBezTo>
                      <a:pt x="6" y="20"/>
                      <a:pt x="5" y="20"/>
                      <a:pt x="4" y="2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7" name="Freeform 263"/>
              <p:cNvSpPr/>
              <p:nvPr/>
            </p:nvSpPr>
            <p:spPr bwMode="auto">
              <a:xfrm>
                <a:off x="2028259" y="4335999"/>
                <a:ext cx="21340" cy="361658"/>
              </a:xfrm>
              <a:custGeom>
                <a:avLst/>
                <a:gdLst>
                  <a:gd name="T0" fmla="*/ 4 w 8"/>
                  <a:gd name="T1" fmla="*/ 136 h 136"/>
                  <a:gd name="T2" fmla="*/ 0 w 8"/>
                  <a:gd name="T3" fmla="*/ 132 h 136"/>
                  <a:gd name="T4" fmla="*/ 0 w 8"/>
                  <a:gd name="T5" fmla="*/ 4 h 136"/>
                  <a:gd name="T6" fmla="*/ 4 w 8"/>
                  <a:gd name="T7" fmla="*/ 0 h 136"/>
                  <a:gd name="T8" fmla="*/ 8 w 8"/>
                  <a:gd name="T9" fmla="*/ 4 h 136"/>
                  <a:gd name="T10" fmla="*/ 8 w 8"/>
                  <a:gd name="T11" fmla="*/ 132 h 136"/>
                  <a:gd name="T12" fmla="*/ 4 w 8"/>
                  <a:gd name="T13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36">
                    <a:moveTo>
                      <a:pt x="4" y="136"/>
                    </a:moveTo>
                    <a:cubicBezTo>
                      <a:pt x="1" y="136"/>
                      <a:pt x="0" y="134"/>
                      <a:pt x="0" y="13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1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8" y="132"/>
                      <a:pt x="8" y="132"/>
                      <a:pt x="8" y="132"/>
                    </a:cubicBezTo>
                    <a:cubicBezTo>
                      <a:pt x="8" y="134"/>
                      <a:pt x="6" y="136"/>
                      <a:pt x="4" y="13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58" name="Freeform 264"/>
              <p:cNvSpPr/>
              <p:nvPr/>
            </p:nvSpPr>
            <p:spPr bwMode="auto">
              <a:xfrm>
                <a:off x="1858662" y="4505596"/>
                <a:ext cx="361658" cy="21340"/>
              </a:xfrm>
              <a:custGeom>
                <a:avLst/>
                <a:gdLst>
                  <a:gd name="T0" fmla="*/ 132 w 136"/>
                  <a:gd name="T1" fmla="*/ 8 h 8"/>
                  <a:gd name="T2" fmla="*/ 4 w 136"/>
                  <a:gd name="T3" fmla="*/ 8 h 8"/>
                  <a:gd name="T4" fmla="*/ 0 w 136"/>
                  <a:gd name="T5" fmla="*/ 4 h 8"/>
                  <a:gd name="T6" fmla="*/ 4 w 136"/>
                  <a:gd name="T7" fmla="*/ 0 h 8"/>
                  <a:gd name="T8" fmla="*/ 132 w 136"/>
                  <a:gd name="T9" fmla="*/ 0 h 8"/>
                  <a:gd name="T10" fmla="*/ 136 w 136"/>
                  <a:gd name="T11" fmla="*/ 4 h 8"/>
                  <a:gd name="T12" fmla="*/ 132 w 136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8">
                    <a:moveTo>
                      <a:pt x="132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32" y="0"/>
                      <a:pt x="132" y="0"/>
                      <a:pt x="132" y="0"/>
                    </a:cubicBezTo>
                    <a:cubicBezTo>
                      <a:pt x="134" y="0"/>
                      <a:pt x="136" y="2"/>
                      <a:pt x="136" y="4"/>
                    </a:cubicBezTo>
                    <a:cubicBezTo>
                      <a:pt x="136" y="6"/>
                      <a:pt x="134" y="8"/>
                      <a:pt x="132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7096099" y="3619048"/>
            <a:ext cx="1240691" cy="517416"/>
            <a:chOff x="6328426" y="3743060"/>
            <a:chExt cx="943327" cy="393404"/>
          </a:xfrm>
        </p:grpSpPr>
        <p:sp>
          <p:nvSpPr>
            <p:cNvPr id="28" name="Oval 18"/>
            <p:cNvSpPr/>
            <p:nvPr/>
          </p:nvSpPr>
          <p:spPr>
            <a:xfrm>
              <a:off x="6328426" y="3743060"/>
              <a:ext cx="393404" cy="393404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2" name="TextBox 22"/>
            <p:cNvSpPr txBox="1"/>
            <p:nvPr/>
          </p:nvSpPr>
          <p:spPr>
            <a:xfrm>
              <a:off x="6721830" y="3816651"/>
              <a:ext cx="549923" cy="193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Open Sans" panose="020B0606030504020204" pitchFamily="34" charset="0"/>
                  <a:sym typeface="华文细黑" panose="02010600040101010101" pitchFamily="2" charset="-122"/>
                </a:rPr>
                <a:t>邮箱地址</a:t>
              </a:r>
              <a:endParaRPr lang="en-US" sz="1050" dirty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Open Sans" panose="020B0606030504020204" pitchFamily="34" charset="0"/>
                <a:sym typeface="华文细黑" panose="02010600040101010101" pitchFamily="2" charset="-122"/>
              </a:endParaRPr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6430781" y="3871069"/>
              <a:ext cx="200900" cy="144542"/>
              <a:chOff x="1799514" y="4612155"/>
              <a:chExt cx="369717" cy="266001"/>
            </a:xfrm>
          </p:grpSpPr>
          <p:sp>
            <p:nvSpPr>
              <p:cNvPr id="60" name="Freeform 45"/>
              <p:cNvSpPr/>
              <p:nvPr/>
            </p:nvSpPr>
            <p:spPr bwMode="auto">
              <a:xfrm>
                <a:off x="2016708" y="4734174"/>
                <a:ext cx="89074" cy="86633"/>
              </a:xfrm>
              <a:custGeom>
                <a:avLst/>
                <a:gdLst>
                  <a:gd name="T0" fmla="*/ 27 w 31"/>
                  <a:gd name="T1" fmla="*/ 30 h 30"/>
                  <a:gd name="T2" fmla="*/ 24 w 31"/>
                  <a:gd name="T3" fmla="*/ 29 h 30"/>
                  <a:gd name="T4" fmla="*/ 1 w 31"/>
                  <a:gd name="T5" fmla="*/ 8 h 30"/>
                  <a:gd name="T6" fmla="*/ 1 w 31"/>
                  <a:gd name="T7" fmla="*/ 2 h 30"/>
                  <a:gd name="T8" fmla="*/ 7 w 31"/>
                  <a:gd name="T9" fmla="*/ 2 h 30"/>
                  <a:gd name="T10" fmla="*/ 30 w 31"/>
                  <a:gd name="T11" fmla="*/ 23 h 30"/>
                  <a:gd name="T12" fmla="*/ 30 w 31"/>
                  <a:gd name="T13" fmla="*/ 29 h 30"/>
                  <a:gd name="T14" fmla="*/ 27 w 31"/>
                  <a:gd name="T1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30">
                    <a:moveTo>
                      <a:pt x="27" y="30"/>
                    </a:moveTo>
                    <a:cubicBezTo>
                      <a:pt x="26" y="30"/>
                      <a:pt x="25" y="30"/>
                      <a:pt x="24" y="29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6"/>
                      <a:pt x="0" y="4"/>
                      <a:pt x="1" y="2"/>
                    </a:cubicBezTo>
                    <a:cubicBezTo>
                      <a:pt x="3" y="0"/>
                      <a:pt x="5" y="0"/>
                      <a:pt x="7" y="2"/>
                    </a:cubicBezTo>
                    <a:cubicBezTo>
                      <a:pt x="30" y="23"/>
                      <a:pt x="30" y="23"/>
                      <a:pt x="30" y="23"/>
                    </a:cubicBezTo>
                    <a:cubicBezTo>
                      <a:pt x="31" y="25"/>
                      <a:pt x="31" y="27"/>
                      <a:pt x="30" y="29"/>
                    </a:cubicBezTo>
                    <a:cubicBezTo>
                      <a:pt x="29" y="30"/>
                      <a:pt x="28" y="30"/>
                      <a:pt x="27" y="3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1" name="Freeform 46"/>
              <p:cNvSpPr/>
              <p:nvPr/>
            </p:nvSpPr>
            <p:spPr bwMode="auto">
              <a:xfrm>
                <a:off x="1860523" y="4734174"/>
                <a:ext cx="92734" cy="86633"/>
              </a:xfrm>
              <a:custGeom>
                <a:avLst/>
                <a:gdLst>
                  <a:gd name="T0" fmla="*/ 4 w 32"/>
                  <a:gd name="T1" fmla="*/ 30 h 30"/>
                  <a:gd name="T2" fmla="*/ 1 w 32"/>
                  <a:gd name="T3" fmla="*/ 29 h 30"/>
                  <a:gd name="T4" fmla="*/ 1 w 32"/>
                  <a:gd name="T5" fmla="*/ 23 h 30"/>
                  <a:gd name="T6" fmla="*/ 24 w 32"/>
                  <a:gd name="T7" fmla="*/ 2 h 30"/>
                  <a:gd name="T8" fmla="*/ 30 w 32"/>
                  <a:gd name="T9" fmla="*/ 2 h 30"/>
                  <a:gd name="T10" fmla="*/ 30 w 32"/>
                  <a:gd name="T11" fmla="*/ 8 h 30"/>
                  <a:gd name="T12" fmla="*/ 7 w 32"/>
                  <a:gd name="T13" fmla="*/ 29 h 30"/>
                  <a:gd name="T14" fmla="*/ 4 w 32"/>
                  <a:gd name="T1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30">
                    <a:moveTo>
                      <a:pt x="4" y="30"/>
                    </a:moveTo>
                    <a:cubicBezTo>
                      <a:pt x="3" y="30"/>
                      <a:pt x="2" y="30"/>
                      <a:pt x="1" y="29"/>
                    </a:cubicBezTo>
                    <a:cubicBezTo>
                      <a:pt x="0" y="27"/>
                      <a:pt x="0" y="25"/>
                      <a:pt x="1" y="23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6" y="0"/>
                      <a:pt x="29" y="0"/>
                      <a:pt x="30" y="2"/>
                    </a:cubicBezTo>
                    <a:cubicBezTo>
                      <a:pt x="32" y="4"/>
                      <a:pt x="32" y="6"/>
                      <a:pt x="30" y="8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6" y="30"/>
                      <a:pt x="5" y="30"/>
                      <a:pt x="4" y="3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2" name="Freeform 47"/>
              <p:cNvSpPr>
                <a:spLocks noEditPoints="1"/>
              </p:cNvSpPr>
              <p:nvPr/>
            </p:nvSpPr>
            <p:spPr bwMode="auto">
              <a:xfrm>
                <a:off x="1799514" y="4612155"/>
                <a:ext cx="369717" cy="266001"/>
              </a:xfrm>
              <a:custGeom>
                <a:avLst/>
                <a:gdLst>
                  <a:gd name="T0" fmla="*/ 116 w 128"/>
                  <a:gd name="T1" fmla="*/ 92 h 92"/>
                  <a:gd name="T2" fmla="*/ 12 w 128"/>
                  <a:gd name="T3" fmla="*/ 92 h 92"/>
                  <a:gd name="T4" fmla="*/ 0 w 128"/>
                  <a:gd name="T5" fmla="*/ 80 h 92"/>
                  <a:gd name="T6" fmla="*/ 0 w 128"/>
                  <a:gd name="T7" fmla="*/ 12 h 92"/>
                  <a:gd name="T8" fmla="*/ 12 w 128"/>
                  <a:gd name="T9" fmla="*/ 0 h 92"/>
                  <a:gd name="T10" fmla="*/ 116 w 128"/>
                  <a:gd name="T11" fmla="*/ 0 h 92"/>
                  <a:gd name="T12" fmla="*/ 128 w 128"/>
                  <a:gd name="T13" fmla="*/ 12 h 92"/>
                  <a:gd name="T14" fmla="*/ 128 w 128"/>
                  <a:gd name="T15" fmla="*/ 80 h 92"/>
                  <a:gd name="T16" fmla="*/ 116 w 128"/>
                  <a:gd name="T17" fmla="*/ 92 h 92"/>
                  <a:gd name="T18" fmla="*/ 12 w 128"/>
                  <a:gd name="T19" fmla="*/ 8 h 92"/>
                  <a:gd name="T20" fmla="*/ 8 w 128"/>
                  <a:gd name="T21" fmla="*/ 12 h 92"/>
                  <a:gd name="T22" fmla="*/ 8 w 128"/>
                  <a:gd name="T23" fmla="*/ 80 h 92"/>
                  <a:gd name="T24" fmla="*/ 12 w 128"/>
                  <a:gd name="T25" fmla="*/ 84 h 92"/>
                  <a:gd name="T26" fmla="*/ 116 w 128"/>
                  <a:gd name="T27" fmla="*/ 84 h 92"/>
                  <a:gd name="T28" fmla="*/ 120 w 128"/>
                  <a:gd name="T29" fmla="*/ 80 h 92"/>
                  <a:gd name="T30" fmla="*/ 120 w 128"/>
                  <a:gd name="T31" fmla="*/ 12 h 92"/>
                  <a:gd name="T32" fmla="*/ 116 w 128"/>
                  <a:gd name="T33" fmla="*/ 8 h 92"/>
                  <a:gd name="T34" fmla="*/ 12 w 128"/>
                  <a:gd name="T35" fmla="*/ 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8" h="92">
                    <a:moveTo>
                      <a:pt x="116" y="92"/>
                    </a:moveTo>
                    <a:cubicBezTo>
                      <a:pt x="12" y="92"/>
                      <a:pt x="12" y="92"/>
                      <a:pt x="12" y="92"/>
                    </a:cubicBezTo>
                    <a:cubicBezTo>
                      <a:pt x="5" y="92"/>
                      <a:pt x="0" y="87"/>
                      <a:pt x="0" y="8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6"/>
                      <a:pt x="5" y="0"/>
                      <a:pt x="12" y="0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22" y="0"/>
                      <a:pt x="128" y="6"/>
                      <a:pt x="128" y="12"/>
                    </a:cubicBezTo>
                    <a:cubicBezTo>
                      <a:pt x="128" y="80"/>
                      <a:pt x="128" y="80"/>
                      <a:pt x="128" y="80"/>
                    </a:cubicBezTo>
                    <a:cubicBezTo>
                      <a:pt x="128" y="87"/>
                      <a:pt x="122" y="92"/>
                      <a:pt x="116" y="92"/>
                    </a:cubicBezTo>
                    <a:close/>
                    <a:moveTo>
                      <a:pt x="12" y="8"/>
                    </a:moveTo>
                    <a:cubicBezTo>
                      <a:pt x="9" y="8"/>
                      <a:pt x="8" y="10"/>
                      <a:pt x="8" y="12"/>
                    </a:cubicBezTo>
                    <a:cubicBezTo>
                      <a:pt x="8" y="80"/>
                      <a:pt x="8" y="80"/>
                      <a:pt x="8" y="80"/>
                    </a:cubicBezTo>
                    <a:cubicBezTo>
                      <a:pt x="8" y="83"/>
                      <a:pt x="9" y="84"/>
                      <a:pt x="12" y="84"/>
                    </a:cubicBezTo>
                    <a:cubicBezTo>
                      <a:pt x="116" y="84"/>
                      <a:pt x="116" y="84"/>
                      <a:pt x="116" y="84"/>
                    </a:cubicBezTo>
                    <a:cubicBezTo>
                      <a:pt x="118" y="84"/>
                      <a:pt x="120" y="83"/>
                      <a:pt x="120" y="80"/>
                    </a:cubicBezTo>
                    <a:cubicBezTo>
                      <a:pt x="120" y="12"/>
                      <a:pt x="120" y="12"/>
                      <a:pt x="120" y="12"/>
                    </a:cubicBezTo>
                    <a:cubicBezTo>
                      <a:pt x="120" y="10"/>
                      <a:pt x="118" y="8"/>
                      <a:pt x="116" y="8"/>
                    </a:cubicBezTo>
                    <a:lnTo>
                      <a:pt x="12" y="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  <p:sp>
            <p:nvSpPr>
              <p:cNvPr id="63" name="Freeform 48"/>
              <p:cNvSpPr/>
              <p:nvPr/>
            </p:nvSpPr>
            <p:spPr bwMode="auto">
              <a:xfrm>
                <a:off x="1811716" y="4626798"/>
                <a:ext cx="342873" cy="162285"/>
              </a:xfrm>
              <a:custGeom>
                <a:avLst/>
                <a:gdLst>
                  <a:gd name="T0" fmla="*/ 60 w 119"/>
                  <a:gd name="T1" fmla="*/ 56 h 56"/>
                  <a:gd name="T2" fmla="*/ 57 w 119"/>
                  <a:gd name="T3" fmla="*/ 55 h 56"/>
                  <a:gd name="T4" fmla="*/ 2 w 119"/>
                  <a:gd name="T5" fmla="*/ 8 h 56"/>
                  <a:gd name="T6" fmla="*/ 2 w 119"/>
                  <a:gd name="T7" fmla="*/ 2 h 56"/>
                  <a:gd name="T8" fmla="*/ 7 w 119"/>
                  <a:gd name="T9" fmla="*/ 2 h 56"/>
                  <a:gd name="T10" fmla="*/ 60 w 119"/>
                  <a:gd name="T11" fmla="*/ 47 h 56"/>
                  <a:gd name="T12" fmla="*/ 112 w 119"/>
                  <a:gd name="T13" fmla="*/ 2 h 56"/>
                  <a:gd name="T14" fmla="*/ 117 w 119"/>
                  <a:gd name="T15" fmla="*/ 2 h 56"/>
                  <a:gd name="T16" fmla="*/ 117 w 119"/>
                  <a:gd name="T17" fmla="*/ 8 h 56"/>
                  <a:gd name="T18" fmla="*/ 62 w 119"/>
                  <a:gd name="T19" fmla="*/ 55 h 56"/>
                  <a:gd name="T20" fmla="*/ 60 w 119"/>
                  <a:gd name="T2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9" h="56">
                    <a:moveTo>
                      <a:pt x="60" y="56"/>
                    </a:moveTo>
                    <a:cubicBezTo>
                      <a:pt x="59" y="56"/>
                      <a:pt x="58" y="56"/>
                      <a:pt x="57" y="55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7"/>
                      <a:pt x="0" y="4"/>
                      <a:pt x="2" y="2"/>
                    </a:cubicBezTo>
                    <a:cubicBezTo>
                      <a:pt x="3" y="1"/>
                      <a:pt x="6" y="0"/>
                      <a:pt x="7" y="2"/>
                    </a:cubicBezTo>
                    <a:cubicBezTo>
                      <a:pt x="60" y="47"/>
                      <a:pt x="60" y="47"/>
                      <a:pt x="60" y="47"/>
                    </a:cubicBezTo>
                    <a:cubicBezTo>
                      <a:pt x="112" y="2"/>
                      <a:pt x="112" y="2"/>
                      <a:pt x="112" y="2"/>
                    </a:cubicBezTo>
                    <a:cubicBezTo>
                      <a:pt x="113" y="0"/>
                      <a:pt x="116" y="1"/>
                      <a:pt x="117" y="2"/>
                    </a:cubicBezTo>
                    <a:cubicBezTo>
                      <a:pt x="119" y="4"/>
                      <a:pt x="119" y="7"/>
                      <a:pt x="117" y="8"/>
                    </a:cubicBezTo>
                    <a:cubicBezTo>
                      <a:pt x="62" y="55"/>
                      <a:pt x="62" y="55"/>
                      <a:pt x="62" y="55"/>
                    </a:cubicBezTo>
                    <a:cubicBezTo>
                      <a:pt x="61" y="56"/>
                      <a:pt x="61" y="56"/>
                      <a:pt x="60" y="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9" name="TextBox 2"/>
          <p:cNvSpPr txBox="1"/>
          <p:nvPr/>
        </p:nvSpPr>
        <p:spPr>
          <a:xfrm>
            <a:off x="1495166" y="2339372"/>
            <a:ext cx="61536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accent5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Open Sans" panose="020B0606030504020204" pitchFamily="34" charset="0"/>
                <a:sym typeface="华文细黑" panose="02010600040101010101" pitchFamily="2" charset="-122"/>
              </a:rPr>
              <a:t>谢谢您的欣赏</a:t>
            </a:r>
            <a:endParaRPr lang="en-US" sz="4000" b="1" dirty="0">
              <a:solidFill>
                <a:schemeClr val="accent5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Open Sans" panose="020B0606030504020204" pitchFamily="34" charset="0"/>
              <a:sym typeface="华文细黑" panose="02010600040101010101" pitchFamily="2" charset="-122"/>
            </a:endParaRPr>
          </a:p>
        </p:txBody>
      </p:sp>
      <p:sp>
        <p:nvSpPr>
          <p:cNvPr id="20" name="TextBox 59"/>
          <p:cNvSpPr txBox="1"/>
          <p:nvPr/>
        </p:nvSpPr>
        <p:spPr>
          <a:xfrm>
            <a:off x="1203900" y="1930728"/>
            <a:ext cx="673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华文细黑" panose="02010600040101010101" pitchFamily="2" charset="-122"/>
              </a:rPr>
              <a:t>THANK YOU</a:t>
            </a:r>
            <a:endParaRPr lang="en-US" altLang="zh-CN" sz="3200" b="1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  <a:sym typeface="华文细黑" panose="02010600040101010101" pitchFamily="2" charset="-122"/>
            </a:endParaRPr>
          </a:p>
        </p:txBody>
      </p:sp>
      <p:sp>
        <p:nvSpPr>
          <p:cNvPr id="21" name="TextBox 62"/>
          <p:cNvSpPr txBox="1"/>
          <p:nvPr/>
        </p:nvSpPr>
        <p:spPr>
          <a:xfrm>
            <a:off x="1954177" y="2935766"/>
            <a:ext cx="5235647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 Unicode MS" panose="020B0604020202020204" pitchFamily="34" charset="-122"/>
                <a:sym typeface="华文细黑" panose="02010600040101010101" pitchFamily="2" charset="-122"/>
              </a:rPr>
              <a:t>Your content to play here, or through your copy, paste in this box, and select only </a:t>
            </a:r>
            <a:endParaRPr lang="en-US" altLang="zh-CN" sz="800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 Unicode MS" panose="020B0604020202020204" pitchFamily="34" charset="-122"/>
              <a:sym typeface="华文细黑" panose="02010600040101010101" pitchFamily="2" charset="-122"/>
            </a:endParaRPr>
          </a:p>
          <a:p>
            <a:pPr algn="ctr"/>
            <a:r>
              <a:rPr lang="en-US" altLang="zh-CN" sz="8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 Unicode MS" panose="020B0604020202020204" pitchFamily="34" charset="-122"/>
                <a:sym typeface="华文细黑" panose="02010600040101010101" pitchFamily="2" charset="-122"/>
              </a:rPr>
              <a:t>the text. Your content to play here, or through your copy, paste in </a:t>
            </a:r>
            <a:endParaRPr lang="en-US" altLang="zh-CN" sz="800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 Unicode MS" panose="020B0604020202020204" pitchFamily="34" charset="-122"/>
              <a:sym typeface="华文细黑" panose="02010600040101010101" pitchFamily="2" charset="-122"/>
            </a:endParaRPr>
          </a:p>
          <a:p>
            <a:pPr algn="ctr"/>
            <a:r>
              <a:rPr lang="en-US" altLang="zh-CN" sz="8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 Unicode MS" panose="020B0604020202020204" pitchFamily="34" charset="-122"/>
                <a:sym typeface="华文细黑" panose="02010600040101010101" pitchFamily="2" charset="-122"/>
              </a:rPr>
              <a:t>this box, and select only the text.</a:t>
            </a:r>
            <a:endParaRPr lang="en-US" altLang="zh-CN" sz="800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 Unicode MS" panose="020B0604020202020204" pitchFamily="34" charset="-122"/>
              <a:sym typeface="华文细黑" panose="02010600040101010101" pitchFamily="2" charset="-122"/>
            </a:endParaRPr>
          </a:p>
        </p:txBody>
      </p:sp>
      <p:sp>
        <p:nvSpPr>
          <p:cNvPr id="36" name="任意多边形 35"/>
          <p:cNvSpPr/>
          <p:nvPr/>
        </p:nvSpPr>
        <p:spPr>
          <a:xfrm>
            <a:off x="1" y="2766725"/>
            <a:ext cx="6558379" cy="1840789"/>
          </a:xfrm>
          <a:custGeom>
            <a:avLst/>
            <a:gdLst>
              <a:gd name="connsiteX0" fmla="*/ 0 w 6558379"/>
              <a:gd name="connsiteY0" fmla="*/ 0 h 1840789"/>
              <a:gd name="connsiteX1" fmla="*/ 112002 w 6558379"/>
              <a:gd name="connsiteY1" fmla="*/ 101183 h 1840789"/>
              <a:gd name="connsiteX2" fmla="*/ 4714111 w 6558379"/>
              <a:gd name="connsiteY2" fmla="*/ 1695175 h 1840789"/>
              <a:gd name="connsiteX3" fmla="*/ 6267895 w 6558379"/>
              <a:gd name="connsiteY3" fmla="*/ 1542002 h 1840789"/>
              <a:gd name="connsiteX4" fmla="*/ 6558379 w 6558379"/>
              <a:gd name="connsiteY4" fmla="*/ 1477450 h 1840789"/>
              <a:gd name="connsiteX5" fmla="*/ 6306555 w 6558379"/>
              <a:gd name="connsiteY5" fmla="*/ 1553606 h 1840789"/>
              <a:gd name="connsiteX6" fmla="*/ 4184922 w 6558379"/>
              <a:gd name="connsiteY6" fmla="*/ 1840789 h 1840789"/>
              <a:gd name="connsiteX7" fmla="*/ 36001 w 6558379"/>
              <a:gd name="connsiteY7" fmla="*/ 611300 h 1840789"/>
              <a:gd name="connsiteX8" fmla="*/ 0 w 6558379"/>
              <a:gd name="connsiteY8" fmla="*/ 584974 h 1840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8379" h="1840789">
                <a:moveTo>
                  <a:pt x="0" y="0"/>
                </a:moveTo>
                <a:lnTo>
                  <a:pt x="112002" y="101183"/>
                </a:lnTo>
                <a:cubicBezTo>
                  <a:pt x="1249307" y="1080406"/>
                  <a:pt x="2889967" y="1695175"/>
                  <a:pt x="4714111" y="1695175"/>
                </a:cubicBezTo>
                <a:cubicBezTo>
                  <a:pt x="5250624" y="1695175"/>
                  <a:pt x="5771265" y="1641995"/>
                  <a:pt x="6267895" y="1542002"/>
                </a:cubicBezTo>
                <a:lnTo>
                  <a:pt x="6558379" y="1477450"/>
                </a:lnTo>
                <a:lnTo>
                  <a:pt x="6306555" y="1553606"/>
                </a:lnTo>
                <a:cubicBezTo>
                  <a:pt x="5644996" y="1739395"/>
                  <a:pt x="4930397" y="1840789"/>
                  <a:pt x="4184922" y="1840789"/>
                </a:cubicBezTo>
                <a:cubicBezTo>
                  <a:pt x="2587476" y="1840789"/>
                  <a:pt x="1131807" y="1375203"/>
                  <a:pt x="36001" y="611300"/>
                </a:cubicBezTo>
                <a:lnTo>
                  <a:pt x="0" y="58497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38" name="任意多边形 37"/>
          <p:cNvSpPr/>
          <p:nvPr/>
        </p:nvSpPr>
        <p:spPr>
          <a:xfrm>
            <a:off x="3464588" y="2785253"/>
            <a:ext cx="5679412" cy="2069519"/>
          </a:xfrm>
          <a:custGeom>
            <a:avLst/>
            <a:gdLst>
              <a:gd name="connsiteX0" fmla="*/ 5679412 w 5679412"/>
              <a:gd name="connsiteY0" fmla="*/ 0 h 2069519"/>
              <a:gd name="connsiteX1" fmla="*/ 5679412 w 5679412"/>
              <a:gd name="connsiteY1" fmla="*/ 539254 h 2069519"/>
              <a:gd name="connsiteX2" fmla="*/ 5658907 w 5679412"/>
              <a:gd name="connsiteY2" fmla="*/ 555601 h 2069519"/>
              <a:gd name="connsiteX3" fmla="*/ 2400536 w 5679412"/>
              <a:gd name="connsiteY3" fmla="*/ 1948019 h 2069519"/>
              <a:gd name="connsiteX4" fmla="*/ 261197 w 5679412"/>
              <a:gd name="connsiteY4" fmla="*/ 2031863 h 2069519"/>
              <a:gd name="connsiteX5" fmla="*/ 0 w 5679412"/>
              <a:gd name="connsiteY5" fmla="*/ 2000378 h 2069519"/>
              <a:gd name="connsiteX6" fmla="*/ 297270 w 5679412"/>
              <a:gd name="connsiteY6" fmla="*/ 2013751 h 2069519"/>
              <a:gd name="connsiteX7" fmla="*/ 1854143 w 5679412"/>
              <a:gd name="connsiteY7" fmla="*/ 1896062 h 2069519"/>
              <a:gd name="connsiteX8" fmla="*/ 5557335 w 5679412"/>
              <a:gd name="connsiteY8" fmla="*/ 118239 h 2069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79412" h="2069519">
                <a:moveTo>
                  <a:pt x="5679412" y="0"/>
                </a:moveTo>
                <a:lnTo>
                  <a:pt x="5679412" y="539254"/>
                </a:lnTo>
                <a:lnTo>
                  <a:pt x="5658907" y="555601"/>
                </a:lnTo>
                <a:cubicBezTo>
                  <a:pt x="4777109" y="1228446"/>
                  <a:pt x="3659259" y="1727136"/>
                  <a:pt x="2400536" y="1948019"/>
                </a:cubicBezTo>
                <a:cubicBezTo>
                  <a:pt x="1666280" y="2076868"/>
                  <a:pt x="944911" y="2100511"/>
                  <a:pt x="261197" y="2031863"/>
                </a:cubicBezTo>
                <a:lnTo>
                  <a:pt x="0" y="2000378"/>
                </a:lnTo>
                <a:lnTo>
                  <a:pt x="297270" y="2013751"/>
                </a:lnTo>
                <a:cubicBezTo>
                  <a:pt x="803708" y="2026402"/>
                  <a:pt x="1325705" y="1988793"/>
                  <a:pt x="1854143" y="1896062"/>
                </a:cubicBezTo>
                <a:cubicBezTo>
                  <a:pt x="3333771" y="1636415"/>
                  <a:pt x="4618768" y="987614"/>
                  <a:pt x="5557335" y="11823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99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899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36" grpId="0" animBg="1"/>
      <p:bldP spid="38" grpId="0" animBg="1"/>
    </p:bld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Theme">
  <a:themeElements>
    <a:clrScheme name="自定义 95">
      <a:dk1>
        <a:sysClr val="windowText" lastClr="000000"/>
      </a:dk1>
      <a:lt1>
        <a:sysClr val="window" lastClr="FFFFFF"/>
      </a:lt1>
      <a:dk2>
        <a:srgbClr val="231815"/>
      </a:dk2>
      <a:lt2>
        <a:srgbClr val="E7E6E6"/>
      </a:lt2>
      <a:accent1>
        <a:srgbClr val="82AAD2"/>
      </a:accent1>
      <a:accent2>
        <a:srgbClr val="FAB464"/>
      </a:accent2>
      <a:accent3>
        <a:srgbClr val="64C8B4"/>
      </a:accent3>
      <a:accent4>
        <a:srgbClr val="FA8C8C"/>
      </a:accent4>
      <a:accent5>
        <a:srgbClr val="564266"/>
      </a:accent5>
      <a:accent6>
        <a:srgbClr val="838385"/>
      </a:accent6>
      <a:hlink>
        <a:srgbClr val="0563C1"/>
      </a:hlink>
      <a:folHlink>
        <a:srgbClr val="FA8C8C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7864</Words>
  <Application>WPS 演示</Application>
  <PresentationFormat>全屏显示(16:9)</PresentationFormat>
  <Paragraphs>936</Paragraphs>
  <Slides>53</Slides>
  <Notes>53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53</vt:i4>
      </vt:variant>
    </vt:vector>
  </HeadingPairs>
  <TitlesOfParts>
    <vt:vector size="66" baseType="lpstr">
      <vt:lpstr>Arial</vt:lpstr>
      <vt:lpstr>宋体</vt:lpstr>
      <vt:lpstr>Wingdings</vt:lpstr>
      <vt:lpstr>造字工房悦圆演示版常规体</vt:lpstr>
      <vt:lpstr>Raleway Light</vt:lpstr>
      <vt:lpstr>华文细黑</vt:lpstr>
      <vt:lpstr>Open Sans</vt:lpstr>
      <vt:lpstr>Arial Unicode MS</vt:lpstr>
      <vt:lpstr>微软雅黑</vt:lpstr>
      <vt:lpstr>Calibri</vt:lpstr>
      <vt:lpstr>Agency FB</vt:lpstr>
      <vt:lpstr>Raleway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10-3045 (1)</dc:title>
  <dc:creator>amdin</dc:creator>
  <cp:lastModifiedBy>Administrator</cp:lastModifiedBy>
  <cp:revision>850</cp:revision>
  <dcterms:created xsi:type="dcterms:W3CDTF">2015-03-06T12:45:00Z</dcterms:created>
  <dcterms:modified xsi:type="dcterms:W3CDTF">2017-05-28T13:50:07Z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2052-10.1.0.6391</vt:lpwstr>
  </property>
</Properties>
</file>