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518" r:id="rId11"/>
    <p:sldId id="471" r:id="rId12"/>
    <p:sldId id="353" r:id="rId13"/>
    <p:sldId id="352" r:id="rId14"/>
    <p:sldId id="519" r:id="rId15"/>
    <p:sldId id="520" r:id="rId16"/>
    <p:sldId id="521" r:id="rId17"/>
    <p:sldId id="522" r:id="rId18"/>
    <p:sldId id="523" r:id="rId19"/>
    <p:sldId id="524" r:id="rId20"/>
    <p:sldId id="525" r:id="rId21"/>
    <p:sldId id="526" r:id="rId22"/>
    <p:sldId id="527" r:id="rId23"/>
    <p:sldId id="528" r:id="rId24"/>
    <p:sldId id="529" r:id="rId25"/>
    <p:sldId id="531" r:id="rId26"/>
    <p:sldId id="530" r:id="rId27"/>
    <p:sldId id="532" r:id="rId28"/>
    <p:sldId id="533" r:id="rId29"/>
    <p:sldId id="535" r:id="rId30"/>
    <p:sldId id="538" r:id="rId31"/>
    <p:sldId id="539" r:id="rId32"/>
    <p:sldId id="540" r:id="rId33"/>
    <p:sldId id="537"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7968"/>
    <a:srgbClr val="568B85"/>
    <a:srgbClr val="4B8770"/>
    <a:srgbClr val="5B9E94"/>
    <a:srgbClr val="3F796B"/>
    <a:srgbClr val="B94040"/>
    <a:srgbClr val="BC1B20"/>
    <a:srgbClr val="C96D46"/>
    <a:srgbClr val="DB2524"/>
    <a:srgbClr val="222A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22" autoAdjust="0"/>
    <p:restoredTop sz="97778" autoAdjust="0"/>
  </p:normalViewPr>
  <p:slideViewPr>
    <p:cSldViewPr snapToGrid="0" showGuides="1">
      <p:cViewPr varScale="1">
        <p:scale>
          <a:sx n="53" d="100"/>
          <a:sy n="53" d="100"/>
        </p:scale>
        <p:origin x="162" y="66"/>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microsoft.com/office/2015/10/relationships/revisionInfo" Target="revisionInfo.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image" Target="../media/image7.jpg"/></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image" Target="../media/image7.jpg"/></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image" Target="../media/image7.jp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blipFill>
                <a:blip xmlns:r="http://schemas.openxmlformats.org/officeDocument/2006/relationships" r:embed="rId1"/>
                <a:stretch>
                  <a:fillRect/>
                </a:stretch>
              </a:blipFill>
              <a:ln w="19050">
                <a:noFill/>
              </a:ln>
              <a:effectLst/>
            </c:spPr>
            <c:extLst>
              <c:ext xmlns:c16="http://schemas.microsoft.com/office/drawing/2014/chart" uri="{C3380CC4-5D6E-409C-BE32-E72D297353CC}">
                <c16:uniqueId val="{00000001-833F-4306-9F64-D5D574560402}"/>
              </c:ext>
            </c:extLst>
          </c:dPt>
          <c:dPt>
            <c:idx val="1"/>
            <c:bubble3D val="0"/>
            <c:explosion val="5"/>
            <c:spPr>
              <a:solidFill>
                <a:srgbClr val="D9D9D9"/>
              </a:solidFill>
              <a:ln w="19050">
                <a:noFill/>
              </a:ln>
              <a:effectLst/>
            </c:spPr>
            <c:extLst>
              <c:ext xmlns:c16="http://schemas.microsoft.com/office/drawing/2014/chart" uri="{C3380CC4-5D6E-409C-BE32-E72D297353CC}">
                <c16:uniqueId val="{00000003-833F-4306-9F64-D5D57456040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33F-4306-9F64-D5D57456040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33F-4306-9F64-D5D574560402}"/>
              </c:ext>
            </c:extLst>
          </c:dPt>
          <c:cat>
            <c:strRef>
              <c:f>Sheet1!$A$2:$A$5</c:f>
              <c:strCache>
                <c:ptCount val="2"/>
                <c:pt idx="0">
                  <c:v>1st Qtr</c:v>
                </c:pt>
                <c:pt idx="1">
                  <c:v>2nd Qtr</c:v>
                </c:pt>
              </c:strCache>
            </c:strRef>
          </c:cat>
          <c:val>
            <c:numRef>
              <c:f>Sheet1!$B$2:$B$5</c:f>
              <c:numCache>
                <c:formatCode>General</c:formatCode>
                <c:ptCount val="4"/>
                <c:pt idx="0">
                  <c:v>55</c:v>
                </c:pt>
                <c:pt idx="1">
                  <c:v>45</c:v>
                </c:pt>
              </c:numCache>
            </c:numRef>
          </c:val>
          <c:extLst>
            <c:ext xmlns:c16="http://schemas.microsoft.com/office/drawing/2014/chart" uri="{C3380CC4-5D6E-409C-BE32-E72D297353CC}">
              <c16:uniqueId val="{00000008-833F-4306-9F64-D5D57456040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blipFill>
              <a:blip xmlns:r="http://schemas.openxmlformats.org/officeDocument/2006/relationships" r:embed="rId1"/>
              <a:stretch>
                <a:fillRect/>
              </a:stretch>
            </a:blipFill>
          </c:spPr>
          <c:dPt>
            <c:idx val="0"/>
            <c:bubble3D val="0"/>
            <c:spPr>
              <a:blipFill>
                <a:blip xmlns:r="http://schemas.openxmlformats.org/officeDocument/2006/relationships" r:embed="rId1"/>
                <a:stretch>
                  <a:fillRect/>
                </a:stretch>
              </a:blipFill>
              <a:ln w="19050">
                <a:noFill/>
              </a:ln>
              <a:effectLst/>
            </c:spPr>
            <c:extLst>
              <c:ext xmlns:c16="http://schemas.microsoft.com/office/drawing/2014/chart" uri="{C3380CC4-5D6E-409C-BE32-E72D297353CC}">
                <c16:uniqueId val="{00000001-A531-496E-A539-8229931D826B}"/>
              </c:ext>
            </c:extLst>
          </c:dPt>
          <c:dPt>
            <c:idx val="1"/>
            <c:bubble3D val="0"/>
            <c:explosion val="6"/>
            <c:spPr>
              <a:solidFill>
                <a:schemeClr val="bg1">
                  <a:lumMod val="85000"/>
                </a:schemeClr>
              </a:solidFill>
              <a:ln w="19050">
                <a:noFill/>
              </a:ln>
              <a:effectLst/>
            </c:spPr>
            <c:extLst>
              <c:ext xmlns:c16="http://schemas.microsoft.com/office/drawing/2014/chart" uri="{C3380CC4-5D6E-409C-BE32-E72D297353CC}">
                <c16:uniqueId val="{00000003-A531-496E-A539-8229931D826B}"/>
              </c:ext>
            </c:extLst>
          </c:dPt>
          <c:dPt>
            <c:idx val="2"/>
            <c:bubble3D val="0"/>
            <c:spPr>
              <a:blipFill>
                <a:blip xmlns:r="http://schemas.openxmlformats.org/officeDocument/2006/relationships" r:embed="rId1"/>
                <a:stretch>
                  <a:fillRect/>
                </a:stretch>
              </a:blipFill>
              <a:ln w="19050">
                <a:solidFill>
                  <a:schemeClr val="lt1"/>
                </a:solidFill>
              </a:ln>
              <a:effectLst/>
            </c:spPr>
            <c:extLst>
              <c:ext xmlns:c16="http://schemas.microsoft.com/office/drawing/2014/chart" uri="{C3380CC4-5D6E-409C-BE32-E72D297353CC}">
                <c16:uniqueId val="{00000005-A531-496E-A539-8229931D826B}"/>
              </c:ext>
            </c:extLst>
          </c:dPt>
          <c:dPt>
            <c:idx val="3"/>
            <c:bubble3D val="0"/>
            <c:spPr>
              <a:blipFill>
                <a:blip xmlns:r="http://schemas.openxmlformats.org/officeDocument/2006/relationships" r:embed="rId1"/>
                <a:stretch>
                  <a:fillRect/>
                </a:stretch>
              </a:blipFill>
              <a:ln w="19050">
                <a:solidFill>
                  <a:schemeClr val="lt1"/>
                </a:solidFill>
              </a:ln>
              <a:effectLst/>
            </c:spPr>
            <c:extLst>
              <c:ext xmlns:c16="http://schemas.microsoft.com/office/drawing/2014/chart" uri="{C3380CC4-5D6E-409C-BE32-E72D297353CC}">
                <c16:uniqueId val="{00000007-A531-496E-A539-8229931D826B}"/>
              </c:ext>
            </c:extLst>
          </c:dPt>
          <c:cat>
            <c:strRef>
              <c:f>Sheet1!$A$2:$A$5</c:f>
              <c:strCache>
                <c:ptCount val="2"/>
                <c:pt idx="0">
                  <c:v>1st Qtr</c:v>
                </c:pt>
                <c:pt idx="1">
                  <c:v>2nd Qtr</c:v>
                </c:pt>
              </c:strCache>
            </c:strRef>
          </c:cat>
          <c:val>
            <c:numRef>
              <c:f>Sheet1!$B$2:$B$5</c:f>
              <c:numCache>
                <c:formatCode>General</c:formatCode>
                <c:ptCount val="4"/>
                <c:pt idx="0">
                  <c:v>80</c:v>
                </c:pt>
                <c:pt idx="1">
                  <c:v>20</c:v>
                </c:pt>
              </c:numCache>
            </c:numRef>
          </c:val>
          <c:extLst>
            <c:ext xmlns:c16="http://schemas.microsoft.com/office/drawing/2014/chart" uri="{C3380CC4-5D6E-409C-BE32-E72D297353CC}">
              <c16:uniqueId val="{00000008-A531-496E-A539-8229931D826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explosion val="6"/>
            <c:spPr>
              <a:blipFill>
                <a:blip xmlns:r="http://schemas.openxmlformats.org/officeDocument/2006/relationships" r:embed="rId1"/>
                <a:stretch>
                  <a:fillRect/>
                </a:stretch>
              </a:blipFill>
              <a:ln w="19050">
                <a:noFill/>
              </a:ln>
              <a:effectLst/>
            </c:spPr>
            <c:extLst>
              <c:ext xmlns:c16="http://schemas.microsoft.com/office/drawing/2014/chart" uri="{C3380CC4-5D6E-409C-BE32-E72D297353CC}">
                <c16:uniqueId val="{00000001-431B-46B4-82CB-3B8954636700}"/>
              </c:ext>
            </c:extLst>
          </c:dPt>
          <c:dPt>
            <c:idx val="1"/>
            <c:bubble3D val="0"/>
            <c:spPr>
              <a:solidFill>
                <a:srgbClr val="D9D9D9"/>
              </a:solidFill>
              <a:ln w="19050">
                <a:noFill/>
              </a:ln>
              <a:effectLst/>
            </c:spPr>
            <c:extLst>
              <c:ext xmlns:c16="http://schemas.microsoft.com/office/drawing/2014/chart" uri="{C3380CC4-5D6E-409C-BE32-E72D297353CC}">
                <c16:uniqueId val="{00000003-431B-46B4-82CB-3B895463670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31B-46B4-82CB-3B895463670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31B-46B4-82CB-3B8954636700}"/>
              </c:ext>
            </c:extLst>
          </c:dPt>
          <c:cat>
            <c:strRef>
              <c:f>Sheet1!$A$2:$A$5</c:f>
              <c:strCache>
                <c:ptCount val="2"/>
                <c:pt idx="0">
                  <c:v>1st Qtr</c:v>
                </c:pt>
                <c:pt idx="1">
                  <c:v>2nd Qtr</c:v>
                </c:pt>
              </c:strCache>
            </c:strRef>
          </c:cat>
          <c:val>
            <c:numRef>
              <c:f>Sheet1!$B$2:$B$5</c:f>
              <c:numCache>
                <c:formatCode>General</c:formatCode>
                <c:ptCount val="4"/>
                <c:pt idx="0">
                  <c:v>70</c:v>
                </c:pt>
                <c:pt idx="1">
                  <c:v>30</c:v>
                </c:pt>
              </c:numCache>
            </c:numRef>
          </c:val>
          <c:extLst>
            <c:ext xmlns:c16="http://schemas.microsoft.com/office/drawing/2014/chart" uri="{C3380CC4-5D6E-409C-BE32-E72D297353CC}">
              <c16:uniqueId val="{00000008-431B-46B4-82CB-3B895463670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2018/3/1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62550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719861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033034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475458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446994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905709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881203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4063461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436177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032247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715299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588901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104934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740988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6016790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758987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94056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854489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397247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744776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930986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27871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2018/3/1</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01/03/2018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3/1/2018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7.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3.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43.xml"/><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43.xml"/><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22BBE8F-E7A0-49BE-8579-CA60713402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4" name="理查德.克莱德曼 - Say you love me">
            <a:hlinkClick r:id="" action="ppaction://media"/>
            <a:extLst>
              <a:ext uri="{FF2B5EF4-FFF2-40B4-BE49-F238E27FC236}">
                <a16:creationId xmlns:a16="http://schemas.microsoft.com/office/drawing/2014/main" id="{4CFA0135-55C5-4D5E-BF18-2D04BB5C43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9113" y="-1578428"/>
            <a:ext cx="609600" cy="609600"/>
          </a:xfrm>
          <a:prstGeom prst="rect">
            <a:avLst/>
          </a:prstGeom>
        </p:spPr>
      </p:pic>
      <p:sp>
        <p:nvSpPr>
          <p:cNvPr id="21" name="矩形 259">
            <a:extLst>
              <a:ext uri="{FF2B5EF4-FFF2-40B4-BE49-F238E27FC236}">
                <a16:creationId xmlns:a16="http://schemas.microsoft.com/office/drawing/2014/main" id="{32BF38BB-0C14-4A35-98CF-1845125EA266}"/>
              </a:ext>
            </a:extLst>
          </p:cNvPr>
          <p:cNvSpPr>
            <a:spLocks noChangeArrowheads="1"/>
          </p:cNvSpPr>
          <p:nvPr/>
        </p:nvSpPr>
        <p:spPr bwMode="auto">
          <a:xfrm>
            <a:off x="2509611" y="3134102"/>
            <a:ext cx="7200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hangingPunct="1">
              <a:spcBef>
                <a:spcPct val="20000"/>
              </a:spcBef>
              <a:buFont typeface="Arial" panose="020B0604020202020204" pitchFamily="34" charset="0"/>
              <a:buNone/>
            </a:pPr>
            <a:r>
              <a:rPr lang="zh-CN" altLang="en-US" sz="4800" b="1" dirty="0">
                <a:solidFill>
                  <a:srgbClr val="2C7968"/>
                </a:solidFill>
                <a:latin typeface="微软雅黑" panose="020B0503020204020204" pitchFamily="34" charset="-122"/>
                <a:ea typeface="微软雅黑" panose="020B0503020204020204" pitchFamily="34" charset="-122"/>
                <a:sym typeface="Calibri" panose="020F0502020204030204" pitchFamily="34" charset="0"/>
              </a:rPr>
              <a:t>水彩清新风</a:t>
            </a:r>
            <a:r>
              <a:rPr lang="en-US" altLang="zh-CN" sz="3600" dirty="0">
                <a:solidFill>
                  <a:srgbClr val="2C7968"/>
                </a:solidFill>
                <a:latin typeface="微软雅黑" panose="020B0503020204020204" pitchFamily="34" charset="-122"/>
                <a:sym typeface="Calibri" panose="020F0502020204030204" pitchFamily="34" charset="0"/>
              </a:rPr>
              <a:t>POWERPOINT</a:t>
            </a:r>
            <a:endParaRPr lang="zh-CN" altLang="en-US" sz="3600" dirty="0">
              <a:solidFill>
                <a:srgbClr val="2C7968"/>
              </a:solidFill>
              <a:ea typeface="微软雅黑" panose="020B0503020204020204" pitchFamily="34" charset="-122"/>
              <a:sym typeface="Calibri" panose="020F0502020204030204" pitchFamily="34" charset="0"/>
            </a:endParaRPr>
          </a:p>
        </p:txBody>
      </p:sp>
      <p:sp>
        <p:nvSpPr>
          <p:cNvPr id="22" name="矩形 259">
            <a:extLst>
              <a:ext uri="{FF2B5EF4-FFF2-40B4-BE49-F238E27FC236}">
                <a16:creationId xmlns:a16="http://schemas.microsoft.com/office/drawing/2014/main" id="{4473DBA0-DBD2-433F-B588-FFEFEF9A8FC5}"/>
              </a:ext>
            </a:extLst>
          </p:cNvPr>
          <p:cNvSpPr>
            <a:spLocks noChangeArrowheads="1"/>
          </p:cNvSpPr>
          <p:nvPr/>
        </p:nvSpPr>
        <p:spPr bwMode="auto">
          <a:xfrm>
            <a:off x="3106056" y="3929619"/>
            <a:ext cx="60814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600" dirty="0">
                <a:solidFill>
                  <a:srgbClr val="2C7968"/>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600" dirty="0" err="1">
                <a:solidFill>
                  <a:srgbClr val="2C7968"/>
                </a:solidFill>
                <a:latin typeface="微软雅黑" panose="020B0503020204020204" pitchFamily="34" charset="-122"/>
                <a:sym typeface="Calibri" panose="020F0502020204030204" pitchFamily="34" charset="0"/>
              </a:rPr>
              <a:t>coPlease</a:t>
            </a:r>
            <a:r>
              <a:rPr lang="en-US" altLang="zh-CN" sz="600" dirty="0">
                <a:solidFill>
                  <a:srgbClr val="2C7968"/>
                </a:solidFill>
                <a:latin typeface="微软雅黑" panose="020B0503020204020204" pitchFamily="34" charset="-122"/>
                <a:sym typeface="Calibri" panose="020F0502020204030204" pitchFamily="34" charset="0"/>
              </a:rPr>
              <a:t> replace text, click add relevant headline, modify the text content, also can copy your content to this directly. Please replace text, click add relevant headline,</a:t>
            </a:r>
            <a:endParaRPr lang="zh-CN" altLang="en-US" sz="600" dirty="0">
              <a:solidFill>
                <a:srgbClr val="2C7968"/>
              </a:solidFill>
              <a:ea typeface="微软雅黑" panose="020B0503020204020204" pitchFamily="34" charset="-122"/>
              <a:sym typeface="Calibri" panose="020F0502020204030204" pitchFamily="34" charset="0"/>
            </a:endParaRPr>
          </a:p>
        </p:txBody>
      </p:sp>
      <p:sp>
        <p:nvSpPr>
          <p:cNvPr id="23" name="TextBox 15">
            <a:extLst>
              <a:ext uri="{FF2B5EF4-FFF2-40B4-BE49-F238E27FC236}">
                <a16:creationId xmlns:a16="http://schemas.microsoft.com/office/drawing/2014/main" id="{6D0AF5EB-F430-42AF-B8C7-C06BA7D80CF8}"/>
              </a:ext>
            </a:extLst>
          </p:cNvPr>
          <p:cNvSpPr txBox="1"/>
          <p:nvPr/>
        </p:nvSpPr>
        <p:spPr>
          <a:xfrm>
            <a:off x="5196990" y="4473474"/>
            <a:ext cx="1826141" cy="261610"/>
          </a:xfrm>
          <a:prstGeom prst="rect">
            <a:avLst/>
          </a:prstGeom>
          <a:blipFill>
            <a:blip r:embed="rId7"/>
            <a:stretch>
              <a:fillRect/>
            </a:stretch>
          </a:blipFill>
          <a:ln>
            <a:solidFill>
              <a:schemeClr val="bg1"/>
            </a:solidFill>
          </a:ln>
          <a:effectLst/>
        </p:spPr>
        <p:txBody>
          <a:bodyPr wrap="none" rtlCol="0">
            <a:spAutoFit/>
          </a:bodyPr>
          <a:lstStyle/>
          <a:p>
            <a:pPr algn="ctr"/>
            <a:r>
              <a:rPr lang="en-US" sz="1100" spc="600" dirty="0">
                <a:solidFill>
                  <a:schemeClr val="bg1"/>
                </a:solidFill>
                <a:latin typeface="Lato Black" charset="0"/>
                <a:ea typeface="Lato Black" charset="0"/>
                <a:cs typeface="Lato Black" charset="0"/>
              </a:rPr>
              <a:t>YOURE NAME</a:t>
            </a:r>
          </a:p>
        </p:txBody>
      </p:sp>
      <p:sp>
        <p:nvSpPr>
          <p:cNvPr id="24" name="TextBox 28">
            <a:extLst>
              <a:ext uri="{FF2B5EF4-FFF2-40B4-BE49-F238E27FC236}">
                <a16:creationId xmlns:a16="http://schemas.microsoft.com/office/drawing/2014/main" id="{6E1ACAA8-EBD7-4DAE-84BD-ABBB97582B43}"/>
              </a:ext>
            </a:extLst>
          </p:cNvPr>
          <p:cNvSpPr txBox="1"/>
          <p:nvPr/>
        </p:nvSpPr>
        <p:spPr>
          <a:xfrm>
            <a:off x="4802433" y="1852381"/>
            <a:ext cx="2589171" cy="1323439"/>
          </a:xfrm>
          <a:prstGeom prst="rect">
            <a:avLst/>
          </a:prstGeom>
          <a:noFill/>
        </p:spPr>
        <p:txBody>
          <a:bodyPr wrap="none" rtlCol="0">
            <a:spAutoFit/>
          </a:bodyPr>
          <a:lstStyle/>
          <a:p>
            <a:pPr algn="ctr"/>
            <a:r>
              <a:rPr lang="en-US" altLang="zh-CN" sz="8000" smtClean="0">
                <a:solidFill>
                  <a:srgbClr val="2C7968"/>
                </a:solidFill>
                <a:latin typeface="微软雅黑" panose="020B0503020204020204" pitchFamily="34" charset="-122"/>
                <a:ea typeface="微软雅黑" panose="020B0503020204020204" pitchFamily="34" charset="-122"/>
              </a:rPr>
              <a:t>2018</a:t>
            </a:r>
            <a:endParaRPr lang="zh-CN" altLang="en-US" sz="8000" dirty="0">
              <a:solidFill>
                <a:srgbClr val="2C796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06082487"/>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75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1"/>
                                        </p:tgtEl>
                                        <p:attrNameLst>
                                          <p:attrName>ppt_y</p:attrName>
                                        </p:attrNameLst>
                                      </p:cBhvr>
                                      <p:tavLst>
                                        <p:tav tm="0">
                                          <p:val>
                                            <p:strVal val="#ppt_y"/>
                                          </p:val>
                                        </p:tav>
                                        <p:tav tm="100000">
                                          <p:val>
                                            <p:strVal val="#ppt_y"/>
                                          </p:val>
                                        </p:tav>
                                      </p:tavLst>
                                    </p:anim>
                                    <p:anim calcmode="lin" valueType="num">
                                      <p:cBhvr>
                                        <p:cTn id="1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1"/>
                                        </p:tgtEl>
                                      </p:cBhvr>
                                    </p:animEffect>
                                  </p:childTnLst>
                                </p:cTn>
                              </p:par>
                            </p:childTnLst>
                          </p:cTn>
                        </p:par>
                        <p:par>
                          <p:cTn id="18" fill="hold">
                            <p:stCondLst>
                              <p:cond delay="1950"/>
                            </p:stCondLst>
                            <p:childTnLst>
                              <p:par>
                                <p:cTn id="19" presetID="26" presetClass="emph" presetSubtype="0" fill="hold" grpId="1" nodeType="afterEffect">
                                  <p:stCondLst>
                                    <p:cond delay="0"/>
                                  </p:stCondLst>
                                  <p:iterate type="lt">
                                    <p:tmAbs val="0"/>
                                  </p:iterate>
                                  <p:childTnLst>
                                    <p:animEffect transition="out" filter="fade">
                                      <p:cBhvr>
                                        <p:cTn id="20" dur="500" tmFilter="0, 0; .2, .5; .8, .5; 1, 0"/>
                                        <p:tgtEl>
                                          <p:spTgt spid="21"/>
                                        </p:tgtEl>
                                      </p:cBhvr>
                                    </p:animEffect>
                                    <p:animScale>
                                      <p:cBhvr>
                                        <p:cTn id="21" dur="250" autoRev="1" fill="hold"/>
                                        <p:tgtEl>
                                          <p:spTgt spid="21"/>
                                        </p:tgtEl>
                                      </p:cBhvr>
                                      <p:by x="105000" y="105000"/>
                                    </p:animScale>
                                  </p:childTnLst>
                                </p:cTn>
                              </p:par>
                            </p:childTnLst>
                          </p:cTn>
                        </p:par>
                        <p:par>
                          <p:cTn id="22" fill="hold">
                            <p:stCondLst>
                              <p:cond delay="2450"/>
                            </p:stCondLst>
                            <p:childTnLst>
                              <p:par>
                                <p:cTn id="23" presetID="10"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450"/>
                            </p:stCondLst>
                            <p:childTnLst>
                              <p:par>
                                <p:cTn id="32" presetID="53" presetClass="entr" presetSubtype="16"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4"/>
                </p:tgtEl>
              </p:cMediaNode>
            </p:audio>
          </p:childTnLst>
        </p:cTn>
      </p:par>
    </p:tnLst>
    <p:bldLst>
      <p:bldP spid="21" grpId="0"/>
      <p:bldP spid="21" grpId="1"/>
      <p:bldP spid="22" grpId="0"/>
      <p:bldP spid="23" grpId="0" animBg="1"/>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C124CB1-A6C2-4A63-BDBD-B55B42477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29" name="组合 28">
            <a:extLst>
              <a:ext uri="{FF2B5EF4-FFF2-40B4-BE49-F238E27FC236}">
                <a16:creationId xmlns:a16="http://schemas.microsoft.com/office/drawing/2014/main" id="{57B9159C-E0B5-40DE-9222-356F1DEE5A1D}"/>
              </a:ext>
            </a:extLst>
          </p:cNvPr>
          <p:cNvGrpSpPr/>
          <p:nvPr/>
        </p:nvGrpSpPr>
        <p:grpSpPr>
          <a:xfrm>
            <a:off x="5376752" y="1632477"/>
            <a:ext cx="4726327" cy="732230"/>
            <a:chOff x="1491415" y="2381173"/>
            <a:chExt cx="4726327" cy="732230"/>
          </a:xfrm>
        </p:grpSpPr>
        <p:sp>
          <p:nvSpPr>
            <p:cNvPr id="30" name="_14">
              <a:extLst>
                <a:ext uri="{FF2B5EF4-FFF2-40B4-BE49-F238E27FC236}">
                  <a16:creationId xmlns:a16="http://schemas.microsoft.com/office/drawing/2014/main" id="{9E3F8B2E-470D-43E6-9939-F4EB09E560F9}"/>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2C7968"/>
                  </a:solidFill>
                  <a:latin typeface="微软雅黑" panose="020B0503020204020204" pitchFamily="34" charset="-122"/>
                  <a:ea typeface="微软雅黑" panose="020B0503020204020204" pitchFamily="34" charset="-122"/>
                </a:rPr>
                <a:t>01</a:t>
              </a:r>
              <a:endParaRPr lang="zh-CN" altLang="zh-CN" sz="3200" spc="600" dirty="0">
                <a:solidFill>
                  <a:srgbClr val="2C7968"/>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id="{8AFA7D35-2ED5-4720-89C1-80C793F702C9}"/>
                </a:ext>
              </a:extLst>
            </p:cNvPr>
            <p:cNvSpPr/>
            <p:nvPr/>
          </p:nvSpPr>
          <p:spPr bwMode="auto">
            <a:xfrm>
              <a:off x="2691515" y="2450170"/>
              <a:ext cx="3526227"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2C7968"/>
                  </a:solidFill>
                  <a:latin typeface="微软雅黑" panose="020B0503020204020204" pitchFamily="34" charset="-122"/>
                  <a:ea typeface="微软雅黑" panose="020B0503020204020204" pitchFamily="34" charset="-122"/>
                </a:rPr>
                <a:t>单击此处添加文字模板</a:t>
              </a:r>
            </a:p>
          </p:txBody>
        </p:sp>
      </p:grpSp>
      <p:grpSp>
        <p:nvGrpSpPr>
          <p:cNvPr id="32" name="组合 31">
            <a:extLst>
              <a:ext uri="{FF2B5EF4-FFF2-40B4-BE49-F238E27FC236}">
                <a16:creationId xmlns:a16="http://schemas.microsoft.com/office/drawing/2014/main" id="{06E9C5C1-61EF-44E3-935D-6979EC75D402}"/>
              </a:ext>
            </a:extLst>
          </p:cNvPr>
          <p:cNvGrpSpPr/>
          <p:nvPr/>
        </p:nvGrpSpPr>
        <p:grpSpPr>
          <a:xfrm>
            <a:off x="5376752" y="2564350"/>
            <a:ext cx="4370855" cy="732230"/>
            <a:chOff x="1491415" y="2381173"/>
            <a:chExt cx="4370855" cy="732230"/>
          </a:xfrm>
        </p:grpSpPr>
        <p:sp>
          <p:nvSpPr>
            <p:cNvPr id="33" name="_14">
              <a:extLst>
                <a:ext uri="{FF2B5EF4-FFF2-40B4-BE49-F238E27FC236}">
                  <a16:creationId xmlns:a16="http://schemas.microsoft.com/office/drawing/2014/main" id="{497D59C6-AA7D-4D68-BB7E-0B2FEC8FEE3F}"/>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2C7968"/>
                  </a:solidFill>
                  <a:latin typeface="微软雅黑" panose="020B0503020204020204" pitchFamily="34" charset="-122"/>
                  <a:ea typeface="微软雅黑" panose="020B0503020204020204" pitchFamily="34" charset="-122"/>
                </a:rPr>
                <a:t>02</a:t>
              </a:r>
              <a:endParaRPr lang="zh-CN" altLang="zh-CN" sz="3200" spc="600" dirty="0">
                <a:solidFill>
                  <a:srgbClr val="2C7968"/>
                </a:solidFill>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a16="http://schemas.microsoft.com/office/drawing/2014/main" id="{76A5A101-A5E5-4BBC-8728-8BC88D804203}"/>
                </a:ext>
              </a:extLst>
            </p:cNvPr>
            <p:cNvSpPr/>
            <p:nvPr/>
          </p:nvSpPr>
          <p:spPr bwMode="auto">
            <a:xfrm>
              <a:off x="2691516" y="2450170"/>
              <a:ext cx="3170754"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2C7968"/>
                  </a:solidFill>
                  <a:latin typeface="微软雅黑" panose="020B0503020204020204" pitchFamily="34" charset="-122"/>
                  <a:ea typeface="微软雅黑" panose="020B0503020204020204" pitchFamily="34" charset="-122"/>
                </a:rPr>
                <a:t>单击此处添加文字模板</a:t>
              </a:r>
            </a:p>
          </p:txBody>
        </p:sp>
      </p:grpSp>
      <p:grpSp>
        <p:nvGrpSpPr>
          <p:cNvPr id="35" name="组合 34">
            <a:extLst>
              <a:ext uri="{FF2B5EF4-FFF2-40B4-BE49-F238E27FC236}">
                <a16:creationId xmlns:a16="http://schemas.microsoft.com/office/drawing/2014/main" id="{15A5A474-AAB6-4307-B01A-22B0C399B143}"/>
              </a:ext>
            </a:extLst>
          </p:cNvPr>
          <p:cNvGrpSpPr/>
          <p:nvPr/>
        </p:nvGrpSpPr>
        <p:grpSpPr>
          <a:xfrm>
            <a:off x="5395720" y="3496223"/>
            <a:ext cx="4370855" cy="732230"/>
            <a:chOff x="1491415" y="2381173"/>
            <a:chExt cx="4370855" cy="732230"/>
          </a:xfrm>
        </p:grpSpPr>
        <p:sp>
          <p:nvSpPr>
            <p:cNvPr id="36" name="_14">
              <a:extLst>
                <a:ext uri="{FF2B5EF4-FFF2-40B4-BE49-F238E27FC236}">
                  <a16:creationId xmlns:a16="http://schemas.microsoft.com/office/drawing/2014/main" id="{4A525C58-4C09-4412-AF45-918AC7E8AA8F}"/>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2C7968"/>
                  </a:solidFill>
                  <a:latin typeface="微软雅黑" panose="020B0503020204020204" pitchFamily="34" charset="-122"/>
                  <a:ea typeface="微软雅黑" panose="020B0503020204020204" pitchFamily="34" charset="-122"/>
                </a:rPr>
                <a:t>03</a:t>
              </a:r>
              <a:endParaRPr lang="zh-CN" altLang="zh-CN" sz="3200" spc="600" dirty="0">
                <a:solidFill>
                  <a:srgbClr val="2C7968"/>
                </a:solidFill>
                <a:latin typeface="微软雅黑" panose="020B0503020204020204" pitchFamily="34" charset="-122"/>
                <a:ea typeface="微软雅黑" panose="020B0503020204020204" pitchFamily="34" charset="-122"/>
              </a:endParaRPr>
            </a:p>
          </p:txBody>
        </p:sp>
        <p:sp>
          <p:nvSpPr>
            <p:cNvPr id="37" name="矩形 36">
              <a:extLst>
                <a:ext uri="{FF2B5EF4-FFF2-40B4-BE49-F238E27FC236}">
                  <a16:creationId xmlns:a16="http://schemas.microsoft.com/office/drawing/2014/main" id="{1465D071-A4DF-42E1-995B-C520F748B9E8}"/>
                </a:ext>
              </a:extLst>
            </p:cNvPr>
            <p:cNvSpPr/>
            <p:nvPr/>
          </p:nvSpPr>
          <p:spPr bwMode="auto">
            <a:xfrm>
              <a:off x="2691516" y="2450170"/>
              <a:ext cx="3170754"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2C7968"/>
                  </a:solidFill>
                  <a:latin typeface="微软雅黑" panose="020B0503020204020204" pitchFamily="34" charset="-122"/>
                  <a:ea typeface="微软雅黑" panose="020B0503020204020204" pitchFamily="34" charset="-122"/>
                </a:rPr>
                <a:t>单击此处添加文字模板</a:t>
              </a:r>
            </a:p>
          </p:txBody>
        </p:sp>
      </p:grpSp>
      <p:grpSp>
        <p:nvGrpSpPr>
          <p:cNvPr id="43" name="组合 42">
            <a:extLst>
              <a:ext uri="{FF2B5EF4-FFF2-40B4-BE49-F238E27FC236}">
                <a16:creationId xmlns:a16="http://schemas.microsoft.com/office/drawing/2014/main" id="{BEA1051E-1F03-438A-935B-C9A963204596}"/>
              </a:ext>
            </a:extLst>
          </p:cNvPr>
          <p:cNvGrpSpPr/>
          <p:nvPr/>
        </p:nvGrpSpPr>
        <p:grpSpPr>
          <a:xfrm>
            <a:off x="5395720" y="4428095"/>
            <a:ext cx="4181579" cy="732230"/>
            <a:chOff x="1491415" y="2381173"/>
            <a:chExt cx="4181579" cy="732230"/>
          </a:xfrm>
        </p:grpSpPr>
        <p:sp>
          <p:nvSpPr>
            <p:cNvPr id="44" name="_14">
              <a:extLst>
                <a:ext uri="{FF2B5EF4-FFF2-40B4-BE49-F238E27FC236}">
                  <a16:creationId xmlns:a16="http://schemas.microsoft.com/office/drawing/2014/main" id="{71F874D5-28B4-4694-838D-F52CDEF7EF5E}"/>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2C7968"/>
                  </a:solidFill>
                  <a:latin typeface="微软雅黑" panose="020B0503020204020204" pitchFamily="34" charset="-122"/>
                  <a:ea typeface="微软雅黑" panose="020B0503020204020204" pitchFamily="34" charset="-122"/>
                </a:rPr>
                <a:t>04</a:t>
              </a:r>
              <a:endParaRPr lang="zh-CN" altLang="zh-CN" sz="3200" spc="600" dirty="0">
                <a:solidFill>
                  <a:srgbClr val="2C7968"/>
                </a:solidFill>
                <a:latin typeface="微软雅黑" panose="020B0503020204020204" pitchFamily="34" charset="-122"/>
                <a:ea typeface="微软雅黑" panose="020B0503020204020204" pitchFamily="34" charset="-122"/>
              </a:endParaRPr>
            </a:p>
          </p:txBody>
        </p:sp>
        <p:sp>
          <p:nvSpPr>
            <p:cNvPr id="45" name="矩形 44">
              <a:extLst>
                <a:ext uri="{FF2B5EF4-FFF2-40B4-BE49-F238E27FC236}">
                  <a16:creationId xmlns:a16="http://schemas.microsoft.com/office/drawing/2014/main" id="{EAC527A0-9F78-4B10-81AF-04D71C2C0BF3}"/>
                </a:ext>
              </a:extLst>
            </p:cNvPr>
            <p:cNvSpPr/>
            <p:nvPr/>
          </p:nvSpPr>
          <p:spPr bwMode="auto">
            <a:xfrm>
              <a:off x="2691516" y="2450170"/>
              <a:ext cx="2981478"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2C7968"/>
                  </a:solidFill>
                  <a:latin typeface="微软雅黑" panose="020B0503020204020204" pitchFamily="34" charset="-122"/>
                  <a:ea typeface="微软雅黑" panose="020B0503020204020204" pitchFamily="34" charset="-122"/>
                </a:rPr>
                <a:t>单击此处添加文字模板</a:t>
              </a:r>
            </a:p>
          </p:txBody>
        </p:sp>
      </p:grpSp>
      <p:sp>
        <p:nvSpPr>
          <p:cNvPr id="46" name="矩形 45">
            <a:extLst>
              <a:ext uri="{FF2B5EF4-FFF2-40B4-BE49-F238E27FC236}">
                <a16:creationId xmlns:a16="http://schemas.microsoft.com/office/drawing/2014/main" id="{47087C96-3DF7-4B08-87F8-C94190AC8DF3}"/>
              </a:ext>
            </a:extLst>
          </p:cNvPr>
          <p:cNvSpPr/>
          <p:nvPr/>
        </p:nvSpPr>
        <p:spPr>
          <a:xfrm>
            <a:off x="3257632" y="2418740"/>
            <a:ext cx="1210737" cy="1831606"/>
          </a:xfrm>
          <a:prstGeom prst="rect">
            <a:avLst/>
          </a:prstGeom>
          <a:blipFill>
            <a:blip r:embed="rId4"/>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1" lang="zh-CN" altLang="en-US" sz="3600" dirty="0">
                <a:solidFill>
                  <a:schemeClr val="bg1"/>
                </a:solidFill>
                <a:latin typeface="微软雅黑" panose="020B0503020204020204" pitchFamily="34" charset="-122"/>
                <a:ea typeface="微软雅黑" panose="020B0503020204020204" pitchFamily="34" charset="-122"/>
              </a:rPr>
              <a:t>目</a:t>
            </a:r>
            <a:endParaRPr kumimoji="1" lang="en-US" altLang="zh-CN" sz="3600" dirty="0">
              <a:solidFill>
                <a:schemeClr val="bg1"/>
              </a:solidFill>
              <a:latin typeface="微软雅黑" panose="020B0503020204020204" pitchFamily="34" charset="-122"/>
              <a:ea typeface="微软雅黑" panose="020B0503020204020204" pitchFamily="34" charset="-122"/>
            </a:endParaRPr>
          </a:p>
          <a:p>
            <a:pPr lvl="0" algn="ctr"/>
            <a:r>
              <a:rPr kumimoji="1" lang="zh-CN" altLang="en-US" sz="3600" dirty="0">
                <a:solidFill>
                  <a:schemeClr val="bg1"/>
                </a:solidFill>
                <a:latin typeface="微软雅黑" panose="020B0503020204020204" pitchFamily="34" charset="-122"/>
                <a:ea typeface="微软雅黑" panose="020B0503020204020204" pitchFamily="34" charset="-122"/>
              </a:rPr>
              <a:t>录</a:t>
            </a:r>
            <a:endParaRPr kumimoji="1" lang="en-US" altLang="zh-CN" sz="2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750"/>
                                        <p:tgtEl>
                                          <p:spTgt spid="46"/>
                                        </p:tgtEl>
                                      </p:cBhvr>
                                    </p:animEffect>
                                    <p:anim calcmode="lin" valueType="num">
                                      <p:cBhvr>
                                        <p:cTn id="12" dur="750" fill="hold"/>
                                        <p:tgtEl>
                                          <p:spTgt spid="46"/>
                                        </p:tgtEl>
                                        <p:attrNameLst>
                                          <p:attrName>ppt_x</p:attrName>
                                        </p:attrNameLst>
                                      </p:cBhvr>
                                      <p:tavLst>
                                        <p:tav tm="0">
                                          <p:val>
                                            <p:strVal val="#ppt_x"/>
                                          </p:val>
                                        </p:tav>
                                        <p:tav tm="100000">
                                          <p:val>
                                            <p:strVal val="#ppt_x"/>
                                          </p:val>
                                        </p:tav>
                                      </p:tavLst>
                                    </p:anim>
                                    <p:anim calcmode="lin" valueType="num">
                                      <p:cBhvr>
                                        <p:cTn id="13" dur="750" fill="hold"/>
                                        <p:tgtEl>
                                          <p:spTgt spid="4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500"/>
                                        <p:tgtEl>
                                          <p:spTgt spid="32"/>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2DF108E1-1058-4C5A-A50B-71EC568FFE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3" name="组合 12">
            <a:extLst>
              <a:ext uri="{FF2B5EF4-FFF2-40B4-BE49-F238E27FC236}">
                <a16:creationId xmlns:a16="http://schemas.microsoft.com/office/drawing/2014/main" id="{F9B6D4D1-DD2A-4BDC-9D31-BEFD4137A61E}"/>
              </a:ext>
            </a:extLst>
          </p:cNvPr>
          <p:cNvGrpSpPr/>
          <p:nvPr/>
        </p:nvGrpSpPr>
        <p:grpSpPr>
          <a:xfrm>
            <a:off x="5376752" y="1632477"/>
            <a:ext cx="3957749" cy="732230"/>
            <a:chOff x="1491415" y="2381173"/>
            <a:chExt cx="3957749" cy="732230"/>
          </a:xfrm>
        </p:grpSpPr>
        <p:sp>
          <p:nvSpPr>
            <p:cNvPr id="14" name="_14">
              <a:extLst>
                <a:ext uri="{FF2B5EF4-FFF2-40B4-BE49-F238E27FC236}">
                  <a16:creationId xmlns:a16="http://schemas.microsoft.com/office/drawing/2014/main" id="{C95580A6-BB97-4113-AC6B-3E7938F7EF47}"/>
                </a:ext>
              </a:extLst>
            </p:cNvPr>
            <p:cNvSpPr txBox="1">
              <a:spLocks noChangeArrowheads="1"/>
            </p:cNvSpPr>
            <p:nvPr/>
          </p:nvSpPr>
          <p:spPr bwMode="auto">
            <a:xfrm>
              <a:off x="1491415" y="2381173"/>
              <a:ext cx="1123680" cy="732230"/>
            </a:xfrm>
            <a:prstGeom prst="rect">
              <a:avLst/>
            </a:prstGeom>
            <a:blipFill>
              <a:blip r:embed="rId4"/>
              <a:stretch>
                <a:fillRect/>
              </a:stretch>
            </a:blipFill>
            <a:ln w="9525">
              <a:solidFill>
                <a:srgbClr val="568B85"/>
              </a:solidFill>
              <a:miter lim="800000"/>
              <a:headEnd/>
              <a:tailEnd/>
            </a:ln>
            <a:effectLs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chemeClr val="bg1"/>
                  </a:solidFill>
                  <a:latin typeface="微软雅黑" panose="020B0503020204020204" pitchFamily="34" charset="-122"/>
                  <a:ea typeface="微软雅黑" panose="020B0503020204020204" pitchFamily="34" charset="-122"/>
                </a:rPr>
                <a:t>01</a:t>
              </a:r>
              <a:endParaRPr lang="zh-CN" altLang="zh-CN" sz="3200" spc="600" dirty="0">
                <a:solidFill>
                  <a:schemeClr val="bg1"/>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97D3C19A-475B-452F-9364-CFCE019A92C0}"/>
                </a:ext>
              </a:extLst>
            </p:cNvPr>
            <p:cNvSpPr/>
            <p:nvPr/>
          </p:nvSpPr>
          <p:spPr bwMode="auto">
            <a:xfrm>
              <a:off x="2691516" y="2381173"/>
              <a:ext cx="2757648" cy="732229"/>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chemeClr val="bg1"/>
                  </a:solidFill>
                  <a:latin typeface="微软雅黑" panose="020B0503020204020204" pitchFamily="34" charset="-122"/>
                  <a:ea typeface="微软雅黑" panose="020B0503020204020204" pitchFamily="34" charset="-122"/>
                </a:rPr>
                <a:t>单击此处添加文字模板</a:t>
              </a:r>
            </a:p>
          </p:txBody>
        </p:sp>
      </p:grpSp>
      <p:grpSp>
        <p:nvGrpSpPr>
          <p:cNvPr id="16" name="组合 15">
            <a:extLst>
              <a:ext uri="{FF2B5EF4-FFF2-40B4-BE49-F238E27FC236}">
                <a16:creationId xmlns:a16="http://schemas.microsoft.com/office/drawing/2014/main" id="{128B2BB4-D9B7-42FF-99C3-EFC20936D55B}"/>
              </a:ext>
            </a:extLst>
          </p:cNvPr>
          <p:cNvGrpSpPr/>
          <p:nvPr/>
        </p:nvGrpSpPr>
        <p:grpSpPr>
          <a:xfrm>
            <a:off x="5376752" y="2564350"/>
            <a:ext cx="3957749" cy="732230"/>
            <a:chOff x="1491415" y="2381173"/>
            <a:chExt cx="3957749" cy="732230"/>
          </a:xfrm>
        </p:grpSpPr>
        <p:sp>
          <p:nvSpPr>
            <p:cNvPr id="17" name="_14">
              <a:extLst>
                <a:ext uri="{FF2B5EF4-FFF2-40B4-BE49-F238E27FC236}">
                  <a16:creationId xmlns:a16="http://schemas.microsoft.com/office/drawing/2014/main" id="{4DB9705E-EEB5-4CDC-9B51-DE7E91EFA8ED}"/>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02</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FE4B2339-78C8-4041-B591-2AFA6ECBA293}"/>
                </a:ext>
              </a:extLst>
            </p:cNvPr>
            <p:cNvSpPr/>
            <p:nvPr/>
          </p:nvSpPr>
          <p:spPr bwMode="auto">
            <a:xfrm>
              <a:off x="2691516" y="2450170"/>
              <a:ext cx="2757648"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grpSp>
        <p:nvGrpSpPr>
          <p:cNvPr id="19" name="组合 18">
            <a:extLst>
              <a:ext uri="{FF2B5EF4-FFF2-40B4-BE49-F238E27FC236}">
                <a16:creationId xmlns:a16="http://schemas.microsoft.com/office/drawing/2014/main" id="{ABDC4589-3E3E-4A07-837B-E72DF46984D3}"/>
              </a:ext>
            </a:extLst>
          </p:cNvPr>
          <p:cNvGrpSpPr/>
          <p:nvPr/>
        </p:nvGrpSpPr>
        <p:grpSpPr>
          <a:xfrm>
            <a:off x="5395720" y="3496223"/>
            <a:ext cx="3938781" cy="732230"/>
            <a:chOff x="1491415" y="2381173"/>
            <a:chExt cx="3938781" cy="732230"/>
          </a:xfrm>
        </p:grpSpPr>
        <p:sp>
          <p:nvSpPr>
            <p:cNvPr id="20" name="_14">
              <a:extLst>
                <a:ext uri="{FF2B5EF4-FFF2-40B4-BE49-F238E27FC236}">
                  <a16:creationId xmlns:a16="http://schemas.microsoft.com/office/drawing/2014/main" id="{6CD590D1-CD32-48A7-8691-0103BF8425DF}"/>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03</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id="{97B956CA-830D-4228-B54E-B712492309D3}"/>
                </a:ext>
              </a:extLst>
            </p:cNvPr>
            <p:cNvSpPr/>
            <p:nvPr/>
          </p:nvSpPr>
          <p:spPr bwMode="auto">
            <a:xfrm>
              <a:off x="2691516" y="2450170"/>
              <a:ext cx="2738680"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grpSp>
        <p:nvGrpSpPr>
          <p:cNvPr id="22" name="组合 21">
            <a:extLst>
              <a:ext uri="{FF2B5EF4-FFF2-40B4-BE49-F238E27FC236}">
                <a16:creationId xmlns:a16="http://schemas.microsoft.com/office/drawing/2014/main" id="{74E0627F-9227-4A5A-954D-A520E69DAA9D}"/>
              </a:ext>
            </a:extLst>
          </p:cNvPr>
          <p:cNvGrpSpPr/>
          <p:nvPr/>
        </p:nvGrpSpPr>
        <p:grpSpPr>
          <a:xfrm>
            <a:off x="5395720" y="4428095"/>
            <a:ext cx="3938781" cy="732230"/>
            <a:chOff x="1491415" y="2381173"/>
            <a:chExt cx="3938781" cy="732230"/>
          </a:xfrm>
        </p:grpSpPr>
        <p:sp>
          <p:nvSpPr>
            <p:cNvPr id="23" name="_14">
              <a:extLst>
                <a:ext uri="{FF2B5EF4-FFF2-40B4-BE49-F238E27FC236}">
                  <a16:creationId xmlns:a16="http://schemas.microsoft.com/office/drawing/2014/main" id="{29B7682C-9ACF-408D-850D-EA3BFD49137B}"/>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04</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29" name="矩形 28">
              <a:extLst>
                <a:ext uri="{FF2B5EF4-FFF2-40B4-BE49-F238E27FC236}">
                  <a16:creationId xmlns:a16="http://schemas.microsoft.com/office/drawing/2014/main" id="{3B70FF54-F63D-4BB3-BF85-23EDED7B6FF6}"/>
                </a:ext>
              </a:extLst>
            </p:cNvPr>
            <p:cNvSpPr/>
            <p:nvPr/>
          </p:nvSpPr>
          <p:spPr bwMode="auto">
            <a:xfrm>
              <a:off x="2691516" y="2450170"/>
              <a:ext cx="2738680"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sp>
        <p:nvSpPr>
          <p:cNvPr id="30" name="矩形 29">
            <a:extLst>
              <a:ext uri="{FF2B5EF4-FFF2-40B4-BE49-F238E27FC236}">
                <a16:creationId xmlns:a16="http://schemas.microsoft.com/office/drawing/2014/main" id="{FAE3F2BE-0E5E-4766-8710-1C29216F9EED}"/>
              </a:ext>
            </a:extLst>
          </p:cNvPr>
          <p:cNvSpPr/>
          <p:nvPr/>
        </p:nvSpPr>
        <p:spPr>
          <a:xfrm>
            <a:off x="3257632" y="2418740"/>
            <a:ext cx="1210737" cy="1831606"/>
          </a:xfrm>
          <a:prstGeom prst="rect">
            <a:avLst/>
          </a:prstGeom>
          <a:blipFill>
            <a:blip r:embed="rId4"/>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lvl="0" algn="ctr"/>
            <a:r>
              <a:rPr kumimoji="1" lang="zh-CN" altLang="en-US" sz="2800" dirty="0">
                <a:solidFill>
                  <a:schemeClr val="bg1"/>
                </a:solidFill>
                <a:latin typeface="微软雅黑" panose="020B0503020204020204" pitchFamily="34" charset="-122"/>
                <a:ea typeface="微软雅黑" panose="020B0503020204020204" pitchFamily="34" charset="-122"/>
              </a:rPr>
              <a:t>章节一</a:t>
            </a:r>
            <a:endParaRPr kumimoji="1" lang="en-US" altLang="zh-CN" sz="2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750"/>
                                        <p:tgtEl>
                                          <p:spTgt spid="12"/>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750"/>
                                        <p:tgtEl>
                                          <p:spTgt spid="30"/>
                                        </p:tgtEl>
                                      </p:cBhvr>
                                    </p:animEffect>
                                    <p:anim calcmode="lin" valueType="num">
                                      <p:cBhvr>
                                        <p:cTn id="12" dur="750" fill="hold"/>
                                        <p:tgtEl>
                                          <p:spTgt spid="30"/>
                                        </p:tgtEl>
                                        <p:attrNameLst>
                                          <p:attrName>ppt_x</p:attrName>
                                        </p:attrNameLst>
                                      </p:cBhvr>
                                      <p:tavLst>
                                        <p:tav tm="0">
                                          <p:val>
                                            <p:strVal val="#ppt_x"/>
                                          </p:val>
                                        </p:tav>
                                        <p:tav tm="100000">
                                          <p:val>
                                            <p:strVal val="#ppt_x"/>
                                          </p:val>
                                        </p:tav>
                                      </p:tavLst>
                                    </p:anim>
                                    <p:anim calcmode="lin" valueType="num">
                                      <p:cBhvr>
                                        <p:cTn id="13" dur="75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2AF94F08-B545-412C-B567-01473C88359C}"/>
              </a:ext>
            </a:extLst>
          </p:cNvPr>
          <p:cNvGrpSpPr/>
          <p:nvPr/>
        </p:nvGrpSpPr>
        <p:grpSpPr>
          <a:xfrm flipH="1">
            <a:off x="1009545" y="2122532"/>
            <a:ext cx="10247522" cy="3916855"/>
            <a:chOff x="1339997" y="2274932"/>
            <a:chExt cx="10247522" cy="3916855"/>
          </a:xfrm>
        </p:grpSpPr>
        <p:sp>
          <p:nvSpPr>
            <p:cNvPr id="11" name="矩形 4">
              <a:extLst>
                <a:ext uri="{FF2B5EF4-FFF2-40B4-BE49-F238E27FC236}">
                  <a16:creationId xmlns:a16="http://schemas.microsoft.com/office/drawing/2014/main" id="{41CDAF88-8F24-4BFD-A5F5-02CE9F36FAB7}"/>
                </a:ext>
              </a:extLst>
            </p:cNvPr>
            <p:cNvSpPr/>
            <p:nvPr/>
          </p:nvSpPr>
          <p:spPr>
            <a:xfrm>
              <a:off x="4001586" y="3647574"/>
              <a:ext cx="4731132" cy="1205622"/>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blipFill>
              <a:blip r:embed="rId3"/>
              <a:stretch>
                <a:fillRect/>
              </a:stretch>
            </a:blip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2" name="矩形 4">
              <a:extLst>
                <a:ext uri="{FF2B5EF4-FFF2-40B4-BE49-F238E27FC236}">
                  <a16:creationId xmlns:a16="http://schemas.microsoft.com/office/drawing/2014/main" id="{39420EA2-6978-47E5-8E86-1D309D07175E}"/>
                </a:ext>
              </a:extLst>
            </p:cNvPr>
            <p:cNvSpPr/>
            <p:nvPr/>
          </p:nvSpPr>
          <p:spPr>
            <a:xfrm>
              <a:off x="4186567" y="2288167"/>
              <a:ext cx="4361172" cy="1205622"/>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blipFill>
              <a:blip r:embed="rId3"/>
              <a:stretch>
                <a:fillRect/>
              </a:stretch>
            </a:blip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3" name="矩形 4">
              <a:extLst>
                <a:ext uri="{FF2B5EF4-FFF2-40B4-BE49-F238E27FC236}">
                  <a16:creationId xmlns:a16="http://schemas.microsoft.com/office/drawing/2014/main" id="{986286AC-9AE5-45A7-BA96-EC8C3EED8A2E}"/>
                </a:ext>
              </a:extLst>
            </p:cNvPr>
            <p:cNvSpPr/>
            <p:nvPr/>
          </p:nvSpPr>
          <p:spPr>
            <a:xfrm>
              <a:off x="4138094" y="4986165"/>
              <a:ext cx="4458116" cy="1205622"/>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blipFill dpi="0" rotWithShape="1">
              <a:blip r:embed="rId3"/>
              <a:srcRect/>
              <a:stretch>
                <a:fillRect/>
              </a:stretch>
            </a:blip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4" name="Rectangle 33">
              <a:extLst>
                <a:ext uri="{FF2B5EF4-FFF2-40B4-BE49-F238E27FC236}">
                  <a16:creationId xmlns:a16="http://schemas.microsoft.com/office/drawing/2014/main" id="{B69A28C4-206A-4236-9DFD-80A8828C949F}"/>
                </a:ext>
              </a:extLst>
            </p:cNvPr>
            <p:cNvSpPr/>
            <p:nvPr/>
          </p:nvSpPr>
          <p:spPr>
            <a:xfrm>
              <a:off x="4962393" y="5233659"/>
              <a:ext cx="2809518" cy="738664"/>
            </a:xfrm>
            <a:prstGeom prst="rect">
              <a:avLst/>
            </a:prstGeom>
          </p:spPr>
          <p:txBody>
            <a:bodyPr wrap="square">
              <a:spAutoFit/>
            </a:bodyPr>
            <a:lstStyle/>
            <a:p>
              <a:r>
                <a:rPr lang="zh-CN" altLang="en-US" sz="1400" dirty="0">
                  <a:solidFill>
                    <a:schemeClr val="bg1">
                      <a:lumMod val="95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95000"/>
                    </a:schemeClr>
                  </a:solidFill>
                  <a:latin typeface="微软雅黑" pitchFamily="34" charset="-122"/>
                  <a:ea typeface="微软雅黑" pitchFamily="34" charset="-122"/>
                </a:rPr>
                <a:t>……</a:t>
              </a:r>
            </a:p>
          </p:txBody>
        </p:sp>
        <p:sp>
          <p:nvSpPr>
            <p:cNvPr id="15" name="Rectangle 34">
              <a:extLst>
                <a:ext uri="{FF2B5EF4-FFF2-40B4-BE49-F238E27FC236}">
                  <a16:creationId xmlns:a16="http://schemas.microsoft.com/office/drawing/2014/main" id="{71D5F314-133C-4D90-858A-C979607F0D3A}"/>
                </a:ext>
              </a:extLst>
            </p:cNvPr>
            <p:cNvSpPr/>
            <p:nvPr/>
          </p:nvSpPr>
          <p:spPr>
            <a:xfrm>
              <a:off x="4972970" y="2648747"/>
              <a:ext cx="2809518" cy="738664"/>
            </a:xfrm>
            <a:prstGeom prst="rect">
              <a:avLst/>
            </a:prstGeom>
          </p:spPr>
          <p:txBody>
            <a:bodyPr wrap="square">
              <a:spAutoFit/>
            </a:bodyPr>
            <a:lstStyle/>
            <a:p>
              <a:r>
                <a:rPr lang="zh-CN" altLang="en-US" sz="1400" dirty="0">
                  <a:solidFill>
                    <a:schemeClr val="bg1">
                      <a:lumMod val="95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95000"/>
                    </a:schemeClr>
                  </a:solidFill>
                  <a:latin typeface="微软雅黑" pitchFamily="34" charset="-122"/>
                  <a:ea typeface="微软雅黑" pitchFamily="34" charset="-122"/>
                </a:rPr>
                <a:t>……</a:t>
              </a:r>
            </a:p>
          </p:txBody>
        </p:sp>
        <p:sp>
          <p:nvSpPr>
            <p:cNvPr id="16" name="Rectangle 35">
              <a:extLst>
                <a:ext uri="{FF2B5EF4-FFF2-40B4-BE49-F238E27FC236}">
                  <a16:creationId xmlns:a16="http://schemas.microsoft.com/office/drawing/2014/main" id="{82512954-B64F-426D-A722-D5C0D8DA495F}"/>
                </a:ext>
              </a:extLst>
            </p:cNvPr>
            <p:cNvSpPr/>
            <p:nvPr/>
          </p:nvSpPr>
          <p:spPr>
            <a:xfrm>
              <a:off x="4434316" y="3983816"/>
              <a:ext cx="3865672" cy="523220"/>
            </a:xfrm>
            <a:prstGeom prst="rect">
              <a:avLst/>
            </a:prstGeom>
          </p:spPr>
          <p:txBody>
            <a:bodyPr wrap="square">
              <a:spAutoFit/>
            </a:bodyPr>
            <a:lstStyle/>
            <a:p>
              <a:r>
                <a:rPr lang="zh-CN" altLang="en-US" sz="1400" dirty="0">
                  <a:solidFill>
                    <a:schemeClr val="bg1">
                      <a:lumMod val="95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95000"/>
                    </a:schemeClr>
                  </a:solidFill>
                  <a:latin typeface="微软雅黑" pitchFamily="34" charset="-122"/>
                  <a:ea typeface="微软雅黑" pitchFamily="34" charset="-122"/>
                </a:rPr>
                <a:t>……</a:t>
              </a:r>
            </a:p>
          </p:txBody>
        </p:sp>
        <p:cxnSp>
          <p:nvCxnSpPr>
            <p:cNvPr id="17" name="Straight Connector 37">
              <a:extLst>
                <a:ext uri="{FF2B5EF4-FFF2-40B4-BE49-F238E27FC236}">
                  <a16:creationId xmlns:a16="http://schemas.microsoft.com/office/drawing/2014/main" id="{C554467B-641A-47A8-9D68-AF5E0041A829}"/>
                </a:ext>
              </a:extLst>
            </p:cNvPr>
            <p:cNvCxnSpPr/>
            <p:nvPr/>
          </p:nvCxnSpPr>
          <p:spPr>
            <a:xfrm>
              <a:off x="2798546" y="2831654"/>
              <a:ext cx="1984442"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32">
              <a:extLst>
                <a:ext uri="{FF2B5EF4-FFF2-40B4-BE49-F238E27FC236}">
                  <a16:creationId xmlns:a16="http://schemas.microsoft.com/office/drawing/2014/main" id="{27D6B554-AC01-4618-9A46-BFB46A24E6A3}"/>
                </a:ext>
              </a:extLst>
            </p:cNvPr>
            <p:cNvSpPr txBox="1"/>
            <p:nvPr/>
          </p:nvSpPr>
          <p:spPr>
            <a:xfrm>
              <a:off x="1593619" y="2274932"/>
              <a:ext cx="1238292" cy="623248"/>
            </a:xfrm>
            <a:prstGeom prst="rect">
              <a:avLst/>
            </a:prstGeom>
            <a:noFill/>
          </p:spPr>
          <p:txBody>
            <a:bodyPr wrap="square" lIns="68580" tIns="34290" rIns="68580" bIns="34290" rtlCol="0">
              <a:spAutoFit/>
            </a:bodyPr>
            <a:lstStyle/>
            <a:p>
              <a:r>
                <a:rPr lang="zh-CN" altLang="en-US" sz="3600" dirty="0">
                  <a:solidFill>
                    <a:schemeClr val="bg1">
                      <a:lumMod val="50000"/>
                    </a:schemeClr>
                  </a:solidFill>
                  <a:latin typeface="微软雅黑" panose="020B0503020204020204" pitchFamily="34" charset="-122"/>
                  <a:ea typeface="微软雅黑" panose="020B0503020204020204" pitchFamily="34" charset="-122"/>
                </a:rPr>
                <a:t>标题</a:t>
              </a:r>
              <a:endParaRPr lang="en-GB" sz="3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Rectangle 39">
              <a:extLst>
                <a:ext uri="{FF2B5EF4-FFF2-40B4-BE49-F238E27FC236}">
                  <a16:creationId xmlns:a16="http://schemas.microsoft.com/office/drawing/2014/main" id="{8AA31DEE-BDF0-42A5-B80A-5902B49729A3}"/>
                </a:ext>
              </a:extLst>
            </p:cNvPr>
            <p:cNvSpPr/>
            <p:nvPr/>
          </p:nvSpPr>
          <p:spPr>
            <a:xfrm>
              <a:off x="1394184" y="2997233"/>
              <a:ext cx="2730052" cy="715581"/>
            </a:xfrm>
            <a:prstGeom prst="rect">
              <a:avLst/>
            </a:prstGeom>
          </p:spPr>
          <p:txBody>
            <a:bodyPr wrap="square" lIns="68580" tIns="34290" rIns="68580" bIns="34290">
              <a:spAutoFit/>
            </a:bodyPr>
            <a:lstStyle/>
            <a:p>
              <a:r>
                <a:rPr lang="zh-CN" altLang="en-US" sz="1400" dirty="0">
                  <a:solidFill>
                    <a:schemeClr val="bg1">
                      <a:lumMod val="50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50000"/>
                    </a:schemeClr>
                  </a:solidFill>
                  <a:latin typeface="微软雅黑" pitchFamily="34" charset="-122"/>
                  <a:ea typeface="微软雅黑" pitchFamily="34" charset="-122"/>
                </a:rPr>
                <a:t>……</a:t>
              </a:r>
            </a:p>
          </p:txBody>
        </p:sp>
        <p:cxnSp>
          <p:nvCxnSpPr>
            <p:cNvPr id="20" name="Straight Connector 40">
              <a:extLst>
                <a:ext uri="{FF2B5EF4-FFF2-40B4-BE49-F238E27FC236}">
                  <a16:creationId xmlns:a16="http://schemas.microsoft.com/office/drawing/2014/main" id="{A0228F43-EEF5-4C36-8538-0F420171ACCA}"/>
                </a:ext>
              </a:extLst>
            </p:cNvPr>
            <p:cNvCxnSpPr/>
            <p:nvPr/>
          </p:nvCxnSpPr>
          <p:spPr>
            <a:xfrm>
              <a:off x="8547738" y="3768860"/>
              <a:ext cx="172630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1" name="TextBox 35">
              <a:extLst>
                <a:ext uri="{FF2B5EF4-FFF2-40B4-BE49-F238E27FC236}">
                  <a16:creationId xmlns:a16="http://schemas.microsoft.com/office/drawing/2014/main" id="{94C3E377-AFE2-4766-861B-CF8FFEB6F97E}"/>
                </a:ext>
              </a:extLst>
            </p:cNvPr>
            <p:cNvSpPr txBox="1"/>
            <p:nvPr/>
          </p:nvSpPr>
          <p:spPr>
            <a:xfrm>
              <a:off x="10215368" y="3343657"/>
              <a:ext cx="1238292" cy="623248"/>
            </a:xfrm>
            <a:prstGeom prst="rect">
              <a:avLst/>
            </a:prstGeom>
            <a:noFill/>
          </p:spPr>
          <p:txBody>
            <a:bodyPr wrap="square" lIns="68580" tIns="34290" rIns="68580" bIns="34290" rtlCol="0">
              <a:spAutoFit/>
            </a:bodyPr>
            <a:lstStyle/>
            <a:p>
              <a:pPr lvl="0"/>
              <a:r>
                <a:rPr lang="zh-CN" altLang="en-US" sz="3600" dirty="0">
                  <a:solidFill>
                    <a:schemeClr val="bg1">
                      <a:lumMod val="50000"/>
                    </a:schemeClr>
                  </a:solidFill>
                  <a:latin typeface="微软雅黑" panose="020B0503020204020204" pitchFamily="34" charset="-122"/>
                  <a:ea typeface="微软雅黑" panose="020B0503020204020204" pitchFamily="34" charset="-122"/>
                </a:rPr>
                <a:t>标题</a:t>
              </a:r>
              <a:endParaRPr lang="en-GB" altLang="zh-CN" sz="3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Rectangle 44">
              <a:extLst>
                <a:ext uri="{FF2B5EF4-FFF2-40B4-BE49-F238E27FC236}">
                  <a16:creationId xmlns:a16="http://schemas.microsoft.com/office/drawing/2014/main" id="{612A1B66-BF5D-41CE-B8FF-C90A56BE744A}"/>
                </a:ext>
              </a:extLst>
            </p:cNvPr>
            <p:cNvSpPr/>
            <p:nvPr/>
          </p:nvSpPr>
          <p:spPr>
            <a:xfrm>
              <a:off x="8857467" y="4043478"/>
              <a:ext cx="2730052" cy="715581"/>
            </a:xfrm>
            <a:prstGeom prst="rect">
              <a:avLst/>
            </a:prstGeom>
          </p:spPr>
          <p:txBody>
            <a:bodyPr wrap="square" lIns="68580" tIns="34290" rIns="68580" bIns="34290">
              <a:spAutoFit/>
            </a:bodyPr>
            <a:lstStyle/>
            <a:p>
              <a:r>
                <a:rPr lang="zh-CN" altLang="en-US" sz="1400" dirty="0">
                  <a:solidFill>
                    <a:schemeClr val="bg1">
                      <a:lumMod val="50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50000"/>
                    </a:schemeClr>
                  </a:solidFill>
                  <a:latin typeface="微软雅黑" pitchFamily="34" charset="-122"/>
                  <a:ea typeface="微软雅黑" pitchFamily="34" charset="-122"/>
                </a:rPr>
                <a:t>……</a:t>
              </a:r>
            </a:p>
          </p:txBody>
        </p:sp>
        <p:sp>
          <p:nvSpPr>
            <p:cNvPr id="23" name="TextBox 37">
              <a:extLst>
                <a:ext uri="{FF2B5EF4-FFF2-40B4-BE49-F238E27FC236}">
                  <a16:creationId xmlns:a16="http://schemas.microsoft.com/office/drawing/2014/main" id="{883CCD39-8E3F-4DDE-86F0-4FE028D1EE35}"/>
                </a:ext>
              </a:extLst>
            </p:cNvPr>
            <p:cNvSpPr txBox="1"/>
            <p:nvPr/>
          </p:nvSpPr>
          <p:spPr>
            <a:xfrm>
              <a:off x="1512168" y="4449412"/>
              <a:ext cx="1238292" cy="623248"/>
            </a:xfrm>
            <a:prstGeom prst="rect">
              <a:avLst/>
            </a:prstGeom>
            <a:noFill/>
          </p:spPr>
          <p:txBody>
            <a:bodyPr wrap="square" lIns="68580" tIns="34290" rIns="68580" bIns="34290" rtlCol="0">
              <a:spAutoFit/>
            </a:bodyPr>
            <a:lstStyle/>
            <a:p>
              <a:pPr lvl="0"/>
              <a:r>
                <a:rPr lang="zh-CN" altLang="en-US" sz="3600" dirty="0">
                  <a:solidFill>
                    <a:schemeClr val="bg1">
                      <a:lumMod val="50000"/>
                    </a:schemeClr>
                  </a:solidFill>
                  <a:latin typeface="微软雅黑" panose="020B0503020204020204" pitchFamily="34" charset="-122"/>
                  <a:ea typeface="微软雅黑" panose="020B0503020204020204" pitchFamily="34" charset="-122"/>
                </a:rPr>
                <a:t>标题</a:t>
              </a:r>
              <a:endParaRPr lang="en-GB" altLang="zh-CN" sz="3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Rectangle 49">
              <a:extLst>
                <a:ext uri="{FF2B5EF4-FFF2-40B4-BE49-F238E27FC236}">
                  <a16:creationId xmlns:a16="http://schemas.microsoft.com/office/drawing/2014/main" id="{CD38765A-499A-4DD8-BB4C-E06592B6204B}"/>
                </a:ext>
              </a:extLst>
            </p:cNvPr>
            <p:cNvSpPr/>
            <p:nvPr/>
          </p:nvSpPr>
          <p:spPr>
            <a:xfrm>
              <a:off x="1339997" y="5179362"/>
              <a:ext cx="2730052" cy="715581"/>
            </a:xfrm>
            <a:prstGeom prst="rect">
              <a:avLst/>
            </a:prstGeom>
          </p:spPr>
          <p:txBody>
            <a:bodyPr wrap="square" lIns="68580" tIns="34290" rIns="68580" bIns="34290">
              <a:spAutoFit/>
            </a:bodyPr>
            <a:lstStyle/>
            <a:p>
              <a:r>
                <a:rPr lang="zh-CN" altLang="en-US" sz="1400" dirty="0">
                  <a:solidFill>
                    <a:schemeClr val="bg1">
                      <a:lumMod val="50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50000"/>
                    </a:schemeClr>
                  </a:solidFill>
                  <a:latin typeface="微软雅黑" pitchFamily="34" charset="-122"/>
                  <a:ea typeface="微软雅黑" pitchFamily="34" charset="-122"/>
                </a:rPr>
                <a:t>……</a:t>
              </a:r>
            </a:p>
          </p:txBody>
        </p:sp>
        <p:cxnSp>
          <p:nvCxnSpPr>
            <p:cNvPr id="25" name="Straight Connector 50">
              <a:extLst>
                <a:ext uri="{FF2B5EF4-FFF2-40B4-BE49-F238E27FC236}">
                  <a16:creationId xmlns:a16="http://schemas.microsoft.com/office/drawing/2014/main" id="{56B72122-73FF-486C-8AC5-A26FBECCB381}"/>
                </a:ext>
              </a:extLst>
            </p:cNvPr>
            <p:cNvCxnSpPr/>
            <p:nvPr/>
          </p:nvCxnSpPr>
          <p:spPr>
            <a:xfrm>
              <a:off x="2672126" y="5099215"/>
              <a:ext cx="1762190" cy="1"/>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fill="hold"/>
                                        <p:tgtEl>
                                          <p:spTgt spid="10"/>
                                        </p:tgtEl>
                                        <p:attrNameLst>
                                          <p:attrName>ppt_x</p:attrName>
                                        </p:attrNameLst>
                                      </p:cBhvr>
                                      <p:tavLst>
                                        <p:tav tm="0">
                                          <p:val>
                                            <p:strVal val="#ppt_x"/>
                                          </p:val>
                                        </p:tav>
                                        <p:tav tm="100000">
                                          <p:val>
                                            <p:strVal val="#ppt_x"/>
                                          </p:val>
                                        </p:tav>
                                      </p:tavLst>
                                    </p:anim>
                                    <p:anim calcmode="lin" valueType="num">
                                      <p:cBhvr additive="base">
                                        <p:cTn id="12" dur="12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41B5FAC4-7B36-4A6B-843B-D31B6EB8B79D}"/>
              </a:ext>
            </a:extLst>
          </p:cNvPr>
          <p:cNvGrpSpPr/>
          <p:nvPr/>
        </p:nvGrpSpPr>
        <p:grpSpPr>
          <a:xfrm>
            <a:off x="1283997" y="1708040"/>
            <a:ext cx="9853904" cy="4871227"/>
            <a:chOff x="510412" y="1104997"/>
            <a:chExt cx="7128846" cy="3524110"/>
          </a:xfrm>
        </p:grpSpPr>
        <p:grpSp>
          <p:nvGrpSpPr>
            <p:cNvPr id="11" name="组合 10">
              <a:extLst>
                <a:ext uri="{FF2B5EF4-FFF2-40B4-BE49-F238E27FC236}">
                  <a16:creationId xmlns:a16="http://schemas.microsoft.com/office/drawing/2014/main" id="{DE29A597-147C-4C81-995A-B50DFBF44018}"/>
                </a:ext>
              </a:extLst>
            </p:cNvPr>
            <p:cNvGrpSpPr/>
            <p:nvPr/>
          </p:nvGrpSpPr>
          <p:grpSpPr>
            <a:xfrm>
              <a:off x="1349319" y="1891561"/>
              <a:ext cx="6188246" cy="2041370"/>
              <a:chOff x="2057400" y="2822575"/>
              <a:chExt cx="5360988" cy="1768475"/>
            </a:xfrm>
          </p:grpSpPr>
          <p:sp>
            <p:nvSpPr>
              <p:cNvPr id="24" name="Freeform 17">
                <a:extLst>
                  <a:ext uri="{FF2B5EF4-FFF2-40B4-BE49-F238E27FC236}">
                    <a16:creationId xmlns:a16="http://schemas.microsoft.com/office/drawing/2014/main" id="{CF46F993-E3DD-488F-A0E6-C3CBE6D27B41}"/>
                  </a:ext>
                </a:extLst>
              </p:cNvPr>
              <p:cNvSpPr>
                <a:spLocks/>
              </p:cNvSpPr>
              <p:nvPr/>
            </p:nvSpPr>
            <p:spPr bwMode="auto">
              <a:xfrm>
                <a:off x="4392613" y="3005138"/>
                <a:ext cx="1427162" cy="140493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blipFill>
                <a:blip r:embed="rId3"/>
                <a:stretch>
                  <a:fillRect/>
                </a:stretch>
              </a:blip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3200" kern="0" dirty="0">
                    <a:solidFill>
                      <a:srgbClr val="FFFFFF"/>
                    </a:solidFill>
                    <a:latin typeface="+mn-lt"/>
                    <a:ea typeface="+mn-ea"/>
                  </a:rPr>
                  <a:t>03</a:t>
                </a:r>
                <a:endParaRPr lang="zh-CN" altLang="en-US" sz="3200" kern="0" dirty="0">
                  <a:solidFill>
                    <a:srgbClr val="FFFFFF"/>
                  </a:solidFill>
                  <a:latin typeface="+mn-lt"/>
                  <a:ea typeface="+mn-ea"/>
                </a:endParaRPr>
              </a:p>
            </p:txBody>
          </p:sp>
          <p:sp>
            <p:nvSpPr>
              <p:cNvPr id="25" name="Freeform 18">
                <a:extLst>
                  <a:ext uri="{FF2B5EF4-FFF2-40B4-BE49-F238E27FC236}">
                    <a16:creationId xmlns:a16="http://schemas.microsoft.com/office/drawing/2014/main" id="{7BB83CBC-A337-4297-9B5A-A8F9DC4C1A77}"/>
                  </a:ext>
                </a:extLst>
              </p:cNvPr>
              <p:cNvSpPr>
                <a:spLocks/>
              </p:cNvSpPr>
              <p:nvPr/>
            </p:nvSpPr>
            <p:spPr bwMode="auto">
              <a:xfrm>
                <a:off x="3090863" y="3097213"/>
                <a:ext cx="1247775" cy="12192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blipFill>
                <a:blip r:embed="rId3"/>
                <a:stretch>
                  <a:fillRect/>
                </a:stretch>
              </a:blip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3200" kern="0" dirty="0">
                    <a:solidFill>
                      <a:srgbClr val="FFFFFF"/>
                    </a:solidFill>
                    <a:latin typeface="+mn-lt"/>
                    <a:ea typeface="+mn-ea"/>
                  </a:rPr>
                  <a:t>02</a:t>
                </a:r>
                <a:endParaRPr lang="zh-CN" altLang="en-US" sz="3200" kern="0" dirty="0">
                  <a:solidFill>
                    <a:srgbClr val="FFFFFF"/>
                  </a:solidFill>
                  <a:latin typeface="+mn-lt"/>
                  <a:ea typeface="+mn-ea"/>
                </a:endParaRPr>
              </a:p>
            </p:txBody>
          </p:sp>
          <p:sp>
            <p:nvSpPr>
              <p:cNvPr id="26" name="Freeform 19">
                <a:extLst>
                  <a:ext uri="{FF2B5EF4-FFF2-40B4-BE49-F238E27FC236}">
                    <a16:creationId xmlns:a16="http://schemas.microsoft.com/office/drawing/2014/main" id="{8072EDFD-A457-4F66-82BA-FE2A0F0CB50C}"/>
                  </a:ext>
                </a:extLst>
              </p:cNvPr>
              <p:cNvSpPr>
                <a:spLocks/>
              </p:cNvSpPr>
              <p:nvPr/>
            </p:nvSpPr>
            <p:spPr bwMode="auto">
              <a:xfrm>
                <a:off x="2057400" y="3205163"/>
                <a:ext cx="990600" cy="10033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blipFill>
                <a:blip r:embed="rId3"/>
                <a:stretch>
                  <a:fillRect/>
                </a:stretch>
              </a:blip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3200" kern="0" dirty="0">
                    <a:solidFill>
                      <a:srgbClr val="FFFFFF"/>
                    </a:solidFill>
                    <a:latin typeface="+mn-lt"/>
                    <a:ea typeface="+mn-ea"/>
                  </a:rPr>
                  <a:t>01</a:t>
                </a:r>
                <a:endParaRPr lang="zh-CN" altLang="en-US" sz="3200" kern="0" dirty="0">
                  <a:solidFill>
                    <a:srgbClr val="FFFFFF"/>
                  </a:solidFill>
                  <a:latin typeface="+mn-lt"/>
                  <a:ea typeface="+mn-ea"/>
                </a:endParaRPr>
              </a:p>
            </p:txBody>
          </p:sp>
          <p:sp>
            <p:nvSpPr>
              <p:cNvPr id="27" name="Freeform 17">
                <a:extLst>
                  <a:ext uri="{FF2B5EF4-FFF2-40B4-BE49-F238E27FC236}">
                    <a16:creationId xmlns:a16="http://schemas.microsoft.com/office/drawing/2014/main" id="{A5F2483F-A3A9-422B-86F8-473A9DE0123E}"/>
                  </a:ext>
                </a:extLst>
              </p:cNvPr>
              <p:cNvSpPr>
                <a:spLocks/>
              </p:cNvSpPr>
              <p:nvPr/>
            </p:nvSpPr>
            <p:spPr bwMode="auto">
              <a:xfrm>
                <a:off x="5621338" y="2822575"/>
                <a:ext cx="1797050" cy="17684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blipFill>
                <a:blip r:embed="rId3"/>
                <a:stretch>
                  <a:fillRect/>
                </a:stretch>
              </a:blip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3200" kern="0" dirty="0">
                    <a:solidFill>
                      <a:srgbClr val="FFFFFF"/>
                    </a:solidFill>
                    <a:latin typeface="+mn-lt"/>
                    <a:ea typeface="+mn-ea"/>
                  </a:rPr>
                  <a:t>04</a:t>
                </a:r>
                <a:endParaRPr lang="zh-CN" altLang="en-US" sz="3200" kern="0" dirty="0">
                  <a:solidFill>
                    <a:srgbClr val="FFFFFF"/>
                  </a:solidFill>
                  <a:latin typeface="+mn-lt"/>
                  <a:ea typeface="+mn-ea"/>
                </a:endParaRPr>
              </a:p>
            </p:txBody>
          </p:sp>
          <p:sp>
            <p:nvSpPr>
              <p:cNvPr id="28" name="椭圆 27">
                <a:extLst>
                  <a:ext uri="{FF2B5EF4-FFF2-40B4-BE49-F238E27FC236}">
                    <a16:creationId xmlns:a16="http://schemas.microsoft.com/office/drawing/2014/main" id="{7592CB1E-7C1C-4404-B906-506B8DCA492E}"/>
                  </a:ext>
                </a:extLst>
              </p:cNvPr>
              <p:cNvSpPr/>
              <p:nvPr/>
            </p:nvSpPr>
            <p:spPr>
              <a:xfrm>
                <a:off x="2301875" y="328771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2000" dirty="0">
                  <a:latin typeface="微软雅黑" panose="020B0503020204020204" pitchFamily="34" charset="-122"/>
                </a:endParaRPr>
              </a:p>
            </p:txBody>
          </p:sp>
          <p:sp>
            <p:nvSpPr>
              <p:cNvPr id="29" name="椭圆 28">
                <a:extLst>
                  <a:ext uri="{FF2B5EF4-FFF2-40B4-BE49-F238E27FC236}">
                    <a16:creationId xmlns:a16="http://schemas.microsoft.com/office/drawing/2014/main" id="{61974BD1-127C-4BEA-B5D7-D6AF6F031A5E}"/>
                  </a:ext>
                </a:extLst>
              </p:cNvPr>
              <p:cNvSpPr/>
              <p:nvPr/>
            </p:nvSpPr>
            <p:spPr>
              <a:xfrm>
                <a:off x="3160713" y="412273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2000" dirty="0">
                  <a:latin typeface="微软雅黑" panose="020B0503020204020204" pitchFamily="34" charset="-122"/>
                </a:endParaRPr>
              </a:p>
            </p:txBody>
          </p:sp>
          <p:sp>
            <p:nvSpPr>
              <p:cNvPr id="30" name="椭圆 29">
                <a:extLst>
                  <a:ext uri="{FF2B5EF4-FFF2-40B4-BE49-F238E27FC236}">
                    <a16:creationId xmlns:a16="http://schemas.microsoft.com/office/drawing/2014/main" id="{D9100CD2-8EBE-4836-80D5-3AAAD33A2785}"/>
                  </a:ext>
                </a:extLst>
              </p:cNvPr>
              <p:cNvSpPr/>
              <p:nvPr/>
            </p:nvSpPr>
            <p:spPr>
              <a:xfrm>
                <a:off x="4733925" y="310038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2000" dirty="0">
                  <a:latin typeface="微软雅黑" panose="020B0503020204020204" pitchFamily="34" charset="-122"/>
                </a:endParaRPr>
              </a:p>
            </p:txBody>
          </p:sp>
          <p:sp>
            <p:nvSpPr>
              <p:cNvPr id="31" name="椭圆 30">
                <a:extLst>
                  <a:ext uri="{FF2B5EF4-FFF2-40B4-BE49-F238E27FC236}">
                    <a16:creationId xmlns:a16="http://schemas.microsoft.com/office/drawing/2014/main" id="{F9319B0F-FBCF-4770-AC48-4F0BE6D003F7}"/>
                  </a:ext>
                </a:extLst>
              </p:cNvPr>
              <p:cNvSpPr/>
              <p:nvPr/>
            </p:nvSpPr>
            <p:spPr>
              <a:xfrm>
                <a:off x="5694363" y="441166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2000" dirty="0">
                  <a:latin typeface="微软雅黑" panose="020B0503020204020204" pitchFamily="34" charset="-122"/>
                </a:endParaRPr>
              </a:p>
            </p:txBody>
          </p:sp>
        </p:grpSp>
        <p:grpSp>
          <p:nvGrpSpPr>
            <p:cNvPr id="12" name="组合 11">
              <a:extLst>
                <a:ext uri="{FF2B5EF4-FFF2-40B4-BE49-F238E27FC236}">
                  <a16:creationId xmlns:a16="http://schemas.microsoft.com/office/drawing/2014/main" id="{10E2EFBB-FFF8-448D-BCFE-D16D01174021}"/>
                </a:ext>
              </a:extLst>
            </p:cNvPr>
            <p:cNvGrpSpPr/>
            <p:nvPr/>
          </p:nvGrpSpPr>
          <p:grpSpPr>
            <a:xfrm>
              <a:off x="510412" y="1104997"/>
              <a:ext cx="2308266" cy="778636"/>
              <a:chOff x="660643" y="1437096"/>
              <a:chExt cx="2323475" cy="778636"/>
            </a:xfrm>
          </p:grpSpPr>
          <p:sp>
            <p:nvSpPr>
              <p:cNvPr id="22" name="矩形 21">
                <a:extLst>
                  <a:ext uri="{FF2B5EF4-FFF2-40B4-BE49-F238E27FC236}">
                    <a16:creationId xmlns:a16="http://schemas.microsoft.com/office/drawing/2014/main" id="{8FE74371-305D-4541-BEF9-0902904C0218}"/>
                  </a:ext>
                </a:extLst>
              </p:cNvPr>
              <p:cNvSpPr/>
              <p:nvPr/>
            </p:nvSpPr>
            <p:spPr>
              <a:xfrm>
                <a:off x="660643" y="1837206"/>
                <a:ext cx="2323475" cy="378526"/>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r>
                  <a:rPr lang="en-US" altLang="zh-CN" sz="1400" b="0" i="0" dirty="0">
                    <a:solidFill>
                      <a:schemeClr val="bg1">
                        <a:lumMod val="50000"/>
                      </a:schemeClr>
                    </a:solidFill>
                    <a:effectLst/>
                    <a:latin typeface="Arial" panose="020B0604020202020204" pitchFamily="34" charset="0"/>
                  </a:rPr>
                  <a:t>. </a:t>
                </a:r>
                <a:endParaRPr lang="zh-CN" altLang="en-US" sz="1400" dirty="0">
                  <a:solidFill>
                    <a:schemeClr val="bg1">
                      <a:lumMod val="50000"/>
                    </a:schemeClr>
                  </a:solidFill>
                </a:endParaRPr>
              </a:p>
            </p:txBody>
          </p:sp>
          <p:sp>
            <p:nvSpPr>
              <p:cNvPr id="23" name="文本框 15">
                <a:extLst>
                  <a:ext uri="{FF2B5EF4-FFF2-40B4-BE49-F238E27FC236}">
                    <a16:creationId xmlns:a16="http://schemas.microsoft.com/office/drawing/2014/main" id="{DC679B5A-42A1-47B9-B087-16BD3DF83B46}"/>
                  </a:ext>
                </a:extLst>
              </p:cNvPr>
              <p:cNvSpPr txBox="1"/>
              <p:nvPr/>
            </p:nvSpPr>
            <p:spPr>
              <a:xfrm>
                <a:off x="1038163" y="1437096"/>
                <a:ext cx="1583174" cy="333994"/>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nvGrpSpPr>
            <p:cNvPr id="13" name="组合 12">
              <a:extLst>
                <a:ext uri="{FF2B5EF4-FFF2-40B4-BE49-F238E27FC236}">
                  <a16:creationId xmlns:a16="http://schemas.microsoft.com/office/drawing/2014/main" id="{78B99EA6-70DB-49B8-8EEB-DFE61239C67B}"/>
                </a:ext>
              </a:extLst>
            </p:cNvPr>
            <p:cNvGrpSpPr/>
            <p:nvPr/>
          </p:nvGrpSpPr>
          <p:grpSpPr>
            <a:xfrm>
              <a:off x="1799894" y="3836927"/>
              <a:ext cx="2435997" cy="778636"/>
              <a:chOff x="660643" y="1437096"/>
              <a:chExt cx="2323475" cy="778636"/>
            </a:xfrm>
          </p:grpSpPr>
          <p:sp>
            <p:nvSpPr>
              <p:cNvPr id="20" name="矩形 19">
                <a:extLst>
                  <a:ext uri="{FF2B5EF4-FFF2-40B4-BE49-F238E27FC236}">
                    <a16:creationId xmlns:a16="http://schemas.microsoft.com/office/drawing/2014/main" id="{0B3BC5F6-E4A8-4A2F-9A58-4238C81E1B6B}"/>
                  </a:ext>
                </a:extLst>
              </p:cNvPr>
              <p:cNvSpPr/>
              <p:nvPr/>
            </p:nvSpPr>
            <p:spPr>
              <a:xfrm>
                <a:off x="660643" y="1837206"/>
                <a:ext cx="2323475" cy="378526"/>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endParaRPr lang="zh-CN" altLang="en-US" sz="1400" dirty="0">
                  <a:solidFill>
                    <a:schemeClr val="bg1">
                      <a:lumMod val="50000"/>
                    </a:schemeClr>
                  </a:solidFill>
                </a:endParaRPr>
              </a:p>
            </p:txBody>
          </p:sp>
          <p:sp>
            <p:nvSpPr>
              <p:cNvPr id="21" name="文本框 19">
                <a:extLst>
                  <a:ext uri="{FF2B5EF4-FFF2-40B4-BE49-F238E27FC236}">
                    <a16:creationId xmlns:a16="http://schemas.microsoft.com/office/drawing/2014/main" id="{9037F6D6-ABFB-4E71-BFBD-8F3D32D4A4F1}"/>
                  </a:ext>
                </a:extLst>
              </p:cNvPr>
              <p:cNvSpPr txBox="1"/>
              <p:nvPr/>
            </p:nvSpPr>
            <p:spPr>
              <a:xfrm>
                <a:off x="1038163" y="1437096"/>
                <a:ext cx="1583174" cy="333994"/>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nvGrpSpPr>
            <p:cNvPr id="14" name="组合 13">
              <a:extLst>
                <a:ext uri="{FF2B5EF4-FFF2-40B4-BE49-F238E27FC236}">
                  <a16:creationId xmlns:a16="http://schemas.microsoft.com/office/drawing/2014/main" id="{685C9868-B6BD-4AF8-B89E-E5F9546A75A4}"/>
                </a:ext>
              </a:extLst>
            </p:cNvPr>
            <p:cNvGrpSpPr/>
            <p:nvPr/>
          </p:nvGrpSpPr>
          <p:grpSpPr>
            <a:xfrm>
              <a:off x="3563888" y="1109591"/>
              <a:ext cx="2308266" cy="778636"/>
              <a:chOff x="660643" y="1437096"/>
              <a:chExt cx="2323475" cy="778636"/>
            </a:xfrm>
          </p:grpSpPr>
          <p:sp>
            <p:nvSpPr>
              <p:cNvPr id="18" name="矩形 17">
                <a:extLst>
                  <a:ext uri="{FF2B5EF4-FFF2-40B4-BE49-F238E27FC236}">
                    <a16:creationId xmlns:a16="http://schemas.microsoft.com/office/drawing/2014/main" id="{AEA58C52-1F74-48BD-964E-BE8EB465390F}"/>
                  </a:ext>
                </a:extLst>
              </p:cNvPr>
              <p:cNvSpPr/>
              <p:nvPr/>
            </p:nvSpPr>
            <p:spPr>
              <a:xfrm>
                <a:off x="660643" y="1837206"/>
                <a:ext cx="2323475" cy="378526"/>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endParaRPr lang="zh-CN" altLang="en-US" sz="1400" dirty="0">
                  <a:solidFill>
                    <a:schemeClr val="bg1">
                      <a:lumMod val="50000"/>
                    </a:schemeClr>
                  </a:solidFill>
                </a:endParaRPr>
              </a:p>
            </p:txBody>
          </p:sp>
          <p:sp>
            <p:nvSpPr>
              <p:cNvPr id="19" name="文本框 22">
                <a:extLst>
                  <a:ext uri="{FF2B5EF4-FFF2-40B4-BE49-F238E27FC236}">
                    <a16:creationId xmlns:a16="http://schemas.microsoft.com/office/drawing/2014/main" id="{72F0BF4C-BE9C-4FE2-A320-D3A222245A13}"/>
                  </a:ext>
                </a:extLst>
              </p:cNvPr>
              <p:cNvSpPr txBox="1"/>
              <p:nvPr/>
            </p:nvSpPr>
            <p:spPr>
              <a:xfrm>
                <a:off x="1038163" y="1437096"/>
                <a:ext cx="1583174" cy="333994"/>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nvGrpSpPr>
            <p:cNvPr id="15" name="组合 14">
              <a:extLst>
                <a:ext uri="{FF2B5EF4-FFF2-40B4-BE49-F238E27FC236}">
                  <a16:creationId xmlns:a16="http://schemas.microsoft.com/office/drawing/2014/main" id="{9F889AF8-0E1D-4BDB-9972-4A71D702BBC0}"/>
                </a:ext>
              </a:extLst>
            </p:cNvPr>
            <p:cNvGrpSpPr/>
            <p:nvPr/>
          </p:nvGrpSpPr>
          <p:grpSpPr>
            <a:xfrm>
              <a:off x="5203261" y="3850471"/>
              <a:ext cx="2435997" cy="778636"/>
              <a:chOff x="660643" y="1437096"/>
              <a:chExt cx="2323475" cy="778636"/>
            </a:xfrm>
          </p:grpSpPr>
          <p:sp>
            <p:nvSpPr>
              <p:cNvPr id="16" name="矩形 15">
                <a:extLst>
                  <a:ext uri="{FF2B5EF4-FFF2-40B4-BE49-F238E27FC236}">
                    <a16:creationId xmlns:a16="http://schemas.microsoft.com/office/drawing/2014/main" id="{C4207C73-A954-4C9D-A91A-CB3908475915}"/>
                  </a:ext>
                </a:extLst>
              </p:cNvPr>
              <p:cNvSpPr/>
              <p:nvPr/>
            </p:nvSpPr>
            <p:spPr>
              <a:xfrm>
                <a:off x="660643" y="1837206"/>
                <a:ext cx="2323475" cy="378526"/>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endParaRPr lang="zh-CN" altLang="en-US" sz="1400" dirty="0">
                  <a:solidFill>
                    <a:schemeClr val="bg1">
                      <a:lumMod val="50000"/>
                    </a:schemeClr>
                  </a:solidFill>
                </a:endParaRPr>
              </a:p>
            </p:txBody>
          </p:sp>
          <p:sp>
            <p:nvSpPr>
              <p:cNvPr id="17" name="文本框 25">
                <a:extLst>
                  <a:ext uri="{FF2B5EF4-FFF2-40B4-BE49-F238E27FC236}">
                    <a16:creationId xmlns:a16="http://schemas.microsoft.com/office/drawing/2014/main" id="{FACF46B3-26D1-4712-A17A-41FEEE4F0C64}"/>
                  </a:ext>
                </a:extLst>
              </p:cNvPr>
              <p:cNvSpPr txBox="1"/>
              <p:nvPr/>
            </p:nvSpPr>
            <p:spPr>
              <a:xfrm>
                <a:off x="1038163" y="1437096"/>
                <a:ext cx="1583174" cy="333994"/>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spTree>
    <p:extLst>
      <p:ext uri="{BB962C8B-B14F-4D97-AF65-F5344CB8AC3E}">
        <p14:creationId xmlns:p14="http://schemas.microsoft.com/office/powerpoint/2010/main" val="17556031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118ADFFB-E9D7-4E56-89C4-E491C1882265}"/>
              </a:ext>
            </a:extLst>
          </p:cNvPr>
          <p:cNvGrpSpPr/>
          <p:nvPr/>
        </p:nvGrpSpPr>
        <p:grpSpPr>
          <a:xfrm>
            <a:off x="975194" y="1939606"/>
            <a:ext cx="10316048" cy="4365466"/>
            <a:chOff x="964043" y="1750741"/>
            <a:chExt cx="10316048" cy="4365466"/>
          </a:xfrm>
        </p:grpSpPr>
        <p:grpSp>
          <p:nvGrpSpPr>
            <p:cNvPr id="11" name="组合 10">
              <a:extLst>
                <a:ext uri="{FF2B5EF4-FFF2-40B4-BE49-F238E27FC236}">
                  <a16:creationId xmlns:a16="http://schemas.microsoft.com/office/drawing/2014/main" id="{E79E5812-2BB8-4CAA-9DD7-B38E24866229}"/>
                </a:ext>
              </a:extLst>
            </p:cNvPr>
            <p:cNvGrpSpPr/>
            <p:nvPr/>
          </p:nvGrpSpPr>
          <p:grpSpPr>
            <a:xfrm>
              <a:off x="3923638" y="2054324"/>
              <a:ext cx="1653822" cy="1437322"/>
              <a:chOff x="3329423" y="1479822"/>
              <a:chExt cx="1202036" cy="1044679"/>
            </a:xfrm>
          </p:grpSpPr>
          <p:sp>
            <p:nvSpPr>
              <p:cNvPr id="60" name="Freeform 5">
                <a:extLst>
                  <a:ext uri="{FF2B5EF4-FFF2-40B4-BE49-F238E27FC236}">
                    <a16:creationId xmlns:a16="http://schemas.microsoft.com/office/drawing/2014/main" id="{BA915575-0749-4DB2-AF75-78366A3E4D64}"/>
                  </a:ext>
                </a:extLst>
              </p:cNvPr>
              <p:cNvSpPr>
                <a:spLocks/>
              </p:cNvSpPr>
              <p:nvPr/>
            </p:nvSpPr>
            <p:spPr bwMode="auto">
              <a:xfrm>
                <a:off x="3329423" y="1479822"/>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blipFill>
                <a:blip r:embed="rId3"/>
                <a:stretch>
                  <a:fillRect/>
                </a:stretch>
              </a:blipFill>
              <a:ln w="28575" cap="flat">
                <a:noFill/>
                <a:prstDash val="solid"/>
                <a:miter lim="800000"/>
                <a:headEnd/>
                <a:tailEnd/>
              </a:ln>
            </p:spPr>
            <p:txBody>
              <a:bodyPr lIns="72585" tIns="36293" rIns="72585" bIns="36293"/>
              <a:lstStyle/>
              <a:p>
                <a:pPr fontAlgn="auto">
                  <a:spcBef>
                    <a:spcPts val="0"/>
                  </a:spcBef>
                  <a:spcAft>
                    <a:spcPts val="0"/>
                  </a:spcAft>
                  <a:defRPr/>
                </a:pPr>
                <a:endParaRPr lang="zh-CN" altLang="en-US">
                  <a:solidFill>
                    <a:schemeClr val="bg1">
                      <a:lumMod val="50000"/>
                    </a:schemeClr>
                  </a:solidFill>
                  <a:latin typeface="+mn-lt"/>
                  <a:ea typeface="+mn-ea"/>
                </a:endParaRPr>
              </a:p>
            </p:txBody>
          </p:sp>
          <p:grpSp>
            <p:nvGrpSpPr>
              <p:cNvPr id="61" name="组合 47">
                <a:extLst>
                  <a:ext uri="{FF2B5EF4-FFF2-40B4-BE49-F238E27FC236}">
                    <a16:creationId xmlns:a16="http://schemas.microsoft.com/office/drawing/2014/main" id="{D5A76900-4066-4B7F-AFB0-A221685C8A1B}"/>
                  </a:ext>
                </a:extLst>
              </p:cNvPr>
              <p:cNvGrpSpPr>
                <a:grpSpLocks/>
              </p:cNvGrpSpPr>
              <p:nvPr/>
            </p:nvGrpSpPr>
            <p:grpSpPr bwMode="auto">
              <a:xfrm>
                <a:off x="3754548" y="1808481"/>
                <a:ext cx="295362" cy="381037"/>
                <a:chOff x="12327414" y="858402"/>
                <a:chExt cx="370336" cy="484095"/>
              </a:xfrm>
            </p:grpSpPr>
            <p:sp>
              <p:nvSpPr>
                <p:cNvPr id="62" name="Freeform 56">
                  <a:extLst>
                    <a:ext uri="{FF2B5EF4-FFF2-40B4-BE49-F238E27FC236}">
                      <a16:creationId xmlns:a16="http://schemas.microsoft.com/office/drawing/2014/main" id="{6E812708-9156-4DDB-961F-876BD885CEBA}"/>
                    </a:ext>
                  </a:extLst>
                </p:cNvPr>
                <p:cNvSpPr>
                  <a:spLocks noEditPoints="1"/>
                </p:cNvSpPr>
                <p:nvPr/>
              </p:nvSpPr>
              <p:spPr bwMode="auto">
                <a:xfrm>
                  <a:off x="12327414" y="858402"/>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2000">
                    <a:solidFill>
                      <a:schemeClr val="bg1">
                        <a:lumMod val="50000"/>
                      </a:schemeClr>
                    </a:solidFill>
                  </a:endParaRPr>
                </a:p>
              </p:txBody>
            </p:sp>
            <p:sp>
              <p:nvSpPr>
                <p:cNvPr id="63" name="Freeform 57">
                  <a:extLst>
                    <a:ext uri="{FF2B5EF4-FFF2-40B4-BE49-F238E27FC236}">
                      <a16:creationId xmlns:a16="http://schemas.microsoft.com/office/drawing/2014/main" id="{F10F62CD-48E7-46CA-8916-DFB943C1814D}"/>
                    </a:ext>
                  </a:extLst>
                </p:cNvPr>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solidFill>
                      <a:schemeClr val="bg1">
                        <a:lumMod val="50000"/>
                      </a:schemeClr>
                    </a:solidFill>
                  </a:endParaRPr>
                </a:p>
              </p:txBody>
            </p:sp>
          </p:grpSp>
        </p:grpSp>
        <p:grpSp>
          <p:nvGrpSpPr>
            <p:cNvPr id="12" name="组合 11">
              <a:extLst>
                <a:ext uri="{FF2B5EF4-FFF2-40B4-BE49-F238E27FC236}">
                  <a16:creationId xmlns:a16="http://schemas.microsoft.com/office/drawing/2014/main" id="{841A1855-E1F1-4277-88BC-C6124A0D282E}"/>
                </a:ext>
              </a:extLst>
            </p:cNvPr>
            <p:cNvGrpSpPr/>
            <p:nvPr/>
          </p:nvGrpSpPr>
          <p:grpSpPr>
            <a:xfrm>
              <a:off x="6533202" y="2032363"/>
              <a:ext cx="1653822" cy="1437322"/>
              <a:chOff x="5226114" y="1463860"/>
              <a:chExt cx="1202036" cy="1044679"/>
            </a:xfrm>
          </p:grpSpPr>
          <p:sp>
            <p:nvSpPr>
              <p:cNvPr id="56" name="Freeform 5">
                <a:extLst>
                  <a:ext uri="{FF2B5EF4-FFF2-40B4-BE49-F238E27FC236}">
                    <a16:creationId xmlns:a16="http://schemas.microsoft.com/office/drawing/2014/main" id="{D27CD171-15EF-4062-ACC7-B26F850A9156}"/>
                  </a:ext>
                </a:extLst>
              </p:cNvPr>
              <p:cNvSpPr>
                <a:spLocks/>
              </p:cNvSpPr>
              <p:nvPr/>
            </p:nvSpPr>
            <p:spPr bwMode="auto">
              <a:xfrm>
                <a:off x="5226114" y="146386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blipFill>
                <a:blip r:embed="rId3"/>
                <a:stretch>
                  <a:fillRect/>
                </a:stretch>
              </a:blipFill>
              <a:ln w="28575" cap="flat">
                <a:noFill/>
                <a:prstDash val="solid"/>
                <a:miter lim="800000"/>
                <a:headEnd/>
                <a:tailEnd/>
              </a:ln>
            </p:spPr>
            <p:txBody>
              <a:bodyPr lIns="72585" tIns="36293" rIns="72585" bIns="36293"/>
              <a:lstStyle/>
              <a:p>
                <a:pPr fontAlgn="auto">
                  <a:spcBef>
                    <a:spcPts val="0"/>
                  </a:spcBef>
                  <a:spcAft>
                    <a:spcPts val="0"/>
                  </a:spcAft>
                  <a:defRPr/>
                </a:pPr>
                <a:endParaRPr lang="zh-CN" altLang="en-US">
                  <a:solidFill>
                    <a:schemeClr val="bg1">
                      <a:lumMod val="50000"/>
                    </a:schemeClr>
                  </a:solidFill>
                  <a:latin typeface="+mn-lt"/>
                  <a:ea typeface="+mn-ea"/>
                </a:endParaRPr>
              </a:p>
            </p:txBody>
          </p:sp>
          <p:grpSp>
            <p:nvGrpSpPr>
              <p:cNvPr id="57" name="组合 51">
                <a:extLst>
                  <a:ext uri="{FF2B5EF4-FFF2-40B4-BE49-F238E27FC236}">
                    <a16:creationId xmlns:a16="http://schemas.microsoft.com/office/drawing/2014/main" id="{DB89A1A1-8D64-4FA6-9EA2-E6BBA9A7828F}"/>
                  </a:ext>
                </a:extLst>
              </p:cNvPr>
              <p:cNvGrpSpPr>
                <a:grpSpLocks/>
              </p:cNvGrpSpPr>
              <p:nvPr/>
            </p:nvGrpSpPr>
            <p:grpSpPr bwMode="auto">
              <a:xfrm>
                <a:off x="5628039" y="1804737"/>
                <a:ext cx="339884" cy="381036"/>
                <a:chOff x="952501" y="6013451"/>
                <a:chExt cx="255587" cy="290513"/>
              </a:xfrm>
            </p:grpSpPr>
            <p:sp>
              <p:nvSpPr>
                <p:cNvPr id="58" name="Freeform 59">
                  <a:extLst>
                    <a:ext uri="{FF2B5EF4-FFF2-40B4-BE49-F238E27FC236}">
                      <a16:creationId xmlns:a16="http://schemas.microsoft.com/office/drawing/2014/main" id="{2A8A6CFA-ACFE-4D14-B9A3-D568C7A4795B}"/>
                    </a:ext>
                  </a:extLst>
                </p:cNvPr>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solidFill>
                      <a:schemeClr val="bg1">
                        <a:lumMod val="50000"/>
                      </a:schemeClr>
                    </a:solidFill>
                  </a:endParaRPr>
                </a:p>
              </p:txBody>
            </p:sp>
            <p:sp>
              <p:nvSpPr>
                <p:cNvPr id="59" name="Freeform 60">
                  <a:extLst>
                    <a:ext uri="{FF2B5EF4-FFF2-40B4-BE49-F238E27FC236}">
                      <a16:creationId xmlns:a16="http://schemas.microsoft.com/office/drawing/2014/main" id="{62E8E721-0806-449C-992E-4F6048675471}"/>
                    </a:ext>
                  </a:extLst>
                </p:cNvPr>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solidFill>
                      <a:schemeClr val="bg1">
                        <a:lumMod val="50000"/>
                      </a:schemeClr>
                    </a:solidFill>
                  </a:endParaRPr>
                </a:p>
              </p:txBody>
            </p:sp>
          </p:grpSp>
        </p:grpSp>
        <p:grpSp>
          <p:nvGrpSpPr>
            <p:cNvPr id="13" name="组合 12">
              <a:extLst>
                <a:ext uri="{FF2B5EF4-FFF2-40B4-BE49-F238E27FC236}">
                  <a16:creationId xmlns:a16="http://schemas.microsoft.com/office/drawing/2014/main" id="{29A91A1B-2F72-440B-BCAF-C72E60AC5DF5}"/>
                </a:ext>
              </a:extLst>
            </p:cNvPr>
            <p:cNvGrpSpPr/>
            <p:nvPr/>
          </p:nvGrpSpPr>
          <p:grpSpPr>
            <a:xfrm>
              <a:off x="6533202" y="4528487"/>
              <a:ext cx="1653822" cy="1437322"/>
              <a:chOff x="5226114" y="3278100"/>
              <a:chExt cx="1202036" cy="1044679"/>
            </a:xfrm>
          </p:grpSpPr>
          <p:sp>
            <p:nvSpPr>
              <p:cNvPr id="52" name="Freeform 5">
                <a:extLst>
                  <a:ext uri="{FF2B5EF4-FFF2-40B4-BE49-F238E27FC236}">
                    <a16:creationId xmlns:a16="http://schemas.microsoft.com/office/drawing/2014/main" id="{1A224188-F0A6-46AF-9E1E-A718672C7811}"/>
                  </a:ext>
                </a:extLst>
              </p:cNvPr>
              <p:cNvSpPr>
                <a:spLocks/>
              </p:cNvSpPr>
              <p:nvPr/>
            </p:nvSpPr>
            <p:spPr bwMode="auto">
              <a:xfrm>
                <a:off x="5226114" y="327810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blipFill>
                <a:blip r:embed="rId3"/>
                <a:stretch>
                  <a:fillRect/>
                </a:stretch>
              </a:bli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solidFill>
                    <a:schemeClr val="bg1">
                      <a:lumMod val="50000"/>
                    </a:schemeClr>
                  </a:solidFill>
                </a:endParaRPr>
              </a:p>
            </p:txBody>
          </p:sp>
          <p:grpSp>
            <p:nvGrpSpPr>
              <p:cNvPr id="53" name="组合 55">
                <a:extLst>
                  <a:ext uri="{FF2B5EF4-FFF2-40B4-BE49-F238E27FC236}">
                    <a16:creationId xmlns:a16="http://schemas.microsoft.com/office/drawing/2014/main" id="{9CB2BCFF-47D3-4C04-9E23-FE0894B1DF38}"/>
                  </a:ext>
                </a:extLst>
              </p:cNvPr>
              <p:cNvGrpSpPr>
                <a:grpSpLocks/>
              </p:cNvGrpSpPr>
              <p:nvPr/>
            </p:nvGrpSpPr>
            <p:grpSpPr bwMode="auto">
              <a:xfrm>
                <a:off x="5640688" y="3590456"/>
                <a:ext cx="335663" cy="381036"/>
                <a:chOff x="5405438" y="6815138"/>
                <a:chExt cx="252413" cy="290513"/>
              </a:xfrm>
            </p:grpSpPr>
            <p:sp>
              <p:nvSpPr>
                <p:cNvPr id="54" name="Freeform 62">
                  <a:extLst>
                    <a:ext uri="{FF2B5EF4-FFF2-40B4-BE49-F238E27FC236}">
                      <a16:creationId xmlns:a16="http://schemas.microsoft.com/office/drawing/2014/main" id="{B7898204-308D-45A0-BD13-99FF4051C3E8}"/>
                    </a:ext>
                  </a:extLst>
                </p:cNvPr>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solidFill>
                      <a:schemeClr val="bg1">
                        <a:lumMod val="50000"/>
                      </a:schemeClr>
                    </a:solidFill>
                  </a:endParaRPr>
                </a:p>
              </p:txBody>
            </p:sp>
            <p:sp>
              <p:nvSpPr>
                <p:cNvPr id="55" name="Freeform 63">
                  <a:extLst>
                    <a:ext uri="{FF2B5EF4-FFF2-40B4-BE49-F238E27FC236}">
                      <a16:creationId xmlns:a16="http://schemas.microsoft.com/office/drawing/2014/main" id="{99A65D08-1772-4266-820B-5C826D95F057}"/>
                    </a:ext>
                  </a:extLst>
                </p:cNvPr>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solidFill>
                      <a:schemeClr val="bg1">
                        <a:lumMod val="50000"/>
                      </a:schemeClr>
                    </a:solidFill>
                  </a:endParaRPr>
                </a:p>
              </p:txBody>
            </p:sp>
          </p:grpSp>
        </p:grpSp>
        <p:grpSp>
          <p:nvGrpSpPr>
            <p:cNvPr id="14" name="组合 13">
              <a:extLst>
                <a:ext uri="{FF2B5EF4-FFF2-40B4-BE49-F238E27FC236}">
                  <a16:creationId xmlns:a16="http://schemas.microsoft.com/office/drawing/2014/main" id="{3D551F4E-D19B-47F8-8AE6-088CAA159FBA}"/>
                </a:ext>
              </a:extLst>
            </p:cNvPr>
            <p:cNvGrpSpPr/>
            <p:nvPr/>
          </p:nvGrpSpPr>
          <p:grpSpPr>
            <a:xfrm>
              <a:off x="3927207" y="4515456"/>
              <a:ext cx="1653822" cy="1437322"/>
              <a:chOff x="3332017" y="3268629"/>
              <a:chExt cx="1202036" cy="1044679"/>
            </a:xfrm>
          </p:grpSpPr>
          <p:sp>
            <p:nvSpPr>
              <p:cNvPr id="48" name="Freeform 5">
                <a:extLst>
                  <a:ext uri="{FF2B5EF4-FFF2-40B4-BE49-F238E27FC236}">
                    <a16:creationId xmlns:a16="http://schemas.microsoft.com/office/drawing/2014/main" id="{A732D845-F639-42A7-AB0F-6CE7226D6E58}"/>
                  </a:ext>
                </a:extLst>
              </p:cNvPr>
              <p:cNvSpPr>
                <a:spLocks/>
              </p:cNvSpPr>
              <p:nvPr/>
            </p:nvSpPr>
            <p:spPr bwMode="auto">
              <a:xfrm>
                <a:off x="3332017" y="3268629"/>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blipFill>
                <a:blip r:embed="rId3"/>
                <a:stretch>
                  <a:fillRect/>
                </a:stretch>
              </a:bli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solidFill>
                    <a:schemeClr val="bg1">
                      <a:lumMod val="50000"/>
                    </a:schemeClr>
                  </a:solidFill>
                </a:endParaRPr>
              </a:p>
            </p:txBody>
          </p:sp>
          <p:grpSp>
            <p:nvGrpSpPr>
              <p:cNvPr id="49" name="组合 59">
                <a:extLst>
                  <a:ext uri="{FF2B5EF4-FFF2-40B4-BE49-F238E27FC236}">
                    <a16:creationId xmlns:a16="http://schemas.microsoft.com/office/drawing/2014/main" id="{F290DE36-2A74-4778-80C7-B342BDDA6C69}"/>
                  </a:ext>
                </a:extLst>
              </p:cNvPr>
              <p:cNvGrpSpPr>
                <a:grpSpLocks/>
              </p:cNvGrpSpPr>
              <p:nvPr/>
            </p:nvGrpSpPr>
            <p:grpSpPr bwMode="auto">
              <a:xfrm>
                <a:off x="3724179" y="3599213"/>
                <a:ext cx="350223" cy="387548"/>
                <a:chOff x="688976" y="7240588"/>
                <a:chExt cx="263525" cy="295275"/>
              </a:xfrm>
            </p:grpSpPr>
            <p:sp>
              <p:nvSpPr>
                <p:cNvPr id="50" name="Freeform 65">
                  <a:extLst>
                    <a:ext uri="{FF2B5EF4-FFF2-40B4-BE49-F238E27FC236}">
                      <a16:creationId xmlns:a16="http://schemas.microsoft.com/office/drawing/2014/main" id="{95F11A8D-37D6-44C8-8F6A-91665381D2A6}"/>
                    </a:ext>
                  </a:extLst>
                </p:cNvPr>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solidFill>
                      <a:schemeClr val="bg1">
                        <a:lumMod val="50000"/>
                      </a:schemeClr>
                    </a:solidFill>
                  </a:endParaRPr>
                </a:p>
              </p:txBody>
            </p:sp>
            <p:sp>
              <p:nvSpPr>
                <p:cNvPr id="51" name="Freeform 66">
                  <a:extLst>
                    <a:ext uri="{FF2B5EF4-FFF2-40B4-BE49-F238E27FC236}">
                      <a16:creationId xmlns:a16="http://schemas.microsoft.com/office/drawing/2014/main" id="{3A415EA1-2416-49BA-9DFD-01558AB17496}"/>
                    </a:ext>
                  </a:extLst>
                </p:cNvPr>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solidFill>
                      <a:schemeClr val="bg1">
                        <a:lumMod val="50000"/>
                      </a:schemeClr>
                    </a:solidFill>
                  </a:endParaRPr>
                </a:p>
              </p:txBody>
            </p:sp>
          </p:grpSp>
        </p:grpSp>
        <p:grpSp>
          <p:nvGrpSpPr>
            <p:cNvPr id="15" name="组合 14">
              <a:extLst>
                <a:ext uri="{FF2B5EF4-FFF2-40B4-BE49-F238E27FC236}">
                  <a16:creationId xmlns:a16="http://schemas.microsoft.com/office/drawing/2014/main" id="{84BA1F4D-FE32-422D-BC9D-A7B086F74DEC}"/>
                </a:ext>
              </a:extLst>
            </p:cNvPr>
            <p:cNvGrpSpPr/>
            <p:nvPr/>
          </p:nvGrpSpPr>
          <p:grpSpPr>
            <a:xfrm>
              <a:off x="2167447" y="4270985"/>
              <a:ext cx="767257" cy="855405"/>
              <a:chOff x="7156451" y="4826087"/>
              <a:chExt cx="763588" cy="862012"/>
            </a:xfrm>
            <a:solidFill>
              <a:srgbClr val="0B4166"/>
            </a:solidFill>
          </p:grpSpPr>
          <p:sp>
            <p:nvSpPr>
              <p:cNvPr id="45" name="Freeform 78">
                <a:extLst>
                  <a:ext uri="{FF2B5EF4-FFF2-40B4-BE49-F238E27FC236}">
                    <a16:creationId xmlns:a16="http://schemas.microsoft.com/office/drawing/2014/main" id="{D030372D-3635-4D15-8452-3CBD617F7139}"/>
                  </a:ext>
                </a:extLst>
              </p:cNvPr>
              <p:cNvSpPr>
                <a:spLocks/>
              </p:cNvSpPr>
              <p:nvPr/>
            </p:nvSpPr>
            <p:spPr bwMode="auto">
              <a:xfrm>
                <a:off x="7375526" y="5242012"/>
                <a:ext cx="230188" cy="230187"/>
              </a:xfrm>
              <a:custGeom>
                <a:avLst/>
                <a:gdLst>
                  <a:gd name="T0" fmla="*/ 37 w 47"/>
                  <a:gd name="T1" fmla="*/ 25 h 47"/>
                  <a:gd name="T2" fmla="*/ 16 w 47"/>
                  <a:gd name="T3" fmla="*/ 27 h 47"/>
                  <a:gd name="T4" fmla="*/ 36 w 47"/>
                  <a:gd name="T5" fmla="*/ 3 h 47"/>
                  <a:gd name="T6" fmla="*/ 23 w 47"/>
                  <a:gd name="T7" fmla="*/ 0 h 47"/>
                  <a:gd name="T8" fmla="*/ 0 w 47"/>
                  <a:gd name="T9" fmla="*/ 23 h 47"/>
                  <a:gd name="T10" fmla="*/ 23 w 47"/>
                  <a:gd name="T11" fmla="*/ 47 h 47"/>
                  <a:gd name="T12" fmla="*/ 47 w 47"/>
                  <a:gd name="T13" fmla="*/ 23 h 47"/>
                  <a:gd name="T14" fmla="*/ 45 w 47"/>
                  <a:gd name="T15" fmla="*/ 16 h 47"/>
                  <a:gd name="T16" fmla="*/ 37 w 47"/>
                  <a:gd name="T17"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37" y="25"/>
                    </a:moveTo>
                    <a:cubicBezTo>
                      <a:pt x="16" y="27"/>
                      <a:pt x="16" y="27"/>
                      <a:pt x="16" y="27"/>
                    </a:cubicBezTo>
                    <a:cubicBezTo>
                      <a:pt x="36" y="3"/>
                      <a:pt x="36" y="3"/>
                      <a:pt x="36" y="3"/>
                    </a:cubicBezTo>
                    <a:cubicBezTo>
                      <a:pt x="32" y="1"/>
                      <a:pt x="28" y="0"/>
                      <a:pt x="23" y="0"/>
                    </a:cubicBezTo>
                    <a:cubicBezTo>
                      <a:pt x="10" y="0"/>
                      <a:pt x="0" y="10"/>
                      <a:pt x="0" y="23"/>
                    </a:cubicBezTo>
                    <a:cubicBezTo>
                      <a:pt x="0" y="36"/>
                      <a:pt x="10" y="47"/>
                      <a:pt x="23" y="47"/>
                    </a:cubicBezTo>
                    <a:cubicBezTo>
                      <a:pt x="36" y="47"/>
                      <a:pt x="47" y="36"/>
                      <a:pt x="47" y="23"/>
                    </a:cubicBezTo>
                    <a:cubicBezTo>
                      <a:pt x="47" y="21"/>
                      <a:pt x="46" y="18"/>
                      <a:pt x="45" y="16"/>
                    </a:cubicBezTo>
                    <a:lnTo>
                      <a:pt x="37" y="25"/>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6" name="Freeform 79">
                <a:extLst>
                  <a:ext uri="{FF2B5EF4-FFF2-40B4-BE49-F238E27FC236}">
                    <a16:creationId xmlns:a16="http://schemas.microsoft.com/office/drawing/2014/main" id="{7D995217-771C-4BAA-9850-6EE6E405C118}"/>
                  </a:ext>
                </a:extLst>
              </p:cNvPr>
              <p:cNvSpPr>
                <a:spLocks/>
              </p:cNvSpPr>
              <p:nvPr/>
            </p:nvSpPr>
            <p:spPr bwMode="auto">
              <a:xfrm>
                <a:off x="7156451" y="5022937"/>
                <a:ext cx="669925" cy="665162"/>
              </a:xfrm>
              <a:custGeom>
                <a:avLst/>
                <a:gdLst>
                  <a:gd name="T0" fmla="*/ 108 w 137"/>
                  <a:gd name="T1" fmla="*/ 43 h 136"/>
                  <a:gd name="T2" fmla="*/ 115 w 137"/>
                  <a:gd name="T3" fmla="*/ 68 h 136"/>
                  <a:gd name="T4" fmla="*/ 68 w 137"/>
                  <a:gd name="T5" fmla="*/ 115 h 136"/>
                  <a:gd name="T6" fmla="*/ 22 w 137"/>
                  <a:gd name="T7" fmla="*/ 68 h 136"/>
                  <a:gd name="T8" fmla="*/ 68 w 137"/>
                  <a:gd name="T9" fmla="*/ 22 h 136"/>
                  <a:gd name="T10" fmla="*/ 98 w 137"/>
                  <a:gd name="T11" fmla="*/ 32 h 136"/>
                  <a:gd name="T12" fmla="*/ 111 w 137"/>
                  <a:gd name="T13" fmla="*/ 15 h 136"/>
                  <a:gd name="T14" fmla="*/ 68 w 137"/>
                  <a:gd name="T15" fmla="*/ 0 h 136"/>
                  <a:gd name="T16" fmla="*/ 0 w 137"/>
                  <a:gd name="T17" fmla="*/ 68 h 136"/>
                  <a:gd name="T18" fmla="*/ 68 w 137"/>
                  <a:gd name="T19" fmla="*/ 136 h 136"/>
                  <a:gd name="T20" fmla="*/ 137 w 137"/>
                  <a:gd name="T21" fmla="*/ 68 h 136"/>
                  <a:gd name="T22" fmla="*/ 121 w 137"/>
                  <a:gd name="T23" fmla="*/ 26 h 136"/>
                  <a:gd name="T24" fmla="*/ 108 w 137"/>
                  <a:gd name="T25"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136">
                    <a:moveTo>
                      <a:pt x="108" y="43"/>
                    </a:moveTo>
                    <a:cubicBezTo>
                      <a:pt x="112" y="50"/>
                      <a:pt x="115" y="59"/>
                      <a:pt x="115" y="68"/>
                    </a:cubicBezTo>
                    <a:cubicBezTo>
                      <a:pt x="115" y="94"/>
                      <a:pt x="94" y="115"/>
                      <a:pt x="68" y="115"/>
                    </a:cubicBezTo>
                    <a:cubicBezTo>
                      <a:pt x="43" y="115"/>
                      <a:pt x="22" y="94"/>
                      <a:pt x="22" y="68"/>
                    </a:cubicBezTo>
                    <a:cubicBezTo>
                      <a:pt x="22" y="42"/>
                      <a:pt x="43" y="22"/>
                      <a:pt x="68" y="22"/>
                    </a:cubicBezTo>
                    <a:cubicBezTo>
                      <a:pt x="80" y="22"/>
                      <a:pt x="90" y="25"/>
                      <a:pt x="98" y="32"/>
                    </a:cubicBezTo>
                    <a:cubicBezTo>
                      <a:pt x="111" y="15"/>
                      <a:pt x="111" y="15"/>
                      <a:pt x="111" y="15"/>
                    </a:cubicBezTo>
                    <a:cubicBezTo>
                      <a:pt x="100" y="6"/>
                      <a:pt x="85" y="0"/>
                      <a:pt x="68" y="0"/>
                    </a:cubicBezTo>
                    <a:cubicBezTo>
                      <a:pt x="31" y="0"/>
                      <a:pt x="0" y="31"/>
                      <a:pt x="0" y="68"/>
                    </a:cubicBezTo>
                    <a:cubicBezTo>
                      <a:pt x="0" y="106"/>
                      <a:pt x="31" y="136"/>
                      <a:pt x="68" y="136"/>
                    </a:cubicBezTo>
                    <a:cubicBezTo>
                      <a:pt x="106" y="136"/>
                      <a:pt x="137" y="106"/>
                      <a:pt x="137" y="68"/>
                    </a:cubicBezTo>
                    <a:cubicBezTo>
                      <a:pt x="137" y="52"/>
                      <a:pt x="131" y="37"/>
                      <a:pt x="121" y="26"/>
                    </a:cubicBezTo>
                    <a:lnTo>
                      <a:pt x="108" y="43"/>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7" name="Freeform 80">
                <a:extLst>
                  <a:ext uri="{FF2B5EF4-FFF2-40B4-BE49-F238E27FC236}">
                    <a16:creationId xmlns:a16="http://schemas.microsoft.com/office/drawing/2014/main" id="{FC53B4E6-A079-456B-8DD2-3F427EC4FCA8}"/>
                  </a:ext>
                </a:extLst>
              </p:cNvPr>
              <p:cNvSpPr>
                <a:spLocks/>
              </p:cNvSpPr>
              <p:nvPr/>
            </p:nvSpPr>
            <p:spPr bwMode="auto">
              <a:xfrm>
                <a:off x="7454901" y="4826087"/>
                <a:ext cx="465138" cy="549275"/>
              </a:xfrm>
              <a:custGeom>
                <a:avLst/>
                <a:gdLst>
                  <a:gd name="T0" fmla="*/ 293 w 293"/>
                  <a:gd name="T1" fmla="*/ 59 h 346"/>
                  <a:gd name="T2" fmla="*/ 225 w 293"/>
                  <a:gd name="T3" fmla="*/ 65 h 346"/>
                  <a:gd name="T4" fmla="*/ 219 w 293"/>
                  <a:gd name="T5" fmla="*/ 0 h 346"/>
                  <a:gd name="T6" fmla="*/ 163 w 293"/>
                  <a:gd name="T7" fmla="*/ 65 h 346"/>
                  <a:gd name="T8" fmla="*/ 157 w 293"/>
                  <a:gd name="T9" fmla="*/ 114 h 346"/>
                  <a:gd name="T10" fmla="*/ 6 w 293"/>
                  <a:gd name="T11" fmla="*/ 306 h 346"/>
                  <a:gd name="T12" fmla="*/ 0 w 293"/>
                  <a:gd name="T13" fmla="*/ 346 h 346"/>
                  <a:gd name="T14" fmla="*/ 40 w 293"/>
                  <a:gd name="T15" fmla="*/ 333 h 346"/>
                  <a:gd name="T16" fmla="*/ 194 w 293"/>
                  <a:gd name="T17" fmla="*/ 142 h 346"/>
                  <a:gd name="T18" fmla="*/ 240 w 293"/>
                  <a:gd name="T19" fmla="*/ 127 h 346"/>
                  <a:gd name="T20" fmla="*/ 293 w 293"/>
                  <a:gd name="T21" fmla="*/ 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346">
                    <a:moveTo>
                      <a:pt x="293" y="59"/>
                    </a:moveTo>
                    <a:lnTo>
                      <a:pt x="225" y="65"/>
                    </a:lnTo>
                    <a:lnTo>
                      <a:pt x="219" y="0"/>
                    </a:lnTo>
                    <a:lnTo>
                      <a:pt x="163" y="65"/>
                    </a:lnTo>
                    <a:lnTo>
                      <a:pt x="157" y="114"/>
                    </a:lnTo>
                    <a:lnTo>
                      <a:pt x="6" y="306"/>
                    </a:lnTo>
                    <a:lnTo>
                      <a:pt x="0" y="346"/>
                    </a:lnTo>
                    <a:lnTo>
                      <a:pt x="40" y="333"/>
                    </a:lnTo>
                    <a:lnTo>
                      <a:pt x="194" y="142"/>
                    </a:lnTo>
                    <a:lnTo>
                      <a:pt x="240" y="127"/>
                    </a:lnTo>
                    <a:lnTo>
                      <a:pt x="293" y="59"/>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grpSp>
        <p:grpSp>
          <p:nvGrpSpPr>
            <p:cNvPr id="16" name="组合 15">
              <a:extLst>
                <a:ext uri="{FF2B5EF4-FFF2-40B4-BE49-F238E27FC236}">
                  <a16:creationId xmlns:a16="http://schemas.microsoft.com/office/drawing/2014/main" id="{0F3BE4A7-076C-479D-976C-6F21D9A0E612}"/>
                </a:ext>
              </a:extLst>
            </p:cNvPr>
            <p:cNvGrpSpPr/>
            <p:nvPr/>
          </p:nvGrpSpPr>
          <p:grpSpPr>
            <a:xfrm>
              <a:off x="2226914" y="1905666"/>
              <a:ext cx="427371" cy="834879"/>
              <a:chOff x="8080376" y="1863812"/>
              <a:chExt cx="361950" cy="715962"/>
            </a:xfrm>
            <a:solidFill>
              <a:srgbClr val="6CAE43"/>
            </a:solidFill>
          </p:grpSpPr>
          <p:sp>
            <p:nvSpPr>
              <p:cNvPr id="39" name="Freeform 81">
                <a:extLst>
                  <a:ext uri="{FF2B5EF4-FFF2-40B4-BE49-F238E27FC236}">
                    <a16:creationId xmlns:a16="http://schemas.microsoft.com/office/drawing/2014/main" id="{04D1BBC5-9AFF-4675-A84A-60ACCDE7CCE3}"/>
                  </a:ext>
                </a:extLst>
              </p:cNvPr>
              <p:cNvSpPr>
                <a:spLocks/>
              </p:cNvSpPr>
              <p:nvPr/>
            </p:nvSpPr>
            <p:spPr bwMode="auto">
              <a:xfrm>
                <a:off x="8159751" y="2500399"/>
                <a:ext cx="204788" cy="79375"/>
              </a:xfrm>
              <a:custGeom>
                <a:avLst/>
                <a:gdLst>
                  <a:gd name="T0" fmla="*/ 37 w 42"/>
                  <a:gd name="T1" fmla="*/ 0 h 16"/>
                  <a:gd name="T2" fmla="*/ 5 w 42"/>
                  <a:gd name="T3" fmla="*/ 0 h 16"/>
                  <a:gd name="T4" fmla="*/ 0 w 42"/>
                  <a:gd name="T5" fmla="*/ 4 h 16"/>
                  <a:gd name="T6" fmla="*/ 5 w 42"/>
                  <a:gd name="T7" fmla="*/ 9 h 16"/>
                  <a:gd name="T8" fmla="*/ 12 w 42"/>
                  <a:gd name="T9" fmla="*/ 9 h 16"/>
                  <a:gd name="T10" fmla="*/ 12 w 42"/>
                  <a:gd name="T11" fmla="*/ 9 h 16"/>
                  <a:gd name="T12" fmla="*/ 21 w 42"/>
                  <a:gd name="T13" fmla="*/ 16 h 16"/>
                  <a:gd name="T14" fmla="*/ 30 w 42"/>
                  <a:gd name="T15" fmla="*/ 9 h 16"/>
                  <a:gd name="T16" fmla="*/ 30 w 42"/>
                  <a:gd name="T17" fmla="*/ 9 h 16"/>
                  <a:gd name="T18" fmla="*/ 37 w 42"/>
                  <a:gd name="T19" fmla="*/ 9 h 16"/>
                  <a:gd name="T20" fmla="*/ 42 w 42"/>
                  <a:gd name="T21" fmla="*/ 4 h 16"/>
                  <a:gd name="T22" fmla="*/ 37 w 42"/>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16">
                    <a:moveTo>
                      <a:pt x="37" y="0"/>
                    </a:moveTo>
                    <a:cubicBezTo>
                      <a:pt x="5" y="0"/>
                      <a:pt x="5" y="0"/>
                      <a:pt x="5" y="0"/>
                    </a:cubicBezTo>
                    <a:cubicBezTo>
                      <a:pt x="2" y="0"/>
                      <a:pt x="0" y="2"/>
                      <a:pt x="0" y="4"/>
                    </a:cubicBezTo>
                    <a:cubicBezTo>
                      <a:pt x="0" y="7"/>
                      <a:pt x="2" y="9"/>
                      <a:pt x="5" y="9"/>
                    </a:cubicBezTo>
                    <a:cubicBezTo>
                      <a:pt x="12" y="9"/>
                      <a:pt x="12" y="9"/>
                      <a:pt x="12" y="9"/>
                    </a:cubicBezTo>
                    <a:cubicBezTo>
                      <a:pt x="12" y="9"/>
                      <a:pt x="12" y="9"/>
                      <a:pt x="12" y="9"/>
                    </a:cubicBezTo>
                    <a:cubicBezTo>
                      <a:pt x="12" y="13"/>
                      <a:pt x="16" y="16"/>
                      <a:pt x="21" y="16"/>
                    </a:cubicBezTo>
                    <a:cubicBezTo>
                      <a:pt x="26" y="16"/>
                      <a:pt x="30" y="13"/>
                      <a:pt x="30" y="9"/>
                    </a:cubicBezTo>
                    <a:cubicBezTo>
                      <a:pt x="30" y="9"/>
                      <a:pt x="30" y="9"/>
                      <a:pt x="30" y="9"/>
                    </a:cubicBezTo>
                    <a:cubicBezTo>
                      <a:pt x="37" y="9"/>
                      <a:pt x="37" y="9"/>
                      <a:pt x="37" y="9"/>
                    </a:cubicBezTo>
                    <a:cubicBezTo>
                      <a:pt x="40" y="9"/>
                      <a:pt x="42" y="7"/>
                      <a:pt x="42" y="4"/>
                    </a:cubicBezTo>
                    <a:cubicBezTo>
                      <a:pt x="42" y="2"/>
                      <a:pt x="40" y="0"/>
                      <a:pt x="37" y="0"/>
                    </a:cubicBez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0" name="Freeform 82">
                <a:extLst>
                  <a:ext uri="{FF2B5EF4-FFF2-40B4-BE49-F238E27FC236}">
                    <a16:creationId xmlns:a16="http://schemas.microsoft.com/office/drawing/2014/main" id="{ABB6B47A-6255-4D2A-8708-E1465CAEA946}"/>
                  </a:ext>
                </a:extLst>
              </p:cNvPr>
              <p:cNvSpPr>
                <a:spLocks noEditPoints="1"/>
              </p:cNvSpPr>
              <p:nvPr/>
            </p:nvSpPr>
            <p:spPr bwMode="auto">
              <a:xfrm>
                <a:off x="8080376" y="2040024"/>
                <a:ext cx="361950" cy="396875"/>
              </a:xfrm>
              <a:custGeom>
                <a:avLst/>
                <a:gdLst>
                  <a:gd name="T0" fmla="*/ 74 w 74"/>
                  <a:gd name="T1" fmla="*/ 36 h 81"/>
                  <a:gd name="T2" fmla="*/ 37 w 74"/>
                  <a:gd name="T3" fmla="*/ 0 h 81"/>
                  <a:gd name="T4" fmla="*/ 0 w 74"/>
                  <a:gd name="T5" fmla="*/ 36 h 81"/>
                  <a:gd name="T6" fmla="*/ 17 w 74"/>
                  <a:gd name="T7" fmla="*/ 81 h 81"/>
                  <a:gd name="T8" fmla="*/ 58 w 74"/>
                  <a:gd name="T9" fmla="*/ 81 h 81"/>
                  <a:gd name="T10" fmla="*/ 74 w 74"/>
                  <a:gd name="T11" fmla="*/ 36 h 81"/>
                  <a:gd name="T12" fmla="*/ 37 w 74"/>
                  <a:gd name="T13" fmla="*/ 9 h 81"/>
                  <a:gd name="T14" fmla="*/ 44 w 74"/>
                  <a:gd name="T15" fmla="*/ 16 h 81"/>
                  <a:gd name="T16" fmla="*/ 37 w 74"/>
                  <a:gd name="T17" fmla="*/ 24 h 81"/>
                  <a:gd name="T18" fmla="*/ 29 w 74"/>
                  <a:gd name="T19" fmla="*/ 16 h 81"/>
                  <a:gd name="T20" fmla="*/ 37 w 74"/>
                  <a:gd name="T21" fmla="*/ 9 h 81"/>
                  <a:gd name="T22" fmla="*/ 51 w 74"/>
                  <a:gd name="T23" fmla="*/ 46 h 81"/>
                  <a:gd name="T24" fmla="*/ 45 w 74"/>
                  <a:gd name="T25" fmla="*/ 52 h 81"/>
                  <a:gd name="T26" fmla="*/ 45 w 74"/>
                  <a:gd name="T27" fmla="*/ 52 h 81"/>
                  <a:gd name="T28" fmla="*/ 46 w 74"/>
                  <a:gd name="T29" fmla="*/ 53 h 81"/>
                  <a:gd name="T30" fmla="*/ 46 w 74"/>
                  <a:gd name="T31" fmla="*/ 75 h 81"/>
                  <a:gd name="T32" fmla="*/ 41 w 74"/>
                  <a:gd name="T33" fmla="*/ 79 h 81"/>
                  <a:gd name="T34" fmla="*/ 37 w 74"/>
                  <a:gd name="T35" fmla="*/ 75 h 81"/>
                  <a:gd name="T36" fmla="*/ 33 w 74"/>
                  <a:gd name="T37" fmla="*/ 79 h 81"/>
                  <a:gd name="T38" fmla="*/ 28 w 74"/>
                  <a:gd name="T39" fmla="*/ 75 h 81"/>
                  <a:gd name="T40" fmla="*/ 28 w 74"/>
                  <a:gd name="T41" fmla="*/ 53 h 81"/>
                  <a:gd name="T42" fmla="*/ 29 w 74"/>
                  <a:gd name="T43" fmla="*/ 52 h 81"/>
                  <a:gd name="T44" fmla="*/ 28 w 74"/>
                  <a:gd name="T45" fmla="*/ 52 h 81"/>
                  <a:gd name="T46" fmla="*/ 22 w 74"/>
                  <a:gd name="T47" fmla="*/ 46 h 81"/>
                  <a:gd name="T48" fmla="*/ 22 w 74"/>
                  <a:gd name="T49" fmla="*/ 32 h 81"/>
                  <a:gd name="T50" fmla="*/ 28 w 74"/>
                  <a:gd name="T51" fmla="*/ 26 h 81"/>
                  <a:gd name="T52" fmla="*/ 31 w 74"/>
                  <a:gd name="T53" fmla="*/ 26 h 81"/>
                  <a:gd name="T54" fmla="*/ 37 w 74"/>
                  <a:gd name="T55" fmla="*/ 33 h 81"/>
                  <a:gd name="T56" fmla="*/ 43 w 74"/>
                  <a:gd name="T57" fmla="*/ 26 h 81"/>
                  <a:gd name="T58" fmla="*/ 45 w 74"/>
                  <a:gd name="T59" fmla="*/ 26 h 81"/>
                  <a:gd name="T60" fmla="*/ 51 w 74"/>
                  <a:gd name="T61" fmla="*/ 32 h 81"/>
                  <a:gd name="T62" fmla="*/ 51 w 74"/>
                  <a:gd name="T63"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81">
                    <a:moveTo>
                      <a:pt x="74" y="36"/>
                    </a:moveTo>
                    <a:cubicBezTo>
                      <a:pt x="74" y="16"/>
                      <a:pt x="57" y="0"/>
                      <a:pt x="37" y="0"/>
                    </a:cubicBezTo>
                    <a:cubicBezTo>
                      <a:pt x="17" y="0"/>
                      <a:pt x="0" y="16"/>
                      <a:pt x="0" y="36"/>
                    </a:cubicBezTo>
                    <a:cubicBezTo>
                      <a:pt x="0" y="54"/>
                      <a:pt x="17" y="64"/>
                      <a:pt x="17" y="81"/>
                    </a:cubicBezTo>
                    <a:cubicBezTo>
                      <a:pt x="58" y="81"/>
                      <a:pt x="58" y="81"/>
                      <a:pt x="58" y="81"/>
                    </a:cubicBezTo>
                    <a:cubicBezTo>
                      <a:pt x="58" y="63"/>
                      <a:pt x="74" y="54"/>
                      <a:pt x="74" y="36"/>
                    </a:cubicBezTo>
                    <a:close/>
                    <a:moveTo>
                      <a:pt x="37" y="9"/>
                    </a:moveTo>
                    <a:cubicBezTo>
                      <a:pt x="41" y="9"/>
                      <a:pt x="44" y="12"/>
                      <a:pt x="44" y="16"/>
                    </a:cubicBezTo>
                    <a:cubicBezTo>
                      <a:pt x="44" y="20"/>
                      <a:pt x="41" y="24"/>
                      <a:pt x="37" y="24"/>
                    </a:cubicBezTo>
                    <a:cubicBezTo>
                      <a:pt x="33" y="24"/>
                      <a:pt x="29" y="20"/>
                      <a:pt x="29" y="16"/>
                    </a:cubicBezTo>
                    <a:cubicBezTo>
                      <a:pt x="29" y="12"/>
                      <a:pt x="33" y="9"/>
                      <a:pt x="37" y="9"/>
                    </a:cubicBezTo>
                    <a:close/>
                    <a:moveTo>
                      <a:pt x="51" y="46"/>
                    </a:moveTo>
                    <a:cubicBezTo>
                      <a:pt x="51" y="49"/>
                      <a:pt x="49" y="52"/>
                      <a:pt x="45" y="52"/>
                    </a:cubicBezTo>
                    <a:cubicBezTo>
                      <a:pt x="45" y="52"/>
                      <a:pt x="45" y="52"/>
                      <a:pt x="45" y="52"/>
                    </a:cubicBezTo>
                    <a:cubicBezTo>
                      <a:pt x="46" y="52"/>
                      <a:pt x="46" y="53"/>
                      <a:pt x="46" y="53"/>
                    </a:cubicBezTo>
                    <a:cubicBezTo>
                      <a:pt x="46" y="75"/>
                      <a:pt x="46" y="75"/>
                      <a:pt x="46" y="75"/>
                    </a:cubicBezTo>
                    <a:cubicBezTo>
                      <a:pt x="46" y="77"/>
                      <a:pt x="44" y="79"/>
                      <a:pt x="41" y="79"/>
                    </a:cubicBezTo>
                    <a:cubicBezTo>
                      <a:pt x="39" y="79"/>
                      <a:pt x="37" y="77"/>
                      <a:pt x="37" y="75"/>
                    </a:cubicBezTo>
                    <a:cubicBezTo>
                      <a:pt x="37" y="77"/>
                      <a:pt x="35" y="79"/>
                      <a:pt x="33" y="79"/>
                    </a:cubicBezTo>
                    <a:cubicBezTo>
                      <a:pt x="30" y="79"/>
                      <a:pt x="28" y="77"/>
                      <a:pt x="28" y="75"/>
                    </a:cubicBezTo>
                    <a:cubicBezTo>
                      <a:pt x="28" y="53"/>
                      <a:pt x="28" y="53"/>
                      <a:pt x="28" y="53"/>
                    </a:cubicBezTo>
                    <a:cubicBezTo>
                      <a:pt x="28" y="53"/>
                      <a:pt x="28" y="52"/>
                      <a:pt x="29" y="52"/>
                    </a:cubicBezTo>
                    <a:cubicBezTo>
                      <a:pt x="28" y="52"/>
                      <a:pt x="28" y="52"/>
                      <a:pt x="28" y="52"/>
                    </a:cubicBezTo>
                    <a:cubicBezTo>
                      <a:pt x="25" y="52"/>
                      <a:pt x="22" y="49"/>
                      <a:pt x="22" y="46"/>
                    </a:cubicBezTo>
                    <a:cubicBezTo>
                      <a:pt x="22" y="32"/>
                      <a:pt x="22" y="32"/>
                      <a:pt x="22" y="32"/>
                    </a:cubicBezTo>
                    <a:cubicBezTo>
                      <a:pt x="22" y="29"/>
                      <a:pt x="25" y="26"/>
                      <a:pt x="28" y="26"/>
                    </a:cubicBezTo>
                    <a:cubicBezTo>
                      <a:pt x="31" y="26"/>
                      <a:pt x="31" y="26"/>
                      <a:pt x="31" y="26"/>
                    </a:cubicBezTo>
                    <a:cubicBezTo>
                      <a:pt x="37" y="33"/>
                      <a:pt x="37" y="33"/>
                      <a:pt x="37" y="33"/>
                    </a:cubicBezTo>
                    <a:cubicBezTo>
                      <a:pt x="43" y="26"/>
                      <a:pt x="43" y="26"/>
                      <a:pt x="43" y="26"/>
                    </a:cubicBezTo>
                    <a:cubicBezTo>
                      <a:pt x="45" y="26"/>
                      <a:pt x="45" y="26"/>
                      <a:pt x="45" y="26"/>
                    </a:cubicBezTo>
                    <a:cubicBezTo>
                      <a:pt x="49" y="26"/>
                      <a:pt x="51" y="29"/>
                      <a:pt x="51" y="32"/>
                    </a:cubicBezTo>
                    <a:lnTo>
                      <a:pt x="51" y="46"/>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1" name="Freeform 83">
                <a:extLst>
                  <a:ext uri="{FF2B5EF4-FFF2-40B4-BE49-F238E27FC236}">
                    <a16:creationId xmlns:a16="http://schemas.microsoft.com/office/drawing/2014/main" id="{6F1E0E75-91EA-409B-BA13-204142C63D6D}"/>
                  </a:ext>
                </a:extLst>
              </p:cNvPr>
              <p:cNvSpPr>
                <a:spLocks/>
              </p:cNvSpPr>
              <p:nvPr/>
            </p:nvSpPr>
            <p:spPr bwMode="auto">
              <a:xfrm>
                <a:off x="8159751" y="2455949"/>
                <a:ext cx="204788" cy="30162"/>
              </a:xfrm>
              <a:custGeom>
                <a:avLst/>
                <a:gdLst>
                  <a:gd name="T0" fmla="*/ 42 w 42"/>
                  <a:gd name="T1" fmla="*/ 3 h 6"/>
                  <a:gd name="T2" fmla="*/ 39 w 42"/>
                  <a:gd name="T3" fmla="*/ 6 h 6"/>
                  <a:gd name="T4" fmla="*/ 3 w 42"/>
                  <a:gd name="T5" fmla="*/ 6 h 6"/>
                  <a:gd name="T6" fmla="*/ 0 w 42"/>
                  <a:gd name="T7" fmla="*/ 3 h 6"/>
                  <a:gd name="T8" fmla="*/ 0 w 42"/>
                  <a:gd name="T9" fmla="*/ 3 h 6"/>
                  <a:gd name="T10" fmla="*/ 3 w 42"/>
                  <a:gd name="T11" fmla="*/ 0 h 6"/>
                  <a:gd name="T12" fmla="*/ 39 w 42"/>
                  <a:gd name="T13" fmla="*/ 0 h 6"/>
                  <a:gd name="T14" fmla="*/ 42 w 42"/>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
                    <a:moveTo>
                      <a:pt x="42" y="3"/>
                    </a:moveTo>
                    <a:cubicBezTo>
                      <a:pt x="42" y="4"/>
                      <a:pt x="40" y="6"/>
                      <a:pt x="39" y="6"/>
                    </a:cubicBezTo>
                    <a:cubicBezTo>
                      <a:pt x="3" y="6"/>
                      <a:pt x="3" y="6"/>
                      <a:pt x="3" y="6"/>
                    </a:cubicBezTo>
                    <a:cubicBezTo>
                      <a:pt x="2" y="6"/>
                      <a:pt x="0" y="4"/>
                      <a:pt x="0" y="3"/>
                    </a:cubicBezTo>
                    <a:cubicBezTo>
                      <a:pt x="0" y="3"/>
                      <a:pt x="0" y="3"/>
                      <a:pt x="0" y="3"/>
                    </a:cubicBezTo>
                    <a:cubicBezTo>
                      <a:pt x="0" y="1"/>
                      <a:pt x="2" y="0"/>
                      <a:pt x="3" y="0"/>
                    </a:cubicBezTo>
                    <a:cubicBezTo>
                      <a:pt x="39" y="0"/>
                      <a:pt x="39" y="0"/>
                      <a:pt x="39" y="0"/>
                    </a:cubicBezTo>
                    <a:cubicBezTo>
                      <a:pt x="40" y="0"/>
                      <a:pt x="42" y="1"/>
                      <a:pt x="42" y="3"/>
                    </a:cubicBez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2" name="Freeform 84">
                <a:extLst>
                  <a:ext uri="{FF2B5EF4-FFF2-40B4-BE49-F238E27FC236}">
                    <a16:creationId xmlns:a16="http://schemas.microsoft.com/office/drawing/2014/main" id="{57DFBCA7-009F-4A68-9C0E-8EB2AC2DE0F0}"/>
                  </a:ext>
                </a:extLst>
              </p:cNvPr>
              <p:cNvSpPr>
                <a:spLocks/>
              </p:cNvSpPr>
              <p:nvPr/>
            </p:nvSpPr>
            <p:spPr bwMode="auto">
              <a:xfrm>
                <a:off x="8085138" y="1917787"/>
                <a:ext cx="84138" cy="77787"/>
              </a:xfrm>
              <a:custGeom>
                <a:avLst/>
                <a:gdLst>
                  <a:gd name="T0" fmla="*/ 13 w 17"/>
                  <a:gd name="T1" fmla="*/ 16 h 16"/>
                  <a:gd name="T2" fmla="*/ 10 w 17"/>
                  <a:gd name="T3" fmla="*/ 15 h 16"/>
                  <a:gd name="T4" fmla="*/ 2 w 17"/>
                  <a:gd name="T5" fmla="*/ 7 h 16"/>
                  <a:gd name="T6" fmla="*/ 2 w 17"/>
                  <a:gd name="T7" fmla="*/ 2 h 16"/>
                  <a:gd name="T8" fmla="*/ 7 w 17"/>
                  <a:gd name="T9" fmla="*/ 2 h 16"/>
                  <a:gd name="T10" fmla="*/ 15 w 17"/>
                  <a:gd name="T11" fmla="*/ 10 h 16"/>
                  <a:gd name="T12" fmla="*/ 15 w 17"/>
                  <a:gd name="T13" fmla="*/ 15 h 16"/>
                  <a:gd name="T14" fmla="*/ 13 w 17"/>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
                    <a:moveTo>
                      <a:pt x="13" y="16"/>
                    </a:moveTo>
                    <a:cubicBezTo>
                      <a:pt x="12" y="16"/>
                      <a:pt x="11" y="16"/>
                      <a:pt x="10" y="15"/>
                    </a:cubicBezTo>
                    <a:cubicBezTo>
                      <a:pt x="2" y="7"/>
                      <a:pt x="2" y="7"/>
                      <a:pt x="2" y="7"/>
                    </a:cubicBezTo>
                    <a:cubicBezTo>
                      <a:pt x="0" y="5"/>
                      <a:pt x="0" y="3"/>
                      <a:pt x="2" y="2"/>
                    </a:cubicBezTo>
                    <a:cubicBezTo>
                      <a:pt x="3" y="0"/>
                      <a:pt x="5" y="0"/>
                      <a:pt x="7" y="2"/>
                    </a:cubicBezTo>
                    <a:cubicBezTo>
                      <a:pt x="15" y="10"/>
                      <a:pt x="15" y="10"/>
                      <a:pt x="15" y="10"/>
                    </a:cubicBezTo>
                    <a:cubicBezTo>
                      <a:pt x="17" y="12"/>
                      <a:pt x="17" y="14"/>
                      <a:pt x="15" y="15"/>
                    </a:cubicBezTo>
                    <a:cubicBezTo>
                      <a:pt x="15" y="16"/>
                      <a:pt x="14" y="16"/>
                      <a:pt x="13" y="16"/>
                    </a:cubicBez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3" name="Freeform 85">
                <a:extLst>
                  <a:ext uri="{FF2B5EF4-FFF2-40B4-BE49-F238E27FC236}">
                    <a16:creationId xmlns:a16="http://schemas.microsoft.com/office/drawing/2014/main" id="{6811DA82-F136-494E-95A0-59DEA5FCF845}"/>
                  </a:ext>
                </a:extLst>
              </p:cNvPr>
              <p:cNvSpPr>
                <a:spLocks/>
              </p:cNvSpPr>
              <p:nvPr/>
            </p:nvSpPr>
            <p:spPr bwMode="auto">
              <a:xfrm>
                <a:off x="8355013" y="1917787"/>
                <a:ext cx="82550" cy="84137"/>
              </a:xfrm>
              <a:custGeom>
                <a:avLst/>
                <a:gdLst>
                  <a:gd name="T0" fmla="*/ 4 w 17"/>
                  <a:gd name="T1" fmla="*/ 17 h 17"/>
                  <a:gd name="T2" fmla="*/ 2 w 17"/>
                  <a:gd name="T3" fmla="*/ 16 h 17"/>
                  <a:gd name="T4" fmla="*/ 2 w 17"/>
                  <a:gd name="T5" fmla="*/ 11 h 17"/>
                  <a:gd name="T6" fmla="*/ 10 w 17"/>
                  <a:gd name="T7" fmla="*/ 2 h 17"/>
                  <a:gd name="T8" fmla="*/ 15 w 17"/>
                  <a:gd name="T9" fmla="*/ 2 h 17"/>
                  <a:gd name="T10" fmla="*/ 15 w 17"/>
                  <a:gd name="T11" fmla="*/ 7 h 17"/>
                  <a:gd name="T12" fmla="*/ 7 w 17"/>
                  <a:gd name="T13" fmla="*/ 16 h 17"/>
                  <a:gd name="T14" fmla="*/ 4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4" y="17"/>
                    </a:moveTo>
                    <a:cubicBezTo>
                      <a:pt x="3" y="17"/>
                      <a:pt x="2" y="16"/>
                      <a:pt x="2" y="16"/>
                    </a:cubicBezTo>
                    <a:cubicBezTo>
                      <a:pt x="0" y="14"/>
                      <a:pt x="0" y="12"/>
                      <a:pt x="2" y="11"/>
                    </a:cubicBezTo>
                    <a:cubicBezTo>
                      <a:pt x="10" y="2"/>
                      <a:pt x="10" y="2"/>
                      <a:pt x="10" y="2"/>
                    </a:cubicBezTo>
                    <a:cubicBezTo>
                      <a:pt x="12" y="0"/>
                      <a:pt x="14" y="0"/>
                      <a:pt x="15" y="2"/>
                    </a:cubicBezTo>
                    <a:cubicBezTo>
                      <a:pt x="17" y="3"/>
                      <a:pt x="17" y="5"/>
                      <a:pt x="15" y="7"/>
                    </a:cubicBezTo>
                    <a:cubicBezTo>
                      <a:pt x="7" y="16"/>
                      <a:pt x="7" y="16"/>
                      <a:pt x="7" y="16"/>
                    </a:cubicBezTo>
                    <a:cubicBezTo>
                      <a:pt x="6" y="16"/>
                      <a:pt x="5" y="17"/>
                      <a:pt x="4" y="17"/>
                    </a:cubicBez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44" name="Freeform 86">
                <a:extLst>
                  <a:ext uri="{FF2B5EF4-FFF2-40B4-BE49-F238E27FC236}">
                    <a16:creationId xmlns:a16="http://schemas.microsoft.com/office/drawing/2014/main" id="{C9E21572-F29D-405D-8554-90AC59DF606A}"/>
                  </a:ext>
                </a:extLst>
              </p:cNvPr>
              <p:cNvSpPr>
                <a:spLocks/>
              </p:cNvSpPr>
              <p:nvPr/>
            </p:nvSpPr>
            <p:spPr bwMode="auto">
              <a:xfrm>
                <a:off x="8242301" y="1863812"/>
                <a:ext cx="34925" cy="98425"/>
              </a:xfrm>
              <a:custGeom>
                <a:avLst/>
                <a:gdLst>
                  <a:gd name="T0" fmla="*/ 3 w 7"/>
                  <a:gd name="T1" fmla="*/ 20 h 20"/>
                  <a:gd name="T2" fmla="*/ 0 w 7"/>
                  <a:gd name="T3" fmla="*/ 16 h 20"/>
                  <a:gd name="T4" fmla="*/ 0 w 7"/>
                  <a:gd name="T5" fmla="*/ 4 h 20"/>
                  <a:gd name="T6" fmla="*/ 3 w 7"/>
                  <a:gd name="T7" fmla="*/ 0 h 20"/>
                  <a:gd name="T8" fmla="*/ 7 w 7"/>
                  <a:gd name="T9" fmla="*/ 4 h 20"/>
                  <a:gd name="T10" fmla="*/ 7 w 7"/>
                  <a:gd name="T11" fmla="*/ 16 h 20"/>
                  <a:gd name="T12" fmla="*/ 3 w 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20"/>
                    </a:moveTo>
                    <a:cubicBezTo>
                      <a:pt x="1" y="20"/>
                      <a:pt x="0" y="18"/>
                      <a:pt x="0" y="16"/>
                    </a:cubicBezTo>
                    <a:cubicBezTo>
                      <a:pt x="0" y="4"/>
                      <a:pt x="0" y="4"/>
                      <a:pt x="0" y="4"/>
                    </a:cubicBezTo>
                    <a:cubicBezTo>
                      <a:pt x="0" y="2"/>
                      <a:pt x="1" y="0"/>
                      <a:pt x="3" y="0"/>
                    </a:cubicBezTo>
                    <a:cubicBezTo>
                      <a:pt x="5" y="0"/>
                      <a:pt x="7" y="2"/>
                      <a:pt x="7" y="4"/>
                    </a:cubicBezTo>
                    <a:cubicBezTo>
                      <a:pt x="7" y="16"/>
                      <a:pt x="7" y="16"/>
                      <a:pt x="7" y="16"/>
                    </a:cubicBezTo>
                    <a:cubicBezTo>
                      <a:pt x="7" y="18"/>
                      <a:pt x="5" y="20"/>
                      <a:pt x="3" y="20"/>
                    </a:cubicBez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grpSp>
        <p:grpSp>
          <p:nvGrpSpPr>
            <p:cNvPr id="17" name="组合 16">
              <a:extLst>
                <a:ext uri="{FF2B5EF4-FFF2-40B4-BE49-F238E27FC236}">
                  <a16:creationId xmlns:a16="http://schemas.microsoft.com/office/drawing/2014/main" id="{3F1B7F55-9A3D-45E0-83A1-3EC4108B02C7}"/>
                </a:ext>
              </a:extLst>
            </p:cNvPr>
            <p:cNvGrpSpPr/>
            <p:nvPr/>
          </p:nvGrpSpPr>
          <p:grpSpPr>
            <a:xfrm>
              <a:off x="9433860" y="4040870"/>
              <a:ext cx="732839" cy="1041095"/>
              <a:chOff x="10885488" y="4680037"/>
              <a:chExt cx="503238" cy="723900"/>
            </a:xfrm>
            <a:solidFill>
              <a:srgbClr val="6CAE43"/>
            </a:solidFill>
          </p:grpSpPr>
          <p:sp>
            <p:nvSpPr>
              <p:cNvPr id="31" name="Freeform 87">
                <a:extLst>
                  <a:ext uri="{FF2B5EF4-FFF2-40B4-BE49-F238E27FC236}">
                    <a16:creationId xmlns:a16="http://schemas.microsoft.com/office/drawing/2014/main" id="{EBFF23D1-4CC2-4D26-B1B7-C1A366CAD5EE}"/>
                  </a:ext>
                </a:extLst>
              </p:cNvPr>
              <p:cNvSpPr>
                <a:spLocks/>
              </p:cNvSpPr>
              <p:nvPr/>
            </p:nvSpPr>
            <p:spPr bwMode="auto">
              <a:xfrm>
                <a:off x="11071226" y="4680037"/>
                <a:ext cx="317500" cy="303212"/>
              </a:xfrm>
              <a:custGeom>
                <a:avLst/>
                <a:gdLst>
                  <a:gd name="T0" fmla="*/ 179 w 200"/>
                  <a:gd name="T1" fmla="*/ 145 h 191"/>
                  <a:gd name="T2" fmla="*/ 157 w 200"/>
                  <a:gd name="T3" fmla="*/ 145 h 191"/>
                  <a:gd name="T4" fmla="*/ 175 w 200"/>
                  <a:gd name="T5" fmla="*/ 160 h 191"/>
                  <a:gd name="T6" fmla="*/ 31 w 200"/>
                  <a:gd name="T7" fmla="*/ 160 h 191"/>
                  <a:gd name="T8" fmla="*/ 31 w 200"/>
                  <a:gd name="T9" fmla="*/ 24 h 191"/>
                  <a:gd name="T10" fmla="*/ 46 w 200"/>
                  <a:gd name="T11" fmla="*/ 43 h 191"/>
                  <a:gd name="T12" fmla="*/ 46 w 200"/>
                  <a:gd name="T13" fmla="*/ 21 h 191"/>
                  <a:gd name="T14" fmla="*/ 24 w 200"/>
                  <a:gd name="T15" fmla="*/ 0 h 191"/>
                  <a:gd name="T16" fmla="*/ 0 w 200"/>
                  <a:gd name="T17" fmla="*/ 21 h 191"/>
                  <a:gd name="T18" fmla="*/ 0 w 200"/>
                  <a:gd name="T19" fmla="*/ 43 h 191"/>
                  <a:gd name="T20" fmla="*/ 18 w 200"/>
                  <a:gd name="T21" fmla="*/ 24 h 191"/>
                  <a:gd name="T22" fmla="*/ 18 w 200"/>
                  <a:gd name="T23" fmla="*/ 175 h 191"/>
                  <a:gd name="T24" fmla="*/ 175 w 200"/>
                  <a:gd name="T25" fmla="*/ 175 h 191"/>
                  <a:gd name="T26" fmla="*/ 157 w 200"/>
                  <a:gd name="T27" fmla="*/ 191 h 191"/>
                  <a:gd name="T28" fmla="*/ 179 w 200"/>
                  <a:gd name="T29" fmla="*/ 191 h 191"/>
                  <a:gd name="T30" fmla="*/ 200 w 200"/>
                  <a:gd name="T31" fmla="*/ 166 h 191"/>
                  <a:gd name="T32" fmla="*/ 179 w 200"/>
                  <a:gd name="T33" fmla="*/ 14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91">
                    <a:moveTo>
                      <a:pt x="179" y="145"/>
                    </a:moveTo>
                    <a:lnTo>
                      <a:pt x="157" y="145"/>
                    </a:lnTo>
                    <a:lnTo>
                      <a:pt x="175" y="160"/>
                    </a:lnTo>
                    <a:lnTo>
                      <a:pt x="31" y="160"/>
                    </a:lnTo>
                    <a:lnTo>
                      <a:pt x="31" y="24"/>
                    </a:lnTo>
                    <a:lnTo>
                      <a:pt x="46" y="43"/>
                    </a:lnTo>
                    <a:lnTo>
                      <a:pt x="46" y="21"/>
                    </a:lnTo>
                    <a:lnTo>
                      <a:pt x="24" y="0"/>
                    </a:lnTo>
                    <a:lnTo>
                      <a:pt x="0" y="21"/>
                    </a:lnTo>
                    <a:lnTo>
                      <a:pt x="0" y="43"/>
                    </a:lnTo>
                    <a:lnTo>
                      <a:pt x="18" y="24"/>
                    </a:lnTo>
                    <a:lnTo>
                      <a:pt x="18" y="175"/>
                    </a:lnTo>
                    <a:lnTo>
                      <a:pt x="175" y="175"/>
                    </a:lnTo>
                    <a:lnTo>
                      <a:pt x="157" y="191"/>
                    </a:lnTo>
                    <a:lnTo>
                      <a:pt x="179" y="191"/>
                    </a:lnTo>
                    <a:lnTo>
                      <a:pt x="200" y="166"/>
                    </a:lnTo>
                    <a:lnTo>
                      <a:pt x="179" y="145"/>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2" name="Freeform 88">
                <a:extLst>
                  <a:ext uri="{FF2B5EF4-FFF2-40B4-BE49-F238E27FC236}">
                    <a16:creationId xmlns:a16="http://schemas.microsoft.com/office/drawing/2014/main" id="{242B5D4E-FA5F-4AA6-99A7-40F3007A83AF}"/>
                  </a:ext>
                </a:extLst>
              </p:cNvPr>
              <p:cNvSpPr>
                <a:spLocks/>
              </p:cNvSpPr>
              <p:nvPr/>
            </p:nvSpPr>
            <p:spPr bwMode="auto">
              <a:xfrm>
                <a:off x="11134726" y="4699087"/>
                <a:ext cx="204788" cy="220662"/>
              </a:xfrm>
              <a:custGeom>
                <a:avLst/>
                <a:gdLst>
                  <a:gd name="T0" fmla="*/ 0 w 129"/>
                  <a:gd name="T1" fmla="*/ 93 h 139"/>
                  <a:gd name="T2" fmla="*/ 37 w 129"/>
                  <a:gd name="T3" fmla="*/ 59 h 139"/>
                  <a:gd name="T4" fmla="*/ 46 w 129"/>
                  <a:gd name="T5" fmla="*/ 68 h 139"/>
                  <a:gd name="T6" fmla="*/ 0 w 129"/>
                  <a:gd name="T7" fmla="*/ 108 h 139"/>
                  <a:gd name="T8" fmla="*/ 0 w 129"/>
                  <a:gd name="T9" fmla="*/ 117 h 139"/>
                  <a:gd name="T10" fmla="*/ 52 w 129"/>
                  <a:gd name="T11" fmla="*/ 71 h 139"/>
                  <a:gd name="T12" fmla="*/ 58 w 129"/>
                  <a:gd name="T13" fmla="*/ 77 h 139"/>
                  <a:gd name="T14" fmla="*/ 0 w 129"/>
                  <a:gd name="T15" fmla="*/ 133 h 139"/>
                  <a:gd name="T16" fmla="*/ 0 w 129"/>
                  <a:gd name="T17" fmla="*/ 139 h 139"/>
                  <a:gd name="T18" fmla="*/ 3 w 129"/>
                  <a:gd name="T19" fmla="*/ 139 h 139"/>
                  <a:gd name="T20" fmla="*/ 129 w 129"/>
                  <a:gd name="T21" fmla="*/ 22 h 139"/>
                  <a:gd name="T22" fmla="*/ 129 w 129"/>
                  <a:gd name="T23" fmla="*/ 0 h 139"/>
                  <a:gd name="T24" fmla="*/ 65 w 129"/>
                  <a:gd name="T25" fmla="*/ 65 h 139"/>
                  <a:gd name="T26" fmla="*/ 37 w 129"/>
                  <a:gd name="T27" fmla="*/ 43 h 139"/>
                  <a:gd name="T28" fmla="*/ 0 w 129"/>
                  <a:gd name="T29" fmla="*/ 74 h 139"/>
                  <a:gd name="T30" fmla="*/ 0 w 129"/>
                  <a:gd name="T31" fmla="*/ 9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39">
                    <a:moveTo>
                      <a:pt x="0" y="93"/>
                    </a:moveTo>
                    <a:lnTo>
                      <a:pt x="37" y="59"/>
                    </a:lnTo>
                    <a:lnTo>
                      <a:pt x="46" y="68"/>
                    </a:lnTo>
                    <a:lnTo>
                      <a:pt x="0" y="108"/>
                    </a:lnTo>
                    <a:lnTo>
                      <a:pt x="0" y="117"/>
                    </a:lnTo>
                    <a:lnTo>
                      <a:pt x="52" y="71"/>
                    </a:lnTo>
                    <a:lnTo>
                      <a:pt x="58" y="77"/>
                    </a:lnTo>
                    <a:lnTo>
                      <a:pt x="0" y="133"/>
                    </a:lnTo>
                    <a:lnTo>
                      <a:pt x="0" y="139"/>
                    </a:lnTo>
                    <a:lnTo>
                      <a:pt x="3" y="139"/>
                    </a:lnTo>
                    <a:lnTo>
                      <a:pt x="129" y="22"/>
                    </a:lnTo>
                    <a:lnTo>
                      <a:pt x="129" y="0"/>
                    </a:lnTo>
                    <a:lnTo>
                      <a:pt x="65" y="65"/>
                    </a:lnTo>
                    <a:lnTo>
                      <a:pt x="37" y="43"/>
                    </a:lnTo>
                    <a:lnTo>
                      <a:pt x="0" y="74"/>
                    </a:lnTo>
                    <a:lnTo>
                      <a:pt x="0" y="93"/>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3" name="Freeform 89">
                <a:extLst>
                  <a:ext uri="{FF2B5EF4-FFF2-40B4-BE49-F238E27FC236}">
                    <a16:creationId xmlns:a16="http://schemas.microsoft.com/office/drawing/2014/main" id="{3BB60291-7B9A-4B95-987D-BF0ACA795DC9}"/>
                  </a:ext>
                </a:extLst>
              </p:cNvPr>
              <p:cNvSpPr>
                <a:spLocks/>
              </p:cNvSpPr>
              <p:nvPr/>
            </p:nvSpPr>
            <p:spPr bwMode="auto">
              <a:xfrm>
                <a:off x="11163301" y="4753062"/>
                <a:ext cx="176213" cy="166687"/>
              </a:xfrm>
              <a:custGeom>
                <a:avLst/>
                <a:gdLst>
                  <a:gd name="T0" fmla="*/ 111 w 111"/>
                  <a:gd name="T1" fmla="*/ 0 h 105"/>
                  <a:gd name="T2" fmla="*/ 0 w 111"/>
                  <a:gd name="T3" fmla="*/ 105 h 105"/>
                  <a:gd name="T4" fmla="*/ 10 w 111"/>
                  <a:gd name="T5" fmla="*/ 105 h 105"/>
                  <a:gd name="T6" fmla="*/ 111 w 111"/>
                  <a:gd name="T7" fmla="*/ 9 h 105"/>
                  <a:gd name="T8" fmla="*/ 111 w 111"/>
                  <a:gd name="T9" fmla="*/ 0 h 105"/>
                </a:gdLst>
                <a:ahLst/>
                <a:cxnLst>
                  <a:cxn ang="0">
                    <a:pos x="T0" y="T1"/>
                  </a:cxn>
                  <a:cxn ang="0">
                    <a:pos x="T2" y="T3"/>
                  </a:cxn>
                  <a:cxn ang="0">
                    <a:pos x="T4" y="T5"/>
                  </a:cxn>
                  <a:cxn ang="0">
                    <a:pos x="T6" y="T7"/>
                  </a:cxn>
                  <a:cxn ang="0">
                    <a:pos x="T8" y="T9"/>
                  </a:cxn>
                </a:cxnLst>
                <a:rect l="0" t="0" r="r" b="b"/>
                <a:pathLst>
                  <a:path w="111" h="105">
                    <a:moveTo>
                      <a:pt x="111" y="0"/>
                    </a:moveTo>
                    <a:lnTo>
                      <a:pt x="0" y="105"/>
                    </a:lnTo>
                    <a:lnTo>
                      <a:pt x="10" y="105"/>
                    </a:lnTo>
                    <a:lnTo>
                      <a:pt x="111" y="9"/>
                    </a:lnTo>
                    <a:lnTo>
                      <a:pt x="111" y="0"/>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4" name="Freeform 90">
                <a:extLst>
                  <a:ext uri="{FF2B5EF4-FFF2-40B4-BE49-F238E27FC236}">
                    <a16:creationId xmlns:a16="http://schemas.microsoft.com/office/drawing/2014/main" id="{D589B77D-F853-4AAB-9F4E-9A0B6EF66F40}"/>
                  </a:ext>
                </a:extLst>
              </p:cNvPr>
              <p:cNvSpPr>
                <a:spLocks/>
              </p:cNvSpPr>
              <p:nvPr/>
            </p:nvSpPr>
            <p:spPr bwMode="auto">
              <a:xfrm>
                <a:off x="11202988" y="4792749"/>
                <a:ext cx="136525" cy="127000"/>
              </a:xfrm>
              <a:custGeom>
                <a:avLst/>
                <a:gdLst>
                  <a:gd name="T0" fmla="*/ 86 w 86"/>
                  <a:gd name="T1" fmla="*/ 0 h 80"/>
                  <a:gd name="T2" fmla="*/ 0 w 86"/>
                  <a:gd name="T3" fmla="*/ 80 h 80"/>
                  <a:gd name="T4" fmla="*/ 9 w 86"/>
                  <a:gd name="T5" fmla="*/ 80 h 80"/>
                  <a:gd name="T6" fmla="*/ 86 w 86"/>
                  <a:gd name="T7" fmla="*/ 9 h 80"/>
                  <a:gd name="T8" fmla="*/ 86 w 86"/>
                  <a:gd name="T9" fmla="*/ 0 h 80"/>
                </a:gdLst>
                <a:ahLst/>
                <a:cxnLst>
                  <a:cxn ang="0">
                    <a:pos x="T0" y="T1"/>
                  </a:cxn>
                  <a:cxn ang="0">
                    <a:pos x="T2" y="T3"/>
                  </a:cxn>
                  <a:cxn ang="0">
                    <a:pos x="T4" y="T5"/>
                  </a:cxn>
                  <a:cxn ang="0">
                    <a:pos x="T6" y="T7"/>
                  </a:cxn>
                  <a:cxn ang="0">
                    <a:pos x="T8" y="T9"/>
                  </a:cxn>
                </a:cxnLst>
                <a:rect l="0" t="0" r="r" b="b"/>
                <a:pathLst>
                  <a:path w="86" h="80">
                    <a:moveTo>
                      <a:pt x="86" y="0"/>
                    </a:moveTo>
                    <a:lnTo>
                      <a:pt x="0" y="80"/>
                    </a:lnTo>
                    <a:lnTo>
                      <a:pt x="9" y="80"/>
                    </a:lnTo>
                    <a:lnTo>
                      <a:pt x="86" y="9"/>
                    </a:lnTo>
                    <a:lnTo>
                      <a:pt x="86" y="0"/>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5" name="Freeform 91">
                <a:extLst>
                  <a:ext uri="{FF2B5EF4-FFF2-40B4-BE49-F238E27FC236}">
                    <a16:creationId xmlns:a16="http://schemas.microsoft.com/office/drawing/2014/main" id="{9E5D0948-8A42-4F87-8101-8EF23ED78343}"/>
                  </a:ext>
                </a:extLst>
              </p:cNvPr>
              <p:cNvSpPr>
                <a:spLocks/>
              </p:cNvSpPr>
              <p:nvPr/>
            </p:nvSpPr>
            <p:spPr bwMode="auto">
              <a:xfrm>
                <a:off x="11242676" y="4826087"/>
                <a:ext cx="96838" cy="93662"/>
              </a:xfrm>
              <a:custGeom>
                <a:avLst/>
                <a:gdLst>
                  <a:gd name="T0" fmla="*/ 61 w 61"/>
                  <a:gd name="T1" fmla="*/ 0 h 59"/>
                  <a:gd name="T2" fmla="*/ 0 w 61"/>
                  <a:gd name="T3" fmla="*/ 59 h 59"/>
                  <a:gd name="T4" fmla="*/ 9 w 61"/>
                  <a:gd name="T5" fmla="*/ 59 h 59"/>
                  <a:gd name="T6" fmla="*/ 61 w 61"/>
                  <a:gd name="T7" fmla="*/ 13 h 59"/>
                  <a:gd name="T8" fmla="*/ 61 w 61"/>
                  <a:gd name="T9" fmla="*/ 0 h 59"/>
                </a:gdLst>
                <a:ahLst/>
                <a:cxnLst>
                  <a:cxn ang="0">
                    <a:pos x="T0" y="T1"/>
                  </a:cxn>
                  <a:cxn ang="0">
                    <a:pos x="T2" y="T3"/>
                  </a:cxn>
                  <a:cxn ang="0">
                    <a:pos x="T4" y="T5"/>
                  </a:cxn>
                  <a:cxn ang="0">
                    <a:pos x="T6" y="T7"/>
                  </a:cxn>
                  <a:cxn ang="0">
                    <a:pos x="T8" y="T9"/>
                  </a:cxn>
                </a:cxnLst>
                <a:rect l="0" t="0" r="r" b="b"/>
                <a:pathLst>
                  <a:path w="61" h="59">
                    <a:moveTo>
                      <a:pt x="61" y="0"/>
                    </a:moveTo>
                    <a:lnTo>
                      <a:pt x="0" y="59"/>
                    </a:lnTo>
                    <a:lnTo>
                      <a:pt x="9" y="59"/>
                    </a:lnTo>
                    <a:lnTo>
                      <a:pt x="61" y="13"/>
                    </a:lnTo>
                    <a:lnTo>
                      <a:pt x="61" y="0"/>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6" name="Freeform 92">
                <a:extLst>
                  <a:ext uri="{FF2B5EF4-FFF2-40B4-BE49-F238E27FC236}">
                    <a16:creationId xmlns:a16="http://schemas.microsoft.com/office/drawing/2014/main" id="{A48039E2-EDE8-4130-B58A-6087E742E0BE}"/>
                  </a:ext>
                </a:extLst>
              </p:cNvPr>
              <p:cNvSpPr>
                <a:spLocks/>
              </p:cNvSpPr>
              <p:nvPr/>
            </p:nvSpPr>
            <p:spPr bwMode="auto">
              <a:xfrm>
                <a:off x="11280776" y="4865774"/>
                <a:ext cx="58738" cy="53975"/>
              </a:xfrm>
              <a:custGeom>
                <a:avLst/>
                <a:gdLst>
                  <a:gd name="T0" fmla="*/ 37 w 37"/>
                  <a:gd name="T1" fmla="*/ 9 h 34"/>
                  <a:gd name="T2" fmla="*/ 37 w 37"/>
                  <a:gd name="T3" fmla="*/ 0 h 34"/>
                  <a:gd name="T4" fmla="*/ 0 w 37"/>
                  <a:gd name="T5" fmla="*/ 34 h 34"/>
                  <a:gd name="T6" fmla="*/ 10 w 37"/>
                  <a:gd name="T7" fmla="*/ 34 h 34"/>
                  <a:gd name="T8" fmla="*/ 37 w 37"/>
                  <a:gd name="T9" fmla="*/ 9 h 34"/>
                </a:gdLst>
                <a:ahLst/>
                <a:cxnLst>
                  <a:cxn ang="0">
                    <a:pos x="T0" y="T1"/>
                  </a:cxn>
                  <a:cxn ang="0">
                    <a:pos x="T2" y="T3"/>
                  </a:cxn>
                  <a:cxn ang="0">
                    <a:pos x="T4" y="T5"/>
                  </a:cxn>
                  <a:cxn ang="0">
                    <a:pos x="T6" y="T7"/>
                  </a:cxn>
                  <a:cxn ang="0">
                    <a:pos x="T8" y="T9"/>
                  </a:cxn>
                </a:cxnLst>
                <a:rect l="0" t="0" r="r" b="b"/>
                <a:pathLst>
                  <a:path w="37" h="34">
                    <a:moveTo>
                      <a:pt x="37" y="9"/>
                    </a:moveTo>
                    <a:lnTo>
                      <a:pt x="37" y="0"/>
                    </a:lnTo>
                    <a:lnTo>
                      <a:pt x="0" y="34"/>
                    </a:lnTo>
                    <a:lnTo>
                      <a:pt x="10" y="34"/>
                    </a:lnTo>
                    <a:lnTo>
                      <a:pt x="37" y="9"/>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7" name="Oval 93">
                <a:extLst>
                  <a:ext uri="{FF2B5EF4-FFF2-40B4-BE49-F238E27FC236}">
                    <a16:creationId xmlns:a16="http://schemas.microsoft.com/office/drawing/2014/main" id="{39BE104E-BB91-422D-A9BE-C36F809CA08E}"/>
                  </a:ext>
                </a:extLst>
              </p:cNvPr>
              <p:cNvSpPr>
                <a:spLocks noChangeArrowheads="1"/>
              </p:cNvSpPr>
              <p:nvPr/>
            </p:nvSpPr>
            <p:spPr bwMode="auto">
              <a:xfrm>
                <a:off x="10939463" y="4856249"/>
                <a:ext cx="117475" cy="117475"/>
              </a:xfrm>
              <a:prstGeom prst="ellipse">
                <a:avLst/>
              </a:pr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8" name="Freeform 94">
                <a:extLst>
                  <a:ext uri="{FF2B5EF4-FFF2-40B4-BE49-F238E27FC236}">
                    <a16:creationId xmlns:a16="http://schemas.microsoft.com/office/drawing/2014/main" id="{42A1B387-2C77-4717-8AB6-EA1E8BD28305}"/>
                  </a:ext>
                </a:extLst>
              </p:cNvPr>
              <p:cNvSpPr>
                <a:spLocks/>
              </p:cNvSpPr>
              <p:nvPr/>
            </p:nvSpPr>
            <p:spPr bwMode="auto">
              <a:xfrm>
                <a:off x="10885488" y="4997537"/>
                <a:ext cx="336550" cy="406400"/>
              </a:xfrm>
              <a:custGeom>
                <a:avLst/>
                <a:gdLst>
                  <a:gd name="T0" fmla="*/ 69 w 69"/>
                  <a:gd name="T1" fmla="*/ 7 h 83"/>
                  <a:gd name="T2" fmla="*/ 61 w 69"/>
                  <a:gd name="T3" fmla="*/ 0 h 83"/>
                  <a:gd name="T4" fmla="*/ 33 w 69"/>
                  <a:gd name="T5" fmla="*/ 0 h 83"/>
                  <a:gd name="T6" fmla="*/ 23 w 69"/>
                  <a:gd name="T7" fmla="*/ 9 h 83"/>
                  <a:gd name="T8" fmla="*/ 23 w 69"/>
                  <a:gd name="T9" fmla="*/ 10 h 83"/>
                  <a:gd name="T10" fmla="*/ 13 w 69"/>
                  <a:gd name="T11" fmla="*/ 0 h 83"/>
                  <a:gd name="T12" fmla="*/ 10 w 69"/>
                  <a:gd name="T13" fmla="*/ 0 h 83"/>
                  <a:gd name="T14" fmla="*/ 0 w 69"/>
                  <a:gd name="T15" fmla="*/ 9 h 83"/>
                  <a:gd name="T16" fmla="*/ 0 w 69"/>
                  <a:gd name="T17" fmla="*/ 30 h 83"/>
                  <a:gd name="T18" fmla="*/ 10 w 69"/>
                  <a:gd name="T19" fmla="*/ 40 h 83"/>
                  <a:gd name="T20" fmla="*/ 10 w 69"/>
                  <a:gd name="T21" fmla="*/ 40 h 83"/>
                  <a:gd name="T22" fmla="*/ 9 w 69"/>
                  <a:gd name="T23" fmla="*/ 42 h 83"/>
                  <a:gd name="T24" fmla="*/ 9 w 69"/>
                  <a:gd name="T25" fmla="*/ 76 h 83"/>
                  <a:gd name="T26" fmla="*/ 16 w 69"/>
                  <a:gd name="T27" fmla="*/ 83 h 83"/>
                  <a:gd name="T28" fmla="*/ 23 w 69"/>
                  <a:gd name="T29" fmla="*/ 76 h 83"/>
                  <a:gd name="T30" fmla="*/ 30 w 69"/>
                  <a:gd name="T31" fmla="*/ 83 h 83"/>
                  <a:gd name="T32" fmla="*/ 37 w 69"/>
                  <a:gd name="T33" fmla="*/ 76 h 83"/>
                  <a:gd name="T34" fmla="*/ 37 w 69"/>
                  <a:gd name="T35" fmla="*/ 13 h 83"/>
                  <a:gd name="T36" fmla="*/ 61 w 69"/>
                  <a:gd name="T37" fmla="*/ 13 h 83"/>
                  <a:gd name="T38" fmla="*/ 69 w 69"/>
                  <a:gd name="T39"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83">
                    <a:moveTo>
                      <a:pt x="69" y="7"/>
                    </a:moveTo>
                    <a:cubicBezTo>
                      <a:pt x="69" y="2"/>
                      <a:pt x="65" y="0"/>
                      <a:pt x="61" y="0"/>
                    </a:cubicBezTo>
                    <a:cubicBezTo>
                      <a:pt x="57"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0"/>
                      <a:pt x="0" y="30"/>
                      <a:pt x="0" y="30"/>
                    </a:cubicBezTo>
                    <a:cubicBezTo>
                      <a:pt x="0" y="36"/>
                      <a:pt x="4" y="40"/>
                      <a:pt x="10" y="40"/>
                    </a:cubicBezTo>
                    <a:cubicBezTo>
                      <a:pt x="10" y="40"/>
                      <a:pt x="10" y="40"/>
                      <a:pt x="10" y="40"/>
                    </a:cubicBezTo>
                    <a:cubicBezTo>
                      <a:pt x="9" y="41"/>
                      <a:pt x="9" y="42"/>
                      <a:pt x="9" y="42"/>
                    </a:cubicBezTo>
                    <a:cubicBezTo>
                      <a:pt x="9" y="76"/>
                      <a:pt x="9" y="76"/>
                      <a:pt x="9" y="76"/>
                    </a:cubicBezTo>
                    <a:cubicBezTo>
                      <a:pt x="9" y="80"/>
                      <a:pt x="12" y="83"/>
                      <a:pt x="16" y="83"/>
                    </a:cubicBezTo>
                    <a:cubicBezTo>
                      <a:pt x="20" y="83"/>
                      <a:pt x="23" y="80"/>
                      <a:pt x="23" y="76"/>
                    </a:cubicBezTo>
                    <a:cubicBezTo>
                      <a:pt x="23" y="80"/>
                      <a:pt x="26" y="83"/>
                      <a:pt x="30" y="83"/>
                    </a:cubicBezTo>
                    <a:cubicBezTo>
                      <a:pt x="34" y="83"/>
                      <a:pt x="37" y="80"/>
                      <a:pt x="37" y="76"/>
                    </a:cubicBezTo>
                    <a:cubicBezTo>
                      <a:pt x="37" y="13"/>
                      <a:pt x="37" y="13"/>
                      <a:pt x="37" y="13"/>
                    </a:cubicBezTo>
                    <a:cubicBezTo>
                      <a:pt x="37" y="13"/>
                      <a:pt x="58" y="13"/>
                      <a:pt x="61" y="13"/>
                    </a:cubicBezTo>
                    <a:cubicBezTo>
                      <a:pt x="64" y="13"/>
                      <a:pt x="69" y="12"/>
                      <a:pt x="69" y="7"/>
                    </a:cubicBez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grpSp>
        <p:grpSp>
          <p:nvGrpSpPr>
            <p:cNvPr id="18" name="组合 17">
              <a:extLst>
                <a:ext uri="{FF2B5EF4-FFF2-40B4-BE49-F238E27FC236}">
                  <a16:creationId xmlns:a16="http://schemas.microsoft.com/office/drawing/2014/main" id="{C89B7F15-50B7-4162-AC71-744A4E3190EA}"/>
                </a:ext>
              </a:extLst>
            </p:cNvPr>
            <p:cNvGrpSpPr/>
            <p:nvPr/>
          </p:nvGrpSpPr>
          <p:grpSpPr>
            <a:xfrm>
              <a:off x="9448304" y="1830435"/>
              <a:ext cx="626992" cy="840515"/>
              <a:chOff x="10709276" y="1628862"/>
              <a:chExt cx="439738" cy="596900"/>
            </a:xfrm>
            <a:solidFill>
              <a:srgbClr val="0B4166"/>
            </a:solidFill>
          </p:grpSpPr>
          <p:sp>
            <p:nvSpPr>
              <p:cNvPr id="29" name="Freeform 95">
                <a:extLst>
                  <a:ext uri="{FF2B5EF4-FFF2-40B4-BE49-F238E27FC236}">
                    <a16:creationId xmlns:a16="http://schemas.microsoft.com/office/drawing/2014/main" id="{FEA04BD7-B009-4AFB-869A-849A6F3F74BA}"/>
                  </a:ext>
                </a:extLst>
              </p:cNvPr>
              <p:cNvSpPr>
                <a:spLocks/>
              </p:cNvSpPr>
              <p:nvPr/>
            </p:nvSpPr>
            <p:spPr bwMode="auto">
              <a:xfrm>
                <a:off x="10709276" y="1809837"/>
                <a:ext cx="341313" cy="415925"/>
              </a:xfrm>
              <a:custGeom>
                <a:avLst/>
                <a:gdLst>
                  <a:gd name="T0" fmla="*/ 62 w 70"/>
                  <a:gd name="T1" fmla="*/ 0 h 85"/>
                  <a:gd name="T2" fmla="*/ 33 w 70"/>
                  <a:gd name="T3" fmla="*/ 0 h 85"/>
                  <a:gd name="T4" fmla="*/ 23 w 70"/>
                  <a:gd name="T5" fmla="*/ 9 h 85"/>
                  <a:gd name="T6" fmla="*/ 23 w 70"/>
                  <a:gd name="T7" fmla="*/ 10 h 85"/>
                  <a:gd name="T8" fmla="*/ 13 w 70"/>
                  <a:gd name="T9" fmla="*/ 0 h 85"/>
                  <a:gd name="T10" fmla="*/ 10 w 70"/>
                  <a:gd name="T11" fmla="*/ 0 h 85"/>
                  <a:gd name="T12" fmla="*/ 0 w 70"/>
                  <a:gd name="T13" fmla="*/ 9 h 85"/>
                  <a:gd name="T14" fmla="*/ 0 w 70"/>
                  <a:gd name="T15" fmla="*/ 31 h 85"/>
                  <a:gd name="T16" fmla="*/ 10 w 70"/>
                  <a:gd name="T17" fmla="*/ 41 h 85"/>
                  <a:gd name="T18" fmla="*/ 10 w 70"/>
                  <a:gd name="T19" fmla="*/ 41 h 85"/>
                  <a:gd name="T20" fmla="*/ 9 w 70"/>
                  <a:gd name="T21" fmla="*/ 43 h 85"/>
                  <a:gd name="T22" fmla="*/ 9 w 70"/>
                  <a:gd name="T23" fmla="*/ 78 h 85"/>
                  <a:gd name="T24" fmla="*/ 16 w 70"/>
                  <a:gd name="T25" fmla="*/ 85 h 85"/>
                  <a:gd name="T26" fmla="*/ 23 w 70"/>
                  <a:gd name="T27" fmla="*/ 78 h 85"/>
                  <a:gd name="T28" fmla="*/ 30 w 70"/>
                  <a:gd name="T29" fmla="*/ 85 h 85"/>
                  <a:gd name="T30" fmla="*/ 37 w 70"/>
                  <a:gd name="T31" fmla="*/ 78 h 85"/>
                  <a:gd name="T32" fmla="*/ 37 w 70"/>
                  <a:gd name="T33" fmla="*/ 13 h 85"/>
                  <a:gd name="T34" fmla="*/ 62 w 70"/>
                  <a:gd name="T35" fmla="*/ 13 h 85"/>
                  <a:gd name="T36" fmla="*/ 70 w 70"/>
                  <a:gd name="T37" fmla="*/ 7 h 85"/>
                  <a:gd name="T38" fmla="*/ 62 w 70"/>
                  <a:gd name="T3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85">
                    <a:moveTo>
                      <a:pt x="62" y="0"/>
                    </a:moveTo>
                    <a:cubicBezTo>
                      <a:pt x="58"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1"/>
                      <a:pt x="0" y="31"/>
                      <a:pt x="0" y="31"/>
                    </a:cubicBezTo>
                    <a:cubicBezTo>
                      <a:pt x="0" y="36"/>
                      <a:pt x="4" y="41"/>
                      <a:pt x="10" y="41"/>
                    </a:cubicBezTo>
                    <a:cubicBezTo>
                      <a:pt x="10" y="41"/>
                      <a:pt x="10" y="41"/>
                      <a:pt x="10" y="41"/>
                    </a:cubicBezTo>
                    <a:cubicBezTo>
                      <a:pt x="10" y="41"/>
                      <a:pt x="9" y="42"/>
                      <a:pt x="9" y="43"/>
                    </a:cubicBezTo>
                    <a:cubicBezTo>
                      <a:pt x="9" y="78"/>
                      <a:pt x="9" y="78"/>
                      <a:pt x="9" y="78"/>
                    </a:cubicBezTo>
                    <a:cubicBezTo>
                      <a:pt x="9" y="82"/>
                      <a:pt x="13" y="85"/>
                      <a:pt x="16" y="85"/>
                    </a:cubicBezTo>
                    <a:cubicBezTo>
                      <a:pt x="20" y="85"/>
                      <a:pt x="23" y="82"/>
                      <a:pt x="23" y="78"/>
                    </a:cubicBezTo>
                    <a:cubicBezTo>
                      <a:pt x="23" y="82"/>
                      <a:pt x="27" y="85"/>
                      <a:pt x="30" y="85"/>
                    </a:cubicBezTo>
                    <a:cubicBezTo>
                      <a:pt x="34" y="85"/>
                      <a:pt x="37" y="82"/>
                      <a:pt x="37" y="78"/>
                    </a:cubicBezTo>
                    <a:cubicBezTo>
                      <a:pt x="37" y="13"/>
                      <a:pt x="37" y="13"/>
                      <a:pt x="37" y="13"/>
                    </a:cubicBezTo>
                    <a:cubicBezTo>
                      <a:pt x="37" y="13"/>
                      <a:pt x="59" y="13"/>
                      <a:pt x="62" y="13"/>
                    </a:cubicBezTo>
                    <a:cubicBezTo>
                      <a:pt x="66" y="13"/>
                      <a:pt x="70" y="12"/>
                      <a:pt x="70" y="7"/>
                    </a:cubicBezTo>
                    <a:cubicBezTo>
                      <a:pt x="70" y="2"/>
                      <a:pt x="66" y="0"/>
                      <a:pt x="62" y="0"/>
                    </a:cubicBez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sp>
            <p:nvSpPr>
              <p:cNvPr id="30" name="Freeform 96">
                <a:extLst>
                  <a:ext uri="{FF2B5EF4-FFF2-40B4-BE49-F238E27FC236}">
                    <a16:creationId xmlns:a16="http://schemas.microsoft.com/office/drawing/2014/main" id="{829FA61D-B4B1-40C9-9BE2-BF18F052752F}"/>
                  </a:ext>
                </a:extLst>
              </p:cNvPr>
              <p:cNvSpPr>
                <a:spLocks noEditPoints="1"/>
              </p:cNvSpPr>
              <p:nvPr/>
            </p:nvSpPr>
            <p:spPr bwMode="auto">
              <a:xfrm>
                <a:off x="10763251" y="1628862"/>
                <a:ext cx="385763" cy="161925"/>
              </a:xfrm>
              <a:custGeom>
                <a:avLst/>
                <a:gdLst>
                  <a:gd name="T0" fmla="*/ 68 w 79"/>
                  <a:gd name="T1" fmla="*/ 1 h 33"/>
                  <a:gd name="T2" fmla="*/ 62 w 79"/>
                  <a:gd name="T3" fmla="*/ 4 h 33"/>
                  <a:gd name="T4" fmla="*/ 56 w 79"/>
                  <a:gd name="T5" fmla="*/ 8 h 33"/>
                  <a:gd name="T6" fmla="*/ 46 w 79"/>
                  <a:gd name="T7" fmla="*/ 0 h 33"/>
                  <a:gd name="T8" fmla="*/ 38 w 79"/>
                  <a:gd name="T9" fmla="*/ 4 h 33"/>
                  <a:gd name="T10" fmla="*/ 23 w 79"/>
                  <a:gd name="T11" fmla="*/ 14 h 33"/>
                  <a:gd name="T12" fmla="*/ 12 w 79"/>
                  <a:gd name="T13" fmla="*/ 8 h 33"/>
                  <a:gd name="T14" fmla="*/ 0 w 79"/>
                  <a:gd name="T15" fmla="*/ 20 h 33"/>
                  <a:gd name="T16" fmla="*/ 12 w 79"/>
                  <a:gd name="T17" fmla="*/ 32 h 33"/>
                  <a:gd name="T18" fmla="*/ 22 w 79"/>
                  <a:gd name="T19" fmla="*/ 27 h 33"/>
                  <a:gd name="T20" fmla="*/ 46 w 79"/>
                  <a:gd name="T21" fmla="*/ 33 h 33"/>
                  <a:gd name="T22" fmla="*/ 54 w 79"/>
                  <a:gd name="T23" fmla="*/ 29 h 33"/>
                  <a:gd name="T24" fmla="*/ 68 w 79"/>
                  <a:gd name="T25" fmla="*/ 33 h 33"/>
                  <a:gd name="T26" fmla="*/ 79 w 79"/>
                  <a:gd name="T27" fmla="*/ 17 h 33"/>
                  <a:gd name="T28" fmla="*/ 68 w 79"/>
                  <a:gd name="T29" fmla="*/ 1 h 33"/>
                  <a:gd name="T30" fmla="*/ 46 w 79"/>
                  <a:gd name="T31" fmla="*/ 27 h 33"/>
                  <a:gd name="T32" fmla="*/ 39 w 79"/>
                  <a:gd name="T33" fmla="*/ 17 h 33"/>
                  <a:gd name="T34" fmla="*/ 46 w 79"/>
                  <a:gd name="T35" fmla="*/ 6 h 33"/>
                  <a:gd name="T36" fmla="*/ 53 w 79"/>
                  <a:gd name="T37" fmla="*/ 17 h 33"/>
                  <a:gd name="T38" fmla="*/ 46 w 79"/>
                  <a:gd name="T39" fmla="*/ 27 h 33"/>
                  <a:gd name="T40" fmla="*/ 68 w 79"/>
                  <a:gd name="T41" fmla="*/ 28 h 33"/>
                  <a:gd name="T42" fmla="*/ 60 w 79"/>
                  <a:gd name="T43" fmla="*/ 17 h 33"/>
                  <a:gd name="T44" fmla="*/ 68 w 79"/>
                  <a:gd name="T45" fmla="*/ 7 h 33"/>
                  <a:gd name="T46" fmla="*/ 75 w 79"/>
                  <a:gd name="T47" fmla="*/ 17 h 33"/>
                  <a:gd name="T48" fmla="*/ 68 w 79"/>
                  <a:gd name="T49"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3">
                    <a:moveTo>
                      <a:pt x="68" y="1"/>
                    </a:moveTo>
                    <a:cubicBezTo>
                      <a:pt x="66" y="1"/>
                      <a:pt x="64" y="2"/>
                      <a:pt x="62" y="4"/>
                    </a:cubicBezTo>
                    <a:cubicBezTo>
                      <a:pt x="56" y="8"/>
                      <a:pt x="56" y="8"/>
                      <a:pt x="56" y="8"/>
                    </a:cubicBezTo>
                    <a:cubicBezTo>
                      <a:pt x="54" y="3"/>
                      <a:pt x="50" y="0"/>
                      <a:pt x="46" y="0"/>
                    </a:cubicBezTo>
                    <a:cubicBezTo>
                      <a:pt x="44" y="0"/>
                      <a:pt x="41" y="3"/>
                      <a:pt x="38" y="4"/>
                    </a:cubicBezTo>
                    <a:cubicBezTo>
                      <a:pt x="36" y="6"/>
                      <a:pt x="26" y="12"/>
                      <a:pt x="23" y="14"/>
                    </a:cubicBezTo>
                    <a:cubicBezTo>
                      <a:pt x="21" y="10"/>
                      <a:pt x="17" y="8"/>
                      <a:pt x="12" y="8"/>
                    </a:cubicBezTo>
                    <a:cubicBezTo>
                      <a:pt x="6" y="8"/>
                      <a:pt x="0" y="13"/>
                      <a:pt x="0" y="20"/>
                    </a:cubicBezTo>
                    <a:cubicBezTo>
                      <a:pt x="0" y="27"/>
                      <a:pt x="6" y="32"/>
                      <a:pt x="12" y="32"/>
                    </a:cubicBezTo>
                    <a:cubicBezTo>
                      <a:pt x="16" y="32"/>
                      <a:pt x="20" y="30"/>
                      <a:pt x="22" y="27"/>
                    </a:cubicBezTo>
                    <a:cubicBezTo>
                      <a:pt x="26" y="28"/>
                      <a:pt x="45" y="33"/>
                      <a:pt x="46" y="33"/>
                    </a:cubicBezTo>
                    <a:cubicBezTo>
                      <a:pt x="49" y="33"/>
                      <a:pt x="52" y="32"/>
                      <a:pt x="54" y="29"/>
                    </a:cubicBezTo>
                    <a:cubicBezTo>
                      <a:pt x="54" y="29"/>
                      <a:pt x="64" y="33"/>
                      <a:pt x="68" y="33"/>
                    </a:cubicBezTo>
                    <a:cubicBezTo>
                      <a:pt x="74" y="33"/>
                      <a:pt x="79" y="26"/>
                      <a:pt x="79" y="17"/>
                    </a:cubicBezTo>
                    <a:cubicBezTo>
                      <a:pt x="79" y="8"/>
                      <a:pt x="74" y="1"/>
                      <a:pt x="68" y="1"/>
                    </a:cubicBezTo>
                    <a:close/>
                    <a:moveTo>
                      <a:pt x="46" y="27"/>
                    </a:moveTo>
                    <a:cubicBezTo>
                      <a:pt x="42" y="27"/>
                      <a:pt x="39" y="23"/>
                      <a:pt x="39" y="17"/>
                    </a:cubicBezTo>
                    <a:cubicBezTo>
                      <a:pt x="39" y="11"/>
                      <a:pt x="42" y="6"/>
                      <a:pt x="46" y="6"/>
                    </a:cubicBezTo>
                    <a:cubicBezTo>
                      <a:pt x="50" y="6"/>
                      <a:pt x="53" y="11"/>
                      <a:pt x="53" y="17"/>
                    </a:cubicBezTo>
                    <a:cubicBezTo>
                      <a:pt x="53" y="23"/>
                      <a:pt x="50" y="27"/>
                      <a:pt x="46" y="27"/>
                    </a:cubicBezTo>
                    <a:close/>
                    <a:moveTo>
                      <a:pt x="68" y="28"/>
                    </a:moveTo>
                    <a:cubicBezTo>
                      <a:pt x="64" y="28"/>
                      <a:pt x="60" y="23"/>
                      <a:pt x="60" y="17"/>
                    </a:cubicBezTo>
                    <a:cubicBezTo>
                      <a:pt x="60" y="12"/>
                      <a:pt x="64" y="7"/>
                      <a:pt x="68" y="7"/>
                    </a:cubicBezTo>
                    <a:cubicBezTo>
                      <a:pt x="72" y="7"/>
                      <a:pt x="75" y="12"/>
                      <a:pt x="75" y="17"/>
                    </a:cubicBezTo>
                    <a:cubicBezTo>
                      <a:pt x="75" y="23"/>
                      <a:pt x="72" y="28"/>
                      <a:pt x="68" y="28"/>
                    </a:cubicBez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bg1">
                      <a:lumMod val="50000"/>
                    </a:schemeClr>
                  </a:solidFill>
                  <a:latin typeface="+mn-lt"/>
                  <a:ea typeface="+mn-ea"/>
                </a:endParaRPr>
              </a:p>
            </p:txBody>
          </p:sp>
        </p:grpSp>
        <p:sp>
          <p:nvSpPr>
            <p:cNvPr id="19" name="文本框 20">
              <a:extLst>
                <a:ext uri="{FF2B5EF4-FFF2-40B4-BE49-F238E27FC236}">
                  <a16:creationId xmlns:a16="http://schemas.microsoft.com/office/drawing/2014/main" id="{B2BFBF8C-783E-47FC-95BC-C9C0503DEF56}"/>
                </a:ext>
              </a:extLst>
            </p:cNvPr>
            <p:cNvSpPr txBox="1"/>
            <p:nvPr/>
          </p:nvSpPr>
          <p:spPr>
            <a:xfrm>
              <a:off x="1936371" y="2763428"/>
              <a:ext cx="1172510" cy="381071"/>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20" name="矩形 47">
              <a:extLst>
                <a:ext uri="{FF2B5EF4-FFF2-40B4-BE49-F238E27FC236}">
                  <a16:creationId xmlns:a16="http://schemas.microsoft.com/office/drawing/2014/main" id="{3F171D8C-7489-412C-82D1-12D0958AAFCE}"/>
                </a:ext>
              </a:extLst>
            </p:cNvPr>
            <p:cNvSpPr>
              <a:spLocks noChangeArrowheads="1"/>
            </p:cNvSpPr>
            <p:nvPr/>
          </p:nvSpPr>
          <p:spPr bwMode="auto">
            <a:xfrm>
              <a:off x="964043" y="3251929"/>
              <a:ext cx="2506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21" name="文本框 20">
              <a:extLst>
                <a:ext uri="{FF2B5EF4-FFF2-40B4-BE49-F238E27FC236}">
                  <a16:creationId xmlns:a16="http://schemas.microsoft.com/office/drawing/2014/main" id="{09E3D578-DA22-41BE-B7A8-BF22AA0B226D}"/>
                </a:ext>
              </a:extLst>
            </p:cNvPr>
            <p:cNvSpPr txBox="1"/>
            <p:nvPr/>
          </p:nvSpPr>
          <p:spPr>
            <a:xfrm>
              <a:off x="9052327" y="2752277"/>
              <a:ext cx="1172510" cy="381071"/>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22" name="矩形 47">
              <a:extLst>
                <a:ext uri="{FF2B5EF4-FFF2-40B4-BE49-F238E27FC236}">
                  <a16:creationId xmlns:a16="http://schemas.microsoft.com/office/drawing/2014/main" id="{FE4E378B-D7A1-4D0C-931F-D88774A786EE}"/>
                </a:ext>
              </a:extLst>
            </p:cNvPr>
            <p:cNvSpPr>
              <a:spLocks noChangeArrowheads="1"/>
            </p:cNvSpPr>
            <p:nvPr/>
          </p:nvSpPr>
          <p:spPr bwMode="auto">
            <a:xfrm>
              <a:off x="8773506" y="3240778"/>
              <a:ext cx="2506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23" name="文本框 20">
              <a:extLst>
                <a:ext uri="{FF2B5EF4-FFF2-40B4-BE49-F238E27FC236}">
                  <a16:creationId xmlns:a16="http://schemas.microsoft.com/office/drawing/2014/main" id="{182858D8-F53E-4A6E-8C91-8A083A442B17}"/>
                </a:ext>
              </a:extLst>
            </p:cNvPr>
            <p:cNvSpPr txBox="1"/>
            <p:nvPr/>
          </p:nvSpPr>
          <p:spPr>
            <a:xfrm>
              <a:off x="1936371" y="5143738"/>
              <a:ext cx="1172510" cy="381071"/>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24" name="矩形 47">
              <a:extLst>
                <a:ext uri="{FF2B5EF4-FFF2-40B4-BE49-F238E27FC236}">
                  <a16:creationId xmlns:a16="http://schemas.microsoft.com/office/drawing/2014/main" id="{0CE5C7C9-31B5-476C-8B78-1FD132E9711C}"/>
                </a:ext>
              </a:extLst>
            </p:cNvPr>
            <p:cNvSpPr>
              <a:spLocks noChangeArrowheads="1"/>
            </p:cNvSpPr>
            <p:nvPr/>
          </p:nvSpPr>
          <p:spPr bwMode="auto">
            <a:xfrm>
              <a:off x="964043" y="5632239"/>
              <a:ext cx="2506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25" name="文本框 24">
              <a:extLst>
                <a:ext uri="{FF2B5EF4-FFF2-40B4-BE49-F238E27FC236}">
                  <a16:creationId xmlns:a16="http://schemas.microsoft.com/office/drawing/2014/main" id="{F15B1A5E-C72E-443C-9353-D8C34D410DD9}"/>
                </a:ext>
              </a:extLst>
            </p:cNvPr>
            <p:cNvSpPr txBox="1"/>
            <p:nvPr/>
          </p:nvSpPr>
          <p:spPr>
            <a:xfrm>
              <a:off x="9052327" y="5166041"/>
              <a:ext cx="1172510" cy="381071"/>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26" name="矩形 47">
              <a:extLst>
                <a:ext uri="{FF2B5EF4-FFF2-40B4-BE49-F238E27FC236}">
                  <a16:creationId xmlns:a16="http://schemas.microsoft.com/office/drawing/2014/main" id="{EACD76D5-42D0-40F7-824E-98BA37960845}"/>
                </a:ext>
              </a:extLst>
            </p:cNvPr>
            <p:cNvSpPr>
              <a:spLocks noChangeArrowheads="1"/>
            </p:cNvSpPr>
            <p:nvPr/>
          </p:nvSpPr>
          <p:spPr bwMode="auto">
            <a:xfrm>
              <a:off x="8773506" y="5654542"/>
              <a:ext cx="2506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cxnSp>
          <p:nvCxnSpPr>
            <p:cNvPr id="27" name="直接连接符 26">
              <a:extLst>
                <a:ext uri="{FF2B5EF4-FFF2-40B4-BE49-F238E27FC236}">
                  <a16:creationId xmlns:a16="http://schemas.microsoft.com/office/drawing/2014/main" id="{B26DAEE1-029B-40FE-8911-CB6D3109CAA8}"/>
                </a:ext>
              </a:extLst>
            </p:cNvPr>
            <p:cNvCxnSpPr/>
            <p:nvPr/>
          </p:nvCxnSpPr>
          <p:spPr>
            <a:xfrm>
              <a:off x="1293541" y="3967474"/>
              <a:ext cx="964580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C9B1B8B5-0D20-4085-BDCB-76A2BCBBD8EE}"/>
                </a:ext>
              </a:extLst>
            </p:cNvPr>
            <p:cNvCxnSpPr>
              <a:cxnSpLocks/>
            </p:cNvCxnSpPr>
            <p:nvPr/>
          </p:nvCxnSpPr>
          <p:spPr>
            <a:xfrm>
              <a:off x="5988205" y="1750741"/>
              <a:ext cx="0" cy="429322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2143510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0" name="等腰三角形 9">
            <a:extLst>
              <a:ext uri="{FF2B5EF4-FFF2-40B4-BE49-F238E27FC236}">
                <a16:creationId xmlns:a16="http://schemas.microsoft.com/office/drawing/2014/main" id="{0AE3DD55-B609-4591-982B-565564AD1E42}"/>
              </a:ext>
            </a:extLst>
          </p:cNvPr>
          <p:cNvSpPr/>
          <p:nvPr/>
        </p:nvSpPr>
        <p:spPr>
          <a:xfrm>
            <a:off x="1453913" y="2604447"/>
            <a:ext cx="3376769" cy="2911006"/>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等腰三角形 10">
            <a:extLst>
              <a:ext uri="{FF2B5EF4-FFF2-40B4-BE49-F238E27FC236}">
                <a16:creationId xmlns:a16="http://schemas.microsoft.com/office/drawing/2014/main" id="{C72CD125-7C41-4D49-911C-AEB3F23B8DA3}"/>
              </a:ext>
            </a:extLst>
          </p:cNvPr>
          <p:cNvSpPr/>
          <p:nvPr/>
        </p:nvSpPr>
        <p:spPr>
          <a:xfrm>
            <a:off x="5510489" y="2592851"/>
            <a:ext cx="3376769" cy="2911006"/>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等腰三角形 11">
            <a:extLst>
              <a:ext uri="{FF2B5EF4-FFF2-40B4-BE49-F238E27FC236}">
                <a16:creationId xmlns:a16="http://schemas.microsoft.com/office/drawing/2014/main" id="{2FB58FF1-CE96-43CE-B371-477CB901C7A9}"/>
              </a:ext>
            </a:extLst>
          </p:cNvPr>
          <p:cNvSpPr/>
          <p:nvPr/>
        </p:nvSpPr>
        <p:spPr>
          <a:xfrm flipV="1">
            <a:off x="7562804" y="2615578"/>
            <a:ext cx="3376769" cy="2911006"/>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等腰三角形 12">
            <a:extLst>
              <a:ext uri="{FF2B5EF4-FFF2-40B4-BE49-F238E27FC236}">
                <a16:creationId xmlns:a16="http://schemas.microsoft.com/office/drawing/2014/main" id="{83D908CB-81EB-4B3F-A121-C2824A0398AB}"/>
              </a:ext>
            </a:extLst>
          </p:cNvPr>
          <p:cNvSpPr/>
          <p:nvPr/>
        </p:nvSpPr>
        <p:spPr>
          <a:xfrm flipV="1">
            <a:off x="3489971" y="2582732"/>
            <a:ext cx="3376769" cy="2911006"/>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文本框 13">
            <a:extLst>
              <a:ext uri="{FF2B5EF4-FFF2-40B4-BE49-F238E27FC236}">
                <a16:creationId xmlns:a16="http://schemas.microsoft.com/office/drawing/2014/main" id="{D84E8FED-D5AA-4824-A5BF-0E8379882481}"/>
              </a:ext>
            </a:extLst>
          </p:cNvPr>
          <p:cNvSpPr txBox="1"/>
          <p:nvPr/>
        </p:nvSpPr>
        <p:spPr>
          <a:xfrm>
            <a:off x="2645727" y="3180851"/>
            <a:ext cx="760144" cy="830997"/>
          </a:xfrm>
          <a:prstGeom prst="rect">
            <a:avLst/>
          </a:prstGeom>
          <a:noFill/>
          <a:effectLst/>
        </p:spPr>
        <p:txBody>
          <a:bodyPr wrap="none" rtlCol="0">
            <a:spAutoFit/>
          </a:bodyPr>
          <a:lstStyle/>
          <a:p>
            <a:r>
              <a:rPr lang="en-US" altLang="zh-CN" sz="4400" dirty="0">
                <a:solidFill>
                  <a:schemeClr val="bg1"/>
                </a:solidFill>
              </a:rPr>
              <a:t>  </a:t>
            </a:r>
            <a:r>
              <a:rPr lang="en-US" altLang="zh-CN" sz="4800" dirty="0">
                <a:solidFill>
                  <a:schemeClr val="bg1"/>
                </a:solidFill>
                <a:latin typeface="Impact" pitchFamily="34" charset="0"/>
              </a:rPr>
              <a:t>S</a:t>
            </a:r>
            <a:endParaRPr lang="en-US" altLang="zh-CN" sz="4000" dirty="0">
              <a:solidFill>
                <a:schemeClr val="bg1"/>
              </a:solidFill>
              <a:latin typeface="Impact" pitchFamily="34" charset="0"/>
            </a:endParaRPr>
          </a:p>
        </p:txBody>
      </p:sp>
      <p:sp>
        <p:nvSpPr>
          <p:cNvPr id="15" name="文本框 14">
            <a:extLst>
              <a:ext uri="{FF2B5EF4-FFF2-40B4-BE49-F238E27FC236}">
                <a16:creationId xmlns:a16="http://schemas.microsoft.com/office/drawing/2014/main" id="{6C8A7C8D-EC4E-47EC-8CFA-CC833843AC85}"/>
              </a:ext>
            </a:extLst>
          </p:cNvPr>
          <p:cNvSpPr txBox="1"/>
          <p:nvPr/>
        </p:nvSpPr>
        <p:spPr>
          <a:xfrm>
            <a:off x="4581049" y="4112404"/>
            <a:ext cx="942887" cy="830997"/>
          </a:xfrm>
          <a:prstGeom prst="rect">
            <a:avLst/>
          </a:prstGeom>
          <a:noFill/>
          <a:effectLst/>
        </p:spPr>
        <p:txBody>
          <a:bodyPr wrap="none" rtlCol="0">
            <a:spAutoFit/>
          </a:bodyPr>
          <a:lstStyle/>
          <a:p>
            <a:r>
              <a:rPr lang="en-US" altLang="zh-CN" sz="4400" dirty="0">
                <a:solidFill>
                  <a:schemeClr val="bg1"/>
                </a:solidFill>
              </a:rPr>
              <a:t>  </a:t>
            </a:r>
            <a:r>
              <a:rPr lang="en-US" altLang="zh-CN" sz="4800" dirty="0">
                <a:solidFill>
                  <a:schemeClr val="bg1"/>
                </a:solidFill>
                <a:latin typeface="Impact" pitchFamily="34" charset="0"/>
              </a:rPr>
              <a:t>W</a:t>
            </a:r>
            <a:endParaRPr lang="en-US" altLang="zh-CN" sz="4000" dirty="0">
              <a:solidFill>
                <a:schemeClr val="bg1"/>
              </a:solidFill>
              <a:latin typeface="Impact" pitchFamily="34" charset="0"/>
            </a:endParaRPr>
          </a:p>
        </p:txBody>
      </p:sp>
      <p:sp>
        <p:nvSpPr>
          <p:cNvPr id="16" name="文本框 15">
            <a:extLst>
              <a:ext uri="{FF2B5EF4-FFF2-40B4-BE49-F238E27FC236}">
                <a16:creationId xmlns:a16="http://schemas.microsoft.com/office/drawing/2014/main" id="{7D7E91C0-6055-4470-A948-BC1A6020CAD7}"/>
              </a:ext>
            </a:extLst>
          </p:cNvPr>
          <p:cNvSpPr txBox="1"/>
          <p:nvPr/>
        </p:nvSpPr>
        <p:spPr>
          <a:xfrm>
            <a:off x="6762343" y="3180850"/>
            <a:ext cx="707245" cy="830997"/>
          </a:xfrm>
          <a:prstGeom prst="rect">
            <a:avLst/>
          </a:prstGeom>
          <a:noFill/>
          <a:effectLst/>
        </p:spPr>
        <p:txBody>
          <a:bodyPr wrap="none" rtlCol="0">
            <a:spAutoFit/>
          </a:bodyPr>
          <a:lstStyle/>
          <a:p>
            <a:r>
              <a:rPr lang="en-US" altLang="zh-CN" sz="3200" dirty="0">
                <a:solidFill>
                  <a:schemeClr val="bg1"/>
                </a:solidFill>
              </a:rPr>
              <a:t>  </a:t>
            </a:r>
            <a:r>
              <a:rPr lang="en-US" altLang="zh-CN" sz="4800" dirty="0">
                <a:solidFill>
                  <a:schemeClr val="bg1"/>
                </a:solidFill>
                <a:latin typeface="Impact" pitchFamily="34" charset="0"/>
              </a:rPr>
              <a:t>O</a:t>
            </a:r>
            <a:endParaRPr lang="en-US" altLang="zh-CN" sz="4000" dirty="0">
              <a:solidFill>
                <a:schemeClr val="bg1"/>
              </a:solidFill>
              <a:latin typeface="Impact" pitchFamily="34" charset="0"/>
            </a:endParaRPr>
          </a:p>
        </p:txBody>
      </p:sp>
      <p:sp>
        <p:nvSpPr>
          <p:cNvPr id="17" name="文本框 24">
            <a:extLst>
              <a:ext uri="{FF2B5EF4-FFF2-40B4-BE49-F238E27FC236}">
                <a16:creationId xmlns:a16="http://schemas.microsoft.com/office/drawing/2014/main" id="{0146937D-4D74-4A11-8B82-FD0E915EAE98}"/>
              </a:ext>
            </a:extLst>
          </p:cNvPr>
          <p:cNvSpPr txBox="1"/>
          <p:nvPr/>
        </p:nvSpPr>
        <p:spPr>
          <a:xfrm>
            <a:off x="8772310" y="4112403"/>
            <a:ext cx="724878" cy="830997"/>
          </a:xfrm>
          <a:prstGeom prst="rect">
            <a:avLst/>
          </a:prstGeom>
          <a:noFill/>
          <a:effectLst/>
        </p:spPr>
        <p:txBody>
          <a:bodyPr wrap="none" rtlCol="0">
            <a:spAutoFit/>
          </a:bodyPr>
          <a:lstStyle/>
          <a:p>
            <a:r>
              <a:rPr lang="en-US" altLang="zh-CN" sz="4400" dirty="0">
                <a:solidFill>
                  <a:schemeClr val="bg1"/>
                </a:solidFill>
              </a:rPr>
              <a:t>  </a:t>
            </a:r>
            <a:r>
              <a:rPr lang="en-US" altLang="zh-CN" sz="4800" dirty="0">
                <a:solidFill>
                  <a:schemeClr val="bg1"/>
                </a:solidFill>
                <a:latin typeface="Impact" pitchFamily="34" charset="0"/>
              </a:rPr>
              <a:t>T</a:t>
            </a:r>
            <a:endParaRPr lang="en-US" altLang="zh-CN" sz="4000" dirty="0">
              <a:solidFill>
                <a:schemeClr val="bg1"/>
              </a:solidFill>
              <a:latin typeface="Impact" pitchFamily="34" charset="0"/>
            </a:endParaRPr>
          </a:p>
        </p:txBody>
      </p:sp>
      <p:cxnSp>
        <p:nvCxnSpPr>
          <p:cNvPr id="18" name="直接连接符 17">
            <a:extLst>
              <a:ext uri="{FF2B5EF4-FFF2-40B4-BE49-F238E27FC236}">
                <a16:creationId xmlns:a16="http://schemas.microsoft.com/office/drawing/2014/main" id="{C3EAC231-78AA-41AE-82C5-883155C7E2CE}"/>
              </a:ext>
            </a:extLst>
          </p:cNvPr>
          <p:cNvCxnSpPr/>
          <p:nvPr/>
        </p:nvCxnSpPr>
        <p:spPr>
          <a:xfrm rot="5400000">
            <a:off x="3152508" y="3608615"/>
            <a:ext cx="0" cy="9000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F6BA5812-8CDF-43DF-A834-8DF5ECE0540F}"/>
              </a:ext>
            </a:extLst>
          </p:cNvPr>
          <p:cNvCxnSpPr/>
          <p:nvPr/>
        </p:nvCxnSpPr>
        <p:spPr>
          <a:xfrm rot="5400000">
            <a:off x="5127724" y="3603377"/>
            <a:ext cx="0" cy="9000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151109D8-CB77-4543-9CD0-8F1B0E2B57C7}"/>
              </a:ext>
            </a:extLst>
          </p:cNvPr>
          <p:cNvCxnSpPr/>
          <p:nvPr/>
        </p:nvCxnSpPr>
        <p:spPr>
          <a:xfrm rot="5400000">
            <a:off x="7198896" y="3604566"/>
            <a:ext cx="0" cy="9000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4C330361-F624-43EF-9D45-8E96AEEC723E}"/>
              </a:ext>
            </a:extLst>
          </p:cNvPr>
          <p:cNvCxnSpPr/>
          <p:nvPr/>
        </p:nvCxnSpPr>
        <p:spPr>
          <a:xfrm rot="5400000">
            <a:off x="9247529" y="3603377"/>
            <a:ext cx="0" cy="9000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文本框 29">
            <a:extLst>
              <a:ext uri="{FF2B5EF4-FFF2-40B4-BE49-F238E27FC236}">
                <a16:creationId xmlns:a16="http://schemas.microsoft.com/office/drawing/2014/main" id="{BAF83AEF-8E16-44D3-8AA2-A4433ACF24FE}"/>
              </a:ext>
            </a:extLst>
          </p:cNvPr>
          <p:cNvSpPr txBox="1"/>
          <p:nvPr/>
        </p:nvSpPr>
        <p:spPr>
          <a:xfrm>
            <a:off x="2078299" y="4464958"/>
            <a:ext cx="2273379" cy="1092607"/>
          </a:xfrm>
          <a:prstGeom prst="rect">
            <a:avLst/>
          </a:prstGeom>
          <a:noFill/>
          <a:effectLst/>
        </p:spPr>
        <p:txBody>
          <a:bodyPr wrap="none" rtlCol="0">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 of</a:t>
            </a:r>
          </a:p>
          <a:p>
            <a:r>
              <a:rPr lang="en-US" altLang="zh-CN" sz="1100" dirty="0">
                <a:solidFill>
                  <a:schemeClr val="bg1"/>
                </a:solidFill>
                <a:latin typeface="方正姚体" pitchFamily="2" charset="-122"/>
                <a:ea typeface="方正姚体" pitchFamily="2" charset="-122"/>
              </a:rPr>
              <a:t>the  narrative thought</a:t>
            </a:r>
          </a:p>
          <a:p>
            <a:endParaRPr lang="en-US" altLang="zh-CN" sz="1100" dirty="0">
              <a:solidFill>
                <a:schemeClr val="bg1"/>
              </a:solidFill>
            </a:endParaRPr>
          </a:p>
          <a:p>
            <a:endParaRPr lang="en-US" altLang="zh-CN" sz="1600" dirty="0">
              <a:solidFill>
                <a:schemeClr val="bg1"/>
              </a:solidFill>
              <a:latin typeface="微软雅黑" pitchFamily="34" charset="-122"/>
              <a:ea typeface="微软雅黑" pitchFamily="34" charset="-122"/>
            </a:endParaRPr>
          </a:p>
        </p:txBody>
      </p:sp>
      <p:sp>
        <p:nvSpPr>
          <p:cNvPr id="23" name="文本框 30">
            <a:extLst>
              <a:ext uri="{FF2B5EF4-FFF2-40B4-BE49-F238E27FC236}">
                <a16:creationId xmlns:a16="http://schemas.microsoft.com/office/drawing/2014/main" id="{DB76232D-375E-4B0E-B02B-499483035C8D}"/>
              </a:ext>
            </a:extLst>
          </p:cNvPr>
          <p:cNvSpPr txBox="1"/>
          <p:nvPr/>
        </p:nvSpPr>
        <p:spPr>
          <a:xfrm>
            <a:off x="4106902" y="2876758"/>
            <a:ext cx="2273379" cy="1092607"/>
          </a:xfrm>
          <a:prstGeom prst="rect">
            <a:avLst/>
          </a:prstGeom>
          <a:noFill/>
          <a:effectLst/>
        </p:spPr>
        <p:txBody>
          <a:bodyPr wrap="none" rtlCol="0">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 of</a:t>
            </a:r>
          </a:p>
          <a:p>
            <a:r>
              <a:rPr lang="en-US" altLang="zh-CN" sz="1100" dirty="0">
                <a:solidFill>
                  <a:schemeClr val="bg1"/>
                </a:solidFill>
                <a:latin typeface="方正姚体" pitchFamily="2" charset="-122"/>
                <a:ea typeface="方正姚体" pitchFamily="2" charset="-122"/>
              </a:rPr>
              <a:t>the  narrative thought</a:t>
            </a:r>
          </a:p>
          <a:p>
            <a:endParaRPr lang="en-US" altLang="zh-CN" sz="1100" dirty="0">
              <a:solidFill>
                <a:schemeClr val="bg1"/>
              </a:solidFill>
            </a:endParaRPr>
          </a:p>
          <a:p>
            <a:endParaRPr lang="en-US" altLang="zh-CN" sz="1600" dirty="0">
              <a:solidFill>
                <a:schemeClr val="bg1"/>
              </a:solidFill>
              <a:latin typeface="微软雅黑" pitchFamily="34" charset="-122"/>
              <a:ea typeface="微软雅黑" pitchFamily="34" charset="-122"/>
            </a:endParaRPr>
          </a:p>
        </p:txBody>
      </p:sp>
      <p:sp>
        <p:nvSpPr>
          <p:cNvPr id="24" name="文本框 31">
            <a:extLst>
              <a:ext uri="{FF2B5EF4-FFF2-40B4-BE49-F238E27FC236}">
                <a16:creationId xmlns:a16="http://schemas.microsoft.com/office/drawing/2014/main" id="{C4775690-C014-4F65-8291-9BC4EEE53E5D}"/>
              </a:ext>
            </a:extLst>
          </p:cNvPr>
          <p:cNvSpPr txBox="1"/>
          <p:nvPr/>
        </p:nvSpPr>
        <p:spPr>
          <a:xfrm>
            <a:off x="6087190" y="4472650"/>
            <a:ext cx="2273379" cy="1092607"/>
          </a:xfrm>
          <a:prstGeom prst="rect">
            <a:avLst/>
          </a:prstGeom>
          <a:noFill/>
          <a:effectLst/>
        </p:spPr>
        <p:txBody>
          <a:bodyPr wrap="none" rtlCol="0">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 of</a:t>
            </a:r>
          </a:p>
          <a:p>
            <a:r>
              <a:rPr lang="en-US" altLang="zh-CN" sz="1100" dirty="0">
                <a:solidFill>
                  <a:schemeClr val="bg1"/>
                </a:solidFill>
                <a:latin typeface="方正姚体" pitchFamily="2" charset="-122"/>
                <a:ea typeface="方正姚体" pitchFamily="2" charset="-122"/>
              </a:rPr>
              <a:t>the  narrative thought</a:t>
            </a:r>
          </a:p>
          <a:p>
            <a:endParaRPr lang="en-US" altLang="zh-CN" sz="1100" dirty="0">
              <a:solidFill>
                <a:schemeClr val="bg1"/>
              </a:solidFill>
            </a:endParaRPr>
          </a:p>
          <a:p>
            <a:endParaRPr lang="en-US" altLang="zh-CN" sz="1600" dirty="0">
              <a:solidFill>
                <a:schemeClr val="bg1"/>
              </a:solidFill>
              <a:latin typeface="微软雅黑" pitchFamily="34" charset="-122"/>
              <a:ea typeface="微软雅黑" pitchFamily="34" charset="-122"/>
            </a:endParaRPr>
          </a:p>
        </p:txBody>
      </p:sp>
      <p:sp>
        <p:nvSpPr>
          <p:cNvPr id="25" name="文本框 32">
            <a:extLst>
              <a:ext uri="{FF2B5EF4-FFF2-40B4-BE49-F238E27FC236}">
                <a16:creationId xmlns:a16="http://schemas.microsoft.com/office/drawing/2014/main" id="{AB262297-62FD-41EA-AD93-728F7D8DBDAB}"/>
              </a:ext>
            </a:extLst>
          </p:cNvPr>
          <p:cNvSpPr txBox="1"/>
          <p:nvPr/>
        </p:nvSpPr>
        <p:spPr>
          <a:xfrm>
            <a:off x="8188541" y="2876758"/>
            <a:ext cx="2273379" cy="1092607"/>
          </a:xfrm>
          <a:prstGeom prst="rect">
            <a:avLst/>
          </a:prstGeom>
          <a:noFill/>
          <a:effectLst/>
        </p:spPr>
        <p:txBody>
          <a:bodyPr wrap="none" rtlCol="0">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 of</a:t>
            </a:r>
          </a:p>
          <a:p>
            <a:r>
              <a:rPr lang="en-US" altLang="zh-CN" sz="1100" dirty="0">
                <a:solidFill>
                  <a:schemeClr val="bg1"/>
                </a:solidFill>
                <a:latin typeface="方正姚体" pitchFamily="2" charset="-122"/>
                <a:ea typeface="方正姚体" pitchFamily="2" charset="-122"/>
              </a:rPr>
              <a:t>the  narrative thought</a:t>
            </a:r>
          </a:p>
          <a:p>
            <a:endParaRPr lang="en-US" altLang="zh-CN" sz="1100" dirty="0">
              <a:solidFill>
                <a:schemeClr val="bg1"/>
              </a:solidFill>
            </a:endParaRPr>
          </a:p>
          <a:p>
            <a:endParaRPr lang="en-US" altLang="zh-CN" sz="16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25756216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50"/>
                                        <p:tgtEl>
                                          <p:spTgt spid="10"/>
                                        </p:tgtEl>
                                      </p:cBhvr>
                                    </p:animEffect>
                                    <p:anim calcmode="lin" valueType="num">
                                      <p:cBhvr>
                                        <p:cTn id="12" dur="250" fill="hold"/>
                                        <p:tgtEl>
                                          <p:spTgt spid="10"/>
                                        </p:tgtEl>
                                        <p:attrNameLst>
                                          <p:attrName>ppt_x</p:attrName>
                                        </p:attrNameLst>
                                      </p:cBhvr>
                                      <p:tavLst>
                                        <p:tav tm="0">
                                          <p:val>
                                            <p:strVal val="#ppt_x"/>
                                          </p:val>
                                        </p:tav>
                                        <p:tav tm="100000">
                                          <p:val>
                                            <p:strVal val="#ppt_x"/>
                                          </p:val>
                                        </p:tav>
                                      </p:tavLst>
                                    </p:anim>
                                    <p:anim calcmode="lin" valueType="num">
                                      <p:cBhvr>
                                        <p:cTn id="13" dur="25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50"/>
                                        <p:tgtEl>
                                          <p:spTgt spid="11"/>
                                        </p:tgtEl>
                                      </p:cBhvr>
                                    </p:animEffect>
                                    <p:anim calcmode="lin" valueType="num">
                                      <p:cBhvr>
                                        <p:cTn id="18" dur="250" fill="hold"/>
                                        <p:tgtEl>
                                          <p:spTgt spid="11"/>
                                        </p:tgtEl>
                                        <p:attrNameLst>
                                          <p:attrName>ppt_x</p:attrName>
                                        </p:attrNameLst>
                                      </p:cBhvr>
                                      <p:tavLst>
                                        <p:tav tm="0">
                                          <p:val>
                                            <p:strVal val="#ppt_x"/>
                                          </p:val>
                                        </p:tav>
                                        <p:tav tm="100000">
                                          <p:val>
                                            <p:strVal val="#ppt_x"/>
                                          </p:val>
                                        </p:tav>
                                      </p:tavLst>
                                    </p:anim>
                                    <p:anim calcmode="lin" valueType="num">
                                      <p:cBhvr>
                                        <p:cTn id="19" dur="25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50"/>
                                        <p:tgtEl>
                                          <p:spTgt spid="12"/>
                                        </p:tgtEl>
                                      </p:cBhvr>
                                    </p:animEffect>
                                    <p:anim calcmode="lin" valueType="num">
                                      <p:cBhvr>
                                        <p:cTn id="24" dur="250" fill="hold"/>
                                        <p:tgtEl>
                                          <p:spTgt spid="12"/>
                                        </p:tgtEl>
                                        <p:attrNameLst>
                                          <p:attrName>ppt_x</p:attrName>
                                        </p:attrNameLst>
                                      </p:cBhvr>
                                      <p:tavLst>
                                        <p:tav tm="0">
                                          <p:val>
                                            <p:strVal val="#ppt_x"/>
                                          </p:val>
                                        </p:tav>
                                        <p:tav tm="100000">
                                          <p:val>
                                            <p:strVal val="#ppt_x"/>
                                          </p:val>
                                        </p:tav>
                                      </p:tavLst>
                                    </p:anim>
                                    <p:anim calcmode="lin" valueType="num">
                                      <p:cBhvr>
                                        <p:cTn id="25" dur="25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250"/>
                                        <p:tgtEl>
                                          <p:spTgt spid="13"/>
                                        </p:tgtEl>
                                      </p:cBhvr>
                                    </p:animEffect>
                                    <p:anim calcmode="lin" valueType="num">
                                      <p:cBhvr>
                                        <p:cTn id="30" dur="250" fill="hold"/>
                                        <p:tgtEl>
                                          <p:spTgt spid="13"/>
                                        </p:tgtEl>
                                        <p:attrNameLst>
                                          <p:attrName>ppt_x</p:attrName>
                                        </p:attrNameLst>
                                      </p:cBhvr>
                                      <p:tavLst>
                                        <p:tav tm="0">
                                          <p:val>
                                            <p:strVal val="#ppt_x"/>
                                          </p:val>
                                        </p:tav>
                                        <p:tav tm="100000">
                                          <p:val>
                                            <p:strVal val="#ppt_x"/>
                                          </p:val>
                                        </p:tav>
                                      </p:tavLst>
                                    </p:anim>
                                    <p:anim calcmode="lin" valueType="num">
                                      <p:cBhvr>
                                        <p:cTn id="31" dur="25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250"/>
                                        <p:tgtEl>
                                          <p:spTgt spid="23"/>
                                        </p:tgtEl>
                                      </p:cBhvr>
                                    </p:animEffect>
                                    <p:anim calcmode="lin" valueType="num">
                                      <p:cBhvr>
                                        <p:cTn id="90" dur="250" fill="hold"/>
                                        <p:tgtEl>
                                          <p:spTgt spid="23"/>
                                        </p:tgtEl>
                                        <p:attrNameLst>
                                          <p:attrName>ppt_x</p:attrName>
                                        </p:attrNameLst>
                                      </p:cBhvr>
                                      <p:tavLst>
                                        <p:tav tm="0">
                                          <p:val>
                                            <p:strVal val="#ppt_x"/>
                                          </p:val>
                                        </p:tav>
                                        <p:tav tm="100000">
                                          <p:val>
                                            <p:strVal val="#ppt_x"/>
                                          </p:val>
                                        </p:tav>
                                      </p:tavLst>
                                    </p:anim>
                                    <p:anim calcmode="lin" valueType="num">
                                      <p:cBhvr>
                                        <p:cTn id="91" dur="250" fill="hold"/>
                                        <p:tgtEl>
                                          <p:spTgt spid="2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50"/>
                                        <p:tgtEl>
                                          <p:spTgt spid="24"/>
                                        </p:tgtEl>
                                      </p:cBhvr>
                                    </p:animEffect>
                                    <p:anim calcmode="lin" valueType="num">
                                      <p:cBhvr>
                                        <p:cTn id="96" dur="250" fill="hold"/>
                                        <p:tgtEl>
                                          <p:spTgt spid="24"/>
                                        </p:tgtEl>
                                        <p:attrNameLst>
                                          <p:attrName>ppt_x</p:attrName>
                                        </p:attrNameLst>
                                      </p:cBhvr>
                                      <p:tavLst>
                                        <p:tav tm="0">
                                          <p:val>
                                            <p:strVal val="#ppt_x"/>
                                          </p:val>
                                        </p:tav>
                                        <p:tav tm="100000">
                                          <p:val>
                                            <p:strVal val="#ppt_x"/>
                                          </p:val>
                                        </p:tav>
                                      </p:tavLst>
                                    </p:anim>
                                    <p:anim calcmode="lin" valueType="num">
                                      <p:cBhvr>
                                        <p:cTn id="97" dur="25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250"/>
                                        <p:tgtEl>
                                          <p:spTgt spid="25"/>
                                        </p:tgtEl>
                                      </p:cBhvr>
                                    </p:animEffect>
                                    <p:anim calcmode="lin" valueType="num">
                                      <p:cBhvr>
                                        <p:cTn id="102" dur="250" fill="hold"/>
                                        <p:tgtEl>
                                          <p:spTgt spid="25"/>
                                        </p:tgtEl>
                                        <p:attrNameLst>
                                          <p:attrName>ppt_x</p:attrName>
                                        </p:attrNameLst>
                                      </p:cBhvr>
                                      <p:tavLst>
                                        <p:tav tm="0">
                                          <p:val>
                                            <p:strVal val="#ppt_x"/>
                                          </p:val>
                                        </p:tav>
                                        <p:tav tm="100000">
                                          <p:val>
                                            <p:strVal val="#ppt_x"/>
                                          </p:val>
                                        </p:tav>
                                      </p:tavLst>
                                    </p:anim>
                                    <p:anim calcmode="lin" valueType="num">
                                      <p:cBhvr>
                                        <p:cTn id="103"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P spid="16" grpId="0"/>
      <p:bldP spid="17" grpId="0"/>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1">
            <a:extLst>
              <a:ext uri="{FF2B5EF4-FFF2-40B4-BE49-F238E27FC236}">
                <a16:creationId xmlns:a16="http://schemas.microsoft.com/office/drawing/2014/main" id="{AAA85987-FA0C-4200-A4B6-2CD395843F5B}"/>
              </a:ext>
            </a:extLst>
          </p:cNvPr>
          <p:cNvGrpSpPr/>
          <p:nvPr/>
        </p:nvGrpSpPr>
        <p:grpSpPr>
          <a:xfrm>
            <a:off x="1707082" y="1756350"/>
            <a:ext cx="3021837" cy="2866184"/>
            <a:chOff x="313180" y="1510976"/>
            <a:chExt cx="3021837" cy="2866184"/>
          </a:xfrm>
        </p:grpSpPr>
        <p:graphicFrame>
          <p:nvGraphicFramePr>
            <p:cNvPr id="11" name="Chart 44">
              <a:extLst>
                <a:ext uri="{FF2B5EF4-FFF2-40B4-BE49-F238E27FC236}">
                  <a16:creationId xmlns:a16="http://schemas.microsoft.com/office/drawing/2014/main" id="{ACB0E13F-80C0-43C4-9197-12B8757C0FA5}"/>
                </a:ext>
              </a:extLst>
            </p:cNvPr>
            <p:cNvGraphicFramePr/>
            <p:nvPr>
              <p:extLst>
                <p:ext uri="{D42A27DB-BD31-4B8C-83A1-F6EECF244321}">
                  <p14:modId xmlns:p14="http://schemas.microsoft.com/office/powerpoint/2010/main" val="2207144365"/>
                </p:ext>
              </p:extLst>
            </p:nvPr>
          </p:nvGraphicFramePr>
          <p:xfrm>
            <a:off x="313180" y="1510976"/>
            <a:ext cx="3021837" cy="2866184"/>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8">
              <a:extLst>
                <a:ext uri="{FF2B5EF4-FFF2-40B4-BE49-F238E27FC236}">
                  <a16:creationId xmlns:a16="http://schemas.microsoft.com/office/drawing/2014/main" id="{CF52E24B-0029-463D-A06D-F94D2695B1B5}"/>
                </a:ext>
              </a:extLst>
            </p:cNvPr>
            <p:cNvSpPr txBox="1"/>
            <p:nvPr/>
          </p:nvSpPr>
          <p:spPr>
            <a:xfrm>
              <a:off x="1542587" y="3862082"/>
              <a:ext cx="572593" cy="307777"/>
            </a:xfrm>
            <a:prstGeom prst="rect">
              <a:avLst/>
            </a:prstGeom>
            <a:noFill/>
          </p:spPr>
          <p:txBody>
            <a:bodyPr wrap="none" rtlCol="0">
              <a:spAutoFit/>
            </a:bodyPr>
            <a:lstStyle/>
            <a:p>
              <a:pPr algn="ctr"/>
              <a:r>
                <a:rPr lang="en-US" sz="1400" b="1" dirty="0">
                  <a:solidFill>
                    <a:prstClr val="white"/>
                  </a:solidFill>
                  <a:latin typeface="微软雅黑" panose="020B0503020204020204" pitchFamily="34" charset="-122"/>
                  <a:ea typeface="微软雅黑" panose="020B0503020204020204" pitchFamily="34" charset="-122"/>
                </a:rPr>
                <a:t>5</a:t>
              </a:r>
              <a:r>
                <a:rPr lang="id-ID" sz="1400" b="1" dirty="0">
                  <a:solidFill>
                    <a:prstClr val="white"/>
                  </a:solidFill>
                  <a:latin typeface="微软雅黑" panose="020B0503020204020204" pitchFamily="34" charset="-122"/>
                  <a:ea typeface="微软雅黑" panose="020B0503020204020204" pitchFamily="34" charset="-122"/>
                </a:rPr>
                <a:t>5%</a:t>
              </a:r>
            </a:p>
          </p:txBody>
        </p:sp>
        <p:sp>
          <p:nvSpPr>
            <p:cNvPr id="13" name="33">
              <a:extLst>
                <a:ext uri="{FF2B5EF4-FFF2-40B4-BE49-F238E27FC236}">
                  <a16:creationId xmlns:a16="http://schemas.microsoft.com/office/drawing/2014/main" id="{28F116CD-E6C6-4981-BA04-95F494596C00}"/>
                </a:ext>
              </a:extLst>
            </p:cNvPr>
            <p:cNvSpPr>
              <a:spLocks noEditPoints="1"/>
            </p:cNvSpPr>
            <p:nvPr/>
          </p:nvSpPr>
          <p:spPr bwMode="auto">
            <a:xfrm>
              <a:off x="1437011" y="2631794"/>
              <a:ext cx="811213" cy="596900"/>
            </a:xfrm>
            <a:custGeom>
              <a:avLst/>
              <a:gdLst>
                <a:gd name="T0" fmla="*/ 133 w 511"/>
                <a:gd name="T1" fmla="*/ 76 h 376"/>
                <a:gd name="T2" fmla="*/ 116 w 511"/>
                <a:gd name="T3" fmla="*/ 92 h 376"/>
                <a:gd name="T4" fmla="*/ 116 w 511"/>
                <a:gd name="T5" fmla="*/ 315 h 376"/>
                <a:gd name="T6" fmla="*/ 495 w 511"/>
                <a:gd name="T7" fmla="*/ 315 h 376"/>
                <a:gd name="T8" fmla="*/ 511 w 511"/>
                <a:gd name="T9" fmla="*/ 298 h 376"/>
                <a:gd name="T10" fmla="*/ 511 w 511"/>
                <a:gd name="T11" fmla="*/ 76 h 376"/>
                <a:gd name="T12" fmla="*/ 495 w 511"/>
                <a:gd name="T13" fmla="*/ 76 h 376"/>
                <a:gd name="T14" fmla="*/ 0 w 511"/>
                <a:gd name="T15" fmla="*/ 376 h 376"/>
                <a:gd name="T16" fmla="*/ 173 w 511"/>
                <a:gd name="T17" fmla="*/ 0 h 376"/>
                <a:gd name="T18" fmla="*/ 123 w 511"/>
                <a:gd name="T19" fmla="*/ 52 h 376"/>
                <a:gd name="T20" fmla="*/ 24 w 511"/>
                <a:gd name="T21" fmla="*/ 52 h 376"/>
                <a:gd name="T22" fmla="*/ 14 w 511"/>
                <a:gd name="T23" fmla="*/ 59 h 376"/>
                <a:gd name="T24" fmla="*/ 14 w 511"/>
                <a:gd name="T25" fmla="*/ 114 h 376"/>
                <a:gd name="T26" fmla="*/ 93 w 511"/>
                <a:gd name="T27" fmla="*/ 114 h 376"/>
                <a:gd name="T28" fmla="*/ 24 w 511"/>
                <a:gd name="T29" fmla="*/ 128 h 376"/>
                <a:gd name="T30" fmla="*/ 14 w 511"/>
                <a:gd name="T31" fmla="*/ 135 h 376"/>
                <a:gd name="T32" fmla="*/ 14 w 511"/>
                <a:gd name="T33" fmla="*/ 189 h 376"/>
                <a:gd name="T34" fmla="*/ 93 w 511"/>
                <a:gd name="T35" fmla="*/ 189 h 376"/>
                <a:gd name="T36" fmla="*/ 173 w 511"/>
                <a:gd name="T37" fmla="*/ 341 h 376"/>
                <a:gd name="T38" fmla="*/ 173 w 511"/>
                <a:gd name="T39" fmla="*/ 376 h 376"/>
                <a:gd name="T40" fmla="*/ 17 w 511"/>
                <a:gd name="T41" fmla="*/ 213 h 376"/>
                <a:gd name="T42" fmla="*/ 50 w 511"/>
                <a:gd name="T43" fmla="*/ 230 h 376"/>
                <a:gd name="T44" fmla="*/ 50 w 511"/>
                <a:gd name="T45" fmla="*/ 213 h 376"/>
                <a:gd name="T46" fmla="*/ 17 w 511"/>
                <a:gd name="T47" fmla="*/ 241 h 376"/>
                <a:gd name="T48" fmla="*/ 50 w 511"/>
                <a:gd name="T49" fmla="*/ 260 h 376"/>
                <a:gd name="T50" fmla="*/ 50 w 511"/>
                <a:gd name="T51" fmla="*/ 241 h 376"/>
                <a:gd name="T52" fmla="*/ 31 w 511"/>
                <a:gd name="T53" fmla="*/ 69 h 376"/>
                <a:gd name="T54" fmla="*/ 93 w 511"/>
                <a:gd name="T55" fmla="*/ 99 h 376"/>
                <a:gd name="T56" fmla="*/ 93 w 511"/>
                <a:gd name="T57" fmla="*/ 69 h 376"/>
                <a:gd name="T58" fmla="*/ 31 w 511"/>
                <a:gd name="T59" fmla="*/ 144 h 376"/>
                <a:gd name="T60" fmla="*/ 93 w 511"/>
                <a:gd name="T61" fmla="*/ 175 h 376"/>
                <a:gd name="T62" fmla="*/ 93 w 511"/>
                <a:gd name="T63" fmla="*/ 144 h 376"/>
                <a:gd name="T64" fmla="*/ 379 w 511"/>
                <a:gd name="T65" fmla="*/ 357 h 376"/>
                <a:gd name="T66" fmla="*/ 251 w 511"/>
                <a:gd name="T67" fmla="*/ 327 h 376"/>
                <a:gd name="T68" fmla="*/ 227 w 511"/>
                <a:gd name="T69" fmla="*/ 357 h 376"/>
                <a:gd name="T70" fmla="*/ 407 w 511"/>
                <a:gd name="T71" fmla="*/ 376 h 376"/>
                <a:gd name="T72" fmla="*/ 407 w 511"/>
                <a:gd name="T73" fmla="*/ 357 h 376"/>
                <a:gd name="T74" fmla="*/ 466 w 511"/>
                <a:gd name="T75" fmla="*/ 118 h 376"/>
                <a:gd name="T76" fmla="*/ 161 w 511"/>
                <a:gd name="T77" fmla="*/ 27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1" h="376">
                  <a:moveTo>
                    <a:pt x="495" y="76"/>
                  </a:moveTo>
                  <a:lnTo>
                    <a:pt x="133" y="76"/>
                  </a:lnTo>
                  <a:lnTo>
                    <a:pt x="116" y="76"/>
                  </a:lnTo>
                  <a:lnTo>
                    <a:pt x="116" y="92"/>
                  </a:lnTo>
                  <a:lnTo>
                    <a:pt x="116" y="298"/>
                  </a:lnTo>
                  <a:lnTo>
                    <a:pt x="116" y="315"/>
                  </a:lnTo>
                  <a:lnTo>
                    <a:pt x="133" y="315"/>
                  </a:lnTo>
                  <a:lnTo>
                    <a:pt x="495" y="315"/>
                  </a:lnTo>
                  <a:lnTo>
                    <a:pt x="511" y="315"/>
                  </a:lnTo>
                  <a:lnTo>
                    <a:pt x="511" y="298"/>
                  </a:lnTo>
                  <a:lnTo>
                    <a:pt x="511" y="92"/>
                  </a:lnTo>
                  <a:lnTo>
                    <a:pt x="511" y="76"/>
                  </a:lnTo>
                  <a:lnTo>
                    <a:pt x="495" y="76"/>
                  </a:lnTo>
                  <a:lnTo>
                    <a:pt x="495" y="76"/>
                  </a:lnTo>
                  <a:close/>
                  <a:moveTo>
                    <a:pt x="173" y="376"/>
                  </a:moveTo>
                  <a:lnTo>
                    <a:pt x="0" y="376"/>
                  </a:lnTo>
                  <a:lnTo>
                    <a:pt x="0" y="0"/>
                  </a:lnTo>
                  <a:lnTo>
                    <a:pt x="173" y="0"/>
                  </a:lnTo>
                  <a:lnTo>
                    <a:pt x="173" y="52"/>
                  </a:lnTo>
                  <a:lnTo>
                    <a:pt x="123" y="52"/>
                  </a:lnTo>
                  <a:lnTo>
                    <a:pt x="93" y="52"/>
                  </a:lnTo>
                  <a:lnTo>
                    <a:pt x="24" y="52"/>
                  </a:lnTo>
                  <a:lnTo>
                    <a:pt x="14" y="52"/>
                  </a:lnTo>
                  <a:lnTo>
                    <a:pt x="14" y="59"/>
                  </a:lnTo>
                  <a:lnTo>
                    <a:pt x="14" y="107"/>
                  </a:lnTo>
                  <a:lnTo>
                    <a:pt x="14" y="114"/>
                  </a:lnTo>
                  <a:lnTo>
                    <a:pt x="24" y="114"/>
                  </a:lnTo>
                  <a:lnTo>
                    <a:pt x="93" y="114"/>
                  </a:lnTo>
                  <a:lnTo>
                    <a:pt x="93" y="128"/>
                  </a:lnTo>
                  <a:lnTo>
                    <a:pt x="24" y="128"/>
                  </a:lnTo>
                  <a:lnTo>
                    <a:pt x="14" y="128"/>
                  </a:lnTo>
                  <a:lnTo>
                    <a:pt x="14" y="135"/>
                  </a:lnTo>
                  <a:lnTo>
                    <a:pt x="14" y="182"/>
                  </a:lnTo>
                  <a:lnTo>
                    <a:pt x="14" y="189"/>
                  </a:lnTo>
                  <a:lnTo>
                    <a:pt x="24" y="189"/>
                  </a:lnTo>
                  <a:lnTo>
                    <a:pt x="93" y="189"/>
                  </a:lnTo>
                  <a:lnTo>
                    <a:pt x="93" y="341"/>
                  </a:lnTo>
                  <a:lnTo>
                    <a:pt x="173" y="341"/>
                  </a:lnTo>
                  <a:lnTo>
                    <a:pt x="173" y="376"/>
                  </a:lnTo>
                  <a:lnTo>
                    <a:pt x="173" y="376"/>
                  </a:lnTo>
                  <a:close/>
                  <a:moveTo>
                    <a:pt x="50" y="213"/>
                  </a:moveTo>
                  <a:lnTo>
                    <a:pt x="17" y="213"/>
                  </a:lnTo>
                  <a:lnTo>
                    <a:pt x="17" y="230"/>
                  </a:lnTo>
                  <a:lnTo>
                    <a:pt x="50" y="230"/>
                  </a:lnTo>
                  <a:lnTo>
                    <a:pt x="50" y="213"/>
                  </a:lnTo>
                  <a:lnTo>
                    <a:pt x="50" y="213"/>
                  </a:lnTo>
                  <a:close/>
                  <a:moveTo>
                    <a:pt x="50" y="241"/>
                  </a:moveTo>
                  <a:lnTo>
                    <a:pt x="17" y="241"/>
                  </a:lnTo>
                  <a:lnTo>
                    <a:pt x="17" y="260"/>
                  </a:lnTo>
                  <a:lnTo>
                    <a:pt x="50" y="260"/>
                  </a:lnTo>
                  <a:lnTo>
                    <a:pt x="50" y="241"/>
                  </a:lnTo>
                  <a:lnTo>
                    <a:pt x="50" y="241"/>
                  </a:lnTo>
                  <a:close/>
                  <a:moveTo>
                    <a:pt x="93" y="69"/>
                  </a:moveTo>
                  <a:lnTo>
                    <a:pt x="31" y="69"/>
                  </a:lnTo>
                  <a:lnTo>
                    <a:pt x="31" y="99"/>
                  </a:lnTo>
                  <a:lnTo>
                    <a:pt x="93" y="99"/>
                  </a:lnTo>
                  <a:lnTo>
                    <a:pt x="93" y="69"/>
                  </a:lnTo>
                  <a:lnTo>
                    <a:pt x="93" y="69"/>
                  </a:lnTo>
                  <a:close/>
                  <a:moveTo>
                    <a:pt x="93" y="144"/>
                  </a:moveTo>
                  <a:lnTo>
                    <a:pt x="31" y="144"/>
                  </a:lnTo>
                  <a:lnTo>
                    <a:pt x="31" y="175"/>
                  </a:lnTo>
                  <a:lnTo>
                    <a:pt x="93" y="175"/>
                  </a:lnTo>
                  <a:lnTo>
                    <a:pt x="93" y="144"/>
                  </a:lnTo>
                  <a:lnTo>
                    <a:pt x="93" y="144"/>
                  </a:lnTo>
                  <a:close/>
                  <a:moveTo>
                    <a:pt x="407" y="357"/>
                  </a:moveTo>
                  <a:lnTo>
                    <a:pt x="379" y="357"/>
                  </a:lnTo>
                  <a:lnTo>
                    <a:pt x="379" y="327"/>
                  </a:lnTo>
                  <a:lnTo>
                    <a:pt x="251" y="327"/>
                  </a:lnTo>
                  <a:lnTo>
                    <a:pt x="251" y="357"/>
                  </a:lnTo>
                  <a:lnTo>
                    <a:pt x="227" y="357"/>
                  </a:lnTo>
                  <a:lnTo>
                    <a:pt x="227" y="376"/>
                  </a:lnTo>
                  <a:lnTo>
                    <a:pt x="407" y="376"/>
                  </a:lnTo>
                  <a:lnTo>
                    <a:pt x="407" y="357"/>
                  </a:lnTo>
                  <a:lnTo>
                    <a:pt x="407" y="357"/>
                  </a:lnTo>
                  <a:close/>
                  <a:moveTo>
                    <a:pt x="161" y="118"/>
                  </a:moveTo>
                  <a:lnTo>
                    <a:pt x="466" y="118"/>
                  </a:lnTo>
                  <a:lnTo>
                    <a:pt x="466" y="275"/>
                  </a:lnTo>
                  <a:lnTo>
                    <a:pt x="161" y="275"/>
                  </a:lnTo>
                  <a:lnTo>
                    <a:pt x="161" y="118"/>
                  </a:lnTo>
                  <a:close/>
                </a:path>
              </a:pathLst>
            </a:custGeom>
            <a:blipFill>
              <a:blip r:embed="rId3"/>
              <a:stretch>
                <a:fillRect/>
              </a:stretch>
            </a:bli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4" name="2">
            <a:extLst>
              <a:ext uri="{FF2B5EF4-FFF2-40B4-BE49-F238E27FC236}">
                <a16:creationId xmlns:a16="http://schemas.microsoft.com/office/drawing/2014/main" id="{3A143301-0C2D-4373-AC0A-359CFE99F183}"/>
              </a:ext>
            </a:extLst>
          </p:cNvPr>
          <p:cNvGrpSpPr/>
          <p:nvPr/>
        </p:nvGrpSpPr>
        <p:grpSpPr>
          <a:xfrm>
            <a:off x="4560343" y="1756350"/>
            <a:ext cx="3021837" cy="2866184"/>
            <a:chOff x="3166441" y="1510976"/>
            <a:chExt cx="3021837" cy="2866184"/>
          </a:xfrm>
        </p:grpSpPr>
        <p:graphicFrame>
          <p:nvGraphicFramePr>
            <p:cNvPr id="15" name="Chart 46">
              <a:extLst>
                <a:ext uri="{FF2B5EF4-FFF2-40B4-BE49-F238E27FC236}">
                  <a16:creationId xmlns:a16="http://schemas.microsoft.com/office/drawing/2014/main" id="{00393D70-C297-4A15-8DB6-7462095656DB}"/>
                </a:ext>
              </a:extLst>
            </p:cNvPr>
            <p:cNvGraphicFramePr/>
            <p:nvPr>
              <p:extLst>
                <p:ext uri="{D42A27DB-BD31-4B8C-83A1-F6EECF244321}">
                  <p14:modId xmlns:p14="http://schemas.microsoft.com/office/powerpoint/2010/main" val="413907902"/>
                </p:ext>
              </p:extLst>
            </p:nvPr>
          </p:nvGraphicFramePr>
          <p:xfrm>
            <a:off x="3166441" y="1510976"/>
            <a:ext cx="3021837" cy="2866184"/>
          </p:xfrm>
          <a:graphic>
            <a:graphicData uri="http://schemas.openxmlformats.org/drawingml/2006/chart">
              <c:chart xmlns:c="http://schemas.openxmlformats.org/drawingml/2006/chart" xmlns:r="http://schemas.openxmlformats.org/officeDocument/2006/relationships" r:id="rId5"/>
            </a:graphicData>
          </a:graphic>
        </p:graphicFrame>
        <p:sp>
          <p:nvSpPr>
            <p:cNvPr id="16" name="TextBox 119">
              <a:extLst>
                <a:ext uri="{FF2B5EF4-FFF2-40B4-BE49-F238E27FC236}">
                  <a16:creationId xmlns:a16="http://schemas.microsoft.com/office/drawing/2014/main" id="{5FD5493E-1C29-49FF-B49D-6BEAEC9081D1}"/>
                </a:ext>
              </a:extLst>
            </p:cNvPr>
            <p:cNvSpPr txBox="1"/>
            <p:nvPr/>
          </p:nvSpPr>
          <p:spPr>
            <a:xfrm>
              <a:off x="4407870" y="3862082"/>
              <a:ext cx="572593" cy="307777"/>
            </a:xfrm>
            <a:prstGeom prst="rect">
              <a:avLst/>
            </a:prstGeom>
            <a:noFill/>
          </p:spPr>
          <p:txBody>
            <a:bodyPr wrap="none" rtlCol="0">
              <a:spAutoFit/>
            </a:bodyPr>
            <a:lstStyle/>
            <a:p>
              <a:pPr algn="ctr"/>
              <a:r>
                <a:rPr lang="en-US" sz="1400" b="1" dirty="0">
                  <a:solidFill>
                    <a:prstClr val="white"/>
                  </a:solidFill>
                  <a:latin typeface="微软雅黑" panose="020B0503020204020204" pitchFamily="34" charset="-122"/>
                  <a:ea typeface="微软雅黑" panose="020B0503020204020204" pitchFamily="34" charset="-122"/>
                </a:rPr>
                <a:t>8</a:t>
              </a:r>
              <a:r>
                <a:rPr lang="id-ID" sz="1400" b="1" dirty="0">
                  <a:solidFill>
                    <a:prstClr val="white"/>
                  </a:solidFill>
                  <a:latin typeface="微软雅黑" panose="020B0503020204020204" pitchFamily="34" charset="-122"/>
                  <a:ea typeface="微软雅黑" panose="020B0503020204020204" pitchFamily="34" charset="-122"/>
                </a:rPr>
                <a:t>0%</a:t>
              </a:r>
            </a:p>
          </p:txBody>
        </p:sp>
        <p:sp>
          <p:nvSpPr>
            <p:cNvPr id="17" name="35">
              <a:extLst>
                <a:ext uri="{FF2B5EF4-FFF2-40B4-BE49-F238E27FC236}">
                  <a16:creationId xmlns:a16="http://schemas.microsoft.com/office/drawing/2014/main" id="{C3F7CCA6-8FD5-45B6-8C28-29ED81182D62}"/>
                </a:ext>
              </a:extLst>
            </p:cNvPr>
            <p:cNvSpPr>
              <a:spLocks noEditPoints="1"/>
            </p:cNvSpPr>
            <p:nvPr/>
          </p:nvSpPr>
          <p:spPr bwMode="auto">
            <a:xfrm>
              <a:off x="4292803" y="2726123"/>
              <a:ext cx="781050" cy="484188"/>
            </a:xfrm>
            <a:custGeom>
              <a:avLst/>
              <a:gdLst>
                <a:gd name="T0" fmla="*/ 25 w 208"/>
                <a:gd name="T1" fmla="*/ 0 h 129"/>
                <a:gd name="T2" fmla="*/ 183 w 208"/>
                <a:gd name="T3" fmla="*/ 0 h 129"/>
                <a:gd name="T4" fmla="*/ 208 w 208"/>
                <a:gd name="T5" fmla="*/ 25 h 129"/>
                <a:gd name="T6" fmla="*/ 208 w 208"/>
                <a:gd name="T7" fmla="*/ 104 h 129"/>
                <a:gd name="T8" fmla="*/ 183 w 208"/>
                <a:gd name="T9" fmla="*/ 129 h 129"/>
                <a:gd name="T10" fmla="*/ 25 w 208"/>
                <a:gd name="T11" fmla="*/ 129 h 129"/>
                <a:gd name="T12" fmla="*/ 0 w 208"/>
                <a:gd name="T13" fmla="*/ 104 h 129"/>
                <a:gd name="T14" fmla="*/ 0 w 208"/>
                <a:gd name="T15" fmla="*/ 25 h 129"/>
                <a:gd name="T16" fmla="*/ 25 w 208"/>
                <a:gd name="T17" fmla="*/ 0 h 129"/>
                <a:gd name="T18" fmla="*/ 26 w 208"/>
                <a:gd name="T19" fmla="*/ 20 h 129"/>
                <a:gd name="T20" fmla="*/ 26 w 208"/>
                <a:gd name="T21" fmla="*/ 109 h 129"/>
                <a:gd name="T22" fmla="*/ 184 w 208"/>
                <a:gd name="T23" fmla="*/ 109 h 129"/>
                <a:gd name="T24" fmla="*/ 184 w 208"/>
                <a:gd name="T25" fmla="*/ 20 h 129"/>
                <a:gd name="T26" fmla="*/ 26 w 208"/>
                <a:gd name="T27" fmla="*/ 20 h 129"/>
                <a:gd name="T28" fmla="*/ 6 w 208"/>
                <a:gd name="T29" fmla="*/ 51 h 129"/>
                <a:gd name="T30" fmla="*/ 6 w 208"/>
                <a:gd name="T31" fmla="*/ 76 h 129"/>
                <a:gd name="T32" fmla="*/ 21 w 208"/>
                <a:gd name="T33" fmla="*/ 76 h 129"/>
                <a:gd name="T34" fmla="*/ 21 w 208"/>
                <a:gd name="T35" fmla="*/ 51 h 129"/>
                <a:gd name="T36" fmla="*/ 6 w 208"/>
                <a:gd name="T37" fmla="*/ 51 h 129"/>
                <a:gd name="T38" fmla="*/ 193 w 208"/>
                <a:gd name="T39" fmla="*/ 51 h 129"/>
                <a:gd name="T40" fmla="*/ 193 w 208"/>
                <a:gd name="T41" fmla="*/ 76 h 129"/>
                <a:gd name="T42" fmla="*/ 200 w 208"/>
                <a:gd name="T43" fmla="*/ 76 h 129"/>
                <a:gd name="T44" fmla="*/ 200 w 208"/>
                <a:gd name="T45" fmla="*/ 51 h 129"/>
                <a:gd name="T46" fmla="*/ 193 w 208"/>
                <a:gd name="T47" fmla="*/ 5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8" h="129">
                  <a:moveTo>
                    <a:pt x="25" y="0"/>
                  </a:moveTo>
                  <a:cubicBezTo>
                    <a:pt x="183" y="0"/>
                    <a:pt x="183" y="0"/>
                    <a:pt x="183" y="0"/>
                  </a:cubicBezTo>
                  <a:cubicBezTo>
                    <a:pt x="197" y="0"/>
                    <a:pt x="208" y="11"/>
                    <a:pt x="208" y="25"/>
                  </a:cubicBezTo>
                  <a:cubicBezTo>
                    <a:pt x="208" y="104"/>
                    <a:pt x="208" y="104"/>
                    <a:pt x="208" y="104"/>
                  </a:cubicBezTo>
                  <a:cubicBezTo>
                    <a:pt x="208" y="117"/>
                    <a:pt x="197" y="129"/>
                    <a:pt x="183" y="129"/>
                  </a:cubicBezTo>
                  <a:cubicBezTo>
                    <a:pt x="25" y="129"/>
                    <a:pt x="25" y="129"/>
                    <a:pt x="25" y="129"/>
                  </a:cubicBezTo>
                  <a:cubicBezTo>
                    <a:pt x="12" y="129"/>
                    <a:pt x="0" y="117"/>
                    <a:pt x="0" y="104"/>
                  </a:cubicBezTo>
                  <a:cubicBezTo>
                    <a:pt x="0" y="25"/>
                    <a:pt x="0" y="25"/>
                    <a:pt x="0" y="25"/>
                  </a:cubicBezTo>
                  <a:cubicBezTo>
                    <a:pt x="0" y="11"/>
                    <a:pt x="12" y="0"/>
                    <a:pt x="25" y="0"/>
                  </a:cubicBezTo>
                  <a:close/>
                  <a:moveTo>
                    <a:pt x="26" y="20"/>
                  </a:moveTo>
                  <a:cubicBezTo>
                    <a:pt x="26" y="109"/>
                    <a:pt x="26" y="109"/>
                    <a:pt x="26" y="109"/>
                  </a:cubicBezTo>
                  <a:cubicBezTo>
                    <a:pt x="184" y="109"/>
                    <a:pt x="184" y="109"/>
                    <a:pt x="184" y="109"/>
                  </a:cubicBezTo>
                  <a:cubicBezTo>
                    <a:pt x="184" y="20"/>
                    <a:pt x="184" y="20"/>
                    <a:pt x="184" y="20"/>
                  </a:cubicBezTo>
                  <a:cubicBezTo>
                    <a:pt x="26" y="20"/>
                    <a:pt x="26" y="20"/>
                    <a:pt x="26" y="20"/>
                  </a:cubicBezTo>
                  <a:close/>
                  <a:moveTo>
                    <a:pt x="6" y="51"/>
                  </a:moveTo>
                  <a:cubicBezTo>
                    <a:pt x="6" y="76"/>
                    <a:pt x="6" y="76"/>
                    <a:pt x="6" y="76"/>
                  </a:cubicBezTo>
                  <a:cubicBezTo>
                    <a:pt x="21" y="76"/>
                    <a:pt x="21" y="76"/>
                    <a:pt x="21" y="76"/>
                  </a:cubicBezTo>
                  <a:cubicBezTo>
                    <a:pt x="21" y="51"/>
                    <a:pt x="21" y="51"/>
                    <a:pt x="21" y="51"/>
                  </a:cubicBezTo>
                  <a:cubicBezTo>
                    <a:pt x="6" y="51"/>
                    <a:pt x="6" y="51"/>
                    <a:pt x="6" y="51"/>
                  </a:cubicBezTo>
                  <a:close/>
                  <a:moveTo>
                    <a:pt x="193" y="51"/>
                  </a:moveTo>
                  <a:cubicBezTo>
                    <a:pt x="193" y="76"/>
                    <a:pt x="193" y="76"/>
                    <a:pt x="193" y="76"/>
                  </a:cubicBezTo>
                  <a:cubicBezTo>
                    <a:pt x="200" y="76"/>
                    <a:pt x="200" y="76"/>
                    <a:pt x="200" y="76"/>
                  </a:cubicBezTo>
                  <a:cubicBezTo>
                    <a:pt x="200" y="51"/>
                    <a:pt x="200" y="51"/>
                    <a:pt x="200" y="51"/>
                  </a:cubicBezTo>
                  <a:lnTo>
                    <a:pt x="193" y="51"/>
                  </a:lnTo>
                  <a:close/>
                </a:path>
              </a:pathLst>
            </a:custGeom>
            <a:blipFill>
              <a:blip r:embed="rId3"/>
              <a:stretch>
                <a:fillRect/>
              </a:stretch>
            </a:bli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8" name="3">
            <a:extLst>
              <a:ext uri="{FF2B5EF4-FFF2-40B4-BE49-F238E27FC236}">
                <a16:creationId xmlns:a16="http://schemas.microsoft.com/office/drawing/2014/main" id="{DEEDC3FA-29DF-4D77-A037-BEE4DE78E24D}"/>
              </a:ext>
            </a:extLst>
          </p:cNvPr>
          <p:cNvGrpSpPr/>
          <p:nvPr/>
        </p:nvGrpSpPr>
        <p:grpSpPr>
          <a:xfrm>
            <a:off x="7413604" y="1756350"/>
            <a:ext cx="3021837" cy="2866184"/>
            <a:chOff x="6019702" y="1510976"/>
            <a:chExt cx="3021837" cy="2866184"/>
          </a:xfrm>
        </p:grpSpPr>
        <p:graphicFrame>
          <p:nvGraphicFramePr>
            <p:cNvPr id="19" name="Chart 47">
              <a:extLst>
                <a:ext uri="{FF2B5EF4-FFF2-40B4-BE49-F238E27FC236}">
                  <a16:creationId xmlns:a16="http://schemas.microsoft.com/office/drawing/2014/main" id="{BA45C1C8-FDFA-436F-B234-B3E20B363D06}"/>
                </a:ext>
              </a:extLst>
            </p:cNvPr>
            <p:cNvGraphicFramePr/>
            <p:nvPr>
              <p:extLst>
                <p:ext uri="{D42A27DB-BD31-4B8C-83A1-F6EECF244321}">
                  <p14:modId xmlns:p14="http://schemas.microsoft.com/office/powerpoint/2010/main" val="2048332792"/>
                </p:ext>
              </p:extLst>
            </p:nvPr>
          </p:nvGraphicFramePr>
          <p:xfrm>
            <a:off x="6019702" y="1510976"/>
            <a:ext cx="3021837" cy="2866184"/>
          </p:xfrm>
          <a:graphic>
            <a:graphicData uri="http://schemas.openxmlformats.org/drawingml/2006/chart">
              <c:chart xmlns:c="http://schemas.openxmlformats.org/drawingml/2006/chart" xmlns:r="http://schemas.openxmlformats.org/officeDocument/2006/relationships" r:id="rId6"/>
            </a:graphicData>
          </a:graphic>
        </p:graphicFrame>
        <p:sp>
          <p:nvSpPr>
            <p:cNvPr id="20" name="TextBox 120">
              <a:extLst>
                <a:ext uri="{FF2B5EF4-FFF2-40B4-BE49-F238E27FC236}">
                  <a16:creationId xmlns:a16="http://schemas.microsoft.com/office/drawing/2014/main" id="{151C7E11-8DD4-4162-A37D-638AD10F2E4A}"/>
                </a:ext>
              </a:extLst>
            </p:cNvPr>
            <p:cNvSpPr txBox="1"/>
            <p:nvPr/>
          </p:nvSpPr>
          <p:spPr>
            <a:xfrm>
              <a:off x="7252315" y="3862082"/>
              <a:ext cx="572593" cy="307777"/>
            </a:xfrm>
            <a:prstGeom prst="rect">
              <a:avLst/>
            </a:prstGeom>
            <a:noFill/>
          </p:spPr>
          <p:txBody>
            <a:bodyPr wrap="none" rtlCol="0">
              <a:spAutoFit/>
            </a:bodyPr>
            <a:lstStyle/>
            <a:p>
              <a:pPr algn="ctr"/>
              <a:r>
                <a:rPr lang="id-ID" sz="1400" b="1" dirty="0">
                  <a:solidFill>
                    <a:prstClr val="white"/>
                  </a:solidFill>
                  <a:latin typeface="微软雅黑" panose="020B0503020204020204" pitchFamily="34" charset="-122"/>
                  <a:ea typeface="微软雅黑" panose="020B0503020204020204" pitchFamily="34" charset="-122"/>
                </a:rPr>
                <a:t>70%</a:t>
              </a:r>
            </a:p>
          </p:txBody>
        </p:sp>
        <p:sp>
          <p:nvSpPr>
            <p:cNvPr id="21" name="28">
              <a:extLst>
                <a:ext uri="{FF2B5EF4-FFF2-40B4-BE49-F238E27FC236}">
                  <a16:creationId xmlns:a16="http://schemas.microsoft.com/office/drawing/2014/main" id="{B2EDFDA6-C5CB-4B72-8903-BDBC5D2FDDBC}"/>
                </a:ext>
              </a:extLst>
            </p:cNvPr>
            <p:cNvSpPr>
              <a:spLocks noEditPoints="1"/>
            </p:cNvSpPr>
            <p:nvPr/>
          </p:nvSpPr>
          <p:spPr bwMode="auto">
            <a:xfrm>
              <a:off x="7145320" y="2627698"/>
              <a:ext cx="784225" cy="582613"/>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blipFill>
              <a:blip r:embed="rId3"/>
              <a:stretch>
                <a:fillRect/>
              </a:stretch>
            </a:bli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22" name="5">
            <a:extLst>
              <a:ext uri="{FF2B5EF4-FFF2-40B4-BE49-F238E27FC236}">
                <a16:creationId xmlns:a16="http://schemas.microsoft.com/office/drawing/2014/main" id="{AC73F784-0856-465F-82D4-E361A210B58C}"/>
              </a:ext>
            </a:extLst>
          </p:cNvPr>
          <p:cNvGrpSpPr/>
          <p:nvPr/>
        </p:nvGrpSpPr>
        <p:grpSpPr>
          <a:xfrm>
            <a:off x="1845608" y="4694041"/>
            <a:ext cx="2744784" cy="1618290"/>
            <a:chOff x="621187" y="4448667"/>
            <a:chExt cx="2405822" cy="1618290"/>
          </a:xfrm>
        </p:grpSpPr>
        <p:sp>
          <p:nvSpPr>
            <p:cNvPr id="23" name="104">
              <a:extLst>
                <a:ext uri="{FF2B5EF4-FFF2-40B4-BE49-F238E27FC236}">
                  <a16:creationId xmlns:a16="http://schemas.microsoft.com/office/drawing/2014/main" id="{6EA416CE-5624-4B50-B75A-C5D4EE4EF05A}"/>
                </a:ext>
              </a:extLst>
            </p:cNvPr>
            <p:cNvSpPr/>
            <p:nvPr/>
          </p:nvSpPr>
          <p:spPr>
            <a:xfrm>
              <a:off x="621187" y="4448667"/>
              <a:ext cx="2405822" cy="535813"/>
            </a:xfrm>
            <a:prstGeom prst="roundRect">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单击添加标题</a:t>
              </a:r>
              <a:endParaRPr lang="id-ID" altLang="zh-CN" sz="1200" dirty="0">
                <a:latin typeface="微软雅黑" panose="020B0503020204020204" pitchFamily="34" charset="-122"/>
                <a:ea typeface="微软雅黑" panose="020B0503020204020204" pitchFamily="34" charset="-122"/>
              </a:endParaRPr>
            </a:p>
          </p:txBody>
        </p:sp>
        <p:sp>
          <p:nvSpPr>
            <p:cNvPr id="24" name="5">
              <a:extLst>
                <a:ext uri="{FF2B5EF4-FFF2-40B4-BE49-F238E27FC236}">
                  <a16:creationId xmlns:a16="http://schemas.microsoft.com/office/drawing/2014/main" id="{5BE5CC39-8305-4F4B-9245-AF56C43AB461}"/>
                </a:ext>
              </a:extLst>
            </p:cNvPr>
            <p:cNvSpPr/>
            <p:nvPr/>
          </p:nvSpPr>
          <p:spPr bwMode="auto">
            <a:xfrm>
              <a:off x="816864" y="5153511"/>
              <a:ext cx="2014468" cy="91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5" name="6">
            <a:extLst>
              <a:ext uri="{FF2B5EF4-FFF2-40B4-BE49-F238E27FC236}">
                <a16:creationId xmlns:a16="http://schemas.microsoft.com/office/drawing/2014/main" id="{A95AF5E2-FFC8-408F-8651-2EF574F45A7A}"/>
              </a:ext>
            </a:extLst>
          </p:cNvPr>
          <p:cNvGrpSpPr/>
          <p:nvPr/>
        </p:nvGrpSpPr>
        <p:grpSpPr>
          <a:xfrm>
            <a:off x="4698868" y="4694041"/>
            <a:ext cx="2744784" cy="1618290"/>
            <a:chOff x="3474447" y="4448667"/>
            <a:chExt cx="2405822" cy="1618290"/>
          </a:xfrm>
        </p:grpSpPr>
        <p:sp>
          <p:nvSpPr>
            <p:cNvPr id="26" name="105">
              <a:extLst>
                <a:ext uri="{FF2B5EF4-FFF2-40B4-BE49-F238E27FC236}">
                  <a16:creationId xmlns:a16="http://schemas.microsoft.com/office/drawing/2014/main" id="{FC15485F-8EE5-48F4-BC52-AC8098636568}"/>
                </a:ext>
              </a:extLst>
            </p:cNvPr>
            <p:cNvSpPr/>
            <p:nvPr/>
          </p:nvSpPr>
          <p:spPr>
            <a:xfrm>
              <a:off x="3474447" y="4448667"/>
              <a:ext cx="2405822" cy="535813"/>
            </a:xfrm>
            <a:prstGeom prst="roundRect">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单击添加标题</a:t>
              </a:r>
              <a:endParaRPr lang="id-ID" altLang="zh-CN" sz="1200" dirty="0">
                <a:latin typeface="微软雅黑" panose="020B0503020204020204" pitchFamily="34" charset="-122"/>
                <a:ea typeface="微软雅黑" panose="020B0503020204020204" pitchFamily="34" charset="-122"/>
              </a:endParaRPr>
            </a:p>
          </p:txBody>
        </p:sp>
        <p:sp>
          <p:nvSpPr>
            <p:cNvPr id="27" name="5">
              <a:extLst>
                <a:ext uri="{FF2B5EF4-FFF2-40B4-BE49-F238E27FC236}">
                  <a16:creationId xmlns:a16="http://schemas.microsoft.com/office/drawing/2014/main" id="{00515252-405B-4D6B-B38F-FD59DD4EB9B9}"/>
                </a:ext>
              </a:extLst>
            </p:cNvPr>
            <p:cNvSpPr/>
            <p:nvPr/>
          </p:nvSpPr>
          <p:spPr bwMode="auto">
            <a:xfrm>
              <a:off x="3670124" y="5153511"/>
              <a:ext cx="2014468" cy="91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8" name="7">
            <a:extLst>
              <a:ext uri="{FF2B5EF4-FFF2-40B4-BE49-F238E27FC236}">
                <a16:creationId xmlns:a16="http://schemas.microsoft.com/office/drawing/2014/main" id="{1D4475AF-E2DC-4BD4-BE0B-0BB9A09A36B2}"/>
              </a:ext>
            </a:extLst>
          </p:cNvPr>
          <p:cNvGrpSpPr/>
          <p:nvPr/>
        </p:nvGrpSpPr>
        <p:grpSpPr>
          <a:xfrm>
            <a:off x="7558943" y="4694041"/>
            <a:ext cx="2744784" cy="1618290"/>
            <a:chOff x="6334522" y="4448667"/>
            <a:chExt cx="2405822" cy="1618290"/>
          </a:xfrm>
        </p:grpSpPr>
        <p:sp>
          <p:nvSpPr>
            <p:cNvPr id="29" name="106">
              <a:extLst>
                <a:ext uri="{FF2B5EF4-FFF2-40B4-BE49-F238E27FC236}">
                  <a16:creationId xmlns:a16="http://schemas.microsoft.com/office/drawing/2014/main" id="{4BDEA860-9151-4C4F-BD0B-44615CB9B7A7}"/>
                </a:ext>
              </a:extLst>
            </p:cNvPr>
            <p:cNvSpPr/>
            <p:nvPr/>
          </p:nvSpPr>
          <p:spPr>
            <a:xfrm>
              <a:off x="6334522" y="4448667"/>
              <a:ext cx="2405822" cy="535813"/>
            </a:xfrm>
            <a:prstGeom prst="roundRect">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单击添加标题</a:t>
              </a:r>
              <a:endParaRPr lang="id-ID" altLang="zh-CN" sz="1200" dirty="0">
                <a:latin typeface="微软雅黑" panose="020B0503020204020204" pitchFamily="34" charset="-122"/>
                <a:ea typeface="微软雅黑" panose="020B0503020204020204" pitchFamily="34" charset="-122"/>
              </a:endParaRPr>
            </a:p>
          </p:txBody>
        </p:sp>
        <p:sp>
          <p:nvSpPr>
            <p:cNvPr id="30" name="5">
              <a:extLst>
                <a:ext uri="{FF2B5EF4-FFF2-40B4-BE49-F238E27FC236}">
                  <a16:creationId xmlns:a16="http://schemas.microsoft.com/office/drawing/2014/main" id="{7151EEB2-B641-4B3A-885B-F82E244DED9D}"/>
                </a:ext>
              </a:extLst>
            </p:cNvPr>
            <p:cNvSpPr/>
            <p:nvPr/>
          </p:nvSpPr>
          <p:spPr bwMode="auto">
            <a:xfrm>
              <a:off x="6531377" y="5153511"/>
              <a:ext cx="2014468" cy="91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Tree>
    <p:extLst>
      <p:ext uri="{BB962C8B-B14F-4D97-AF65-F5344CB8AC3E}">
        <p14:creationId xmlns:p14="http://schemas.microsoft.com/office/powerpoint/2010/main" val="343244494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4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par>
                                <p:cTn id="21" presetID="22" presetClass="entr" presetSubtype="1" fill="hold"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wipe(up)">
                                      <p:cBhvr>
                                        <p:cTn id="23" dur="500"/>
                                        <p:tgtEl>
                                          <p:spTgt spid="22"/>
                                        </p:tgtEl>
                                      </p:cBhvr>
                                    </p:animEffect>
                                  </p:childTnLst>
                                </p:cTn>
                              </p:par>
                              <p:par>
                                <p:cTn id="24" presetID="22" presetClass="entr" presetSubtype="1" fill="hold" nodeType="withEffect">
                                  <p:stCondLst>
                                    <p:cond delay="70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500"/>
                                        <p:tgtEl>
                                          <p:spTgt spid="25"/>
                                        </p:tgtEl>
                                      </p:cBhvr>
                                    </p:animEffect>
                                  </p:childTnLst>
                                </p:cTn>
                              </p:par>
                              <p:par>
                                <p:cTn id="27" presetID="22" presetClass="entr" presetSubtype="1" fill="hold" nodeType="withEffect">
                                  <p:stCondLst>
                                    <p:cond delay="900"/>
                                  </p:stCondLst>
                                  <p:childTnLst>
                                    <p:set>
                                      <p:cBhvr>
                                        <p:cTn id="28" dur="1" fill="hold">
                                          <p:stCondLst>
                                            <p:cond delay="0"/>
                                          </p:stCondLst>
                                        </p:cTn>
                                        <p:tgtEl>
                                          <p:spTgt spid="28"/>
                                        </p:tgtEl>
                                        <p:attrNameLst>
                                          <p:attrName>style.visibility</p:attrName>
                                        </p:attrNameLst>
                                      </p:cBhvr>
                                      <p:to>
                                        <p:strVal val="visible"/>
                                      </p:to>
                                    </p:set>
                                    <p:animEffect transition="in" filter="wipe(up)">
                                      <p:cBhvr>
                                        <p:cTn id="2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2DF108E1-1058-4C5A-A50B-71EC568FFE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3" name="组合 12">
            <a:extLst>
              <a:ext uri="{FF2B5EF4-FFF2-40B4-BE49-F238E27FC236}">
                <a16:creationId xmlns:a16="http://schemas.microsoft.com/office/drawing/2014/main" id="{F9B6D4D1-DD2A-4BDC-9D31-BEFD4137A61E}"/>
              </a:ext>
            </a:extLst>
          </p:cNvPr>
          <p:cNvGrpSpPr/>
          <p:nvPr/>
        </p:nvGrpSpPr>
        <p:grpSpPr>
          <a:xfrm>
            <a:off x="5376752" y="1632477"/>
            <a:ext cx="3957749" cy="732230"/>
            <a:chOff x="1491415" y="2381173"/>
            <a:chExt cx="3957749" cy="732230"/>
          </a:xfrm>
        </p:grpSpPr>
        <p:sp>
          <p:nvSpPr>
            <p:cNvPr id="14" name="_14">
              <a:extLst>
                <a:ext uri="{FF2B5EF4-FFF2-40B4-BE49-F238E27FC236}">
                  <a16:creationId xmlns:a16="http://schemas.microsoft.com/office/drawing/2014/main" id="{C95580A6-BB97-4113-AC6B-3E7938F7EF47}"/>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01</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97D3C19A-475B-452F-9364-CFCE019A92C0}"/>
                </a:ext>
              </a:extLst>
            </p:cNvPr>
            <p:cNvSpPr/>
            <p:nvPr/>
          </p:nvSpPr>
          <p:spPr bwMode="auto">
            <a:xfrm>
              <a:off x="2691516" y="2381173"/>
              <a:ext cx="2757648" cy="73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grpSp>
        <p:nvGrpSpPr>
          <p:cNvPr id="16" name="组合 15">
            <a:extLst>
              <a:ext uri="{FF2B5EF4-FFF2-40B4-BE49-F238E27FC236}">
                <a16:creationId xmlns:a16="http://schemas.microsoft.com/office/drawing/2014/main" id="{128B2BB4-D9B7-42FF-99C3-EFC20936D55B}"/>
              </a:ext>
            </a:extLst>
          </p:cNvPr>
          <p:cNvGrpSpPr/>
          <p:nvPr/>
        </p:nvGrpSpPr>
        <p:grpSpPr>
          <a:xfrm>
            <a:off x="5376752" y="2564350"/>
            <a:ext cx="3957749" cy="732230"/>
            <a:chOff x="1491415" y="2381173"/>
            <a:chExt cx="3957749" cy="732230"/>
          </a:xfrm>
        </p:grpSpPr>
        <p:sp>
          <p:nvSpPr>
            <p:cNvPr id="17" name="_14">
              <a:extLst>
                <a:ext uri="{FF2B5EF4-FFF2-40B4-BE49-F238E27FC236}">
                  <a16:creationId xmlns:a16="http://schemas.microsoft.com/office/drawing/2014/main" id="{4DB9705E-EEB5-4CDC-9B51-DE7E91EFA8ED}"/>
                </a:ext>
              </a:extLst>
            </p:cNvPr>
            <p:cNvSpPr txBox="1">
              <a:spLocks noChangeArrowheads="1"/>
            </p:cNvSpPr>
            <p:nvPr/>
          </p:nvSpPr>
          <p:spPr bwMode="auto">
            <a:xfrm>
              <a:off x="1491415" y="2381173"/>
              <a:ext cx="1123680" cy="732230"/>
            </a:xfrm>
            <a:prstGeom prst="rect">
              <a:avLst/>
            </a:prstGeom>
            <a:blipFill>
              <a:blip r:embed="rId4"/>
              <a:stretch>
                <a:fillRect/>
              </a:stretch>
            </a:blipFill>
            <a:ln w="9525">
              <a:solidFill>
                <a:srgbClr val="568B85"/>
              </a:solidFill>
              <a:miter lim="800000"/>
              <a:headEnd/>
              <a:tailEnd/>
            </a:ln>
            <a:effectLs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chemeClr val="bg1"/>
                  </a:solidFill>
                  <a:latin typeface="微软雅黑" panose="020B0503020204020204" pitchFamily="34" charset="-122"/>
                  <a:ea typeface="微软雅黑" panose="020B0503020204020204" pitchFamily="34" charset="-122"/>
                </a:rPr>
                <a:t>02</a:t>
              </a:r>
              <a:endParaRPr lang="zh-CN" altLang="zh-CN" sz="3200" spc="600" dirty="0">
                <a:solidFill>
                  <a:schemeClr val="bg1"/>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FE4B2339-78C8-4041-B591-2AFA6ECBA293}"/>
                </a:ext>
              </a:extLst>
            </p:cNvPr>
            <p:cNvSpPr/>
            <p:nvPr/>
          </p:nvSpPr>
          <p:spPr bwMode="auto">
            <a:xfrm>
              <a:off x="2691516" y="2381173"/>
              <a:ext cx="2757648" cy="732229"/>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chemeClr val="bg1"/>
                  </a:solidFill>
                  <a:latin typeface="微软雅黑" panose="020B0503020204020204" pitchFamily="34" charset="-122"/>
                  <a:ea typeface="微软雅黑" panose="020B0503020204020204" pitchFamily="34" charset="-122"/>
                </a:rPr>
                <a:t>单击此处添加文字模板</a:t>
              </a:r>
            </a:p>
          </p:txBody>
        </p:sp>
      </p:grpSp>
      <p:grpSp>
        <p:nvGrpSpPr>
          <p:cNvPr id="19" name="组合 18">
            <a:extLst>
              <a:ext uri="{FF2B5EF4-FFF2-40B4-BE49-F238E27FC236}">
                <a16:creationId xmlns:a16="http://schemas.microsoft.com/office/drawing/2014/main" id="{ABDC4589-3E3E-4A07-837B-E72DF46984D3}"/>
              </a:ext>
            </a:extLst>
          </p:cNvPr>
          <p:cNvGrpSpPr/>
          <p:nvPr/>
        </p:nvGrpSpPr>
        <p:grpSpPr>
          <a:xfrm>
            <a:off x="5395720" y="3496223"/>
            <a:ext cx="3938781" cy="732230"/>
            <a:chOff x="1491415" y="2381173"/>
            <a:chExt cx="3938781" cy="732230"/>
          </a:xfrm>
        </p:grpSpPr>
        <p:sp>
          <p:nvSpPr>
            <p:cNvPr id="20" name="_14">
              <a:extLst>
                <a:ext uri="{FF2B5EF4-FFF2-40B4-BE49-F238E27FC236}">
                  <a16:creationId xmlns:a16="http://schemas.microsoft.com/office/drawing/2014/main" id="{6CD590D1-CD32-48A7-8691-0103BF8425DF}"/>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03</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id="{97B956CA-830D-4228-B54E-B712492309D3}"/>
                </a:ext>
              </a:extLst>
            </p:cNvPr>
            <p:cNvSpPr/>
            <p:nvPr/>
          </p:nvSpPr>
          <p:spPr bwMode="auto">
            <a:xfrm>
              <a:off x="2691516" y="2450170"/>
              <a:ext cx="2738680"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grpSp>
        <p:nvGrpSpPr>
          <p:cNvPr id="22" name="组合 21">
            <a:extLst>
              <a:ext uri="{FF2B5EF4-FFF2-40B4-BE49-F238E27FC236}">
                <a16:creationId xmlns:a16="http://schemas.microsoft.com/office/drawing/2014/main" id="{74E0627F-9227-4A5A-954D-A520E69DAA9D}"/>
              </a:ext>
            </a:extLst>
          </p:cNvPr>
          <p:cNvGrpSpPr/>
          <p:nvPr/>
        </p:nvGrpSpPr>
        <p:grpSpPr>
          <a:xfrm>
            <a:off x="5395720" y="4428095"/>
            <a:ext cx="3938781" cy="732230"/>
            <a:chOff x="1491415" y="2381173"/>
            <a:chExt cx="3938781" cy="732230"/>
          </a:xfrm>
        </p:grpSpPr>
        <p:sp>
          <p:nvSpPr>
            <p:cNvPr id="23" name="_14">
              <a:extLst>
                <a:ext uri="{FF2B5EF4-FFF2-40B4-BE49-F238E27FC236}">
                  <a16:creationId xmlns:a16="http://schemas.microsoft.com/office/drawing/2014/main" id="{29B7682C-9ACF-408D-850D-EA3BFD49137B}"/>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04</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29" name="矩形 28">
              <a:extLst>
                <a:ext uri="{FF2B5EF4-FFF2-40B4-BE49-F238E27FC236}">
                  <a16:creationId xmlns:a16="http://schemas.microsoft.com/office/drawing/2014/main" id="{3B70FF54-F63D-4BB3-BF85-23EDED7B6FF6}"/>
                </a:ext>
              </a:extLst>
            </p:cNvPr>
            <p:cNvSpPr/>
            <p:nvPr/>
          </p:nvSpPr>
          <p:spPr bwMode="auto">
            <a:xfrm>
              <a:off x="2691516" y="2450170"/>
              <a:ext cx="2738680"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sp>
        <p:nvSpPr>
          <p:cNvPr id="30" name="矩形 29">
            <a:extLst>
              <a:ext uri="{FF2B5EF4-FFF2-40B4-BE49-F238E27FC236}">
                <a16:creationId xmlns:a16="http://schemas.microsoft.com/office/drawing/2014/main" id="{FAE3F2BE-0E5E-4766-8710-1C29216F9EED}"/>
              </a:ext>
            </a:extLst>
          </p:cNvPr>
          <p:cNvSpPr/>
          <p:nvPr/>
        </p:nvSpPr>
        <p:spPr>
          <a:xfrm>
            <a:off x="3257632" y="2418740"/>
            <a:ext cx="1210737" cy="1831606"/>
          </a:xfrm>
          <a:prstGeom prst="rect">
            <a:avLst/>
          </a:prstGeom>
          <a:blipFill>
            <a:blip r:embed="rId4"/>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lvl="0" algn="ctr"/>
            <a:r>
              <a:rPr kumimoji="1" lang="zh-CN" altLang="en-US" sz="2800" dirty="0">
                <a:solidFill>
                  <a:schemeClr val="bg1"/>
                </a:solidFill>
                <a:latin typeface="微软雅黑" panose="020B0503020204020204" pitchFamily="34" charset="-122"/>
                <a:ea typeface="微软雅黑" panose="020B0503020204020204" pitchFamily="34" charset="-122"/>
              </a:rPr>
              <a:t>章节二</a:t>
            </a:r>
            <a:endParaRPr kumimoji="1" lang="en-US" altLang="zh-CN" sz="2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6286879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750"/>
                                        <p:tgtEl>
                                          <p:spTgt spid="12"/>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750"/>
                                        <p:tgtEl>
                                          <p:spTgt spid="30"/>
                                        </p:tgtEl>
                                      </p:cBhvr>
                                    </p:animEffect>
                                    <p:anim calcmode="lin" valueType="num">
                                      <p:cBhvr>
                                        <p:cTn id="12" dur="750" fill="hold"/>
                                        <p:tgtEl>
                                          <p:spTgt spid="30"/>
                                        </p:tgtEl>
                                        <p:attrNameLst>
                                          <p:attrName>ppt_x</p:attrName>
                                        </p:attrNameLst>
                                      </p:cBhvr>
                                      <p:tavLst>
                                        <p:tav tm="0">
                                          <p:val>
                                            <p:strVal val="#ppt_x"/>
                                          </p:val>
                                        </p:tav>
                                        <p:tav tm="100000">
                                          <p:val>
                                            <p:strVal val="#ppt_x"/>
                                          </p:val>
                                        </p:tav>
                                      </p:tavLst>
                                    </p:anim>
                                    <p:anim calcmode="lin" valueType="num">
                                      <p:cBhvr>
                                        <p:cTn id="13" dur="75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0" name="Freeform 17">
            <a:extLst>
              <a:ext uri="{FF2B5EF4-FFF2-40B4-BE49-F238E27FC236}">
                <a16:creationId xmlns:a16="http://schemas.microsoft.com/office/drawing/2014/main" id="{D205C574-1652-46BE-A37A-C6FE26675E37}"/>
              </a:ext>
            </a:extLst>
          </p:cNvPr>
          <p:cNvSpPr/>
          <p:nvPr/>
        </p:nvSpPr>
        <p:spPr bwMode="auto">
          <a:xfrm>
            <a:off x="6562105" y="2821263"/>
            <a:ext cx="1936271" cy="1936272"/>
          </a:xfrm>
          <a:custGeom>
            <a:avLst/>
            <a:gdLst>
              <a:gd name="T0" fmla="*/ 836 w 942"/>
              <a:gd name="T1" fmla="*/ 532 h 942"/>
              <a:gd name="T2" fmla="*/ 763 w 942"/>
              <a:gd name="T3" fmla="*/ 595 h 942"/>
              <a:gd name="T4" fmla="*/ 652 w 942"/>
              <a:gd name="T5" fmla="*/ 526 h 942"/>
              <a:gd name="T6" fmla="*/ 721 w 942"/>
              <a:gd name="T7" fmla="*/ 415 h 942"/>
              <a:gd name="T8" fmla="*/ 805 w 942"/>
              <a:gd name="T9" fmla="*/ 434 h 942"/>
              <a:gd name="T10" fmla="*/ 849 w 942"/>
              <a:gd name="T11" fmla="*/ 393 h 942"/>
              <a:gd name="T12" fmla="*/ 792 w 942"/>
              <a:gd name="T13" fmla="*/ 152 h 942"/>
              <a:gd name="T14" fmla="*/ 552 w 942"/>
              <a:gd name="T15" fmla="*/ 209 h 942"/>
              <a:gd name="T16" fmla="*/ 511 w 942"/>
              <a:gd name="T17" fmla="*/ 164 h 942"/>
              <a:gd name="T18" fmla="*/ 530 w 942"/>
              <a:gd name="T19" fmla="*/ 80 h 942"/>
              <a:gd name="T20" fmla="*/ 419 w 942"/>
              <a:gd name="T21" fmla="*/ 12 h 942"/>
              <a:gd name="T22" fmla="*/ 350 w 942"/>
              <a:gd name="T23" fmla="*/ 123 h 942"/>
              <a:gd name="T24" fmla="*/ 413 w 942"/>
              <a:gd name="T25" fmla="*/ 195 h 942"/>
              <a:gd name="T26" fmla="*/ 381 w 942"/>
              <a:gd name="T27" fmla="*/ 248 h 942"/>
              <a:gd name="T28" fmla="*/ 151 w 942"/>
              <a:gd name="T29" fmla="*/ 302 h 942"/>
              <a:gd name="T30" fmla="*/ 208 w 942"/>
              <a:gd name="T31" fmla="*/ 543 h 942"/>
              <a:gd name="T32" fmla="*/ 164 w 942"/>
              <a:gd name="T33" fmla="*/ 585 h 942"/>
              <a:gd name="T34" fmla="*/ 80 w 942"/>
              <a:gd name="T35" fmla="*/ 566 h 942"/>
              <a:gd name="T36" fmla="*/ 11 w 942"/>
              <a:gd name="T37" fmla="*/ 677 h 942"/>
              <a:gd name="T38" fmla="*/ 122 w 942"/>
              <a:gd name="T39" fmla="*/ 746 h 942"/>
              <a:gd name="T40" fmla="*/ 195 w 942"/>
              <a:gd name="T41" fmla="*/ 682 h 942"/>
              <a:gd name="T42" fmla="*/ 247 w 942"/>
              <a:gd name="T43" fmla="*/ 715 h 942"/>
              <a:gd name="T44" fmla="*/ 301 w 942"/>
              <a:gd name="T45" fmla="*/ 942 h 942"/>
              <a:gd name="T46" fmla="*/ 528 w 942"/>
              <a:gd name="T47" fmla="*/ 888 h 942"/>
              <a:gd name="T48" fmla="*/ 560 w 942"/>
              <a:gd name="T49" fmla="*/ 836 h 942"/>
              <a:gd name="T50" fmla="*/ 497 w 942"/>
              <a:gd name="T51" fmla="*/ 764 h 942"/>
              <a:gd name="T52" fmla="*/ 566 w 942"/>
              <a:gd name="T53" fmla="*/ 652 h 942"/>
              <a:gd name="T54" fmla="*/ 677 w 942"/>
              <a:gd name="T55" fmla="*/ 721 h 942"/>
              <a:gd name="T56" fmla="*/ 658 w 942"/>
              <a:gd name="T57" fmla="*/ 805 h 942"/>
              <a:gd name="T58" fmla="*/ 700 w 942"/>
              <a:gd name="T59" fmla="*/ 849 h 942"/>
              <a:gd name="T60" fmla="*/ 941 w 942"/>
              <a:gd name="T61" fmla="*/ 792 h 942"/>
              <a:gd name="T62" fmla="*/ 942 w 942"/>
              <a:gd name="T63" fmla="*/ 794 h 942"/>
              <a:gd name="T64" fmla="*/ 942 w 942"/>
              <a:gd name="T65" fmla="*/ 793 h 942"/>
              <a:gd name="T66" fmla="*/ 888 w 942"/>
              <a:gd name="T67" fmla="*/ 564 h 942"/>
              <a:gd name="T68" fmla="*/ 836 w 942"/>
              <a:gd name="T69" fmla="*/ 532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2" h="942">
                <a:moveTo>
                  <a:pt x="836" y="532"/>
                </a:moveTo>
                <a:cubicBezTo>
                  <a:pt x="818" y="556"/>
                  <a:pt x="790" y="589"/>
                  <a:pt x="763" y="595"/>
                </a:cubicBezTo>
                <a:cubicBezTo>
                  <a:pt x="714" y="607"/>
                  <a:pt x="664" y="576"/>
                  <a:pt x="652" y="526"/>
                </a:cubicBezTo>
                <a:cubicBezTo>
                  <a:pt x="641" y="477"/>
                  <a:pt x="671" y="427"/>
                  <a:pt x="721" y="415"/>
                </a:cubicBezTo>
                <a:cubicBezTo>
                  <a:pt x="765" y="405"/>
                  <a:pt x="787" y="423"/>
                  <a:pt x="805" y="434"/>
                </a:cubicBezTo>
                <a:cubicBezTo>
                  <a:pt x="823" y="445"/>
                  <a:pt x="858" y="429"/>
                  <a:pt x="849" y="393"/>
                </a:cubicBezTo>
                <a:cubicBezTo>
                  <a:pt x="792" y="152"/>
                  <a:pt x="792" y="152"/>
                  <a:pt x="792" y="152"/>
                </a:cubicBezTo>
                <a:cubicBezTo>
                  <a:pt x="552" y="209"/>
                  <a:pt x="552" y="209"/>
                  <a:pt x="552" y="209"/>
                </a:cubicBezTo>
                <a:cubicBezTo>
                  <a:pt x="516" y="217"/>
                  <a:pt x="500" y="182"/>
                  <a:pt x="511" y="164"/>
                </a:cubicBezTo>
                <a:cubicBezTo>
                  <a:pt x="522" y="146"/>
                  <a:pt x="540" y="124"/>
                  <a:pt x="530" y="80"/>
                </a:cubicBezTo>
                <a:cubicBezTo>
                  <a:pt x="518" y="31"/>
                  <a:pt x="468" y="0"/>
                  <a:pt x="419" y="12"/>
                </a:cubicBezTo>
                <a:cubicBezTo>
                  <a:pt x="369" y="23"/>
                  <a:pt x="338" y="73"/>
                  <a:pt x="350" y="123"/>
                </a:cubicBezTo>
                <a:cubicBezTo>
                  <a:pt x="356" y="150"/>
                  <a:pt x="389" y="178"/>
                  <a:pt x="413" y="195"/>
                </a:cubicBezTo>
                <a:cubicBezTo>
                  <a:pt x="443" y="217"/>
                  <a:pt x="416" y="239"/>
                  <a:pt x="381" y="248"/>
                </a:cubicBezTo>
                <a:cubicBezTo>
                  <a:pt x="151" y="302"/>
                  <a:pt x="151" y="302"/>
                  <a:pt x="151" y="302"/>
                </a:cubicBezTo>
                <a:cubicBezTo>
                  <a:pt x="208" y="543"/>
                  <a:pt x="208" y="543"/>
                  <a:pt x="208" y="543"/>
                </a:cubicBezTo>
                <a:cubicBezTo>
                  <a:pt x="217" y="580"/>
                  <a:pt x="182" y="596"/>
                  <a:pt x="164" y="585"/>
                </a:cubicBezTo>
                <a:cubicBezTo>
                  <a:pt x="146" y="573"/>
                  <a:pt x="124" y="556"/>
                  <a:pt x="80" y="566"/>
                </a:cubicBezTo>
                <a:cubicBezTo>
                  <a:pt x="30" y="578"/>
                  <a:pt x="0" y="627"/>
                  <a:pt x="11" y="677"/>
                </a:cubicBezTo>
                <a:cubicBezTo>
                  <a:pt x="23" y="727"/>
                  <a:pt x="73" y="757"/>
                  <a:pt x="122" y="746"/>
                </a:cubicBezTo>
                <a:cubicBezTo>
                  <a:pt x="149" y="739"/>
                  <a:pt x="177" y="707"/>
                  <a:pt x="195" y="682"/>
                </a:cubicBezTo>
                <a:cubicBezTo>
                  <a:pt x="216" y="653"/>
                  <a:pt x="239" y="680"/>
                  <a:pt x="247" y="715"/>
                </a:cubicBezTo>
                <a:cubicBezTo>
                  <a:pt x="301" y="942"/>
                  <a:pt x="301" y="942"/>
                  <a:pt x="301" y="942"/>
                </a:cubicBezTo>
                <a:cubicBezTo>
                  <a:pt x="528" y="888"/>
                  <a:pt x="528" y="888"/>
                  <a:pt x="528" y="888"/>
                </a:cubicBezTo>
                <a:cubicBezTo>
                  <a:pt x="563" y="880"/>
                  <a:pt x="590" y="857"/>
                  <a:pt x="560" y="836"/>
                </a:cubicBezTo>
                <a:cubicBezTo>
                  <a:pt x="536" y="818"/>
                  <a:pt x="504" y="790"/>
                  <a:pt x="497" y="764"/>
                </a:cubicBezTo>
                <a:cubicBezTo>
                  <a:pt x="486" y="714"/>
                  <a:pt x="516" y="664"/>
                  <a:pt x="566" y="652"/>
                </a:cubicBezTo>
                <a:cubicBezTo>
                  <a:pt x="616" y="641"/>
                  <a:pt x="665" y="672"/>
                  <a:pt x="677" y="721"/>
                </a:cubicBezTo>
                <a:cubicBezTo>
                  <a:pt x="687" y="765"/>
                  <a:pt x="670" y="787"/>
                  <a:pt x="658" y="805"/>
                </a:cubicBezTo>
                <a:cubicBezTo>
                  <a:pt x="647" y="823"/>
                  <a:pt x="663" y="858"/>
                  <a:pt x="700" y="849"/>
                </a:cubicBezTo>
                <a:cubicBezTo>
                  <a:pt x="941" y="792"/>
                  <a:pt x="941" y="792"/>
                  <a:pt x="941" y="792"/>
                </a:cubicBezTo>
                <a:cubicBezTo>
                  <a:pt x="942" y="794"/>
                  <a:pt x="942" y="794"/>
                  <a:pt x="942" y="794"/>
                </a:cubicBezTo>
                <a:cubicBezTo>
                  <a:pt x="942" y="793"/>
                  <a:pt x="942" y="793"/>
                  <a:pt x="942" y="793"/>
                </a:cubicBezTo>
                <a:cubicBezTo>
                  <a:pt x="888" y="564"/>
                  <a:pt x="888" y="564"/>
                  <a:pt x="888" y="564"/>
                </a:cubicBezTo>
                <a:cubicBezTo>
                  <a:pt x="880" y="529"/>
                  <a:pt x="857" y="502"/>
                  <a:pt x="836" y="532"/>
                </a:cubicBezTo>
                <a:close/>
              </a:path>
            </a:pathLst>
          </a:custGeom>
          <a:blipFill>
            <a:blip r:embed="rId3"/>
            <a:stretch>
              <a:fillRect/>
            </a:stretch>
          </a:blipFill>
          <a:ln>
            <a:noFill/>
          </a:ln>
        </p:spPr>
        <p:txBody>
          <a:bodyPr vert="horz" wrap="square" lIns="91440" tIns="45720" rIns="91440" bIns="45720" numCol="1" anchor="t" anchorCtr="0" compatLnSpc="1"/>
          <a:lstStyle/>
          <a:p>
            <a:endParaRPr lang="zh-CN" altLang="en-US">
              <a:solidFill>
                <a:prstClr val="black"/>
              </a:solidFill>
            </a:endParaRPr>
          </a:p>
        </p:txBody>
      </p:sp>
      <p:sp>
        <p:nvSpPr>
          <p:cNvPr id="11" name="Freeform 19">
            <a:extLst>
              <a:ext uri="{FF2B5EF4-FFF2-40B4-BE49-F238E27FC236}">
                <a16:creationId xmlns:a16="http://schemas.microsoft.com/office/drawing/2014/main" id="{A4D4CB2B-47AD-4C45-BBD3-7471C074E018}"/>
              </a:ext>
            </a:extLst>
          </p:cNvPr>
          <p:cNvSpPr/>
          <p:nvPr/>
        </p:nvSpPr>
        <p:spPr bwMode="auto">
          <a:xfrm>
            <a:off x="5244309" y="1941384"/>
            <a:ext cx="1969957" cy="1969957"/>
          </a:xfrm>
          <a:custGeom>
            <a:avLst/>
            <a:gdLst>
              <a:gd name="T0" fmla="*/ 743 w 958"/>
              <a:gd name="T1" fmla="*/ 690 h 958"/>
              <a:gd name="T2" fmla="*/ 647 w 958"/>
              <a:gd name="T3" fmla="*/ 691 h 958"/>
              <a:gd name="T4" fmla="*/ 608 w 958"/>
              <a:gd name="T5" fmla="*/ 567 h 958"/>
              <a:gd name="T6" fmla="*/ 732 w 958"/>
              <a:gd name="T7" fmla="*/ 527 h 958"/>
              <a:gd name="T8" fmla="*/ 784 w 958"/>
              <a:gd name="T9" fmla="*/ 596 h 958"/>
              <a:gd name="T10" fmla="*/ 844 w 958"/>
              <a:gd name="T11" fmla="*/ 593 h 958"/>
              <a:gd name="T12" fmla="*/ 958 w 958"/>
              <a:gd name="T13" fmla="*/ 374 h 958"/>
              <a:gd name="T14" fmla="*/ 739 w 958"/>
              <a:gd name="T15" fmla="*/ 260 h 958"/>
              <a:gd name="T16" fmla="*/ 737 w 958"/>
              <a:gd name="T17" fmla="*/ 200 h 958"/>
              <a:gd name="T18" fmla="*/ 805 w 958"/>
              <a:gd name="T19" fmla="*/ 148 h 958"/>
              <a:gd name="T20" fmla="*/ 766 w 958"/>
              <a:gd name="T21" fmla="*/ 24 h 958"/>
              <a:gd name="T22" fmla="*/ 641 w 958"/>
              <a:gd name="T23" fmla="*/ 63 h 958"/>
              <a:gd name="T24" fmla="*/ 642 w 958"/>
              <a:gd name="T25" fmla="*/ 159 h 958"/>
              <a:gd name="T26" fmla="*/ 583 w 958"/>
              <a:gd name="T27" fmla="*/ 178 h 958"/>
              <a:gd name="T28" fmla="*/ 374 w 958"/>
              <a:gd name="T29" fmla="*/ 70 h 958"/>
              <a:gd name="T30" fmla="*/ 260 w 958"/>
              <a:gd name="T31" fmla="*/ 290 h 958"/>
              <a:gd name="T32" fmla="*/ 199 w 958"/>
              <a:gd name="T33" fmla="*/ 292 h 958"/>
              <a:gd name="T34" fmla="*/ 148 w 958"/>
              <a:gd name="T35" fmla="*/ 224 h 958"/>
              <a:gd name="T36" fmla="*/ 24 w 958"/>
              <a:gd name="T37" fmla="*/ 263 h 958"/>
              <a:gd name="T38" fmla="*/ 63 w 958"/>
              <a:gd name="T39" fmla="*/ 388 h 958"/>
              <a:gd name="T40" fmla="*/ 159 w 958"/>
              <a:gd name="T41" fmla="*/ 387 h 958"/>
              <a:gd name="T42" fmla="*/ 178 w 958"/>
              <a:gd name="T43" fmla="*/ 446 h 958"/>
              <a:gd name="T44" fmla="*/ 70 w 958"/>
              <a:gd name="T45" fmla="*/ 653 h 958"/>
              <a:gd name="T46" fmla="*/ 278 w 958"/>
              <a:gd name="T47" fmla="*/ 760 h 958"/>
              <a:gd name="T48" fmla="*/ 337 w 958"/>
              <a:gd name="T49" fmla="*/ 741 h 958"/>
              <a:gd name="T50" fmla="*/ 336 w 958"/>
              <a:gd name="T51" fmla="*/ 645 h 958"/>
              <a:gd name="T52" fmla="*/ 460 w 958"/>
              <a:gd name="T53" fmla="*/ 606 h 958"/>
              <a:gd name="T54" fmla="*/ 500 w 958"/>
              <a:gd name="T55" fmla="*/ 730 h 958"/>
              <a:gd name="T56" fmla="*/ 431 w 958"/>
              <a:gd name="T57" fmla="*/ 782 h 958"/>
              <a:gd name="T58" fmla="*/ 433 w 958"/>
              <a:gd name="T59" fmla="*/ 842 h 958"/>
              <a:gd name="T60" fmla="*/ 654 w 958"/>
              <a:gd name="T61" fmla="*/ 956 h 958"/>
              <a:gd name="T62" fmla="*/ 653 w 958"/>
              <a:gd name="T63" fmla="*/ 958 h 958"/>
              <a:gd name="T64" fmla="*/ 654 w 958"/>
              <a:gd name="T65" fmla="*/ 958 h 958"/>
              <a:gd name="T66" fmla="*/ 762 w 958"/>
              <a:gd name="T67" fmla="*/ 749 h 958"/>
              <a:gd name="T68" fmla="*/ 743 w 958"/>
              <a:gd name="T69" fmla="*/ 690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8" h="958">
                <a:moveTo>
                  <a:pt x="743" y="690"/>
                </a:moveTo>
                <a:cubicBezTo>
                  <a:pt x="714" y="697"/>
                  <a:pt x="672" y="704"/>
                  <a:pt x="647" y="691"/>
                </a:cubicBezTo>
                <a:cubicBezTo>
                  <a:pt x="602" y="668"/>
                  <a:pt x="584" y="612"/>
                  <a:pt x="608" y="567"/>
                </a:cubicBezTo>
                <a:cubicBezTo>
                  <a:pt x="631" y="521"/>
                  <a:pt x="687" y="504"/>
                  <a:pt x="732" y="527"/>
                </a:cubicBezTo>
                <a:cubicBezTo>
                  <a:pt x="772" y="548"/>
                  <a:pt x="777" y="576"/>
                  <a:pt x="784" y="596"/>
                </a:cubicBezTo>
                <a:cubicBezTo>
                  <a:pt x="790" y="616"/>
                  <a:pt x="827" y="627"/>
                  <a:pt x="844" y="593"/>
                </a:cubicBezTo>
                <a:cubicBezTo>
                  <a:pt x="958" y="374"/>
                  <a:pt x="958" y="374"/>
                  <a:pt x="958" y="374"/>
                </a:cubicBezTo>
                <a:cubicBezTo>
                  <a:pt x="739" y="260"/>
                  <a:pt x="739" y="260"/>
                  <a:pt x="739" y="260"/>
                </a:cubicBezTo>
                <a:cubicBezTo>
                  <a:pt x="706" y="243"/>
                  <a:pt x="716" y="206"/>
                  <a:pt x="737" y="200"/>
                </a:cubicBezTo>
                <a:cubicBezTo>
                  <a:pt x="757" y="193"/>
                  <a:pt x="785" y="188"/>
                  <a:pt x="805" y="148"/>
                </a:cubicBezTo>
                <a:cubicBezTo>
                  <a:pt x="829" y="103"/>
                  <a:pt x="811" y="47"/>
                  <a:pt x="766" y="24"/>
                </a:cubicBezTo>
                <a:cubicBezTo>
                  <a:pt x="721" y="0"/>
                  <a:pt x="665" y="18"/>
                  <a:pt x="641" y="63"/>
                </a:cubicBezTo>
                <a:cubicBezTo>
                  <a:pt x="629" y="88"/>
                  <a:pt x="635" y="130"/>
                  <a:pt x="642" y="159"/>
                </a:cubicBezTo>
                <a:cubicBezTo>
                  <a:pt x="651" y="195"/>
                  <a:pt x="615" y="195"/>
                  <a:pt x="583" y="178"/>
                </a:cubicBezTo>
                <a:cubicBezTo>
                  <a:pt x="374" y="70"/>
                  <a:pt x="374" y="70"/>
                  <a:pt x="374" y="70"/>
                </a:cubicBezTo>
                <a:cubicBezTo>
                  <a:pt x="260" y="290"/>
                  <a:pt x="260" y="290"/>
                  <a:pt x="260" y="290"/>
                </a:cubicBezTo>
                <a:cubicBezTo>
                  <a:pt x="243" y="323"/>
                  <a:pt x="206" y="313"/>
                  <a:pt x="199" y="292"/>
                </a:cubicBezTo>
                <a:cubicBezTo>
                  <a:pt x="193" y="272"/>
                  <a:pt x="188" y="244"/>
                  <a:pt x="148" y="224"/>
                </a:cubicBezTo>
                <a:cubicBezTo>
                  <a:pt x="103" y="200"/>
                  <a:pt x="47" y="218"/>
                  <a:pt x="24" y="263"/>
                </a:cubicBezTo>
                <a:cubicBezTo>
                  <a:pt x="0" y="308"/>
                  <a:pt x="18" y="364"/>
                  <a:pt x="63" y="388"/>
                </a:cubicBezTo>
                <a:cubicBezTo>
                  <a:pt x="87" y="400"/>
                  <a:pt x="130" y="394"/>
                  <a:pt x="159" y="387"/>
                </a:cubicBezTo>
                <a:cubicBezTo>
                  <a:pt x="195" y="378"/>
                  <a:pt x="194" y="413"/>
                  <a:pt x="178" y="446"/>
                </a:cubicBezTo>
                <a:cubicBezTo>
                  <a:pt x="70" y="653"/>
                  <a:pt x="70" y="653"/>
                  <a:pt x="70" y="653"/>
                </a:cubicBezTo>
                <a:cubicBezTo>
                  <a:pt x="278" y="760"/>
                  <a:pt x="278" y="760"/>
                  <a:pt x="278" y="760"/>
                </a:cubicBezTo>
                <a:cubicBezTo>
                  <a:pt x="310" y="777"/>
                  <a:pt x="345" y="777"/>
                  <a:pt x="337" y="741"/>
                </a:cubicBezTo>
                <a:cubicBezTo>
                  <a:pt x="330" y="712"/>
                  <a:pt x="323" y="670"/>
                  <a:pt x="336" y="645"/>
                </a:cubicBezTo>
                <a:cubicBezTo>
                  <a:pt x="359" y="600"/>
                  <a:pt x="415" y="582"/>
                  <a:pt x="460" y="606"/>
                </a:cubicBezTo>
                <a:cubicBezTo>
                  <a:pt x="505" y="629"/>
                  <a:pt x="523" y="685"/>
                  <a:pt x="500" y="730"/>
                </a:cubicBezTo>
                <a:cubicBezTo>
                  <a:pt x="479" y="770"/>
                  <a:pt x="451" y="775"/>
                  <a:pt x="431" y="782"/>
                </a:cubicBezTo>
                <a:cubicBezTo>
                  <a:pt x="411" y="788"/>
                  <a:pt x="400" y="825"/>
                  <a:pt x="433" y="842"/>
                </a:cubicBezTo>
                <a:cubicBezTo>
                  <a:pt x="654" y="956"/>
                  <a:pt x="654" y="956"/>
                  <a:pt x="654" y="956"/>
                </a:cubicBezTo>
                <a:cubicBezTo>
                  <a:pt x="653" y="958"/>
                  <a:pt x="653" y="958"/>
                  <a:pt x="653" y="958"/>
                </a:cubicBezTo>
                <a:cubicBezTo>
                  <a:pt x="654" y="958"/>
                  <a:pt x="654" y="958"/>
                  <a:pt x="654" y="958"/>
                </a:cubicBezTo>
                <a:cubicBezTo>
                  <a:pt x="762" y="749"/>
                  <a:pt x="762" y="749"/>
                  <a:pt x="762" y="749"/>
                </a:cubicBezTo>
                <a:cubicBezTo>
                  <a:pt x="779" y="717"/>
                  <a:pt x="779" y="682"/>
                  <a:pt x="743" y="690"/>
                </a:cubicBezTo>
                <a:close/>
              </a:path>
            </a:pathLst>
          </a:custGeom>
          <a:blipFill>
            <a:blip r:embed="rId3"/>
            <a:stretch>
              <a:fillRect/>
            </a:stretch>
          </a:blipFill>
          <a:ln>
            <a:noFill/>
          </a:ln>
        </p:spPr>
        <p:txBody>
          <a:bodyPr vert="horz" wrap="square" lIns="91440" tIns="45720" rIns="91440" bIns="45720" numCol="1" anchor="t" anchorCtr="0" compatLnSpc="1"/>
          <a:lstStyle/>
          <a:p>
            <a:endParaRPr lang="zh-CN" altLang="en-US">
              <a:solidFill>
                <a:prstClr val="black"/>
              </a:solidFill>
            </a:endParaRPr>
          </a:p>
        </p:txBody>
      </p:sp>
      <p:sp>
        <p:nvSpPr>
          <p:cNvPr id="12" name="Freeform 21">
            <a:extLst>
              <a:ext uri="{FF2B5EF4-FFF2-40B4-BE49-F238E27FC236}">
                <a16:creationId xmlns:a16="http://schemas.microsoft.com/office/drawing/2014/main" id="{B9C73F92-F1F8-4DD0-819E-D742B93DF8D7}"/>
              </a:ext>
            </a:extLst>
          </p:cNvPr>
          <p:cNvSpPr/>
          <p:nvPr/>
        </p:nvSpPr>
        <p:spPr bwMode="auto">
          <a:xfrm>
            <a:off x="3775600" y="2926362"/>
            <a:ext cx="1951093" cy="1951093"/>
          </a:xfrm>
          <a:custGeom>
            <a:avLst/>
            <a:gdLst>
              <a:gd name="T0" fmla="*/ 808 w 949"/>
              <a:gd name="T1" fmla="*/ 668 h 949"/>
              <a:gd name="T2" fmla="*/ 715 w 949"/>
              <a:gd name="T3" fmla="*/ 690 h 949"/>
              <a:gd name="T4" fmla="*/ 649 w 949"/>
              <a:gd name="T5" fmla="*/ 577 h 949"/>
              <a:gd name="T6" fmla="*/ 762 w 949"/>
              <a:gd name="T7" fmla="*/ 511 h 949"/>
              <a:gd name="T8" fmla="*/ 827 w 949"/>
              <a:gd name="T9" fmla="*/ 567 h 949"/>
              <a:gd name="T10" fmla="*/ 886 w 949"/>
              <a:gd name="T11" fmla="*/ 552 h 949"/>
              <a:gd name="T12" fmla="*/ 949 w 949"/>
              <a:gd name="T13" fmla="*/ 312 h 949"/>
              <a:gd name="T14" fmla="*/ 710 w 949"/>
              <a:gd name="T15" fmla="*/ 249 h 949"/>
              <a:gd name="T16" fmla="*/ 695 w 949"/>
              <a:gd name="T17" fmla="*/ 191 h 949"/>
              <a:gd name="T18" fmla="*/ 751 w 949"/>
              <a:gd name="T19" fmla="*/ 126 h 949"/>
              <a:gd name="T20" fmla="*/ 685 w 949"/>
              <a:gd name="T21" fmla="*/ 13 h 949"/>
              <a:gd name="T22" fmla="*/ 572 w 949"/>
              <a:gd name="T23" fmla="*/ 79 h 949"/>
              <a:gd name="T24" fmla="*/ 594 w 949"/>
              <a:gd name="T25" fmla="*/ 172 h 949"/>
              <a:gd name="T26" fmla="*/ 540 w 949"/>
              <a:gd name="T27" fmla="*/ 203 h 949"/>
              <a:gd name="T28" fmla="*/ 312 w 949"/>
              <a:gd name="T29" fmla="*/ 143 h 949"/>
              <a:gd name="T30" fmla="*/ 249 w 949"/>
              <a:gd name="T31" fmla="*/ 383 h 949"/>
              <a:gd name="T32" fmla="*/ 191 w 949"/>
              <a:gd name="T33" fmla="*/ 399 h 949"/>
              <a:gd name="T34" fmla="*/ 126 w 949"/>
              <a:gd name="T35" fmla="*/ 343 h 949"/>
              <a:gd name="T36" fmla="*/ 13 w 949"/>
              <a:gd name="T37" fmla="*/ 408 h 949"/>
              <a:gd name="T38" fmla="*/ 78 w 949"/>
              <a:gd name="T39" fmla="*/ 521 h 949"/>
              <a:gd name="T40" fmla="*/ 172 w 949"/>
              <a:gd name="T41" fmla="*/ 500 h 949"/>
              <a:gd name="T42" fmla="*/ 203 w 949"/>
              <a:gd name="T43" fmla="*/ 553 h 949"/>
              <a:gd name="T44" fmla="*/ 143 w 949"/>
              <a:gd name="T45" fmla="*/ 778 h 949"/>
              <a:gd name="T46" fmla="*/ 369 w 949"/>
              <a:gd name="T47" fmla="*/ 838 h 949"/>
              <a:gd name="T48" fmla="*/ 422 w 949"/>
              <a:gd name="T49" fmla="*/ 807 h 949"/>
              <a:gd name="T50" fmla="*/ 401 w 949"/>
              <a:gd name="T51" fmla="*/ 713 h 949"/>
              <a:gd name="T52" fmla="*/ 514 w 949"/>
              <a:gd name="T53" fmla="*/ 648 h 949"/>
              <a:gd name="T54" fmla="*/ 579 w 949"/>
              <a:gd name="T55" fmla="*/ 760 h 949"/>
              <a:gd name="T56" fmla="*/ 523 w 949"/>
              <a:gd name="T57" fmla="*/ 826 h 949"/>
              <a:gd name="T58" fmla="*/ 539 w 949"/>
              <a:gd name="T59" fmla="*/ 884 h 949"/>
              <a:gd name="T60" fmla="*/ 779 w 949"/>
              <a:gd name="T61" fmla="*/ 947 h 949"/>
              <a:gd name="T62" fmla="*/ 779 w 949"/>
              <a:gd name="T63" fmla="*/ 949 h 949"/>
              <a:gd name="T64" fmla="*/ 779 w 949"/>
              <a:gd name="T65" fmla="*/ 949 h 949"/>
              <a:gd name="T66" fmla="*/ 839 w 949"/>
              <a:gd name="T67" fmla="*/ 721 h 949"/>
              <a:gd name="T68" fmla="*/ 808 w 949"/>
              <a:gd name="T69" fmla="*/ 668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9" h="949">
                <a:moveTo>
                  <a:pt x="808" y="668"/>
                </a:moveTo>
                <a:cubicBezTo>
                  <a:pt x="781" y="681"/>
                  <a:pt x="741" y="697"/>
                  <a:pt x="715" y="690"/>
                </a:cubicBezTo>
                <a:cubicBezTo>
                  <a:pt x="665" y="677"/>
                  <a:pt x="636" y="626"/>
                  <a:pt x="649" y="577"/>
                </a:cubicBezTo>
                <a:cubicBezTo>
                  <a:pt x="662" y="528"/>
                  <a:pt x="713" y="498"/>
                  <a:pt x="762" y="511"/>
                </a:cubicBezTo>
                <a:cubicBezTo>
                  <a:pt x="805" y="523"/>
                  <a:pt x="817" y="549"/>
                  <a:pt x="827" y="567"/>
                </a:cubicBezTo>
                <a:cubicBezTo>
                  <a:pt x="838" y="586"/>
                  <a:pt x="876" y="588"/>
                  <a:pt x="886" y="552"/>
                </a:cubicBezTo>
                <a:cubicBezTo>
                  <a:pt x="949" y="312"/>
                  <a:pt x="949" y="312"/>
                  <a:pt x="949" y="312"/>
                </a:cubicBezTo>
                <a:cubicBezTo>
                  <a:pt x="710" y="249"/>
                  <a:pt x="710" y="249"/>
                  <a:pt x="710" y="249"/>
                </a:cubicBezTo>
                <a:cubicBezTo>
                  <a:pt x="674" y="240"/>
                  <a:pt x="676" y="202"/>
                  <a:pt x="695" y="191"/>
                </a:cubicBezTo>
                <a:cubicBezTo>
                  <a:pt x="713" y="180"/>
                  <a:pt x="739" y="169"/>
                  <a:pt x="751" y="126"/>
                </a:cubicBezTo>
                <a:cubicBezTo>
                  <a:pt x="764" y="76"/>
                  <a:pt x="734" y="26"/>
                  <a:pt x="685" y="13"/>
                </a:cubicBezTo>
                <a:cubicBezTo>
                  <a:pt x="636" y="0"/>
                  <a:pt x="585" y="29"/>
                  <a:pt x="572" y="79"/>
                </a:cubicBezTo>
                <a:cubicBezTo>
                  <a:pt x="565" y="105"/>
                  <a:pt x="581" y="145"/>
                  <a:pt x="594" y="172"/>
                </a:cubicBezTo>
                <a:cubicBezTo>
                  <a:pt x="610" y="205"/>
                  <a:pt x="575" y="212"/>
                  <a:pt x="540" y="203"/>
                </a:cubicBezTo>
                <a:cubicBezTo>
                  <a:pt x="312" y="143"/>
                  <a:pt x="312" y="143"/>
                  <a:pt x="312" y="143"/>
                </a:cubicBezTo>
                <a:cubicBezTo>
                  <a:pt x="249" y="383"/>
                  <a:pt x="249" y="383"/>
                  <a:pt x="249" y="383"/>
                </a:cubicBezTo>
                <a:cubicBezTo>
                  <a:pt x="240" y="419"/>
                  <a:pt x="201" y="417"/>
                  <a:pt x="191" y="399"/>
                </a:cubicBezTo>
                <a:cubicBezTo>
                  <a:pt x="180" y="380"/>
                  <a:pt x="169" y="354"/>
                  <a:pt x="126" y="343"/>
                </a:cubicBezTo>
                <a:cubicBezTo>
                  <a:pt x="76" y="330"/>
                  <a:pt x="26" y="359"/>
                  <a:pt x="13" y="408"/>
                </a:cubicBezTo>
                <a:cubicBezTo>
                  <a:pt x="0" y="458"/>
                  <a:pt x="29" y="508"/>
                  <a:pt x="78" y="521"/>
                </a:cubicBezTo>
                <a:cubicBezTo>
                  <a:pt x="105" y="528"/>
                  <a:pt x="145" y="513"/>
                  <a:pt x="172" y="500"/>
                </a:cubicBezTo>
                <a:cubicBezTo>
                  <a:pt x="205" y="483"/>
                  <a:pt x="212" y="518"/>
                  <a:pt x="203" y="553"/>
                </a:cubicBezTo>
                <a:cubicBezTo>
                  <a:pt x="143" y="778"/>
                  <a:pt x="143" y="778"/>
                  <a:pt x="143" y="778"/>
                </a:cubicBezTo>
                <a:cubicBezTo>
                  <a:pt x="369" y="838"/>
                  <a:pt x="369" y="838"/>
                  <a:pt x="369" y="838"/>
                </a:cubicBezTo>
                <a:cubicBezTo>
                  <a:pt x="404" y="847"/>
                  <a:pt x="439" y="840"/>
                  <a:pt x="422" y="807"/>
                </a:cubicBezTo>
                <a:cubicBezTo>
                  <a:pt x="409" y="780"/>
                  <a:pt x="394" y="740"/>
                  <a:pt x="401" y="713"/>
                </a:cubicBezTo>
                <a:cubicBezTo>
                  <a:pt x="414" y="664"/>
                  <a:pt x="464" y="635"/>
                  <a:pt x="514" y="648"/>
                </a:cubicBezTo>
                <a:cubicBezTo>
                  <a:pt x="563" y="661"/>
                  <a:pt x="592" y="711"/>
                  <a:pt x="579" y="760"/>
                </a:cubicBezTo>
                <a:cubicBezTo>
                  <a:pt x="568" y="804"/>
                  <a:pt x="542" y="815"/>
                  <a:pt x="523" y="826"/>
                </a:cubicBezTo>
                <a:cubicBezTo>
                  <a:pt x="505" y="836"/>
                  <a:pt x="503" y="874"/>
                  <a:pt x="539" y="884"/>
                </a:cubicBezTo>
                <a:cubicBezTo>
                  <a:pt x="779" y="947"/>
                  <a:pt x="779" y="947"/>
                  <a:pt x="779" y="947"/>
                </a:cubicBezTo>
                <a:cubicBezTo>
                  <a:pt x="779" y="949"/>
                  <a:pt x="779" y="949"/>
                  <a:pt x="779" y="949"/>
                </a:cubicBezTo>
                <a:cubicBezTo>
                  <a:pt x="779" y="949"/>
                  <a:pt x="779" y="949"/>
                  <a:pt x="779" y="949"/>
                </a:cubicBezTo>
                <a:cubicBezTo>
                  <a:pt x="839" y="721"/>
                  <a:pt x="839" y="721"/>
                  <a:pt x="839" y="721"/>
                </a:cubicBezTo>
                <a:cubicBezTo>
                  <a:pt x="849" y="686"/>
                  <a:pt x="841" y="652"/>
                  <a:pt x="808" y="668"/>
                </a:cubicBezTo>
                <a:close/>
              </a:path>
            </a:pathLst>
          </a:custGeom>
          <a:blipFill>
            <a:blip r:embed="rId3"/>
            <a:stretch>
              <a:fillRect/>
            </a:stretch>
          </a:blipFill>
          <a:ln>
            <a:noFill/>
          </a:ln>
        </p:spPr>
        <p:txBody>
          <a:bodyPr vert="horz" wrap="square" lIns="91440" tIns="45720" rIns="91440" bIns="45720" numCol="1" anchor="t" anchorCtr="0" compatLnSpc="1"/>
          <a:lstStyle/>
          <a:p>
            <a:endParaRPr lang="zh-CN" altLang="en-US">
              <a:solidFill>
                <a:prstClr val="black"/>
              </a:solidFill>
            </a:endParaRPr>
          </a:p>
        </p:txBody>
      </p:sp>
      <p:sp>
        <p:nvSpPr>
          <p:cNvPr id="13" name="Freeform 23">
            <a:extLst>
              <a:ext uri="{FF2B5EF4-FFF2-40B4-BE49-F238E27FC236}">
                <a16:creationId xmlns:a16="http://schemas.microsoft.com/office/drawing/2014/main" id="{07B9FF2D-9C99-4C32-9A55-ACB1E8866270}"/>
              </a:ext>
            </a:extLst>
          </p:cNvPr>
          <p:cNvSpPr/>
          <p:nvPr/>
        </p:nvSpPr>
        <p:spPr bwMode="auto">
          <a:xfrm>
            <a:off x="5059710" y="4178134"/>
            <a:ext cx="1921449" cy="1920103"/>
          </a:xfrm>
          <a:custGeom>
            <a:avLst/>
            <a:gdLst>
              <a:gd name="T0" fmla="*/ 823 w 935"/>
              <a:gd name="T1" fmla="*/ 652 h 934"/>
              <a:gd name="T2" fmla="*/ 732 w 935"/>
              <a:gd name="T3" fmla="*/ 681 h 934"/>
              <a:gd name="T4" fmla="*/ 657 w 935"/>
              <a:gd name="T5" fmla="*/ 574 h 934"/>
              <a:gd name="T6" fmla="*/ 765 w 935"/>
              <a:gd name="T7" fmla="*/ 499 h 934"/>
              <a:gd name="T8" fmla="*/ 834 w 935"/>
              <a:gd name="T9" fmla="*/ 550 h 934"/>
              <a:gd name="T10" fmla="*/ 891 w 935"/>
              <a:gd name="T11" fmla="*/ 530 h 934"/>
              <a:gd name="T12" fmla="*/ 935 w 935"/>
              <a:gd name="T13" fmla="*/ 286 h 934"/>
              <a:gd name="T14" fmla="*/ 692 w 935"/>
              <a:gd name="T15" fmla="*/ 242 h 934"/>
              <a:gd name="T16" fmla="*/ 672 w 935"/>
              <a:gd name="T17" fmla="*/ 185 h 934"/>
              <a:gd name="T18" fmla="*/ 723 w 935"/>
              <a:gd name="T19" fmla="*/ 116 h 934"/>
              <a:gd name="T20" fmla="*/ 648 w 935"/>
              <a:gd name="T21" fmla="*/ 9 h 934"/>
              <a:gd name="T22" fmla="*/ 541 w 935"/>
              <a:gd name="T23" fmla="*/ 83 h 934"/>
              <a:gd name="T24" fmla="*/ 570 w 935"/>
              <a:gd name="T25" fmla="*/ 175 h 934"/>
              <a:gd name="T26" fmla="*/ 519 w 935"/>
              <a:gd name="T27" fmla="*/ 210 h 934"/>
              <a:gd name="T28" fmla="*/ 287 w 935"/>
              <a:gd name="T29" fmla="*/ 168 h 934"/>
              <a:gd name="T30" fmla="*/ 243 w 935"/>
              <a:gd name="T31" fmla="*/ 412 h 934"/>
              <a:gd name="T32" fmla="*/ 186 w 935"/>
              <a:gd name="T33" fmla="*/ 432 h 934"/>
              <a:gd name="T34" fmla="*/ 117 w 935"/>
              <a:gd name="T35" fmla="*/ 382 h 934"/>
              <a:gd name="T36" fmla="*/ 10 w 935"/>
              <a:gd name="T37" fmla="*/ 456 h 934"/>
              <a:gd name="T38" fmla="*/ 84 w 935"/>
              <a:gd name="T39" fmla="*/ 564 h 934"/>
              <a:gd name="T40" fmla="*/ 175 w 935"/>
              <a:gd name="T41" fmla="*/ 534 h 934"/>
              <a:gd name="T42" fmla="*/ 211 w 935"/>
              <a:gd name="T43" fmla="*/ 585 h 934"/>
              <a:gd name="T44" fmla="*/ 169 w 935"/>
              <a:gd name="T45" fmla="*/ 815 h 934"/>
              <a:gd name="T46" fmla="*/ 399 w 935"/>
              <a:gd name="T47" fmla="*/ 856 h 934"/>
              <a:gd name="T48" fmla="*/ 450 w 935"/>
              <a:gd name="T49" fmla="*/ 821 h 934"/>
              <a:gd name="T50" fmla="*/ 421 w 935"/>
              <a:gd name="T51" fmla="*/ 729 h 934"/>
              <a:gd name="T52" fmla="*/ 528 w 935"/>
              <a:gd name="T53" fmla="*/ 655 h 934"/>
              <a:gd name="T54" fmla="*/ 602 w 935"/>
              <a:gd name="T55" fmla="*/ 762 h 934"/>
              <a:gd name="T56" fmla="*/ 552 w 935"/>
              <a:gd name="T57" fmla="*/ 832 h 934"/>
              <a:gd name="T58" fmla="*/ 572 w 935"/>
              <a:gd name="T59" fmla="*/ 889 h 934"/>
              <a:gd name="T60" fmla="*/ 816 w 935"/>
              <a:gd name="T61" fmla="*/ 933 h 934"/>
              <a:gd name="T62" fmla="*/ 816 w 935"/>
              <a:gd name="T63" fmla="*/ 934 h 934"/>
              <a:gd name="T64" fmla="*/ 817 w 935"/>
              <a:gd name="T65" fmla="*/ 934 h 934"/>
              <a:gd name="T66" fmla="*/ 858 w 935"/>
              <a:gd name="T67" fmla="*/ 703 h 934"/>
              <a:gd name="T68" fmla="*/ 823 w 935"/>
              <a:gd name="T69" fmla="*/ 652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5" h="934">
                <a:moveTo>
                  <a:pt x="823" y="652"/>
                </a:moveTo>
                <a:cubicBezTo>
                  <a:pt x="797" y="667"/>
                  <a:pt x="759" y="686"/>
                  <a:pt x="732" y="681"/>
                </a:cubicBezTo>
                <a:cubicBezTo>
                  <a:pt x="682" y="672"/>
                  <a:pt x="648" y="624"/>
                  <a:pt x="657" y="574"/>
                </a:cubicBezTo>
                <a:cubicBezTo>
                  <a:pt x="666" y="524"/>
                  <a:pt x="714" y="490"/>
                  <a:pt x="765" y="499"/>
                </a:cubicBezTo>
                <a:cubicBezTo>
                  <a:pt x="809" y="507"/>
                  <a:pt x="822" y="532"/>
                  <a:pt x="834" y="550"/>
                </a:cubicBezTo>
                <a:cubicBezTo>
                  <a:pt x="846" y="567"/>
                  <a:pt x="884" y="567"/>
                  <a:pt x="891" y="530"/>
                </a:cubicBezTo>
                <a:cubicBezTo>
                  <a:pt x="935" y="286"/>
                  <a:pt x="935" y="286"/>
                  <a:pt x="935" y="286"/>
                </a:cubicBezTo>
                <a:cubicBezTo>
                  <a:pt x="692" y="242"/>
                  <a:pt x="692" y="242"/>
                  <a:pt x="692" y="242"/>
                </a:cubicBezTo>
                <a:cubicBezTo>
                  <a:pt x="655" y="236"/>
                  <a:pt x="655" y="197"/>
                  <a:pt x="672" y="185"/>
                </a:cubicBezTo>
                <a:cubicBezTo>
                  <a:pt x="689" y="173"/>
                  <a:pt x="715" y="160"/>
                  <a:pt x="723" y="116"/>
                </a:cubicBezTo>
                <a:cubicBezTo>
                  <a:pt x="732" y="66"/>
                  <a:pt x="698" y="18"/>
                  <a:pt x="648" y="9"/>
                </a:cubicBezTo>
                <a:cubicBezTo>
                  <a:pt x="598" y="0"/>
                  <a:pt x="550" y="33"/>
                  <a:pt x="541" y="83"/>
                </a:cubicBezTo>
                <a:cubicBezTo>
                  <a:pt x="536" y="110"/>
                  <a:pt x="555" y="149"/>
                  <a:pt x="570" y="175"/>
                </a:cubicBezTo>
                <a:cubicBezTo>
                  <a:pt x="589" y="206"/>
                  <a:pt x="555" y="216"/>
                  <a:pt x="519" y="210"/>
                </a:cubicBezTo>
                <a:cubicBezTo>
                  <a:pt x="287" y="168"/>
                  <a:pt x="287" y="168"/>
                  <a:pt x="287" y="168"/>
                </a:cubicBezTo>
                <a:cubicBezTo>
                  <a:pt x="243" y="412"/>
                  <a:pt x="243" y="412"/>
                  <a:pt x="243" y="412"/>
                </a:cubicBezTo>
                <a:cubicBezTo>
                  <a:pt x="237" y="449"/>
                  <a:pt x="198" y="450"/>
                  <a:pt x="186" y="432"/>
                </a:cubicBezTo>
                <a:cubicBezTo>
                  <a:pt x="174" y="415"/>
                  <a:pt x="161" y="390"/>
                  <a:pt x="117" y="382"/>
                </a:cubicBezTo>
                <a:cubicBezTo>
                  <a:pt x="67" y="373"/>
                  <a:pt x="19" y="406"/>
                  <a:pt x="10" y="456"/>
                </a:cubicBezTo>
                <a:cubicBezTo>
                  <a:pt x="0" y="506"/>
                  <a:pt x="34" y="554"/>
                  <a:pt x="84" y="564"/>
                </a:cubicBezTo>
                <a:cubicBezTo>
                  <a:pt x="111" y="568"/>
                  <a:pt x="150" y="550"/>
                  <a:pt x="175" y="534"/>
                </a:cubicBezTo>
                <a:cubicBezTo>
                  <a:pt x="207" y="516"/>
                  <a:pt x="217" y="550"/>
                  <a:pt x="211" y="585"/>
                </a:cubicBezTo>
                <a:cubicBezTo>
                  <a:pt x="169" y="815"/>
                  <a:pt x="169" y="815"/>
                  <a:pt x="169" y="815"/>
                </a:cubicBezTo>
                <a:cubicBezTo>
                  <a:pt x="399" y="856"/>
                  <a:pt x="399" y="856"/>
                  <a:pt x="399" y="856"/>
                </a:cubicBezTo>
                <a:cubicBezTo>
                  <a:pt x="435" y="863"/>
                  <a:pt x="468" y="853"/>
                  <a:pt x="450" y="821"/>
                </a:cubicBezTo>
                <a:cubicBezTo>
                  <a:pt x="434" y="795"/>
                  <a:pt x="416" y="756"/>
                  <a:pt x="421" y="729"/>
                </a:cubicBezTo>
                <a:cubicBezTo>
                  <a:pt x="430" y="679"/>
                  <a:pt x="478" y="646"/>
                  <a:pt x="528" y="655"/>
                </a:cubicBezTo>
                <a:cubicBezTo>
                  <a:pt x="578" y="664"/>
                  <a:pt x="611" y="712"/>
                  <a:pt x="602" y="762"/>
                </a:cubicBezTo>
                <a:cubicBezTo>
                  <a:pt x="594" y="806"/>
                  <a:pt x="569" y="820"/>
                  <a:pt x="552" y="832"/>
                </a:cubicBezTo>
                <a:cubicBezTo>
                  <a:pt x="534" y="844"/>
                  <a:pt x="535" y="882"/>
                  <a:pt x="572" y="889"/>
                </a:cubicBezTo>
                <a:cubicBezTo>
                  <a:pt x="816" y="933"/>
                  <a:pt x="816" y="933"/>
                  <a:pt x="816" y="933"/>
                </a:cubicBezTo>
                <a:cubicBezTo>
                  <a:pt x="816" y="934"/>
                  <a:pt x="816" y="934"/>
                  <a:pt x="816" y="934"/>
                </a:cubicBezTo>
                <a:cubicBezTo>
                  <a:pt x="817" y="934"/>
                  <a:pt x="817" y="934"/>
                  <a:pt x="817" y="934"/>
                </a:cubicBezTo>
                <a:cubicBezTo>
                  <a:pt x="858" y="703"/>
                  <a:pt x="858" y="703"/>
                  <a:pt x="858" y="703"/>
                </a:cubicBezTo>
                <a:cubicBezTo>
                  <a:pt x="865" y="667"/>
                  <a:pt x="855" y="633"/>
                  <a:pt x="823" y="652"/>
                </a:cubicBezTo>
                <a:close/>
              </a:path>
            </a:pathLst>
          </a:custGeom>
          <a:blipFill>
            <a:blip r:embed="rId3"/>
            <a:stretch>
              <a:fillRect/>
            </a:stretch>
          </a:blipFill>
          <a:ln>
            <a:noFill/>
          </a:ln>
        </p:spPr>
        <p:txBody>
          <a:bodyPr vert="horz" wrap="square" lIns="91440" tIns="45720" rIns="91440" bIns="45720" numCol="1" anchor="t" anchorCtr="0" compatLnSpc="1"/>
          <a:lstStyle/>
          <a:p>
            <a:endParaRPr lang="zh-CN" altLang="en-US">
              <a:solidFill>
                <a:prstClr val="black"/>
              </a:solidFill>
            </a:endParaRPr>
          </a:p>
        </p:txBody>
      </p:sp>
      <p:sp>
        <p:nvSpPr>
          <p:cNvPr id="14" name="文本框 60">
            <a:extLst>
              <a:ext uri="{FF2B5EF4-FFF2-40B4-BE49-F238E27FC236}">
                <a16:creationId xmlns:a16="http://schemas.microsoft.com/office/drawing/2014/main" id="{57C2941E-811B-44D2-8826-8DD24103AE4A}"/>
              </a:ext>
            </a:extLst>
          </p:cNvPr>
          <p:cNvSpPr>
            <a:spLocks noChangeArrowheads="1"/>
          </p:cNvSpPr>
          <p:nvPr/>
        </p:nvSpPr>
        <p:spPr bwMode="auto">
          <a:xfrm>
            <a:off x="1040145" y="2145158"/>
            <a:ext cx="2382383"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600" b="1" dirty="0">
              <a:solidFill>
                <a:schemeClr val="bg1">
                  <a:lumMod val="50000"/>
                </a:schemeClr>
              </a:solidFill>
              <a:latin typeface="方正姚体" pitchFamily="2" charset="-122"/>
              <a:ea typeface="方正姚体" pitchFamily="2" charset="-122"/>
              <a:sym typeface="方正姚体" pitchFamily="2" charset="-122"/>
            </a:endParaRPr>
          </a:p>
          <a:p>
            <a:r>
              <a:rPr lang="en-US" sz="14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400" dirty="0">
              <a:solidFill>
                <a:schemeClr val="bg1">
                  <a:lumMod val="50000"/>
                </a:schemeClr>
              </a:solidFill>
              <a:latin typeface="方正姚体" pitchFamily="2" charset="-122"/>
              <a:ea typeface="方正姚体" pitchFamily="2" charset="-122"/>
              <a:sym typeface="方正姚体" pitchFamily="2" charset="-122"/>
            </a:endParaRPr>
          </a:p>
          <a:p>
            <a:r>
              <a:rPr lang="en-US" sz="14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4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dirty="0">
              <a:solidFill>
                <a:schemeClr val="bg1">
                  <a:lumMod val="50000"/>
                </a:schemeClr>
              </a:solidFill>
              <a:latin typeface="微软雅黑" pitchFamily="34" charset="-122"/>
              <a:ea typeface="微软雅黑" pitchFamily="34" charset="-122"/>
              <a:sym typeface="微软雅黑" pitchFamily="34" charset="-122"/>
            </a:endParaRPr>
          </a:p>
        </p:txBody>
      </p:sp>
      <p:sp>
        <p:nvSpPr>
          <p:cNvPr id="15" name="文本框 60">
            <a:extLst>
              <a:ext uri="{FF2B5EF4-FFF2-40B4-BE49-F238E27FC236}">
                <a16:creationId xmlns:a16="http://schemas.microsoft.com/office/drawing/2014/main" id="{EFB2037F-4FD0-494A-8202-6C186812F1A2}"/>
              </a:ext>
            </a:extLst>
          </p:cNvPr>
          <p:cNvSpPr>
            <a:spLocks noChangeArrowheads="1"/>
          </p:cNvSpPr>
          <p:nvPr/>
        </p:nvSpPr>
        <p:spPr bwMode="auto">
          <a:xfrm>
            <a:off x="1040145" y="4571503"/>
            <a:ext cx="2382383"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600" b="1" dirty="0">
              <a:solidFill>
                <a:schemeClr val="bg1">
                  <a:lumMod val="50000"/>
                </a:schemeClr>
              </a:solidFill>
              <a:latin typeface="方正姚体" pitchFamily="2" charset="-122"/>
              <a:ea typeface="方正姚体" pitchFamily="2" charset="-122"/>
              <a:sym typeface="方正姚体" pitchFamily="2" charset="-122"/>
            </a:endParaRPr>
          </a:p>
          <a:p>
            <a:r>
              <a:rPr lang="en-US" sz="14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400" dirty="0">
              <a:solidFill>
                <a:schemeClr val="bg1">
                  <a:lumMod val="50000"/>
                </a:schemeClr>
              </a:solidFill>
              <a:latin typeface="方正姚体" pitchFamily="2" charset="-122"/>
              <a:ea typeface="方正姚体" pitchFamily="2" charset="-122"/>
              <a:sym typeface="方正姚体" pitchFamily="2" charset="-122"/>
            </a:endParaRPr>
          </a:p>
          <a:p>
            <a:r>
              <a:rPr lang="en-US" sz="14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4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dirty="0">
              <a:solidFill>
                <a:schemeClr val="bg1">
                  <a:lumMod val="50000"/>
                </a:schemeClr>
              </a:solidFill>
              <a:latin typeface="微软雅黑" pitchFamily="34" charset="-122"/>
              <a:ea typeface="微软雅黑" pitchFamily="34" charset="-122"/>
              <a:sym typeface="微软雅黑" pitchFamily="34" charset="-122"/>
            </a:endParaRPr>
          </a:p>
        </p:txBody>
      </p:sp>
      <p:sp>
        <p:nvSpPr>
          <p:cNvPr id="16" name="文本框 60">
            <a:extLst>
              <a:ext uri="{FF2B5EF4-FFF2-40B4-BE49-F238E27FC236}">
                <a16:creationId xmlns:a16="http://schemas.microsoft.com/office/drawing/2014/main" id="{01CB2BE9-5AAD-49CF-8995-719860C445AD}"/>
              </a:ext>
            </a:extLst>
          </p:cNvPr>
          <p:cNvSpPr>
            <a:spLocks noChangeArrowheads="1"/>
          </p:cNvSpPr>
          <p:nvPr/>
        </p:nvSpPr>
        <p:spPr bwMode="auto">
          <a:xfrm>
            <a:off x="9062718" y="2161887"/>
            <a:ext cx="2382383"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600" b="1" dirty="0">
              <a:solidFill>
                <a:schemeClr val="bg1">
                  <a:lumMod val="50000"/>
                </a:schemeClr>
              </a:solidFill>
              <a:latin typeface="方正姚体" pitchFamily="2" charset="-122"/>
              <a:ea typeface="方正姚体" pitchFamily="2" charset="-122"/>
              <a:sym typeface="方正姚体" pitchFamily="2" charset="-122"/>
            </a:endParaRPr>
          </a:p>
          <a:p>
            <a:r>
              <a:rPr lang="en-US" sz="14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400" dirty="0">
              <a:solidFill>
                <a:schemeClr val="bg1">
                  <a:lumMod val="50000"/>
                </a:schemeClr>
              </a:solidFill>
              <a:latin typeface="方正姚体" pitchFamily="2" charset="-122"/>
              <a:ea typeface="方正姚体" pitchFamily="2" charset="-122"/>
              <a:sym typeface="方正姚体" pitchFamily="2" charset="-122"/>
            </a:endParaRPr>
          </a:p>
          <a:p>
            <a:r>
              <a:rPr lang="en-US" sz="14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4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dirty="0">
              <a:solidFill>
                <a:schemeClr val="bg1">
                  <a:lumMod val="50000"/>
                </a:schemeClr>
              </a:solidFill>
              <a:latin typeface="微软雅黑" pitchFamily="34" charset="-122"/>
              <a:ea typeface="微软雅黑" pitchFamily="34" charset="-122"/>
              <a:sym typeface="微软雅黑" pitchFamily="34" charset="-122"/>
            </a:endParaRPr>
          </a:p>
        </p:txBody>
      </p:sp>
      <p:sp>
        <p:nvSpPr>
          <p:cNvPr id="17" name="文本框 60">
            <a:extLst>
              <a:ext uri="{FF2B5EF4-FFF2-40B4-BE49-F238E27FC236}">
                <a16:creationId xmlns:a16="http://schemas.microsoft.com/office/drawing/2014/main" id="{86B809DC-0225-427A-A9C6-2B4FC8E2F072}"/>
              </a:ext>
            </a:extLst>
          </p:cNvPr>
          <p:cNvSpPr>
            <a:spLocks noChangeArrowheads="1"/>
          </p:cNvSpPr>
          <p:nvPr/>
        </p:nvSpPr>
        <p:spPr bwMode="auto">
          <a:xfrm>
            <a:off x="9062718" y="4588232"/>
            <a:ext cx="2382383"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600" b="1" dirty="0">
              <a:solidFill>
                <a:schemeClr val="bg1">
                  <a:lumMod val="50000"/>
                </a:schemeClr>
              </a:solidFill>
              <a:latin typeface="方正姚体" pitchFamily="2" charset="-122"/>
              <a:ea typeface="方正姚体" pitchFamily="2" charset="-122"/>
              <a:sym typeface="方正姚体" pitchFamily="2" charset="-122"/>
            </a:endParaRPr>
          </a:p>
          <a:p>
            <a:r>
              <a:rPr lang="en-US" sz="14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400" dirty="0">
              <a:solidFill>
                <a:schemeClr val="bg1">
                  <a:lumMod val="50000"/>
                </a:schemeClr>
              </a:solidFill>
              <a:latin typeface="方正姚体" pitchFamily="2" charset="-122"/>
              <a:ea typeface="方正姚体" pitchFamily="2" charset="-122"/>
              <a:sym typeface="方正姚体" pitchFamily="2" charset="-122"/>
            </a:endParaRPr>
          </a:p>
          <a:p>
            <a:r>
              <a:rPr lang="en-US" sz="14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4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dirty="0">
              <a:solidFill>
                <a:schemeClr val="bg1">
                  <a:lumMod val="50000"/>
                </a:schemeClr>
              </a:solidFill>
              <a:latin typeface="微软雅黑" pitchFamily="34" charset="-122"/>
              <a:ea typeface="微软雅黑" pitchFamily="34" charset="-122"/>
              <a:sym typeface="微软雅黑" pitchFamily="34" charset="-122"/>
            </a:endParaRPr>
          </a:p>
        </p:txBody>
      </p:sp>
      <p:grpSp>
        <p:nvGrpSpPr>
          <p:cNvPr id="18" name="组合 17">
            <a:extLst>
              <a:ext uri="{FF2B5EF4-FFF2-40B4-BE49-F238E27FC236}">
                <a16:creationId xmlns:a16="http://schemas.microsoft.com/office/drawing/2014/main" id="{936A98BF-8DC1-4FFD-B151-FAC6C07FEB7A}"/>
              </a:ext>
            </a:extLst>
          </p:cNvPr>
          <p:cNvGrpSpPr/>
          <p:nvPr/>
        </p:nvGrpSpPr>
        <p:grpSpPr>
          <a:xfrm>
            <a:off x="5942368" y="4800800"/>
            <a:ext cx="383895" cy="402445"/>
            <a:chOff x="7002627" y="828237"/>
            <a:chExt cx="444697" cy="466185"/>
          </a:xfrm>
          <a:solidFill>
            <a:schemeClr val="bg1"/>
          </a:solidFill>
        </p:grpSpPr>
        <p:sp>
          <p:nvSpPr>
            <p:cNvPr id="19" name="Freeform 11">
              <a:extLst>
                <a:ext uri="{FF2B5EF4-FFF2-40B4-BE49-F238E27FC236}">
                  <a16:creationId xmlns:a16="http://schemas.microsoft.com/office/drawing/2014/main" id="{C8B6A147-7708-4852-AA41-983FDF2B43CB}"/>
                </a:ext>
              </a:extLst>
            </p:cNvPr>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2">
              <a:extLst>
                <a:ext uri="{FF2B5EF4-FFF2-40B4-BE49-F238E27FC236}">
                  <a16:creationId xmlns:a16="http://schemas.microsoft.com/office/drawing/2014/main" id="{9ABD4388-BC8D-4629-BB77-F26197E42E17}"/>
                </a:ext>
              </a:extLst>
            </p:cNvPr>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3">
              <a:extLst>
                <a:ext uri="{FF2B5EF4-FFF2-40B4-BE49-F238E27FC236}">
                  <a16:creationId xmlns:a16="http://schemas.microsoft.com/office/drawing/2014/main" id="{9544A8CF-6FD3-4663-A3E6-240A306304F1}"/>
                </a:ext>
              </a:extLst>
            </p:cNvPr>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4">
              <a:extLst>
                <a:ext uri="{FF2B5EF4-FFF2-40B4-BE49-F238E27FC236}">
                  <a16:creationId xmlns:a16="http://schemas.microsoft.com/office/drawing/2014/main" id="{E36B236E-920D-4C00-9ADB-1D3ABBE18A69}"/>
                </a:ext>
              </a:extLst>
            </p:cNvPr>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5">
              <a:extLst>
                <a:ext uri="{FF2B5EF4-FFF2-40B4-BE49-F238E27FC236}">
                  <a16:creationId xmlns:a16="http://schemas.microsoft.com/office/drawing/2014/main" id="{488373EE-1F55-498F-B774-96D768B89B77}"/>
                </a:ext>
              </a:extLst>
            </p:cNvPr>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6">
              <a:extLst>
                <a:ext uri="{FF2B5EF4-FFF2-40B4-BE49-F238E27FC236}">
                  <a16:creationId xmlns:a16="http://schemas.microsoft.com/office/drawing/2014/main" id="{D8F4AB34-9941-41EF-B514-5D79EA8276BA}"/>
                </a:ext>
              </a:extLst>
            </p:cNvPr>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17">
              <a:extLst>
                <a:ext uri="{FF2B5EF4-FFF2-40B4-BE49-F238E27FC236}">
                  <a16:creationId xmlns:a16="http://schemas.microsoft.com/office/drawing/2014/main" id="{A024061D-CBE7-4B1C-9A7B-444C0DAF4FFC}"/>
                </a:ext>
              </a:extLst>
            </p:cNvPr>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18">
              <a:extLst>
                <a:ext uri="{FF2B5EF4-FFF2-40B4-BE49-F238E27FC236}">
                  <a16:creationId xmlns:a16="http://schemas.microsoft.com/office/drawing/2014/main" id="{FAFE035C-BD55-4E7C-A8A3-0E0B62D2179C}"/>
                </a:ext>
              </a:extLst>
            </p:cNvPr>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 name="组合 26">
            <a:extLst>
              <a:ext uri="{FF2B5EF4-FFF2-40B4-BE49-F238E27FC236}">
                <a16:creationId xmlns:a16="http://schemas.microsoft.com/office/drawing/2014/main" id="{0558052D-77DD-4A0D-A1B5-94C268D7DA1E}"/>
              </a:ext>
            </a:extLst>
          </p:cNvPr>
          <p:cNvGrpSpPr/>
          <p:nvPr/>
        </p:nvGrpSpPr>
        <p:grpSpPr>
          <a:xfrm>
            <a:off x="6063029" y="2548809"/>
            <a:ext cx="347603" cy="388734"/>
            <a:chOff x="5999255" y="3275006"/>
            <a:chExt cx="402656" cy="450303"/>
          </a:xfrm>
          <a:solidFill>
            <a:schemeClr val="bg1"/>
          </a:solidFill>
        </p:grpSpPr>
        <p:sp>
          <p:nvSpPr>
            <p:cNvPr id="28" name="Freeform 108">
              <a:extLst>
                <a:ext uri="{FF2B5EF4-FFF2-40B4-BE49-F238E27FC236}">
                  <a16:creationId xmlns:a16="http://schemas.microsoft.com/office/drawing/2014/main" id="{BBFE6058-162B-4F1D-B9E9-121C3FCF3B83}"/>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09">
              <a:extLst>
                <a:ext uri="{FF2B5EF4-FFF2-40B4-BE49-F238E27FC236}">
                  <a16:creationId xmlns:a16="http://schemas.microsoft.com/office/drawing/2014/main" id="{8C042DD9-2773-4540-9728-240AFD9F2306}"/>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10">
              <a:extLst>
                <a:ext uri="{FF2B5EF4-FFF2-40B4-BE49-F238E27FC236}">
                  <a16:creationId xmlns:a16="http://schemas.microsoft.com/office/drawing/2014/main" id="{6B31240C-071F-49D7-B26A-4515961F03CB}"/>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11">
              <a:extLst>
                <a:ext uri="{FF2B5EF4-FFF2-40B4-BE49-F238E27FC236}">
                  <a16:creationId xmlns:a16="http://schemas.microsoft.com/office/drawing/2014/main" id="{35BA3A5C-9DCD-423C-829A-699D49918578}"/>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12">
              <a:extLst>
                <a:ext uri="{FF2B5EF4-FFF2-40B4-BE49-F238E27FC236}">
                  <a16:creationId xmlns:a16="http://schemas.microsoft.com/office/drawing/2014/main" id="{3B399191-4E55-4F10-A1FE-E0E6266DBAFE}"/>
                </a:ext>
              </a:extLst>
            </p:cNvPr>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3" name="组合 32">
            <a:extLst>
              <a:ext uri="{FF2B5EF4-FFF2-40B4-BE49-F238E27FC236}">
                <a16:creationId xmlns:a16="http://schemas.microsoft.com/office/drawing/2014/main" id="{45C30F6C-C2F5-459B-A38F-314423B80CEB}"/>
              </a:ext>
            </a:extLst>
          </p:cNvPr>
          <p:cNvGrpSpPr/>
          <p:nvPr/>
        </p:nvGrpSpPr>
        <p:grpSpPr>
          <a:xfrm>
            <a:off x="4636525" y="3597714"/>
            <a:ext cx="258081" cy="431480"/>
            <a:chOff x="8065789" y="3254452"/>
            <a:chExt cx="298956" cy="499818"/>
          </a:xfrm>
          <a:solidFill>
            <a:schemeClr val="bg1"/>
          </a:solidFill>
        </p:grpSpPr>
        <p:sp>
          <p:nvSpPr>
            <p:cNvPr id="34" name="Freeform 121">
              <a:extLst>
                <a:ext uri="{FF2B5EF4-FFF2-40B4-BE49-F238E27FC236}">
                  <a16:creationId xmlns:a16="http://schemas.microsoft.com/office/drawing/2014/main" id="{B4AFD8FF-57A1-408D-931E-0B251574DA5D}"/>
                </a:ext>
              </a:extLst>
            </p:cNvPr>
            <p:cNvSpPr>
              <a:spLocks noEditPoints="1"/>
            </p:cNvSpPr>
            <p:nvPr/>
          </p:nvSpPr>
          <p:spPr bwMode="auto">
            <a:xfrm>
              <a:off x="8065789" y="3254452"/>
              <a:ext cx="298956" cy="369024"/>
            </a:xfrm>
            <a:custGeom>
              <a:avLst/>
              <a:gdLst>
                <a:gd name="T0" fmla="*/ 32 w 135"/>
                <a:gd name="T1" fmla="*/ 137 h 167"/>
                <a:gd name="T2" fmla="*/ 31 w 135"/>
                <a:gd name="T3" fmla="*/ 167 h 167"/>
                <a:gd name="T4" fmla="*/ 37 w 135"/>
                <a:gd name="T5" fmla="*/ 166 h 167"/>
                <a:gd name="T6" fmla="*/ 101 w 135"/>
                <a:gd name="T7" fmla="*/ 166 h 167"/>
                <a:gd name="T8" fmla="*/ 106 w 135"/>
                <a:gd name="T9" fmla="*/ 167 h 167"/>
                <a:gd name="T10" fmla="*/ 104 w 135"/>
                <a:gd name="T11" fmla="*/ 136 h 167"/>
                <a:gd name="T12" fmla="*/ 135 w 135"/>
                <a:gd name="T13" fmla="*/ 67 h 167"/>
                <a:gd name="T14" fmla="*/ 68 w 135"/>
                <a:gd name="T15" fmla="*/ 0 h 167"/>
                <a:gd name="T16" fmla="*/ 0 w 135"/>
                <a:gd name="T17" fmla="*/ 67 h 167"/>
                <a:gd name="T18" fmla="*/ 32 w 135"/>
                <a:gd name="T19" fmla="*/ 137 h 167"/>
                <a:gd name="T20" fmla="*/ 68 w 135"/>
                <a:gd name="T21" fmla="*/ 14 h 167"/>
                <a:gd name="T22" fmla="*/ 121 w 135"/>
                <a:gd name="T23" fmla="*/ 67 h 167"/>
                <a:gd name="T24" fmla="*/ 95 w 135"/>
                <a:gd name="T25" fmla="*/ 125 h 167"/>
                <a:gd name="T26" fmla="*/ 90 w 135"/>
                <a:gd name="T27" fmla="*/ 130 h 167"/>
                <a:gd name="T28" fmla="*/ 91 w 135"/>
                <a:gd name="T29" fmla="*/ 154 h 167"/>
                <a:gd name="T30" fmla="*/ 46 w 135"/>
                <a:gd name="T31" fmla="*/ 154 h 167"/>
                <a:gd name="T32" fmla="*/ 47 w 135"/>
                <a:gd name="T33" fmla="*/ 131 h 167"/>
                <a:gd name="T34" fmla="*/ 42 w 135"/>
                <a:gd name="T35" fmla="*/ 126 h 167"/>
                <a:gd name="T36" fmla="*/ 15 w 135"/>
                <a:gd name="T37" fmla="*/ 67 h 167"/>
                <a:gd name="T38" fmla="*/ 68 w 135"/>
                <a:gd name="T39" fmla="*/ 1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167">
                  <a:moveTo>
                    <a:pt x="32" y="137"/>
                  </a:moveTo>
                  <a:cubicBezTo>
                    <a:pt x="31" y="167"/>
                    <a:pt x="31" y="167"/>
                    <a:pt x="31" y="167"/>
                  </a:cubicBezTo>
                  <a:cubicBezTo>
                    <a:pt x="32" y="166"/>
                    <a:pt x="34" y="166"/>
                    <a:pt x="37" y="166"/>
                  </a:cubicBezTo>
                  <a:cubicBezTo>
                    <a:pt x="101" y="166"/>
                    <a:pt x="101" y="166"/>
                    <a:pt x="101" y="166"/>
                  </a:cubicBezTo>
                  <a:cubicBezTo>
                    <a:pt x="103" y="166"/>
                    <a:pt x="105" y="166"/>
                    <a:pt x="106" y="167"/>
                  </a:cubicBezTo>
                  <a:cubicBezTo>
                    <a:pt x="104" y="136"/>
                    <a:pt x="104" y="136"/>
                    <a:pt x="104" y="136"/>
                  </a:cubicBezTo>
                  <a:cubicBezTo>
                    <a:pt x="123" y="119"/>
                    <a:pt x="135" y="91"/>
                    <a:pt x="135" y="67"/>
                  </a:cubicBezTo>
                  <a:cubicBezTo>
                    <a:pt x="135" y="30"/>
                    <a:pt x="105" y="0"/>
                    <a:pt x="68" y="0"/>
                  </a:cubicBezTo>
                  <a:cubicBezTo>
                    <a:pt x="30" y="0"/>
                    <a:pt x="0" y="30"/>
                    <a:pt x="0" y="67"/>
                  </a:cubicBezTo>
                  <a:cubicBezTo>
                    <a:pt x="0" y="92"/>
                    <a:pt x="13" y="120"/>
                    <a:pt x="32" y="137"/>
                  </a:cubicBezTo>
                  <a:close/>
                  <a:moveTo>
                    <a:pt x="68" y="14"/>
                  </a:moveTo>
                  <a:cubicBezTo>
                    <a:pt x="97" y="14"/>
                    <a:pt x="121" y="38"/>
                    <a:pt x="121" y="67"/>
                  </a:cubicBezTo>
                  <a:cubicBezTo>
                    <a:pt x="121" y="87"/>
                    <a:pt x="110" y="111"/>
                    <a:pt x="95" y="125"/>
                  </a:cubicBezTo>
                  <a:cubicBezTo>
                    <a:pt x="90" y="130"/>
                    <a:pt x="90" y="130"/>
                    <a:pt x="90" y="130"/>
                  </a:cubicBezTo>
                  <a:cubicBezTo>
                    <a:pt x="91" y="154"/>
                    <a:pt x="91" y="154"/>
                    <a:pt x="91" y="154"/>
                  </a:cubicBezTo>
                  <a:cubicBezTo>
                    <a:pt x="46" y="154"/>
                    <a:pt x="46" y="154"/>
                    <a:pt x="46" y="154"/>
                  </a:cubicBezTo>
                  <a:cubicBezTo>
                    <a:pt x="47" y="131"/>
                    <a:pt x="47" y="131"/>
                    <a:pt x="47" y="131"/>
                  </a:cubicBezTo>
                  <a:cubicBezTo>
                    <a:pt x="42" y="126"/>
                    <a:pt x="42" y="126"/>
                    <a:pt x="42" y="126"/>
                  </a:cubicBezTo>
                  <a:cubicBezTo>
                    <a:pt x="26" y="112"/>
                    <a:pt x="15" y="88"/>
                    <a:pt x="15" y="67"/>
                  </a:cubicBezTo>
                  <a:cubicBezTo>
                    <a:pt x="15" y="38"/>
                    <a:pt x="38" y="14"/>
                    <a:pt x="6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122">
              <a:extLst>
                <a:ext uri="{FF2B5EF4-FFF2-40B4-BE49-F238E27FC236}">
                  <a16:creationId xmlns:a16="http://schemas.microsoft.com/office/drawing/2014/main" id="{9A3804EA-459B-4217-B97F-2084D0895003}"/>
                </a:ext>
              </a:extLst>
            </p:cNvPr>
            <p:cNvSpPr/>
            <p:nvPr/>
          </p:nvSpPr>
          <p:spPr bwMode="auto">
            <a:xfrm>
              <a:off x="8127449" y="3630016"/>
              <a:ext cx="181242" cy="38304"/>
            </a:xfrm>
            <a:custGeom>
              <a:avLst/>
              <a:gdLst>
                <a:gd name="T0" fmla="*/ 73 w 82"/>
                <a:gd name="T1" fmla="*/ 0 h 17"/>
                <a:gd name="T2" fmla="*/ 9 w 82"/>
                <a:gd name="T3" fmla="*/ 0 h 17"/>
                <a:gd name="T4" fmla="*/ 0 w 82"/>
                <a:gd name="T5" fmla="*/ 8 h 17"/>
                <a:gd name="T6" fmla="*/ 9 w 82"/>
                <a:gd name="T7" fmla="*/ 17 h 17"/>
                <a:gd name="T8" fmla="*/ 73 w 82"/>
                <a:gd name="T9" fmla="*/ 17 h 17"/>
                <a:gd name="T10" fmla="*/ 82 w 82"/>
                <a:gd name="T11" fmla="*/ 8 h 17"/>
                <a:gd name="T12" fmla="*/ 73 w 82"/>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2" h="17">
                  <a:moveTo>
                    <a:pt x="73" y="0"/>
                  </a:moveTo>
                  <a:cubicBezTo>
                    <a:pt x="9" y="0"/>
                    <a:pt x="9" y="0"/>
                    <a:pt x="9" y="0"/>
                  </a:cubicBezTo>
                  <a:cubicBezTo>
                    <a:pt x="4" y="0"/>
                    <a:pt x="0" y="4"/>
                    <a:pt x="0" y="8"/>
                  </a:cubicBezTo>
                  <a:cubicBezTo>
                    <a:pt x="0" y="13"/>
                    <a:pt x="4" y="17"/>
                    <a:pt x="9" y="17"/>
                  </a:cubicBezTo>
                  <a:cubicBezTo>
                    <a:pt x="73" y="17"/>
                    <a:pt x="73" y="17"/>
                    <a:pt x="73" y="17"/>
                  </a:cubicBezTo>
                  <a:cubicBezTo>
                    <a:pt x="78" y="17"/>
                    <a:pt x="82" y="13"/>
                    <a:pt x="82" y="8"/>
                  </a:cubicBezTo>
                  <a:cubicBezTo>
                    <a:pt x="82" y="4"/>
                    <a:pt x="78"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123">
              <a:extLst>
                <a:ext uri="{FF2B5EF4-FFF2-40B4-BE49-F238E27FC236}">
                  <a16:creationId xmlns:a16="http://schemas.microsoft.com/office/drawing/2014/main" id="{9CC221AA-23CE-4DA6-9B92-AC41C0F8FA2E}"/>
                </a:ext>
              </a:extLst>
            </p:cNvPr>
            <p:cNvSpPr/>
            <p:nvPr/>
          </p:nvSpPr>
          <p:spPr bwMode="auto">
            <a:xfrm>
              <a:off x="8134923" y="3672057"/>
              <a:ext cx="165360" cy="38304"/>
            </a:xfrm>
            <a:custGeom>
              <a:avLst/>
              <a:gdLst>
                <a:gd name="T0" fmla="*/ 67 w 75"/>
                <a:gd name="T1" fmla="*/ 0 h 17"/>
                <a:gd name="T2" fmla="*/ 8 w 75"/>
                <a:gd name="T3" fmla="*/ 0 h 17"/>
                <a:gd name="T4" fmla="*/ 0 w 75"/>
                <a:gd name="T5" fmla="*/ 9 h 17"/>
                <a:gd name="T6" fmla="*/ 8 w 75"/>
                <a:gd name="T7" fmla="*/ 17 h 17"/>
                <a:gd name="T8" fmla="*/ 67 w 75"/>
                <a:gd name="T9" fmla="*/ 17 h 17"/>
                <a:gd name="T10" fmla="*/ 75 w 75"/>
                <a:gd name="T11" fmla="*/ 9 h 17"/>
                <a:gd name="T12" fmla="*/ 67 w 7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75" h="17">
                  <a:moveTo>
                    <a:pt x="67" y="0"/>
                  </a:moveTo>
                  <a:cubicBezTo>
                    <a:pt x="8" y="0"/>
                    <a:pt x="8" y="0"/>
                    <a:pt x="8" y="0"/>
                  </a:cubicBezTo>
                  <a:cubicBezTo>
                    <a:pt x="3" y="0"/>
                    <a:pt x="0" y="4"/>
                    <a:pt x="0" y="9"/>
                  </a:cubicBezTo>
                  <a:cubicBezTo>
                    <a:pt x="0" y="13"/>
                    <a:pt x="3" y="17"/>
                    <a:pt x="8" y="17"/>
                  </a:cubicBezTo>
                  <a:cubicBezTo>
                    <a:pt x="67" y="17"/>
                    <a:pt x="67" y="17"/>
                    <a:pt x="67" y="17"/>
                  </a:cubicBezTo>
                  <a:cubicBezTo>
                    <a:pt x="72" y="17"/>
                    <a:pt x="75" y="13"/>
                    <a:pt x="75" y="9"/>
                  </a:cubicBezTo>
                  <a:cubicBezTo>
                    <a:pt x="75" y="4"/>
                    <a:pt x="72" y="0"/>
                    <a:pt x="6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124">
              <a:extLst>
                <a:ext uri="{FF2B5EF4-FFF2-40B4-BE49-F238E27FC236}">
                  <a16:creationId xmlns:a16="http://schemas.microsoft.com/office/drawing/2014/main" id="{B912BAFC-D389-46ED-8FB2-216CFA75502C}"/>
                </a:ext>
              </a:extLst>
            </p:cNvPr>
            <p:cNvSpPr/>
            <p:nvPr/>
          </p:nvSpPr>
          <p:spPr bwMode="auto">
            <a:xfrm>
              <a:off x="8149870" y="3716900"/>
              <a:ext cx="134530" cy="37370"/>
            </a:xfrm>
            <a:custGeom>
              <a:avLst/>
              <a:gdLst>
                <a:gd name="T0" fmla="*/ 55 w 61"/>
                <a:gd name="T1" fmla="*/ 0 h 17"/>
                <a:gd name="T2" fmla="*/ 6 w 61"/>
                <a:gd name="T3" fmla="*/ 0 h 17"/>
                <a:gd name="T4" fmla="*/ 0 w 61"/>
                <a:gd name="T5" fmla="*/ 9 h 17"/>
                <a:gd name="T6" fmla="*/ 6 w 61"/>
                <a:gd name="T7" fmla="*/ 17 h 17"/>
                <a:gd name="T8" fmla="*/ 55 w 61"/>
                <a:gd name="T9" fmla="*/ 17 h 17"/>
                <a:gd name="T10" fmla="*/ 61 w 61"/>
                <a:gd name="T11" fmla="*/ 9 h 17"/>
                <a:gd name="T12" fmla="*/ 55 w 6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61" h="17">
                  <a:moveTo>
                    <a:pt x="55" y="0"/>
                  </a:moveTo>
                  <a:cubicBezTo>
                    <a:pt x="6" y="0"/>
                    <a:pt x="6" y="0"/>
                    <a:pt x="6" y="0"/>
                  </a:cubicBezTo>
                  <a:cubicBezTo>
                    <a:pt x="3" y="0"/>
                    <a:pt x="0" y="4"/>
                    <a:pt x="0" y="9"/>
                  </a:cubicBezTo>
                  <a:cubicBezTo>
                    <a:pt x="0" y="13"/>
                    <a:pt x="3" y="17"/>
                    <a:pt x="6" y="17"/>
                  </a:cubicBezTo>
                  <a:cubicBezTo>
                    <a:pt x="55" y="17"/>
                    <a:pt x="55" y="17"/>
                    <a:pt x="55" y="17"/>
                  </a:cubicBezTo>
                  <a:cubicBezTo>
                    <a:pt x="59" y="17"/>
                    <a:pt x="61" y="13"/>
                    <a:pt x="61" y="9"/>
                  </a:cubicBezTo>
                  <a:cubicBezTo>
                    <a:pt x="61" y="4"/>
                    <a:pt x="59" y="0"/>
                    <a:pt x="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125">
              <a:extLst>
                <a:ext uri="{FF2B5EF4-FFF2-40B4-BE49-F238E27FC236}">
                  <a16:creationId xmlns:a16="http://schemas.microsoft.com/office/drawing/2014/main" id="{1223DD56-2A8E-4777-9725-DFF1BDC85C3F}"/>
                </a:ext>
              </a:extLst>
            </p:cNvPr>
            <p:cNvSpPr/>
            <p:nvPr/>
          </p:nvSpPr>
          <p:spPr bwMode="auto">
            <a:xfrm>
              <a:off x="8149870" y="3318915"/>
              <a:ext cx="156952" cy="150412"/>
            </a:xfrm>
            <a:custGeom>
              <a:avLst/>
              <a:gdLst>
                <a:gd name="T0" fmla="*/ 65 w 71"/>
                <a:gd name="T1" fmla="*/ 45 h 68"/>
                <a:gd name="T2" fmla="*/ 58 w 71"/>
                <a:gd name="T3" fmla="*/ 68 h 68"/>
                <a:gd name="T4" fmla="*/ 71 w 71"/>
                <a:gd name="T5" fmla="*/ 39 h 68"/>
                <a:gd name="T6" fmla="*/ 31 w 71"/>
                <a:gd name="T7" fmla="*/ 0 h 68"/>
                <a:gd name="T8" fmla="*/ 0 w 71"/>
                <a:gd name="T9" fmla="*/ 16 h 68"/>
                <a:gd name="T10" fmla="*/ 26 w 71"/>
                <a:gd name="T11" fmla="*/ 6 h 68"/>
                <a:gd name="T12" fmla="*/ 65 w 71"/>
                <a:gd name="T13" fmla="*/ 45 h 68"/>
              </a:gdLst>
              <a:ahLst/>
              <a:cxnLst>
                <a:cxn ang="0">
                  <a:pos x="T0" y="T1"/>
                </a:cxn>
                <a:cxn ang="0">
                  <a:pos x="T2" y="T3"/>
                </a:cxn>
                <a:cxn ang="0">
                  <a:pos x="T4" y="T5"/>
                </a:cxn>
                <a:cxn ang="0">
                  <a:pos x="T6" y="T7"/>
                </a:cxn>
                <a:cxn ang="0">
                  <a:pos x="T8" y="T9"/>
                </a:cxn>
                <a:cxn ang="0">
                  <a:pos x="T10" y="T11"/>
                </a:cxn>
                <a:cxn ang="0">
                  <a:pos x="T12" y="T13"/>
                </a:cxn>
              </a:cxnLst>
              <a:rect l="0" t="0" r="r" b="b"/>
              <a:pathLst>
                <a:path w="71" h="68">
                  <a:moveTo>
                    <a:pt x="65" y="45"/>
                  </a:moveTo>
                  <a:cubicBezTo>
                    <a:pt x="65" y="54"/>
                    <a:pt x="62" y="61"/>
                    <a:pt x="58" y="68"/>
                  </a:cubicBezTo>
                  <a:cubicBezTo>
                    <a:pt x="66" y="61"/>
                    <a:pt x="71" y="50"/>
                    <a:pt x="71" y="39"/>
                  </a:cubicBezTo>
                  <a:cubicBezTo>
                    <a:pt x="71" y="17"/>
                    <a:pt x="53" y="0"/>
                    <a:pt x="31" y="0"/>
                  </a:cubicBezTo>
                  <a:cubicBezTo>
                    <a:pt x="18" y="0"/>
                    <a:pt x="7" y="6"/>
                    <a:pt x="0" y="16"/>
                  </a:cubicBezTo>
                  <a:cubicBezTo>
                    <a:pt x="6" y="10"/>
                    <a:pt x="16" y="6"/>
                    <a:pt x="26" y="6"/>
                  </a:cubicBezTo>
                  <a:cubicBezTo>
                    <a:pt x="48" y="6"/>
                    <a:pt x="65" y="24"/>
                    <a:pt x="65"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9" name="组合 38">
            <a:extLst>
              <a:ext uri="{FF2B5EF4-FFF2-40B4-BE49-F238E27FC236}">
                <a16:creationId xmlns:a16="http://schemas.microsoft.com/office/drawing/2014/main" id="{544C73EF-8444-4824-851A-FCF828B01053}"/>
              </a:ext>
            </a:extLst>
          </p:cNvPr>
          <p:cNvGrpSpPr/>
          <p:nvPr/>
        </p:nvGrpSpPr>
        <p:grpSpPr>
          <a:xfrm>
            <a:off x="7334166" y="3519656"/>
            <a:ext cx="349920" cy="395773"/>
            <a:chOff x="4994016" y="4872552"/>
            <a:chExt cx="406393" cy="459645"/>
          </a:xfrm>
          <a:solidFill>
            <a:schemeClr val="bg1"/>
          </a:solidFill>
        </p:grpSpPr>
        <p:sp>
          <p:nvSpPr>
            <p:cNvPr id="40" name="Freeform 148">
              <a:extLst>
                <a:ext uri="{FF2B5EF4-FFF2-40B4-BE49-F238E27FC236}">
                  <a16:creationId xmlns:a16="http://schemas.microsoft.com/office/drawing/2014/main" id="{D141C275-5474-4017-91C1-026464CC8F30}"/>
                </a:ext>
              </a:extLst>
            </p:cNvPr>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149">
              <a:extLst>
                <a:ext uri="{FF2B5EF4-FFF2-40B4-BE49-F238E27FC236}">
                  <a16:creationId xmlns:a16="http://schemas.microsoft.com/office/drawing/2014/main" id="{CCCEC687-0415-46BE-8390-E2F49515348D}"/>
                </a:ext>
              </a:extLst>
            </p:cNvPr>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Oval 150">
              <a:extLst>
                <a:ext uri="{FF2B5EF4-FFF2-40B4-BE49-F238E27FC236}">
                  <a16:creationId xmlns:a16="http://schemas.microsoft.com/office/drawing/2014/main" id="{E7BAFA2F-D8D3-4878-A2AA-FD369D343C94}"/>
                </a:ext>
              </a:extLst>
            </p:cNvPr>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extLst>
      <p:ext uri="{BB962C8B-B14F-4D97-AF65-F5344CB8AC3E}">
        <p14:creationId xmlns:p14="http://schemas.microsoft.com/office/powerpoint/2010/main" val="179861033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50"/>
                                        <p:tgtEl>
                                          <p:spTgt spid="10"/>
                                        </p:tgtEl>
                                      </p:cBhvr>
                                    </p:animEffect>
                                    <p:anim calcmode="lin" valueType="num">
                                      <p:cBhvr>
                                        <p:cTn id="12" dur="250" fill="hold"/>
                                        <p:tgtEl>
                                          <p:spTgt spid="10"/>
                                        </p:tgtEl>
                                        <p:attrNameLst>
                                          <p:attrName>ppt_x</p:attrName>
                                        </p:attrNameLst>
                                      </p:cBhvr>
                                      <p:tavLst>
                                        <p:tav tm="0">
                                          <p:val>
                                            <p:strVal val="#ppt_x"/>
                                          </p:val>
                                        </p:tav>
                                        <p:tav tm="100000">
                                          <p:val>
                                            <p:strVal val="#ppt_x"/>
                                          </p:val>
                                        </p:tav>
                                      </p:tavLst>
                                    </p:anim>
                                    <p:anim calcmode="lin" valueType="num">
                                      <p:cBhvr>
                                        <p:cTn id="13" dur="25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50"/>
                                        <p:tgtEl>
                                          <p:spTgt spid="11"/>
                                        </p:tgtEl>
                                      </p:cBhvr>
                                    </p:animEffect>
                                    <p:anim calcmode="lin" valueType="num">
                                      <p:cBhvr>
                                        <p:cTn id="18" dur="250" fill="hold"/>
                                        <p:tgtEl>
                                          <p:spTgt spid="11"/>
                                        </p:tgtEl>
                                        <p:attrNameLst>
                                          <p:attrName>ppt_x</p:attrName>
                                        </p:attrNameLst>
                                      </p:cBhvr>
                                      <p:tavLst>
                                        <p:tav tm="0">
                                          <p:val>
                                            <p:strVal val="#ppt_x"/>
                                          </p:val>
                                        </p:tav>
                                        <p:tav tm="100000">
                                          <p:val>
                                            <p:strVal val="#ppt_x"/>
                                          </p:val>
                                        </p:tav>
                                      </p:tavLst>
                                    </p:anim>
                                    <p:anim calcmode="lin" valueType="num">
                                      <p:cBhvr>
                                        <p:cTn id="19" dur="25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50"/>
                                        <p:tgtEl>
                                          <p:spTgt spid="12"/>
                                        </p:tgtEl>
                                      </p:cBhvr>
                                    </p:animEffect>
                                    <p:anim calcmode="lin" valueType="num">
                                      <p:cBhvr>
                                        <p:cTn id="24" dur="250" fill="hold"/>
                                        <p:tgtEl>
                                          <p:spTgt spid="12"/>
                                        </p:tgtEl>
                                        <p:attrNameLst>
                                          <p:attrName>ppt_x</p:attrName>
                                        </p:attrNameLst>
                                      </p:cBhvr>
                                      <p:tavLst>
                                        <p:tav tm="0">
                                          <p:val>
                                            <p:strVal val="#ppt_x"/>
                                          </p:val>
                                        </p:tav>
                                        <p:tav tm="100000">
                                          <p:val>
                                            <p:strVal val="#ppt_x"/>
                                          </p:val>
                                        </p:tav>
                                      </p:tavLst>
                                    </p:anim>
                                    <p:anim calcmode="lin" valueType="num">
                                      <p:cBhvr>
                                        <p:cTn id="25" dur="25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250"/>
                                        <p:tgtEl>
                                          <p:spTgt spid="13"/>
                                        </p:tgtEl>
                                      </p:cBhvr>
                                    </p:animEffect>
                                    <p:anim calcmode="lin" valueType="num">
                                      <p:cBhvr>
                                        <p:cTn id="30" dur="250" fill="hold"/>
                                        <p:tgtEl>
                                          <p:spTgt spid="13"/>
                                        </p:tgtEl>
                                        <p:attrNameLst>
                                          <p:attrName>ppt_x</p:attrName>
                                        </p:attrNameLst>
                                      </p:cBhvr>
                                      <p:tavLst>
                                        <p:tav tm="0">
                                          <p:val>
                                            <p:strVal val="#ppt_x"/>
                                          </p:val>
                                        </p:tav>
                                        <p:tav tm="100000">
                                          <p:val>
                                            <p:strVal val="#ppt_x"/>
                                          </p:val>
                                        </p:tav>
                                      </p:tavLst>
                                    </p:anim>
                                    <p:anim calcmode="lin" valueType="num">
                                      <p:cBhvr>
                                        <p:cTn id="31" dur="25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250"/>
                                        <p:tgtEl>
                                          <p:spTgt spid="27"/>
                                        </p:tgtEl>
                                      </p:cBhvr>
                                    </p:animEffect>
                                    <p:anim calcmode="lin" valueType="num">
                                      <p:cBhvr>
                                        <p:cTn id="66" dur="250" fill="hold"/>
                                        <p:tgtEl>
                                          <p:spTgt spid="27"/>
                                        </p:tgtEl>
                                        <p:attrNameLst>
                                          <p:attrName>ppt_x</p:attrName>
                                        </p:attrNameLst>
                                      </p:cBhvr>
                                      <p:tavLst>
                                        <p:tav tm="0">
                                          <p:val>
                                            <p:strVal val="#ppt_x"/>
                                          </p:val>
                                        </p:tav>
                                        <p:tav tm="100000">
                                          <p:val>
                                            <p:strVal val="#ppt_x"/>
                                          </p:val>
                                        </p:tav>
                                      </p:tavLst>
                                    </p:anim>
                                    <p:anim calcmode="lin" valueType="num">
                                      <p:cBhvr>
                                        <p:cTn id="67" dur="250" fill="hold"/>
                                        <p:tgtEl>
                                          <p:spTgt spid="27"/>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250"/>
                                        <p:tgtEl>
                                          <p:spTgt spid="33"/>
                                        </p:tgtEl>
                                      </p:cBhvr>
                                    </p:animEffect>
                                    <p:anim calcmode="lin" valueType="num">
                                      <p:cBhvr>
                                        <p:cTn id="72" dur="250" fill="hold"/>
                                        <p:tgtEl>
                                          <p:spTgt spid="33"/>
                                        </p:tgtEl>
                                        <p:attrNameLst>
                                          <p:attrName>ppt_x</p:attrName>
                                        </p:attrNameLst>
                                      </p:cBhvr>
                                      <p:tavLst>
                                        <p:tav tm="0">
                                          <p:val>
                                            <p:strVal val="#ppt_x"/>
                                          </p:val>
                                        </p:tav>
                                        <p:tav tm="100000">
                                          <p:val>
                                            <p:strVal val="#ppt_x"/>
                                          </p:val>
                                        </p:tav>
                                      </p:tavLst>
                                    </p:anim>
                                    <p:anim calcmode="lin" valueType="num">
                                      <p:cBhvr>
                                        <p:cTn id="73" dur="250" fill="hold"/>
                                        <p:tgtEl>
                                          <p:spTgt spid="33"/>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250"/>
                                        <p:tgtEl>
                                          <p:spTgt spid="39"/>
                                        </p:tgtEl>
                                      </p:cBhvr>
                                    </p:animEffect>
                                    <p:anim calcmode="lin" valueType="num">
                                      <p:cBhvr>
                                        <p:cTn id="78" dur="250" fill="hold"/>
                                        <p:tgtEl>
                                          <p:spTgt spid="39"/>
                                        </p:tgtEl>
                                        <p:attrNameLst>
                                          <p:attrName>ppt_x</p:attrName>
                                        </p:attrNameLst>
                                      </p:cBhvr>
                                      <p:tavLst>
                                        <p:tav tm="0">
                                          <p:val>
                                            <p:strVal val="#ppt_x"/>
                                          </p:val>
                                        </p:tav>
                                        <p:tav tm="100000">
                                          <p:val>
                                            <p:strVal val="#ppt_x"/>
                                          </p:val>
                                        </p:tav>
                                      </p:tavLst>
                                    </p:anim>
                                    <p:anim calcmode="lin" valueType="num">
                                      <p:cBhvr>
                                        <p:cTn id="79" dur="25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AE25C7CB-E09A-48B1-AD0F-4E6899FE5B8E}"/>
              </a:ext>
            </a:extLst>
          </p:cNvPr>
          <p:cNvGrpSpPr/>
          <p:nvPr/>
        </p:nvGrpSpPr>
        <p:grpSpPr>
          <a:xfrm flipH="1">
            <a:off x="1412147" y="1891916"/>
            <a:ext cx="9594106" cy="3993832"/>
            <a:chOff x="779474" y="1507750"/>
            <a:chExt cx="10904057" cy="4539138"/>
          </a:xfrm>
        </p:grpSpPr>
        <p:sp>
          <p:nvSpPr>
            <p:cNvPr id="11" name="Oval 4">
              <a:extLst>
                <a:ext uri="{FF2B5EF4-FFF2-40B4-BE49-F238E27FC236}">
                  <a16:creationId xmlns:a16="http://schemas.microsoft.com/office/drawing/2014/main" id="{E65A5069-D1A2-4B81-A6CE-A5900D5EF1EC}"/>
                </a:ext>
              </a:extLst>
            </p:cNvPr>
            <p:cNvSpPr>
              <a:spLocks noChangeArrowheads="1"/>
            </p:cNvSpPr>
            <p:nvPr/>
          </p:nvSpPr>
          <p:spPr bwMode="auto">
            <a:xfrm>
              <a:off x="4371684" y="1507750"/>
              <a:ext cx="1746230" cy="1771589"/>
            </a:xfrm>
            <a:prstGeom prst="ellipse">
              <a:avLst/>
            </a:prstGeom>
            <a:blipFill>
              <a:blip r:embed="rId3"/>
              <a:stretch>
                <a:fillRect/>
              </a:stretch>
            </a:blipFill>
            <a:ln w="12700">
              <a:noFill/>
              <a:round/>
              <a:headEnd/>
              <a:tailEnd/>
            </a:ln>
            <a:effectLst/>
          </p:spPr>
          <p:txBody>
            <a:bodyPr wrap="none" lIns="96248" tIns="48125" rIns="96248" bIns="48125" anchor="ctr"/>
            <a:lstStyle/>
            <a:p>
              <a:endParaRPr lang="ko-KR" altLang="en-US" sz="1600">
                <a:solidFill>
                  <a:srgbClr val="000000"/>
                </a:solidFill>
                <a:latin typeface="微软雅黑" panose="020B0503020204020204" pitchFamily="34" charset="-122"/>
                <a:ea typeface="굴림" pitchFamily="34" charset="-127"/>
              </a:endParaRPr>
            </a:p>
          </p:txBody>
        </p:sp>
        <p:sp>
          <p:nvSpPr>
            <p:cNvPr id="12" name="Oval 4">
              <a:extLst>
                <a:ext uri="{FF2B5EF4-FFF2-40B4-BE49-F238E27FC236}">
                  <a16:creationId xmlns:a16="http://schemas.microsoft.com/office/drawing/2014/main" id="{A2030BEC-F269-4DFB-A703-D4F29D4D9296}"/>
                </a:ext>
              </a:extLst>
            </p:cNvPr>
            <p:cNvSpPr>
              <a:spLocks noChangeArrowheads="1"/>
            </p:cNvSpPr>
            <p:nvPr/>
          </p:nvSpPr>
          <p:spPr bwMode="auto">
            <a:xfrm>
              <a:off x="2724478" y="2321427"/>
              <a:ext cx="2152199" cy="2183738"/>
            </a:xfrm>
            <a:prstGeom prst="ellipse">
              <a:avLst/>
            </a:prstGeom>
            <a:blipFill>
              <a:blip r:embed="rId3"/>
              <a:stretch>
                <a:fillRect/>
              </a:stretch>
            </a:blipFill>
            <a:ln w="12700">
              <a:noFill/>
              <a:round/>
              <a:headEnd/>
              <a:tailEnd/>
            </a:ln>
            <a:effectLst/>
          </p:spPr>
          <p:txBody>
            <a:bodyPr wrap="none" lIns="96248" tIns="48125" rIns="96248" bIns="48125" anchor="ctr"/>
            <a:lstStyle/>
            <a:p>
              <a:endParaRPr lang="ko-KR" altLang="en-US" sz="1600">
                <a:solidFill>
                  <a:srgbClr val="000000"/>
                </a:solidFill>
                <a:latin typeface="微软雅黑" panose="020B0503020204020204" pitchFamily="34" charset="-122"/>
                <a:ea typeface="굴림" pitchFamily="34" charset="-127"/>
              </a:endParaRPr>
            </a:p>
          </p:txBody>
        </p:sp>
        <p:sp>
          <p:nvSpPr>
            <p:cNvPr id="13" name="Oval 4">
              <a:extLst>
                <a:ext uri="{FF2B5EF4-FFF2-40B4-BE49-F238E27FC236}">
                  <a16:creationId xmlns:a16="http://schemas.microsoft.com/office/drawing/2014/main" id="{415044D9-41BA-4D78-9CFD-CC860E219791}"/>
                </a:ext>
              </a:extLst>
            </p:cNvPr>
            <p:cNvSpPr>
              <a:spLocks noChangeArrowheads="1"/>
            </p:cNvSpPr>
            <p:nvPr/>
          </p:nvSpPr>
          <p:spPr bwMode="auto">
            <a:xfrm>
              <a:off x="779474" y="3366586"/>
              <a:ext cx="2641590" cy="2680302"/>
            </a:xfrm>
            <a:prstGeom prst="ellipse">
              <a:avLst/>
            </a:prstGeom>
            <a:blipFill>
              <a:blip r:embed="rId3"/>
              <a:stretch>
                <a:fillRect/>
              </a:stretch>
            </a:blipFill>
            <a:ln w="12700">
              <a:noFill/>
              <a:round/>
              <a:headEnd/>
              <a:tailEnd/>
            </a:ln>
            <a:effectLst/>
          </p:spPr>
          <p:txBody>
            <a:bodyPr wrap="none" lIns="96248" tIns="48125" rIns="96248" bIns="48125" anchor="ctr"/>
            <a:lstStyle/>
            <a:p>
              <a:endParaRPr lang="ko-KR" altLang="en-US" sz="1600">
                <a:solidFill>
                  <a:srgbClr val="000000"/>
                </a:solidFill>
                <a:latin typeface="微软雅黑" panose="020B0503020204020204" pitchFamily="34" charset="-122"/>
                <a:ea typeface="굴림" pitchFamily="34" charset="-127"/>
              </a:endParaRPr>
            </a:p>
          </p:txBody>
        </p:sp>
        <p:sp>
          <p:nvSpPr>
            <p:cNvPr id="14" name="TextBox 6">
              <a:extLst>
                <a:ext uri="{FF2B5EF4-FFF2-40B4-BE49-F238E27FC236}">
                  <a16:creationId xmlns:a16="http://schemas.microsoft.com/office/drawing/2014/main" id="{4C55F5C2-DABF-4B73-9ECF-C5E15DFD5723}"/>
                </a:ext>
              </a:extLst>
            </p:cNvPr>
            <p:cNvSpPr txBox="1"/>
            <p:nvPr/>
          </p:nvSpPr>
          <p:spPr>
            <a:xfrm>
              <a:off x="1021892" y="4397902"/>
              <a:ext cx="1911613" cy="617669"/>
            </a:xfrm>
            <a:prstGeom prst="rect">
              <a:avLst/>
            </a:prstGeom>
            <a:noFill/>
          </p:spPr>
          <p:txBody>
            <a:bodyPr wrap="none" lIns="96248" tIns="48125" rIns="96248" bIns="48125" rtlCol="0" anchor="ctr">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添加文字</a:t>
              </a:r>
            </a:p>
          </p:txBody>
        </p:sp>
        <p:sp>
          <p:nvSpPr>
            <p:cNvPr id="15" name="TextBox 7">
              <a:extLst>
                <a:ext uri="{FF2B5EF4-FFF2-40B4-BE49-F238E27FC236}">
                  <a16:creationId xmlns:a16="http://schemas.microsoft.com/office/drawing/2014/main" id="{13BA812E-A348-4606-AC61-2220493B155A}"/>
                </a:ext>
              </a:extLst>
            </p:cNvPr>
            <p:cNvSpPr txBox="1"/>
            <p:nvPr/>
          </p:nvSpPr>
          <p:spPr>
            <a:xfrm>
              <a:off x="2866309" y="2727512"/>
              <a:ext cx="1678413" cy="547710"/>
            </a:xfrm>
            <a:prstGeom prst="rect">
              <a:avLst/>
            </a:prstGeom>
            <a:noFill/>
          </p:spPr>
          <p:txBody>
            <a:bodyPr wrap="none" lIns="96248" tIns="48125" rIns="96248" bIns="48125" rtlCol="0" anchor="ctr">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添加文字</a:t>
              </a:r>
            </a:p>
          </p:txBody>
        </p:sp>
        <p:sp>
          <p:nvSpPr>
            <p:cNvPr id="16" name="TextBox 8">
              <a:extLst>
                <a:ext uri="{FF2B5EF4-FFF2-40B4-BE49-F238E27FC236}">
                  <a16:creationId xmlns:a16="http://schemas.microsoft.com/office/drawing/2014/main" id="{8C854355-8552-4514-956D-BBD152E84244}"/>
                </a:ext>
              </a:extLst>
            </p:cNvPr>
            <p:cNvSpPr txBox="1"/>
            <p:nvPr/>
          </p:nvSpPr>
          <p:spPr>
            <a:xfrm>
              <a:off x="4882707" y="2217624"/>
              <a:ext cx="1153714" cy="390299"/>
            </a:xfrm>
            <a:prstGeom prst="rect">
              <a:avLst/>
            </a:prstGeom>
            <a:noFill/>
          </p:spPr>
          <p:txBody>
            <a:bodyPr wrap="none" lIns="96248" tIns="48125" rIns="96248" bIns="48125" rtlCol="0" anchor="ctr">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添加文字</a:t>
              </a:r>
            </a:p>
          </p:txBody>
        </p:sp>
        <p:cxnSp>
          <p:nvCxnSpPr>
            <p:cNvPr id="17" name="直接连接符 16">
              <a:extLst>
                <a:ext uri="{FF2B5EF4-FFF2-40B4-BE49-F238E27FC236}">
                  <a16:creationId xmlns:a16="http://schemas.microsoft.com/office/drawing/2014/main" id="{2DBA9187-70C3-43CC-855D-88A73D4E97FB}"/>
                </a:ext>
              </a:extLst>
            </p:cNvPr>
            <p:cNvCxnSpPr/>
            <p:nvPr/>
          </p:nvCxnSpPr>
          <p:spPr>
            <a:xfrm>
              <a:off x="5233108" y="2725797"/>
              <a:ext cx="2320333"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a:extLst>
                <a:ext uri="{FF2B5EF4-FFF2-40B4-BE49-F238E27FC236}">
                  <a16:creationId xmlns:a16="http://schemas.microsoft.com/office/drawing/2014/main" id="{70A6CA18-947B-4BAD-B2E0-A3A2E313CB18}"/>
                </a:ext>
              </a:extLst>
            </p:cNvPr>
            <p:cNvCxnSpPr/>
            <p:nvPr/>
          </p:nvCxnSpPr>
          <p:spPr>
            <a:xfrm>
              <a:off x="3751171" y="3837945"/>
              <a:ext cx="380226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a:extLst>
                <a:ext uri="{FF2B5EF4-FFF2-40B4-BE49-F238E27FC236}">
                  <a16:creationId xmlns:a16="http://schemas.microsoft.com/office/drawing/2014/main" id="{A8197E3B-D1D3-4A03-917A-3D130E06A2D9}"/>
                </a:ext>
              </a:extLst>
            </p:cNvPr>
            <p:cNvCxnSpPr/>
            <p:nvPr/>
          </p:nvCxnSpPr>
          <p:spPr>
            <a:xfrm>
              <a:off x="2100269" y="4996574"/>
              <a:ext cx="5453172"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0" name="TextBox 13">
              <a:extLst>
                <a:ext uri="{FF2B5EF4-FFF2-40B4-BE49-F238E27FC236}">
                  <a16:creationId xmlns:a16="http://schemas.microsoft.com/office/drawing/2014/main" id="{B5A67590-C284-4C08-B575-63888887D183}"/>
                </a:ext>
              </a:extLst>
            </p:cNvPr>
            <p:cNvSpPr txBox="1"/>
            <p:nvPr/>
          </p:nvSpPr>
          <p:spPr>
            <a:xfrm>
              <a:off x="7641459" y="4706737"/>
              <a:ext cx="4042072" cy="747095"/>
            </a:xfrm>
            <a:prstGeom prst="rect">
              <a:avLst/>
            </a:prstGeom>
            <a:noFill/>
          </p:spPr>
          <p:txBody>
            <a:bodyPr wrap="square" lIns="96248" tIns="48125" rIns="96248" bIns="48125"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1" name="TextBox 14">
              <a:extLst>
                <a:ext uri="{FF2B5EF4-FFF2-40B4-BE49-F238E27FC236}">
                  <a16:creationId xmlns:a16="http://schemas.microsoft.com/office/drawing/2014/main" id="{3BA3181D-319D-48B9-8A4A-007F9637EE2F}"/>
                </a:ext>
              </a:extLst>
            </p:cNvPr>
            <p:cNvSpPr txBox="1"/>
            <p:nvPr/>
          </p:nvSpPr>
          <p:spPr>
            <a:xfrm>
              <a:off x="7641459" y="3565913"/>
              <a:ext cx="4042072" cy="747095"/>
            </a:xfrm>
            <a:prstGeom prst="rect">
              <a:avLst/>
            </a:prstGeom>
            <a:noFill/>
          </p:spPr>
          <p:txBody>
            <a:bodyPr wrap="square" lIns="96248" tIns="48125" rIns="96248" bIns="48125"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2" name="TextBox 15">
              <a:extLst>
                <a:ext uri="{FF2B5EF4-FFF2-40B4-BE49-F238E27FC236}">
                  <a16:creationId xmlns:a16="http://schemas.microsoft.com/office/drawing/2014/main" id="{9CB095B6-044F-4E17-B4E2-C1DF11E6660C}"/>
                </a:ext>
              </a:extLst>
            </p:cNvPr>
            <p:cNvSpPr txBox="1"/>
            <p:nvPr/>
          </p:nvSpPr>
          <p:spPr>
            <a:xfrm>
              <a:off x="7641459" y="2425090"/>
              <a:ext cx="4042072" cy="747095"/>
            </a:xfrm>
            <a:prstGeom prst="rect">
              <a:avLst/>
            </a:prstGeom>
            <a:noFill/>
          </p:spPr>
          <p:txBody>
            <a:bodyPr wrap="square" lIns="96248" tIns="48125" rIns="96248" bIns="48125"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grpSp>
    </p:spTree>
    <p:extLst>
      <p:ext uri="{BB962C8B-B14F-4D97-AF65-F5344CB8AC3E}">
        <p14:creationId xmlns:p14="http://schemas.microsoft.com/office/powerpoint/2010/main" val="7401349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fill="hold"/>
                                        <p:tgtEl>
                                          <p:spTgt spid="10"/>
                                        </p:tgtEl>
                                        <p:attrNameLst>
                                          <p:attrName>ppt_x</p:attrName>
                                        </p:attrNameLst>
                                      </p:cBhvr>
                                      <p:tavLst>
                                        <p:tav tm="0">
                                          <p:val>
                                            <p:strVal val="0-#ppt_w/2"/>
                                          </p:val>
                                        </p:tav>
                                        <p:tav tm="100000">
                                          <p:val>
                                            <p:strVal val="#ppt_x"/>
                                          </p:val>
                                        </p:tav>
                                      </p:tavLst>
                                    </p:anim>
                                    <p:anim calcmode="lin" valueType="num">
                                      <p:cBhvr additive="base">
                                        <p:cTn id="12" dur="1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Group 905">
            <a:extLst>
              <a:ext uri="{FF2B5EF4-FFF2-40B4-BE49-F238E27FC236}">
                <a16:creationId xmlns:a16="http://schemas.microsoft.com/office/drawing/2014/main" id="{E5A9A99C-ECF8-4480-8DB3-40F81AF52AFB}"/>
              </a:ext>
            </a:extLst>
          </p:cNvPr>
          <p:cNvGrpSpPr>
            <a:grpSpLocks/>
          </p:cNvGrpSpPr>
          <p:nvPr/>
        </p:nvGrpSpPr>
        <p:grpSpPr bwMode="auto">
          <a:xfrm>
            <a:off x="5027612" y="2437824"/>
            <a:ext cx="2336802" cy="3433763"/>
            <a:chOff x="-1" y="0"/>
            <a:chExt cx="4739013" cy="6963686"/>
          </a:xfrm>
          <a:blipFill>
            <a:blip r:embed="rId3"/>
            <a:stretch>
              <a:fillRect/>
            </a:stretch>
          </a:blipFill>
        </p:grpSpPr>
        <p:grpSp>
          <p:nvGrpSpPr>
            <p:cNvPr id="11" name="Group 903">
              <a:extLst>
                <a:ext uri="{FF2B5EF4-FFF2-40B4-BE49-F238E27FC236}">
                  <a16:creationId xmlns:a16="http://schemas.microsoft.com/office/drawing/2014/main" id="{22BF3947-92C3-486A-AEA9-1D29F5ED5EF3}"/>
                </a:ext>
              </a:extLst>
            </p:cNvPr>
            <p:cNvGrpSpPr>
              <a:grpSpLocks/>
            </p:cNvGrpSpPr>
            <p:nvPr/>
          </p:nvGrpSpPr>
          <p:grpSpPr bwMode="auto">
            <a:xfrm>
              <a:off x="-1" y="0"/>
              <a:ext cx="4739013" cy="6963686"/>
              <a:chOff x="0" y="0"/>
              <a:chExt cx="4739011" cy="6963686"/>
            </a:xfrm>
            <a:grpFill/>
          </p:grpSpPr>
          <p:sp>
            <p:nvSpPr>
              <p:cNvPr id="13" name="Shape 891">
                <a:extLst>
                  <a:ext uri="{FF2B5EF4-FFF2-40B4-BE49-F238E27FC236}">
                    <a16:creationId xmlns:a16="http://schemas.microsoft.com/office/drawing/2014/main" id="{ACC355CF-AEF1-40C1-980F-71424788837C}"/>
                  </a:ext>
                </a:extLst>
              </p:cNvPr>
              <p:cNvSpPr>
                <a:spLocks/>
              </p:cNvSpPr>
              <p:nvPr/>
            </p:nvSpPr>
            <p:spPr bwMode="auto">
              <a:xfrm>
                <a:off x="1606310" y="5742560"/>
                <a:ext cx="1512781" cy="258733"/>
              </a:xfrm>
              <a:custGeom>
                <a:avLst/>
                <a:gdLst>
                  <a:gd name="T0" fmla="*/ 756391 w 21600"/>
                  <a:gd name="T1" fmla="*/ 129367 h 21600"/>
                  <a:gd name="T2" fmla="*/ 756391 w 21600"/>
                  <a:gd name="T3" fmla="*/ 129367 h 21600"/>
                  <a:gd name="T4" fmla="*/ 756391 w 21600"/>
                  <a:gd name="T5" fmla="*/ 129367 h 21600"/>
                  <a:gd name="T6" fmla="*/ 756391 w 21600"/>
                  <a:gd name="T7" fmla="*/ 12936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1"/>
                    </a:moveTo>
                    <a:cubicBezTo>
                      <a:pt x="21600" y="16761"/>
                      <a:pt x="20537" y="21600"/>
                      <a:pt x="19229" y="21600"/>
                    </a:cubicBezTo>
                    <a:lnTo>
                      <a:pt x="2370" y="21600"/>
                    </a:lnTo>
                    <a:cubicBezTo>
                      <a:pt x="1060" y="21600"/>
                      <a:pt x="0" y="16761"/>
                      <a:pt x="0" y="10801"/>
                    </a:cubicBezTo>
                    <a:cubicBezTo>
                      <a:pt x="0" y="4831"/>
                      <a:pt x="1060" y="0"/>
                      <a:pt x="2370" y="0"/>
                    </a:cubicBezTo>
                    <a:lnTo>
                      <a:pt x="19229" y="0"/>
                    </a:lnTo>
                    <a:cubicBezTo>
                      <a:pt x="20537" y="0"/>
                      <a:pt x="21600" y="4831"/>
                      <a:pt x="21600" y="10801"/>
                    </a:cubicBezTo>
                    <a:cubicBezTo>
                      <a:pt x="21600" y="10801"/>
                      <a:pt x="21600" y="10801"/>
                      <a:pt x="21600" y="10801"/>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4" name="Shape 892">
                <a:extLst>
                  <a:ext uri="{FF2B5EF4-FFF2-40B4-BE49-F238E27FC236}">
                    <a16:creationId xmlns:a16="http://schemas.microsoft.com/office/drawing/2014/main" id="{7B189DB6-E32A-4B18-B2F9-ED6E400E4335}"/>
                  </a:ext>
                </a:extLst>
              </p:cNvPr>
              <p:cNvSpPr>
                <a:spLocks/>
              </p:cNvSpPr>
              <p:nvPr/>
            </p:nvSpPr>
            <p:spPr bwMode="auto">
              <a:xfrm>
                <a:off x="1606310" y="6063822"/>
                <a:ext cx="1512781" cy="258673"/>
              </a:xfrm>
              <a:custGeom>
                <a:avLst/>
                <a:gdLst>
                  <a:gd name="T0" fmla="*/ 756391 w 21600"/>
                  <a:gd name="T1" fmla="*/ 129337 h 21600"/>
                  <a:gd name="T2" fmla="*/ 756391 w 21600"/>
                  <a:gd name="T3" fmla="*/ 129337 h 21600"/>
                  <a:gd name="T4" fmla="*/ 756391 w 21600"/>
                  <a:gd name="T5" fmla="*/ 129337 h 21600"/>
                  <a:gd name="T6" fmla="*/ 756391 w 21600"/>
                  <a:gd name="T7" fmla="*/ 12933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797"/>
                    </a:moveTo>
                    <a:cubicBezTo>
                      <a:pt x="21600" y="16767"/>
                      <a:pt x="20537" y="21600"/>
                      <a:pt x="19229" y="21600"/>
                    </a:cubicBezTo>
                    <a:lnTo>
                      <a:pt x="2370" y="21600"/>
                    </a:lnTo>
                    <a:cubicBezTo>
                      <a:pt x="1060" y="21600"/>
                      <a:pt x="0" y="16767"/>
                      <a:pt x="0" y="10797"/>
                    </a:cubicBezTo>
                    <a:cubicBezTo>
                      <a:pt x="0" y="4837"/>
                      <a:pt x="1060" y="0"/>
                      <a:pt x="2370" y="0"/>
                    </a:cubicBezTo>
                    <a:lnTo>
                      <a:pt x="19229" y="0"/>
                    </a:lnTo>
                    <a:cubicBezTo>
                      <a:pt x="20537" y="0"/>
                      <a:pt x="21600" y="4837"/>
                      <a:pt x="21600" y="10797"/>
                    </a:cubicBezTo>
                    <a:cubicBezTo>
                      <a:pt x="21600" y="10797"/>
                      <a:pt x="21600" y="10797"/>
                      <a:pt x="21600" y="10797"/>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5" name="Shape 893">
                <a:extLst>
                  <a:ext uri="{FF2B5EF4-FFF2-40B4-BE49-F238E27FC236}">
                    <a16:creationId xmlns:a16="http://schemas.microsoft.com/office/drawing/2014/main" id="{117B97C4-33BD-4D64-8E63-15F45824B837}"/>
                  </a:ext>
                </a:extLst>
              </p:cNvPr>
              <p:cNvSpPr>
                <a:spLocks/>
              </p:cNvSpPr>
              <p:nvPr/>
            </p:nvSpPr>
            <p:spPr bwMode="auto">
              <a:xfrm>
                <a:off x="1606310" y="6385084"/>
                <a:ext cx="1512781" cy="258754"/>
              </a:xfrm>
              <a:custGeom>
                <a:avLst/>
                <a:gdLst>
                  <a:gd name="T0" fmla="*/ 756391 w 21600"/>
                  <a:gd name="T1" fmla="*/ 129377 h 21600"/>
                  <a:gd name="T2" fmla="*/ 756391 w 21600"/>
                  <a:gd name="T3" fmla="*/ 129377 h 21600"/>
                  <a:gd name="T4" fmla="*/ 756391 w 21600"/>
                  <a:gd name="T5" fmla="*/ 129377 h 21600"/>
                  <a:gd name="T6" fmla="*/ 756391 w 21600"/>
                  <a:gd name="T7" fmla="*/ 12937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3"/>
                    </a:moveTo>
                    <a:cubicBezTo>
                      <a:pt x="21600" y="16768"/>
                      <a:pt x="20537" y="21600"/>
                      <a:pt x="19229" y="21600"/>
                    </a:cubicBezTo>
                    <a:lnTo>
                      <a:pt x="2370" y="21600"/>
                    </a:lnTo>
                    <a:cubicBezTo>
                      <a:pt x="1060" y="21600"/>
                      <a:pt x="0" y="16768"/>
                      <a:pt x="0" y="10803"/>
                    </a:cubicBezTo>
                    <a:cubicBezTo>
                      <a:pt x="0" y="4835"/>
                      <a:pt x="1060" y="0"/>
                      <a:pt x="2370" y="0"/>
                    </a:cubicBezTo>
                    <a:lnTo>
                      <a:pt x="19229" y="0"/>
                    </a:lnTo>
                    <a:cubicBezTo>
                      <a:pt x="20537" y="0"/>
                      <a:pt x="21600" y="4835"/>
                      <a:pt x="21600" y="10803"/>
                    </a:cubicBezTo>
                    <a:cubicBezTo>
                      <a:pt x="21600" y="10803"/>
                      <a:pt x="21600" y="10803"/>
                      <a:pt x="21600" y="10803"/>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6" name="Shape 894">
                <a:extLst>
                  <a:ext uri="{FF2B5EF4-FFF2-40B4-BE49-F238E27FC236}">
                    <a16:creationId xmlns:a16="http://schemas.microsoft.com/office/drawing/2014/main" id="{F3F81745-15B5-494C-8BFC-C00B2909A0EB}"/>
                  </a:ext>
                </a:extLst>
              </p:cNvPr>
              <p:cNvSpPr>
                <a:spLocks/>
              </p:cNvSpPr>
              <p:nvPr/>
            </p:nvSpPr>
            <p:spPr bwMode="auto">
              <a:xfrm>
                <a:off x="1927572" y="6706346"/>
                <a:ext cx="858647" cy="257340"/>
              </a:xfrm>
              <a:custGeom>
                <a:avLst/>
                <a:gdLst>
                  <a:gd name="T0" fmla="*/ 429324 w 21600"/>
                  <a:gd name="T1" fmla="*/ 128670 h 21600"/>
                  <a:gd name="T2" fmla="*/ 429324 w 21600"/>
                  <a:gd name="T3" fmla="*/ 128670 h 21600"/>
                  <a:gd name="T4" fmla="*/ 429324 w 21600"/>
                  <a:gd name="T5" fmla="*/ 128670 h 21600"/>
                  <a:gd name="T6" fmla="*/ 429324 w 21600"/>
                  <a:gd name="T7" fmla="*/ 12867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21600" y="11932"/>
                      <a:pt x="16764" y="21600"/>
                      <a:pt x="10800" y="21600"/>
                    </a:cubicBezTo>
                    <a:cubicBezTo>
                      <a:pt x="4836" y="21600"/>
                      <a:pt x="0" y="11932"/>
                      <a:pt x="0" y="0"/>
                    </a:cubicBezTo>
                    <a:cubicBezTo>
                      <a:pt x="0" y="0"/>
                      <a:pt x="21600" y="0"/>
                      <a:pt x="21600"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7" name="Shape 895">
                <a:extLst>
                  <a:ext uri="{FF2B5EF4-FFF2-40B4-BE49-F238E27FC236}">
                    <a16:creationId xmlns:a16="http://schemas.microsoft.com/office/drawing/2014/main" id="{16A61CCF-B063-4228-BD59-FCE244A802B6}"/>
                  </a:ext>
                </a:extLst>
              </p:cNvPr>
              <p:cNvSpPr>
                <a:spLocks/>
              </p:cNvSpPr>
              <p:nvPr/>
            </p:nvSpPr>
            <p:spPr bwMode="auto">
              <a:xfrm>
                <a:off x="2369308" y="0"/>
                <a:ext cx="1782941" cy="1363718"/>
              </a:xfrm>
              <a:custGeom>
                <a:avLst/>
                <a:gdLst>
                  <a:gd name="T0" fmla="*/ 891471 w 21600"/>
                  <a:gd name="T1" fmla="*/ 681859 h 21600"/>
                  <a:gd name="T2" fmla="*/ 891471 w 21600"/>
                  <a:gd name="T3" fmla="*/ 681859 h 21600"/>
                  <a:gd name="T4" fmla="*/ 891471 w 21600"/>
                  <a:gd name="T5" fmla="*/ 681859 h 21600"/>
                  <a:gd name="T6" fmla="*/ 891471 w 21600"/>
                  <a:gd name="T7" fmla="*/ 6818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5120" y="21600"/>
                    </a:moveTo>
                    <a:lnTo>
                      <a:pt x="21600" y="13130"/>
                    </a:lnTo>
                    <a:cubicBezTo>
                      <a:pt x="16394" y="5131"/>
                      <a:pt x="8655" y="44"/>
                      <a:pt x="0" y="0"/>
                    </a:cubicBezTo>
                    <a:lnTo>
                      <a:pt x="0" y="11904"/>
                    </a:lnTo>
                    <a:cubicBezTo>
                      <a:pt x="6131" y="11949"/>
                      <a:pt x="11585" y="15738"/>
                      <a:pt x="15120" y="2160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8" name="Shape 896">
                <a:extLst>
                  <a:ext uri="{FF2B5EF4-FFF2-40B4-BE49-F238E27FC236}">
                    <a16:creationId xmlns:a16="http://schemas.microsoft.com/office/drawing/2014/main" id="{A8C4CDA7-5AFC-474A-AEA6-58D26830E4EB}"/>
                  </a:ext>
                </a:extLst>
              </p:cNvPr>
              <p:cNvSpPr>
                <a:spLocks/>
              </p:cNvSpPr>
              <p:nvPr/>
            </p:nvSpPr>
            <p:spPr bwMode="auto">
              <a:xfrm>
                <a:off x="3654356" y="843313"/>
                <a:ext cx="1084655" cy="1778118"/>
              </a:xfrm>
              <a:custGeom>
                <a:avLst/>
                <a:gdLst>
                  <a:gd name="T0" fmla="*/ 542328 w 21600"/>
                  <a:gd name="T1" fmla="*/ 889059 h 21600"/>
                  <a:gd name="T2" fmla="*/ 542328 w 21600"/>
                  <a:gd name="T3" fmla="*/ 889059 h 21600"/>
                  <a:gd name="T4" fmla="*/ 542328 w 21600"/>
                  <a:gd name="T5" fmla="*/ 889059 h 21600"/>
                  <a:gd name="T6" fmla="*/ 542328 w 21600"/>
                  <a:gd name="T7" fmla="*/ 8890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638" y="18341"/>
                    </a:moveTo>
                    <a:cubicBezTo>
                      <a:pt x="6638" y="19447"/>
                      <a:pt x="6452" y="20533"/>
                      <a:pt x="6159" y="21600"/>
                    </a:cubicBezTo>
                    <a:lnTo>
                      <a:pt x="21289" y="21600"/>
                    </a:lnTo>
                    <a:cubicBezTo>
                      <a:pt x="21489" y="20529"/>
                      <a:pt x="21600" y="19443"/>
                      <a:pt x="21600" y="18341"/>
                    </a:cubicBezTo>
                    <a:cubicBezTo>
                      <a:pt x="21600" y="11357"/>
                      <a:pt x="17487" y="4963"/>
                      <a:pt x="10670" y="0"/>
                    </a:cubicBezTo>
                    <a:lnTo>
                      <a:pt x="0" y="6509"/>
                    </a:lnTo>
                    <a:cubicBezTo>
                      <a:pt x="4145" y="9791"/>
                      <a:pt x="6638" y="13887"/>
                      <a:pt x="6638" y="18341"/>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9" name="Shape 897">
                <a:extLst>
                  <a:ext uri="{FF2B5EF4-FFF2-40B4-BE49-F238E27FC236}">
                    <a16:creationId xmlns:a16="http://schemas.microsoft.com/office/drawing/2014/main" id="{7812E0B1-4DC5-47E1-B8C5-DF33F383A621}"/>
                  </a:ext>
                </a:extLst>
              </p:cNvPr>
              <p:cNvSpPr>
                <a:spLocks/>
              </p:cNvSpPr>
              <p:nvPr/>
            </p:nvSpPr>
            <p:spPr bwMode="auto">
              <a:xfrm>
                <a:off x="843313" y="3654356"/>
                <a:ext cx="1512153" cy="2022009"/>
              </a:xfrm>
              <a:custGeom>
                <a:avLst/>
                <a:gdLst>
                  <a:gd name="T0" fmla="*/ 756077 w 21600"/>
                  <a:gd name="T1" fmla="*/ 1011005 h 21600"/>
                  <a:gd name="T2" fmla="*/ 756077 w 21600"/>
                  <a:gd name="T3" fmla="*/ 1011005 h 21600"/>
                  <a:gd name="T4" fmla="*/ 756077 w 21600"/>
                  <a:gd name="T5" fmla="*/ 1011005 h 21600"/>
                  <a:gd name="T6" fmla="*/ 756077 w 21600"/>
                  <a:gd name="T7" fmla="*/ 101100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588" y="13574"/>
                    </a:moveTo>
                    <a:cubicBezTo>
                      <a:pt x="17948" y="11856"/>
                      <a:pt x="17059" y="9576"/>
                      <a:pt x="15198" y="7334"/>
                    </a:cubicBezTo>
                    <a:cubicBezTo>
                      <a:pt x="12968" y="4648"/>
                      <a:pt x="10047" y="2019"/>
                      <a:pt x="7599" y="0"/>
                    </a:cubicBezTo>
                    <a:lnTo>
                      <a:pt x="0" y="5682"/>
                    </a:lnTo>
                    <a:cubicBezTo>
                      <a:pt x="1933" y="7296"/>
                      <a:pt x="4325" y="9453"/>
                      <a:pt x="6080" y="11567"/>
                    </a:cubicBezTo>
                    <a:cubicBezTo>
                      <a:pt x="9530" y="15723"/>
                      <a:pt x="7805" y="21600"/>
                      <a:pt x="15789" y="21600"/>
                    </a:cubicBezTo>
                    <a:lnTo>
                      <a:pt x="20867" y="21600"/>
                    </a:lnTo>
                    <a:lnTo>
                      <a:pt x="21600" y="21600"/>
                    </a:lnTo>
                    <a:lnTo>
                      <a:pt x="21600" y="13574"/>
                    </a:lnTo>
                    <a:cubicBezTo>
                      <a:pt x="21600" y="13574"/>
                      <a:pt x="18588" y="13574"/>
                      <a:pt x="18588" y="13574"/>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20" name="Shape 898">
                <a:extLst>
                  <a:ext uri="{FF2B5EF4-FFF2-40B4-BE49-F238E27FC236}">
                    <a16:creationId xmlns:a16="http://schemas.microsoft.com/office/drawing/2014/main" id="{88098859-CA77-49AF-BB81-8CBF3F267D66}"/>
                  </a:ext>
                </a:extLst>
              </p:cNvPr>
              <p:cNvSpPr>
                <a:spLocks/>
              </p:cNvSpPr>
              <p:nvPr/>
            </p:nvSpPr>
            <p:spPr bwMode="auto">
              <a:xfrm>
                <a:off x="0" y="843313"/>
                <a:ext cx="1085320" cy="1778885"/>
              </a:xfrm>
              <a:custGeom>
                <a:avLst/>
                <a:gdLst>
                  <a:gd name="T0" fmla="*/ 542660 w 21600"/>
                  <a:gd name="T1" fmla="*/ 889443 h 21600"/>
                  <a:gd name="T2" fmla="*/ 542660 w 21600"/>
                  <a:gd name="T3" fmla="*/ 889443 h 21600"/>
                  <a:gd name="T4" fmla="*/ 542660 w 21600"/>
                  <a:gd name="T5" fmla="*/ 889443 h 21600"/>
                  <a:gd name="T6" fmla="*/ 542660 w 21600"/>
                  <a:gd name="T7" fmla="*/ 88944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953" y="18343"/>
                    </a:moveTo>
                    <a:cubicBezTo>
                      <a:pt x="14953" y="13886"/>
                      <a:pt x="17449" y="9788"/>
                      <a:pt x="21600" y="6503"/>
                    </a:cubicBezTo>
                    <a:lnTo>
                      <a:pt x="10939" y="0"/>
                    </a:lnTo>
                    <a:cubicBezTo>
                      <a:pt x="4115" y="4963"/>
                      <a:pt x="0" y="11358"/>
                      <a:pt x="0" y="18343"/>
                    </a:cubicBezTo>
                    <a:cubicBezTo>
                      <a:pt x="0" y="19446"/>
                      <a:pt x="135" y="20529"/>
                      <a:pt x="333" y="21600"/>
                    </a:cubicBezTo>
                    <a:lnTo>
                      <a:pt x="15421" y="21600"/>
                    </a:lnTo>
                    <a:cubicBezTo>
                      <a:pt x="15125" y="20531"/>
                      <a:pt x="14953" y="19443"/>
                      <a:pt x="14953" y="18343"/>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21" name="Shape 899">
                <a:extLst>
                  <a:ext uri="{FF2B5EF4-FFF2-40B4-BE49-F238E27FC236}">
                    <a16:creationId xmlns:a16="http://schemas.microsoft.com/office/drawing/2014/main" id="{72AE7EB6-E1D2-46B7-9FFD-3B806754F258}"/>
                  </a:ext>
                </a:extLst>
              </p:cNvPr>
              <p:cNvSpPr>
                <a:spLocks/>
              </p:cNvSpPr>
              <p:nvPr/>
            </p:nvSpPr>
            <p:spPr bwMode="auto">
              <a:xfrm>
                <a:off x="2369308" y="3654356"/>
                <a:ext cx="1512033" cy="2023888"/>
              </a:xfrm>
              <a:custGeom>
                <a:avLst/>
                <a:gdLst>
                  <a:gd name="T0" fmla="*/ 756017 w 21600"/>
                  <a:gd name="T1" fmla="*/ 1011944 h 21600"/>
                  <a:gd name="T2" fmla="*/ 756017 w 21600"/>
                  <a:gd name="T3" fmla="*/ 1011944 h 21600"/>
                  <a:gd name="T4" fmla="*/ 756017 w 21600"/>
                  <a:gd name="T5" fmla="*/ 1011944 h 21600"/>
                  <a:gd name="T6" fmla="*/ 756017 w 21600"/>
                  <a:gd name="T7" fmla="*/ 101194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375" y="7348"/>
                    </a:moveTo>
                    <a:cubicBezTo>
                      <a:pt x="4515" y="9587"/>
                      <a:pt x="3626" y="11865"/>
                      <a:pt x="2985" y="13581"/>
                    </a:cubicBezTo>
                    <a:lnTo>
                      <a:pt x="0" y="13581"/>
                    </a:lnTo>
                    <a:lnTo>
                      <a:pt x="0" y="21600"/>
                    </a:lnTo>
                    <a:lnTo>
                      <a:pt x="706" y="21600"/>
                    </a:lnTo>
                    <a:lnTo>
                      <a:pt x="5785" y="21600"/>
                    </a:lnTo>
                    <a:cubicBezTo>
                      <a:pt x="13769" y="21600"/>
                      <a:pt x="12044" y="15729"/>
                      <a:pt x="15494" y="11576"/>
                    </a:cubicBezTo>
                    <a:cubicBezTo>
                      <a:pt x="17259" y="9453"/>
                      <a:pt x="19663" y="7293"/>
                      <a:pt x="21600" y="5679"/>
                    </a:cubicBezTo>
                    <a:lnTo>
                      <a:pt x="13999" y="0"/>
                    </a:lnTo>
                    <a:cubicBezTo>
                      <a:pt x="11583" y="1991"/>
                      <a:pt x="8621" y="4644"/>
                      <a:pt x="6375" y="7348"/>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22" name="Shape 900">
                <a:extLst>
                  <a:ext uri="{FF2B5EF4-FFF2-40B4-BE49-F238E27FC236}">
                    <a16:creationId xmlns:a16="http://schemas.microsoft.com/office/drawing/2014/main" id="{F6BC282B-165A-4E4C-8084-109030894A65}"/>
                  </a:ext>
                </a:extLst>
              </p:cNvPr>
              <p:cNvSpPr>
                <a:spLocks/>
              </p:cNvSpPr>
              <p:nvPr/>
            </p:nvSpPr>
            <p:spPr bwMode="auto">
              <a:xfrm>
                <a:off x="0" y="2650412"/>
                <a:ext cx="1331797" cy="1515467"/>
              </a:xfrm>
              <a:custGeom>
                <a:avLst/>
                <a:gdLst>
                  <a:gd name="T0" fmla="*/ 665899 w 21600"/>
                  <a:gd name="T1" fmla="*/ 757734 h 21600"/>
                  <a:gd name="T2" fmla="*/ 665899 w 21600"/>
                  <a:gd name="T3" fmla="*/ 757734 h 21600"/>
                  <a:gd name="T4" fmla="*/ 665899 w 21600"/>
                  <a:gd name="T5" fmla="*/ 757734 h 21600"/>
                  <a:gd name="T6" fmla="*/ 665899 w 21600"/>
                  <a:gd name="T7" fmla="*/ 75773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02" y="12599"/>
                    </a:moveTo>
                    <a:cubicBezTo>
                      <a:pt x="19990" y="12493"/>
                      <a:pt x="19875" y="12390"/>
                      <a:pt x="19755" y="12288"/>
                    </a:cubicBezTo>
                    <a:cubicBezTo>
                      <a:pt x="19378" y="11966"/>
                      <a:pt x="19011" y="11641"/>
                      <a:pt x="18658" y="11302"/>
                    </a:cubicBezTo>
                    <a:cubicBezTo>
                      <a:pt x="18607" y="11250"/>
                      <a:pt x="18556" y="11200"/>
                      <a:pt x="18501" y="11146"/>
                    </a:cubicBezTo>
                    <a:cubicBezTo>
                      <a:pt x="15274" y="7984"/>
                      <a:pt x="13144" y="4124"/>
                      <a:pt x="12293" y="0"/>
                    </a:cubicBezTo>
                    <a:lnTo>
                      <a:pt x="0" y="0"/>
                    </a:lnTo>
                    <a:cubicBezTo>
                      <a:pt x="967" y="6986"/>
                      <a:pt x="4348" y="13315"/>
                      <a:pt x="9430" y="18297"/>
                    </a:cubicBezTo>
                    <a:lnTo>
                      <a:pt x="9409" y="18295"/>
                    </a:lnTo>
                    <a:cubicBezTo>
                      <a:pt x="9409" y="18295"/>
                      <a:pt x="9467" y="18348"/>
                      <a:pt x="9553" y="18421"/>
                    </a:cubicBezTo>
                    <a:cubicBezTo>
                      <a:pt x="10100" y="18951"/>
                      <a:pt x="10671" y="19461"/>
                      <a:pt x="11253" y="19960"/>
                    </a:cubicBezTo>
                    <a:cubicBezTo>
                      <a:pt x="11755" y="20425"/>
                      <a:pt x="12344" y="20987"/>
                      <a:pt x="12973" y="21600"/>
                    </a:cubicBezTo>
                    <a:lnTo>
                      <a:pt x="21600" y="14020"/>
                    </a:lnTo>
                    <a:cubicBezTo>
                      <a:pt x="21079" y="13518"/>
                      <a:pt x="20572" y="13035"/>
                      <a:pt x="20102" y="12599"/>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23" name="Shape 901">
                <a:extLst>
                  <a:ext uri="{FF2B5EF4-FFF2-40B4-BE49-F238E27FC236}">
                    <a16:creationId xmlns:a16="http://schemas.microsoft.com/office/drawing/2014/main" id="{1F4752C9-A0E0-4DCD-B927-DD3D056BB0D4}"/>
                  </a:ext>
                </a:extLst>
              </p:cNvPr>
              <p:cNvSpPr>
                <a:spLocks/>
              </p:cNvSpPr>
              <p:nvPr/>
            </p:nvSpPr>
            <p:spPr bwMode="auto">
              <a:xfrm>
                <a:off x="3373252" y="2650412"/>
                <a:ext cx="1333560" cy="1513684"/>
              </a:xfrm>
              <a:custGeom>
                <a:avLst/>
                <a:gdLst>
                  <a:gd name="T0" fmla="*/ 666780 w 21600"/>
                  <a:gd name="T1" fmla="*/ 756842 h 21600"/>
                  <a:gd name="T2" fmla="*/ 666780 w 21600"/>
                  <a:gd name="T3" fmla="*/ 756842 h 21600"/>
                  <a:gd name="T4" fmla="*/ 666780 w 21600"/>
                  <a:gd name="T5" fmla="*/ 756842 h 21600"/>
                  <a:gd name="T6" fmla="*/ 666780 w 21600"/>
                  <a:gd name="T7" fmla="*/ 7568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lnTo>
                      <a:pt x="9286" y="0"/>
                    </a:lnTo>
                    <a:cubicBezTo>
                      <a:pt x="8324" y="4739"/>
                      <a:pt x="5707" y="9071"/>
                      <a:pt x="1643" y="12475"/>
                    </a:cubicBezTo>
                    <a:cubicBezTo>
                      <a:pt x="1474" y="12615"/>
                      <a:pt x="1310" y="12760"/>
                      <a:pt x="1150" y="12910"/>
                    </a:cubicBezTo>
                    <a:cubicBezTo>
                      <a:pt x="784" y="13254"/>
                      <a:pt x="398" y="13620"/>
                      <a:pt x="0" y="14008"/>
                    </a:cubicBezTo>
                    <a:lnTo>
                      <a:pt x="8617" y="21600"/>
                    </a:lnTo>
                    <a:cubicBezTo>
                      <a:pt x="9120" y="21108"/>
                      <a:pt x="9602" y="20644"/>
                      <a:pt x="10026" y="20247"/>
                    </a:cubicBezTo>
                    <a:cubicBezTo>
                      <a:pt x="16276" y="15014"/>
                      <a:pt x="20505" y="7935"/>
                      <a:pt x="21600"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24" name="Shape 902">
                <a:extLst>
                  <a:ext uri="{FF2B5EF4-FFF2-40B4-BE49-F238E27FC236}">
                    <a16:creationId xmlns:a16="http://schemas.microsoft.com/office/drawing/2014/main" id="{3FC1E5A6-1216-48AB-AA50-94AB0367B3C7}"/>
                  </a:ext>
                </a:extLst>
              </p:cNvPr>
              <p:cNvSpPr>
                <a:spLocks/>
              </p:cNvSpPr>
              <p:nvPr/>
            </p:nvSpPr>
            <p:spPr bwMode="auto">
              <a:xfrm>
                <a:off x="562208" y="0"/>
                <a:ext cx="1782082" cy="1362774"/>
              </a:xfrm>
              <a:custGeom>
                <a:avLst/>
                <a:gdLst>
                  <a:gd name="T0" fmla="*/ 891041 w 21600"/>
                  <a:gd name="T1" fmla="*/ 681387 h 21600"/>
                  <a:gd name="T2" fmla="*/ 891041 w 21600"/>
                  <a:gd name="T3" fmla="*/ 681387 h 21600"/>
                  <a:gd name="T4" fmla="*/ 891041 w 21600"/>
                  <a:gd name="T5" fmla="*/ 681387 h 21600"/>
                  <a:gd name="T6" fmla="*/ 891041 w 21600"/>
                  <a:gd name="T7" fmla="*/ 68138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1912"/>
                    </a:moveTo>
                    <a:lnTo>
                      <a:pt x="21600" y="0"/>
                    </a:lnTo>
                    <a:cubicBezTo>
                      <a:pt x="12947" y="44"/>
                      <a:pt x="5207" y="5129"/>
                      <a:pt x="0" y="13124"/>
                    </a:cubicBezTo>
                    <a:lnTo>
                      <a:pt x="6482" y="21600"/>
                    </a:lnTo>
                    <a:cubicBezTo>
                      <a:pt x="10017" y="15741"/>
                      <a:pt x="15472" y="11960"/>
                      <a:pt x="21600" y="11912"/>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grpSp>
        <p:sp>
          <p:nvSpPr>
            <p:cNvPr id="12" name="Shape 904">
              <a:extLst>
                <a:ext uri="{FF2B5EF4-FFF2-40B4-BE49-F238E27FC236}">
                  <a16:creationId xmlns:a16="http://schemas.microsoft.com/office/drawing/2014/main" id="{B2BA48B6-D887-4AED-9308-3F38545C51E3}"/>
                </a:ext>
              </a:extLst>
            </p:cNvPr>
            <p:cNvSpPr>
              <a:spLocks/>
            </p:cNvSpPr>
            <p:nvPr/>
          </p:nvSpPr>
          <p:spPr bwMode="auto">
            <a:xfrm>
              <a:off x="1776282" y="1577416"/>
              <a:ext cx="1147406" cy="2089564"/>
            </a:xfrm>
            <a:custGeom>
              <a:avLst/>
              <a:gdLst>
                <a:gd name="T0" fmla="*/ 573703 w 21600"/>
                <a:gd name="T1" fmla="*/ 1044782 h 21600"/>
                <a:gd name="T2" fmla="*/ 573703 w 21600"/>
                <a:gd name="T3" fmla="*/ 1044782 h 21600"/>
                <a:gd name="T4" fmla="*/ 573703 w 21600"/>
                <a:gd name="T5" fmla="*/ 1044782 h 21600"/>
                <a:gd name="T6" fmla="*/ 573703 w 21600"/>
                <a:gd name="T7" fmla="*/ 104478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rgbClr val="452B72"/>
                </a:solidFill>
              </a:endParaRPr>
            </a:p>
          </p:txBody>
        </p:sp>
      </p:grpSp>
      <p:sp>
        <p:nvSpPr>
          <p:cNvPr id="25" name="TextBox 83">
            <a:extLst>
              <a:ext uri="{FF2B5EF4-FFF2-40B4-BE49-F238E27FC236}">
                <a16:creationId xmlns:a16="http://schemas.microsoft.com/office/drawing/2014/main" id="{B93AA5F5-25D3-4738-8328-7D11659B94E2}"/>
              </a:ext>
            </a:extLst>
          </p:cNvPr>
          <p:cNvSpPr txBox="1"/>
          <p:nvPr/>
        </p:nvSpPr>
        <p:spPr>
          <a:xfrm>
            <a:off x="7851600" y="2755324"/>
            <a:ext cx="3258843" cy="646331"/>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fontAlgn="auto" hangingPunct="1">
              <a:spcBef>
                <a:spcPts val="0"/>
              </a:spcBef>
              <a:spcAft>
                <a:spcPts val="0"/>
              </a:spcAft>
              <a:defRPr/>
            </a:pPr>
            <a:r>
              <a:rPr lang="en-GB" sz="140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26" name="Text Placeholder 2">
            <a:extLst>
              <a:ext uri="{FF2B5EF4-FFF2-40B4-BE49-F238E27FC236}">
                <a16:creationId xmlns:a16="http://schemas.microsoft.com/office/drawing/2014/main" id="{5834F8F8-10FA-4776-B58D-5C5854FF48F7}"/>
              </a:ext>
            </a:extLst>
          </p:cNvPr>
          <p:cNvSpPr>
            <a:spLocks noGrp="1"/>
          </p:cNvSpPr>
          <p:nvPr/>
        </p:nvSpPr>
        <p:spPr bwMode="auto">
          <a:xfrm>
            <a:off x="7851600" y="2437824"/>
            <a:ext cx="218122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s-ES" sz="2400" b="1" dirty="0">
                <a:solidFill>
                  <a:schemeClr val="bg1">
                    <a:lumMod val="50000"/>
                  </a:schemeClr>
                </a:solidFill>
                <a:latin typeface="Roboto Condensed" panose="02000000000000000000" pitchFamily="2" charset="0"/>
                <a:ea typeface="Roboto Condensed" panose="02000000000000000000" pitchFamily="2" charset="0"/>
              </a:rPr>
              <a:t>Title</a:t>
            </a:r>
          </a:p>
        </p:txBody>
      </p:sp>
      <p:sp>
        <p:nvSpPr>
          <p:cNvPr id="27" name="TextBox 85">
            <a:extLst>
              <a:ext uri="{FF2B5EF4-FFF2-40B4-BE49-F238E27FC236}">
                <a16:creationId xmlns:a16="http://schemas.microsoft.com/office/drawing/2014/main" id="{385104B7-B5F6-4AD3-B3E5-17EA0167D6AA}"/>
              </a:ext>
            </a:extLst>
          </p:cNvPr>
          <p:cNvSpPr txBox="1"/>
          <p:nvPr/>
        </p:nvSpPr>
        <p:spPr>
          <a:xfrm>
            <a:off x="7628902" y="4855587"/>
            <a:ext cx="3381832" cy="646331"/>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fontAlgn="auto" hangingPunct="1">
              <a:spcBef>
                <a:spcPts val="0"/>
              </a:spcBef>
              <a:spcAft>
                <a:spcPts val="0"/>
              </a:spcAft>
              <a:defRPr/>
            </a:pPr>
            <a:r>
              <a:rPr lang="en-GB" sz="140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28" name="Text Placeholder 2">
            <a:extLst>
              <a:ext uri="{FF2B5EF4-FFF2-40B4-BE49-F238E27FC236}">
                <a16:creationId xmlns:a16="http://schemas.microsoft.com/office/drawing/2014/main" id="{388E12FD-9B91-41E8-A5CF-40D83FD36CD6}"/>
              </a:ext>
            </a:extLst>
          </p:cNvPr>
          <p:cNvSpPr>
            <a:spLocks noGrp="1"/>
          </p:cNvSpPr>
          <p:nvPr/>
        </p:nvSpPr>
        <p:spPr bwMode="auto">
          <a:xfrm>
            <a:off x="7628902" y="4538087"/>
            <a:ext cx="21653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s-ES" sz="2400" b="1" dirty="0">
                <a:solidFill>
                  <a:schemeClr val="bg1">
                    <a:lumMod val="50000"/>
                  </a:schemeClr>
                </a:solidFill>
                <a:latin typeface="Roboto Condensed" panose="02000000000000000000" pitchFamily="2" charset="0"/>
                <a:ea typeface="Roboto Condensed" panose="02000000000000000000" pitchFamily="2" charset="0"/>
              </a:rPr>
              <a:t>Title</a:t>
            </a:r>
          </a:p>
        </p:txBody>
      </p:sp>
      <p:sp>
        <p:nvSpPr>
          <p:cNvPr id="29" name="TextBox 87">
            <a:extLst>
              <a:ext uri="{FF2B5EF4-FFF2-40B4-BE49-F238E27FC236}">
                <a16:creationId xmlns:a16="http://schemas.microsoft.com/office/drawing/2014/main" id="{97235FA1-0C83-4370-967A-4384587AA441}"/>
              </a:ext>
            </a:extLst>
          </p:cNvPr>
          <p:cNvSpPr txBox="1"/>
          <p:nvPr/>
        </p:nvSpPr>
        <p:spPr>
          <a:xfrm>
            <a:off x="1402974" y="4865112"/>
            <a:ext cx="3263003" cy="646331"/>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eaLnBrk="1" fontAlgn="auto" hangingPunct="1">
              <a:spcBef>
                <a:spcPts val="0"/>
              </a:spcBef>
              <a:spcAft>
                <a:spcPts val="0"/>
              </a:spcAft>
              <a:defRPr/>
            </a:pPr>
            <a:r>
              <a:rPr lang="en-GB" sz="140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30" name="Text Placeholder 2">
            <a:extLst>
              <a:ext uri="{FF2B5EF4-FFF2-40B4-BE49-F238E27FC236}">
                <a16:creationId xmlns:a16="http://schemas.microsoft.com/office/drawing/2014/main" id="{42D81D05-C1B5-4E38-A282-36A501A911D8}"/>
              </a:ext>
            </a:extLst>
          </p:cNvPr>
          <p:cNvSpPr>
            <a:spLocks noGrp="1"/>
          </p:cNvSpPr>
          <p:nvPr/>
        </p:nvSpPr>
        <p:spPr bwMode="auto">
          <a:xfrm>
            <a:off x="2918139" y="4538087"/>
            <a:ext cx="174783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altLang="es-ES" sz="2400" b="1" dirty="0">
                <a:solidFill>
                  <a:schemeClr val="bg1">
                    <a:lumMod val="50000"/>
                  </a:schemeClr>
                </a:solidFill>
                <a:latin typeface="Roboto Condensed" panose="02000000000000000000" pitchFamily="2" charset="0"/>
                <a:ea typeface="Roboto Condensed" panose="02000000000000000000" pitchFamily="2" charset="0"/>
              </a:rPr>
              <a:t>Title</a:t>
            </a:r>
          </a:p>
        </p:txBody>
      </p:sp>
      <p:sp>
        <p:nvSpPr>
          <p:cNvPr id="31" name="TextBox 90">
            <a:extLst>
              <a:ext uri="{FF2B5EF4-FFF2-40B4-BE49-F238E27FC236}">
                <a16:creationId xmlns:a16="http://schemas.microsoft.com/office/drawing/2014/main" id="{FE93801C-4C4A-4C9D-88B9-90B486C12B70}"/>
              </a:ext>
            </a:extLst>
          </p:cNvPr>
          <p:cNvSpPr txBox="1"/>
          <p:nvPr/>
        </p:nvSpPr>
        <p:spPr>
          <a:xfrm>
            <a:off x="1209375" y="2755324"/>
            <a:ext cx="3213715" cy="646331"/>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eaLnBrk="1" fontAlgn="auto" hangingPunct="1">
              <a:spcBef>
                <a:spcPts val="0"/>
              </a:spcBef>
              <a:spcAft>
                <a:spcPts val="0"/>
              </a:spcAft>
              <a:defRPr/>
            </a:pPr>
            <a:r>
              <a:rPr lang="en-GB" sz="140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32" name="Text Placeholder 2">
            <a:extLst>
              <a:ext uri="{FF2B5EF4-FFF2-40B4-BE49-F238E27FC236}">
                <a16:creationId xmlns:a16="http://schemas.microsoft.com/office/drawing/2014/main" id="{14FC57E4-48B9-4888-A138-CA8C08912063}"/>
              </a:ext>
            </a:extLst>
          </p:cNvPr>
          <p:cNvSpPr>
            <a:spLocks noGrp="1"/>
          </p:cNvSpPr>
          <p:nvPr/>
        </p:nvSpPr>
        <p:spPr bwMode="auto">
          <a:xfrm>
            <a:off x="2093477" y="2437824"/>
            <a:ext cx="23272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altLang="es-ES" sz="2400" b="1" dirty="0">
                <a:solidFill>
                  <a:schemeClr val="bg1">
                    <a:lumMod val="50000"/>
                  </a:schemeClr>
                </a:solidFill>
                <a:latin typeface="Roboto Condensed" panose="02000000000000000000" pitchFamily="2" charset="0"/>
                <a:ea typeface="Roboto Condensed" panose="02000000000000000000" pitchFamily="2" charset="0"/>
              </a:rPr>
              <a:t>Title </a:t>
            </a:r>
          </a:p>
        </p:txBody>
      </p:sp>
    </p:spTree>
    <p:extLst>
      <p:ext uri="{BB962C8B-B14F-4D97-AF65-F5344CB8AC3E}">
        <p14:creationId xmlns:p14="http://schemas.microsoft.com/office/powerpoint/2010/main" val="216207660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50"/>
                                        <p:tgtEl>
                                          <p:spTgt spid="10"/>
                                        </p:tgtEl>
                                      </p:cBhvr>
                                    </p:animEffect>
                                    <p:anim calcmode="lin" valueType="num">
                                      <p:cBhvr>
                                        <p:cTn id="12" dur="250" fill="hold"/>
                                        <p:tgtEl>
                                          <p:spTgt spid="10"/>
                                        </p:tgtEl>
                                        <p:attrNameLst>
                                          <p:attrName>ppt_x</p:attrName>
                                        </p:attrNameLst>
                                      </p:cBhvr>
                                      <p:tavLst>
                                        <p:tav tm="0">
                                          <p:val>
                                            <p:strVal val="#ppt_x"/>
                                          </p:val>
                                        </p:tav>
                                        <p:tav tm="100000">
                                          <p:val>
                                            <p:strVal val="#ppt_x"/>
                                          </p:val>
                                        </p:tav>
                                      </p:tavLst>
                                    </p:anim>
                                    <p:anim calcmode="lin" valueType="num">
                                      <p:cBhvr>
                                        <p:cTn id="13" dur="25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250"/>
                                        <p:tgtEl>
                                          <p:spTgt spid="25"/>
                                        </p:tgtEl>
                                      </p:cBhvr>
                                    </p:animEffect>
                                    <p:anim calcmode="lin" valueType="num">
                                      <p:cBhvr>
                                        <p:cTn id="18" dur="250" fill="hold"/>
                                        <p:tgtEl>
                                          <p:spTgt spid="25"/>
                                        </p:tgtEl>
                                        <p:attrNameLst>
                                          <p:attrName>ppt_x</p:attrName>
                                        </p:attrNameLst>
                                      </p:cBhvr>
                                      <p:tavLst>
                                        <p:tav tm="0">
                                          <p:val>
                                            <p:strVal val="#ppt_x"/>
                                          </p:val>
                                        </p:tav>
                                        <p:tav tm="100000">
                                          <p:val>
                                            <p:strVal val="#ppt_x"/>
                                          </p:val>
                                        </p:tav>
                                      </p:tavLst>
                                    </p:anim>
                                    <p:anim calcmode="lin" valueType="num">
                                      <p:cBhvr>
                                        <p:cTn id="19" dur="25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250"/>
                                        <p:tgtEl>
                                          <p:spTgt spid="26"/>
                                        </p:tgtEl>
                                      </p:cBhvr>
                                    </p:animEffect>
                                    <p:anim calcmode="lin" valueType="num">
                                      <p:cBhvr>
                                        <p:cTn id="24" dur="250" fill="hold"/>
                                        <p:tgtEl>
                                          <p:spTgt spid="26"/>
                                        </p:tgtEl>
                                        <p:attrNameLst>
                                          <p:attrName>ppt_x</p:attrName>
                                        </p:attrNameLst>
                                      </p:cBhvr>
                                      <p:tavLst>
                                        <p:tav tm="0">
                                          <p:val>
                                            <p:strVal val="#ppt_x"/>
                                          </p:val>
                                        </p:tav>
                                        <p:tav tm="100000">
                                          <p:val>
                                            <p:strVal val="#ppt_x"/>
                                          </p:val>
                                        </p:tav>
                                      </p:tavLst>
                                    </p:anim>
                                    <p:anim calcmode="lin" valueType="num">
                                      <p:cBhvr>
                                        <p:cTn id="25" dur="250" fill="hold"/>
                                        <p:tgtEl>
                                          <p:spTgt spid="26"/>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250"/>
                                        <p:tgtEl>
                                          <p:spTgt spid="27"/>
                                        </p:tgtEl>
                                      </p:cBhvr>
                                    </p:animEffect>
                                    <p:anim calcmode="lin" valueType="num">
                                      <p:cBhvr>
                                        <p:cTn id="30" dur="250" fill="hold"/>
                                        <p:tgtEl>
                                          <p:spTgt spid="27"/>
                                        </p:tgtEl>
                                        <p:attrNameLst>
                                          <p:attrName>ppt_x</p:attrName>
                                        </p:attrNameLst>
                                      </p:cBhvr>
                                      <p:tavLst>
                                        <p:tav tm="0">
                                          <p:val>
                                            <p:strVal val="#ppt_x"/>
                                          </p:val>
                                        </p:tav>
                                        <p:tav tm="100000">
                                          <p:val>
                                            <p:strVal val="#ppt_x"/>
                                          </p:val>
                                        </p:tav>
                                      </p:tavLst>
                                    </p:anim>
                                    <p:anim calcmode="lin" valueType="num">
                                      <p:cBhvr>
                                        <p:cTn id="31" dur="250" fill="hold"/>
                                        <p:tgtEl>
                                          <p:spTgt spid="27"/>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250"/>
                                        <p:tgtEl>
                                          <p:spTgt spid="28"/>
                                        </p:tgtEl>
                                      </p:cBhvr>
                                    </p:animEffect>
                                    <p:anim calcmode="lin" valueType="num">
                                      <p:cBhvr>
                                        <p:cTn id="36" dur="250" fill="hold"/>
                                        <p:tgtEl>
                                          <p:spTgt spid="28"/>
                                        </p:tgtEl>
                                        <p:attrNameLst>
                                          <p:attrName>ppt_x</p:attrName>
                                        </p:attrNameLst>
                                      </p:cBhvr>
                                      <p:tavLst>
                                        <p:tav tm="0">
                                          <p:val>
                                            <p:strVal val="#ppt_x"/>
                                          </p:val>
                                        </p:tav>
                                        <p:tav tm="100000">
                                          <p:val>
                                            <p:strVal val="#ppt_x"/>
                                          </p:val>
                                        </p:tav>
                                      </p:tavLst>
                                    </p:anim>
                                    <p:anim calcmode="lin" valueType="num">
                                      <p:cBhvr>
                                        <p:cTn id="37" dur="25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250"/>
                                        <p:tgtEl>
                                          <p:spTgt spid="29"/>
                                        </p:tgtEl>
                                      </p:cBhvr>
                                    </p:animEffect>
                                    <p:anim calcmode="lin" valueType="num">
                                      <p:cBhvr>
                                        <p:cTn id="42" dur="250" fill="hold"/>
                                        <p:tgtEl>
                                          <p:spTgt spid="29"/>
                                        </p:tgtEl>
                                        <p:attrNameLst>
                                          <p:attrName>ppt_x</p:attrName>
                                        </p:attrNameLst>
                                      </p:cBhvr>
                                      <p:tavLst>
                                        <p:tav tm="0">
                                          <p:val>
                                            <p:strVal val="#ppt_x"/>
                                          </p:val>
                                        </p:tav>
                                        <p:tav tm="100000">
                                          <p:val>
                                            <p:strVal val="#ppt_x"/>
                                          </p:val>
                                        </p:tav>
                                      </p:tavLst>
                                    </p:anim>
                                    <p:anim calcmode="lin" valueType="num">
                                      <p:cBhvr>
                                        <p:cTn id="43" dur="250" fill="hold"/>
                                        <p:tgtEl>
                                          <p:spTgt spid="29"/>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250"/>
                                        <p:tgtEl>
                                          <p:spTgt spid="30"/>
                                        </p:tgtEl>
                                      </p:cBhvr>
                                    </p:animEffect>
                                    <p:anim calcmode="lin" valueType="num">
                                      <p:cBhvr>
                                        <p:cTn id="48" dur="250" fill="hold"/>
                                        <p:tgtEl>
                                          <p:spTgt spid="30"/>
                                        </p:tgtEl>
                                        <p:attrNameLst>
                                          <p:attrName>ppt_x</p:attrName>
                                        </p:attrNameLst>
                                      </p:cBhvr>
                                      <p:tavLst>
                                        <p:tav tm="0">
                                          <p:val>
                                            <p:strVal val="#ppt_x"/>
                                          </p:val>
                                        </p:tav>
                                        <p:tav tm="100000">
                                          <p:val>
                                            <p:strVal val="#ppt_x"/>
                                          </p:val>
                                        </p:tav>
                                      </p:tavLst>
                                    </p:anim>
                                    <p:anim calcmode="lin" valueType="num">
                                      <p:cBhvr>
                                        <p:cTn id="49" dur="250" fill="hold"/>
                                        <p:tgtEl>
                                          <p:spTgt spid="30"/>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250"/>
                                        <p:tgtEl>
                                          <p:spTgt spid="32"/>
                                        </p:tgtEl>
                                      </p:cBhvr>
                                    </p:animEffect>
                                    <p:anim calcmode="lin" valueType="num">
                                      <p:cBhvr>
                                        <p:cTn id="54" dur="250" fill="hold"/>
                                        <p:tgtEl>
                                          <p:spTgt spid="32"/>
                                        </p:tgtEl>
                                        <p:attrNameLst>
                                          <p:attrName>ppt_x</p:attrName>
                                        </p:attrNameLst>
                                      </p:cBhvr>
                                      <p:tavLst>
                                        <p:tav tm="0">
                                          <p:val>
                                            <p:strVal val="#ppt_x"/>
                                          </p:val>
                                        </p:tav>
                                        <p:tav tm="100000">
                                          <p:val>
                                            <p:strVal val="#ppt_x"/>
                                          </p:val>
                                        </p:tav>
                                      </p:tavLst>
                                    </p:anim>
                                    <p:anim calcmode="lin" valueType="num">
                                      <p:cBhvr>
                                        <p:cTn id="55" dur="250" fill="hold"/>
                                        <p:tgtEl>
                                          <p:spTgt spid="3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250" fill="hold"/>
                                        <p:tgtEl>
                                          <p:spTgt spid="31"/>
                                        </p:tgtEl>
                                        <p:attrNameLst>
                                          <p:attrName>ppt_x</p:attrName>
                                        </p:attrNameLst>
                                      </p:cBhvr>
                                      <p:tavLst>
                                        <p:tav tm="0">
                                          <p:val>
                                            <p:strVal val="#ppt_x"/>
                                          </p:val>
                                        </p:tav>
                                        <p:tav tm="100000">
                                          <p:val>
                                            <p:strVal val="#ppt_x"/>
                                          </p:val>
                                        </p:tav>
                                      </p:tavLst>
                                    </p:anim>
                                    <p:anim calcmode="lin" valueType="num">
                                      <p:cBhvr additive="base">
                                        <p:cTn id="60"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4F278374-D311-4671-BB21-F4A677646A21}"/>
              </a:ext>
            </a:extLst>
          </p:cNvPr>
          <p:cNvGrpSpPr/>
          <p:nvPr/>
        </p:nvGrpSpPr>
        <p:grpSpPr>
          <a:xfrm>
            <a:off x="1478305" y="1905619"/>
            <a:ext cx="4141916" cy="3998258"/>
            <a:chOff x="4481646" y="2886521"/>
            <a:chExt cx="3220178" cy="3108490"/>
          </a:xfrm>
        </p:grpSpPr>
        <p:sp>
          <p:nvSpPr>
            <p:cNvPr id="11" name="任意多边形 10">
              <a:extLst>
                <a:ext uri="{FF2B5EF4-FFF2-40B4-BE49-F238E27FC236}">
                  <a16:creationId xmlns:a16="http://schemas.microsoft.com/office/drawing/2014/main" id="{34BFBAE3-C1F0-40BE-9645-5450EA6B19C4}"/>
                </a:ext>
              </a:extLst>
            </p:cNvPr>
            <p:cNvSpPr/>
            <p:nvPr/>
          </p:nvSpPr>
          <p:spPr>
            <a:xfrm rot="2160000">
              <a:off x="6531383" y="3607625"/>
              <a:ext cx="250237" cy="316641"/>
            </a:xfrm>
            <a:custGeom>
              <a:avLst/>
              <a:gdLst>
                <a:gd name="connsiteX0" fmla="*/ 0 w 250237"/>
                <a:gd name="connsiteY0" fmla="*/ 63328 h 316641"/>
                <a:gd name="connsiteX1" fmla="*/ 125119 w 250237"/>
                <a:gd name="connsiteY1" fmla="*/ 63328 h 316641"/>
                <a:gd name="connsiteX2" fmla="*/ 125119 w 250237"/>
                <a:gd name="connsiteY2" fmla="*/ 0 h 316641"/>
                <a:gd name="connsiteX3" fmla="*/ 250237 w 250237"/>
                <a:gd name="connsiteY3" fmla="*/ 158321 h 316641"/>
                <a:gd name="connsiteX4" fmla="*/ 125119 w 250237"/>
                <a:gd name="connsiteY4" fmla="*/ 316641 h 316641"/>
                <a:gd name="connsiteX5" fmla="*/ 125119 w 250237"/>
                <a:gd name="connsiteY5" fmla="*/ 253313 h 316641"/>
                <a:gd name="connsiteX6" fmla="*/ 0 w 250237"/>
                <a:gd name="connsiteY6" fmla="*/ 253313 h 316641"/>
                <a:gd name="connsiteX7" fmla="*/ 0 w 250237"/>
                <a:gd name="connsiteY7" fmla="*/ 63328 h 31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237" h="316641">
                  <a:moveTo>
                    <a:pt x="0" y="63328"/>
                  </a:moveTo>
                  <a:lnTo>
                    <a:pt x="125119" y="63328"/>
                  </a:lnTo>
                  <a:lnTo>
                    <a:pt x="125119" y="0"/>
                  </a:lnTo>
                  <a:lnTo>
                    <a:pt x="250237" y="158321"/>
                  </a:lnTo>
                  <a:lnTo>
                    <a:pt x="125119" y="316641"/>
                  </a:lnTo>
                  <a:lnTo>
                    <a:pt x="125119" y="253313"/>
                  </a:lnTo>
                  <a:lnTo>
                    <a:pt x="0" y="253313"/>
                  </a:lnTo>
                  <a:lnTo>
                    <a:pt x="0" y="6332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2">
              <a:extLst>
                <a:ext uri="{FF2B5EF4-FFF2-40B4-BE49-F238E27FC236}">
                  <a16:creationId xmlns:a16="http://schemas.microsoft.com/office/drawing/2014/main" id="{18630420-732E-4AF3-BE34-8BB99EDD5022}"/>
                </a:ext>
              </a:extLst>
            </p:cNvPr>
            <p:cNvSpPr/>
            <p:nvPr/>
          </p:nvSpPr>
          <p:spPr>
            <a:xfrm rot="17280000">
              <a:off x="6891887" y="4690200"/>
              <a:ext cx="250238" cy="316641"/>
            </a:xfrm>
            <a:custGeom>
              <a:avLst/>
              <a:gdLst>
                <a:gd name="connsiteX0" fmla="*/ 0 w 250237"/>
                <a:gd name="connsiteY0" fmla="*/ 63328 h 316641"/>
                <a:gd name="connsiteX1" fmla="*/ 125119 w 250237"/>
                <a:gd name="connsiteY1" fmla="*/ 63328 h 316641"/>
                <a:gd name="connsiteX2" fmla="*/ 125119 w 250237"/>
                <a:gd name="connsiteY2" fmla="*/ 0 h 316641"/>
                <a:gd name="connsiteX3" fmla="*/ 250237 w 250237"/>
                <a:gd name="connsiteY3" fmla="*/ 158321 h 316641"/>
                <a:gd name="connsiteX4" fmla="*/ 125119 w 250237"/>
                <a:gd name="connsiteY4" fmla="*/ 316641 h 316641"/>
                <a:gd name="connsiteX5" fmla="*/ 125119 w 250237"/>
                <a:gd name="connsiteY5" fmla="*/ 253313 h 316641"/>
                <a:gd name="connsiteX6" fmla="*/ 0 w 250237"/>
                <a:gd name="connsiteY6" fmla="*/ 253313 h 316641"/>
                <a:gd name="connsiteX7" fmla="*/ 0 w 250237"/>
                <a:gd name="connsiteY7" fmla="*/ 63328 h 31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237" h="316641">
                  <a:moveTo>
                    <a:pt x="250237" y="253313"/>
                  </a:moveTo>
                  <a:lnTo>
                    <a:pt x="125118" y="253313"/>
                  </a:lnTo>
                  <a:lnTo>
                    <a:pt x="125118" y="316641"/>
                  </a:lnTo>
                  <a:lnTo>
                    <a:pt x="0" y="158320"/>
                  </a:lnTo>
                  <a:lnTo>
                    <a:pt x="125118" y="0"/>
                  </a:lnTo>
                  <a:lnTo>
                    <a:pt x="125118" y="63328"/>
                  </a:lnTo>
                  <a:lnTo>
                    <a:pt x="250237" y="63328"/>
                  </a:lnTo>
                  <a:lnTo>
                    <a:pt x="250237" y="253313"/>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4">
              <a:extLst>
                <a:ext uri="{FF2B5EF4-FFF2-40B4-BE49-F238E27FC236}">
                  <a16:creationId xmlns:a16="http://schemas.microsoft.com/office/drawing/2014/main" id="{553945A3-C4DB-4CFE-91FE-81920473506D}"/>
                </a:ext>
              </a:extLst>
            </p:cNvPr>
            <p:cNvSpPr/>
            <p:nvPr/>
          </p:nvSpPr>
          <p:spPr>
            <a:xfrm>
              <a:off x="5973699" y="5367592"/>
              <a:ext cx="250238" cy="316642"/>
            </a:xfrm>
            <a:custGeom>
              <a:avLst/>
              <a:gdLst>
                <a:gd name="connsiteX0" fmla="*/ 0 w 250237"/>
                <a:gd name="connsiteY0" fmla="*/ 63328 h 316641"/>
                <a:gd name="connsiteX1" fmla="*/ 125119 w 250237"/>
                <a:gd name="connsiteY1" fmla="*/ 63328 h 316641"/>
                <a:gd name="connsiteX2" fmla="*/ 125119 w 250237"/>
                <a:gd name="connsiteY2" fmla="*/ 0 h 316641"/>
                <a:gd name="connsiteX3" fmla="*/ 250237 w 250237"/>
                <a:gd name="connsiteY3" fmla="*/ 158321 h 316641"/>
                <a:gd name="connsiteX4" fmla="*/ 125119 w 250237"/>
                <a:gd name="connsiteY4" fmla="*/ 316641 h 316641"/>
                <a:gd name="connsiteX5" fmla="*/ 125119 w 250237"/>
                <a:gd name="connsiteY5" fmla="*/ 253313 h 316641"/>
                <a:gd name="connsiteX6" fmla="*/ 0 w 250237"/>
                <a:gd name="connsiteY6" fmla="*/ 253313 h 316641"/>
                <a:gd name="connsiteX7" fmla="*/ 0 w 250237"/>
                <a:gd name="connsiteY7" fmla="*/ 63328 h 31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237" h="316641">
                  <a:moveTo>
                    <a:pt x="250237" y="253313"/>
                  </a:moveTo>
                  <a:lnTo>
                    <a:pt x="125118" y="253313"/>
                  </a:lnTo>
                  <a:lnTo>
                    <a:pt x="125118" y="316641"/>
                  </a:lnTo>
                  <a:lnTo>
                    <a:pt x="0" y="158320"/>
                  </a:lnTo>
                  <a:lnTo>
                    <a:pt x="125118" y="0"/>
                  </a:lnTo>
                  <a:lnTo>
                    <a:pt x="125118" y="63328"/>
                  </a:lnTo>
                  <a:lnTo>
                    <a:pt x="250237" y="63328"/>
                  </a:lnTo>
                  <a:lnTo>
                    <a:pt x="250237" y="253313"/>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6">
              <a:extLst>
                <a:ext uri="{FF2B5EF4-FFF2-40B4-BE49-F238E27FC236}">
                  <a16:creationId xmlns:a16="http://schemas.microsoft.com/office/drawing/2014/main" id="{706FD2EF-27D0-4C2F-80B6-D027C5EEDF38}"/>
                </a:ext>
              </a:extLst>
            </p:cNvPr>
            <p:cNvSpPr/>
            <p:nvPr/>
          </p:nvSpPr>
          <p:spPr>
            <a:xfrm rot="4320000">
              <a:off x="5045724" y="4703671"/>
              <a:ext cx="250238" cy="316641"/>
            </a:xfrm>
            <a:custGeom>
              <a:avLst/>
              <a:gdLst>
                <a:gd name="connsiteX0" fmla="*/ 0 w 250237"/>
                <a:gd name="connsiteY0" fmla="*/ 63328 h 316641"/>
                <a:gd name="connsiteX1" fmla="*/ 125119 w 250237"/>
                <a:gd name="connsiteY1" fmla="*/ 63328 h 316641"/>
                <a:gd name="connsiteX2" fmla="*/ 125119 w 250237"/>
                <a:gd name="connsiteY2" fmla="*/ 0 h 316641"/>
                <a:gd name="connsiteX3" fmla="*/ 250237 w 250237"/>
                <a:gd name="connsiteY3" fmla="*/ 158321 h 316641"/>
                <a:gd name="connsiteX4" fmla="*/ 125119 w 250237"/>
                <a:gd name="connsiteY4" fmla="*/ 316641 h 316641"/>
                <a:gd name="connsiteX5" fmla="*/ 125119 w 250237"/>
                <a:gd name="connsiteY5" fmla="*/ 253313 h 316641"/>
                <a:gd name="connsiteX6" fmla="*/ 0 w 250237"/>
                <a:gd name="connsiteY6" fmla="*/ 253313 h 316641"/>
                <a:gd name="connsiteX7" fmla="*/ 0 w 250237"/>
                <a:gd name="connsiteY7" fmla="*/ 63328 h 31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237" h="316641">
                  <a:moveTo>
                    <a:pt x="250237" y="253313"/>
                  </a:moveTo>
                  <a:lnTo>
                    <a:pt x="125118" y="253313"/>
                  </a:lnTo>
                  <a:lnTo>
                    <a:pt x="125118" y="316641"/>
                  </a:lnTo>
                  <a:lnTo>
                    <a:pt x="0" y="158320"/>
                  </a:lnTo>
                  <a:lnTo>
                    <a:pt x="125118" y="0"/>
                  </a:lnTo>
                  <a:lnTo>
                    <a:pt x="125118" y="63328"/>
                  </a:lnTo>
                  <a:lnTo>
                    <a:pt x="250237" y="63328"/>
                  </a:lnTo>
                  <a:lnTo>
                    <a:pt x="250237" y="253313"/>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8">
              <a:extLst>
                <a:ext uri="{FF2B5EF4-FFF2-40B4-BE49-F238E27FC236}">
                  <a16:creationId xmlns:a16="http://schemas.microsoft.com/office/drawing/2014/main" id="{BB63A01A-F0F7-4D80-8E47-B74F77868CB4}"/>
                </a:ext>
              </a:extLst>
            </p:cNvPr>
            <p:cNvSpPr/>
            <p:nvPr/>
          </p:nvSpPr>
          <p:spPr>
            <a:xfrm rot="19440000">
              <a:off x="5390392" y="3615951"/>
              <a:ext cx="250237" cy="316641"/>
            </a:xfrm>
            <a:custGeom>
              <a:avLst/>
              <a:gdLst>
                <a:gd name="connsiteX0" fmla="*/ 0 w 250237"/>
                <a:gd name="connsiteY0" fmla="*/ 63328 h 316641"/>
                <a:gd name="connsiteX1" fmla="*/ 125119 w 250237"/>
                <a:gd name="connsiteY1" fmla="*/ 63328 h 316641"/>
                <a:gd name="connsiteX2" fmla="*/ 125119 w 250237"/>
                <a:gd name="connsiteY2" fmla="*/ 0 h 316641"/>
                <a:gd name="connsiteX3" fmla="*/ 250237 w 250237"/>
                <a:gd name="connsiteY3" fmla="*/ 158321 h 316641"/>
                <a:gd name="connsiteX4" fmla="*/ 125119 w 250237"/>
                <a:gd name="connsiteY4" fmla="*/ 316641 h 316641"/>
                <a:gd name="connsiteX5" fmla="*/ 125119 w 250237"/>
                <a:gd name="connsiteY5" fmla="*/ 253313 h 316641"/>
                <a:gd name="connsiteX6" fmla="*/ 0 w 250237"/>
                <a:gd name="connsiteY6" fmla="*/ 253313 h 316641"/>
                <a:gd name="connsiteX7" fmla="*/ 0 w 250237"/>
                <a:gd name="connsiteY7" fmla="*/ 63328 h 31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237" h="316641">
                  <a:moveTo>
                    <a:pt x="0" y="63328"/>
                  </a:moveTo>
                  <a:lnTo>
                    <a:pt x="125119" y="63328"/>
                  </a:lnTo>
                  <a:lnTo>
                    <a:pt x="125119" y="0"/>
                  </a:lnTo>
                  <a:lnTo>
                    <a:pt x="250237" y="158321"/>
                  </a:lnTo>
                  <a:lnTo>
                    <a:pt x="125119" y="316641"/>
                  </a:lnTo>
                  <a:lnTo>
                    <a:pt x="125119" y="253313"/>
                  </a:lnTo>
                  <a:lnTo>
                    <a:pt x="0" y="253313"/>
                  </a:lnTo>
                  <a:lnTo>
                    <a:pt x="0" y="6332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a:extLst>
                <a:ext uri="{FF2B5EF4-FFF2-40B4-BE49-F238E27FC236}">
                  <a16:creationId xmlns:a16="http://schemas.microsoft.com/office/drawing/2014/main" id="{50D3F5D0-DA66-407E-9DE2-F9964CDBFDB7}"/>
                </a:ext>
              </a:extLst>
            </p:cNvPr>
            <p:cNvGrpSpPr/>
            <p:nvPr/>
          </p:nvGrpSpPr>
          <p:grpSpPr>
            <a:xfrm>
              <a:off x="6763628" y="3715500"/>
              <a:ext cx="938196" cy="938196"/>
              <a:chOff x="6763628" y="3715500"/>
              <a:chExt cx="938196" cy="938196"/>
            </a:xfrm>
          </p:grpSpPr>
          <p:sp>
            <p:nvSpPr>
              <p:cNvPr id="38" name="任意多边形 11">
                <a:extLst>
                  <a:ext uri="{FF2B5EF4-FFF2-40B4-BE49-F238E27FC236}">
                    <a16:creationId xmlns:a16="http://schemas.microsoft.com/office/drawing/2014/main" id="{31D9360C-A32A-47E9-B0F7-8ECD27D7FE53}"/>
                  </a:ext>
                </a:extLst>
              </p:cNvPr>
              <p:cNvSpPr/>
              <p:nvPr/>
            </p:nvSpPr>
            <p:spPr>
              <a:xfrm>
                <a:off x="6763628" y="3715500"/>
                <a:ext cx="938196" cy="938196"/>
              </a:xfrm>
              <a:custGeom>
                <a:avLst/>
                <a:gdLst>
                  <a:gd name="connsiteX0" fmla="*/ 0 w 938196"/>
                  <a:gd name="connsiteY0" fmla="*/ 469098 h 938196"/>
                  <a:gd name="connsiteX1" fmla="*/ 469098 w 938196"/>
                  <a:gd name="connsiteY1" fmla="*/ 0 h 938196"/>
                  <a:gd name="connsiteX2" fmla="*/ 938196 w 938196"/>
                  <a:gd name="connsiteY2" fmla="*/ 469098 h 938196"/>
                  <a:gd name="connsiteX3" fmla="*/ 469098 w 938196"/>
                  <a:gd name="connsiteY3" fmla="*/ 938196 h 938196"/>
                  <a:gd name="connsiteX4" fmla="*/ 0 w 938196"/>
                  <a:gd name="connsiteY4" fmla="*/ 469098 h 938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196" h="938196">
                    <a:moveTo>
                      <a:pt x="0" y="469098"/>
                    </a:moveTo>
                    <a:cubicBezTo>
                      <a:pt x="0" y="210022"/>
                      <a:pt x="210022" y="0"/>
                      <a:pt x="469098" y="0"/>
                    </a:cubicBezTo>
                    <a:cubicBezTo>
                      <a:pt x="728174" y="0"/>
                      <a:pt x="938196" y="210022"/>
                      <a:pt x="938196" y="469098"/>
                    </a:cubicBezTo>
                    <a:cubicBezTo>
                      <a:pt x="938196" y="728174"/>
                      <a:pt x="728174" y="938196"/>
                      <a:pt x="469098" y="938196"/>
                    </a:cubicBezTo>
                    <a:cubicBezTo>
                      <a:pt x="210022" y="938196"/>
                      <a:pt x="0" y="728174"/>
                      <a:pt x="0" y="469098"/>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90">
                <a:extLst>
                  <a:ext uri="{FF2B5EF4-FFF2-40B4-BE49-F238E27FC236}">
                    <a16:creationId xmlns:a16="http://schemas.microsoft.com/office/drawing/2014/main" id="{65E028C0-8B42-49DC-936F-BBE47295E12E}"/>
                  </a:ext>
                </a:extLst>
              </p:cNvPr>
              <p:cNvSpPr>
                <a:spLocks noChangeAspect="1" noEditPoints="1"/>
              </p:cNvSpPr>
              <p:nvPr/>
            </p:nvSpPr>
            <p:spPr bwMode="auto">
              <a:xfrm>
                <a:off x="7092246" y="4083230"/>
                <a:ext cx="280959" cy="22715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a:extLst>
                <a:ext uri="{FF2B5EF4-FFF2-40B4-BE49-F238E27FC236}">
                  <a16:creationId xmlns:a16="http://schemas.microsoft.com/office/drawing/2014/main" id="{B8A101C3-987A-4611-813A-CD1CAA8B19DE}"/>
                </a:ext>
              </a:extLst>
            </p:cNvPr>
            <p:cNvGrpSpPr/>
            <p:nvPr/>
          </p:nvGrpSpPr>
          <p:grpSpPr>
            <a:xfrm>
              <a:off x="5622637" y="2886521"/>
              <a:ext cx="938196" cy="938196"/>
              <a:chOff x="5622637" y="2886521"/>
              <a:chExt cx="938196" cy="938196"/>
            </a:xfrm>
          </p:grpSpPr>
          <p:sp>
            <p:nvSpPr>
              <p:cNvPr id="36" name="任意多边形 9">
                <a:extLst>
                  <a:ext uri="{FF2B5EF4-FFF2-40B4-BE49-F238E27FC236}">
                    <a16:creationId xmlns:a16="http://schemas.microsoft.com/office/drawing/2014/main" id="{130E5E41-16FA-426C-9D0C-B6B48348FE2D}"/>
                  </a:ext>
                </a:extLst>
              </p:cNvPr>
              <p:cNvSpPr/>
              <p:nvPr/>
            </p:nvSpPr>
            <p:spPr>
              <a:xfrm>
                <a:off x="5622637" y="2886521"/>
                <a:ext cx="938196" cy="938196"/>
              </a:xfrm>
              <a:custGeom>
                <a:avLst/>
                <a:gdLst>
                  <a:gd name="connsiteX0" fmla="*/ 0 w 938196"/>
                  <a:gd name="connsiteY0" fmla="*/ 469098 h 938196"/>
                  <a:gd name="connsiteX1" fmla="*/ 469098 w 938196"/>
                  <a:gd name="connsiteY1" fmla="*/ 0 h 938196"/>
                  <a:gd name="connsiteX2" fmla="*/ 938196 w 938196"/>
                  <a:gd name="connsiteY2" fmla="*/ 469098 h 938196"/>
                  <a:gd name="connsiteX3" fmla="*/ 469098 w 938196"/>
                  <a:gd name="connsiteY3" fmla="*/ 938196 h 938196"/>
                  <a:gd name="connsiteX4" fmla="*/ 0 w 938196"/>
                  <a:gd name="connsiteY4" fmla="*/ 469098 h 938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196" h="938196">
                    <a:moveTo>
                      <a:pt x="0" y="469098"/>
                    </a:moveTo>
                    <a:cubicBezTo>
                      <a:pt x="0" y="210022"/>
                      <a:pt x="210022" y="0"/>
                      <a:pt x="469098" y="0"/>
                    </a:cubicBezTo>
                    <a:cubicBezTo>
                      <a:pt x="728174" y="0"/>
                      <a:pt x="938196" y="210022"/>
                      <a:pt x="938196" y="469098"/>
                    </a:cubicBezTo>
                    <a:cubicBezTo>
                      <a:pt x="938196" y="728174"/>
                      <a:pt x="728174" y="938196"/>
                      <a:pt x="469098" y="938196"/>
                    </a:cubicBezTo>
                    <a:cubicBezTo>
                      <a:pt x="210022" y="938196"/>
                      <a:pt x="0" y="728174"/>
                      <a:pt x="0" y="469098"/>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196">
                <a:extLst>
                  <a:ext uri="{FF2B5EF4-FFF2-40B4-BE49-F238E27FC236}">
                    <a16:creationId xmlns:a16="http://schemas.microsoft.com/office/drawing/2014/main" id="{E67158DF-C6AE-45D9-845F-6A8F9D68E9CA}"/>
                  </a:ext>
                </a:extLst>
              </p:cNvPr>
              <p:cNvSpPr>
                <a:spLocks noChangeAspect="1" noEditPoints="1"/>
              </p:cNvSpPr>
              <p:nvPr/>
            </p:nvSpPr>
            <p:spPr bwMode="auto">
              <a:xfrm>
                <a:off x="5951255" y="3215005"/>
                <a:ext cx="280960" cy="254343"/>
              </a:xfrm>
              <a:custGeom>
                <a:avLst/>
                <a:gdLst>
                  <a:gd name="T0" fmla="*/ 147 w 190"/>
                  <a:gd name="T1" fmla="*/ 0 h 172"/>
                  <a:gd name="T2" fmla="*/ 156 w 190"/>
                  <a:gd name="T3" fmla="*/ 6 h 172"/>
                  <a:gd name="T4" fmla="*/ 140 w 190"/>
                  <a:gd name="T5" fmla="*/ 49 h 172"/>
                  <a:gd name="T6" fmla="*/ 33 w 190"/>
                  <a:gd name="T7" fmla="*/ 13 h 172"/>
                  <a:gd name="T8" fmla="*/ 41 w 190"/>
                  <a:gd name="T9" fmla="*/ 21 h 172"/>
                  <a:gd name="T10" fmla="*/ 54 w 190"/>
                  <a:gd name="T11" fmla="*/ 32 h 172"/>
                  <a:gd name="T12" fmla="*/ 33 w 190"/>
                  <a:gd name="T13" fmla="*/ 41 h 172"/>
                  <a:gd name="T14" fmla="*/ 41 w 190"/>
                  <a:gd name="T15" fmla="*/ 45 h 172"/>
                  <a:gd name="T16" fmla="*/ 54 w 190"/>
                  <a:gd name="T17" fmla="*/ 56 h 172"/>
                  <a:gd name="T18" fmla="*/ 33 w 190"/>
                  <a:gd name="T19" fmla="*/ 65 h 172"/>
                  <a:gd name="T20" fmla="*/ 41 w 190"/>
                  <a:gd name="T21" fmla="*/ 71 h 172"/>
                  <a:gd name="T22" fmla="*/ 54 w 190"/>
                  <a:gd name="T23" fmla="*/ 82 h 172"/>
                  <a:gd name="T24" fmla="*/ 33 w 190"/>
                  <a:gd name="T25" fmla="*/ 90 h 172"/>
                  <a:gd name="T26" fmla="*/ 41 w 190"/>
                  <a:gd name="T27" fmla="*/ 95 h 172"/>
                  <a:gd name="T28" fmla="*/ 54 w 190"/>
                  <a:gd name="T29" fmla="*/ 105 h 172"/>
                  <a:gd name="T30" fmla="*/ 33 w 190"/>
                  <a:gd name="T31" fmla="*/ 114 h 172"/>
                  <a:gd name="T32" fmla="*/ 41 w 190"/>
                  <a:gd name="T33" fmla="*/ 121 h 172"/>
                  <a:gd name="T34" fmla="*/ 54 w 190"/>
                  <a:gd name="T35" fmla="*/ 131 h 172"/>
                  <a:gd name="T36" fmla="*/ 33 w 190"/>
                  <a:gd name="T37" fmla="*/ 140 h 172"/>
                  <a:gd name="T38" fmla="*/ 33 w 190"/>
                  <a:gd name="T39" fmla="*/ 157 h 172"/>
                  <a:gd name="T40" fmla="*/ 140 w 190"/>
                  <a:gd name="T41" fmla="*/ 125 h 172"/>
                  <a:gd name="T42" fmla="*/ 156 w 190"/>
                  <a:gd name="T43" fmla="*/ 164 h 172"/>
                  <a:gd name="T44" fmla="*/ 147 w 190"/>
                  <a:gd name="T45" fmla="*/ 172 h 172"/>
                  <a:gd name="T46" fmla="*/ 18 w 190"/>
                  <a:gd name="T47" fmla="*/ 172 h 172"/>
                  <a:gd name="T48" fmla="*/ 18 w 190"/>
                  <a:gd name="T49" fmla="*/ 153 h 172"/>
                  <a:gd name="T50" fmla="*/ 0 w 190"/>
                  <a:gd name="T51" fmla="*/ 138 h 172"/>
                  <a:gd name="T52" fmla="*/ 18 w 190"/>
                  <a:gd name="T53" fmla="*/ 127 h 172"/>
                  <a:gd name="T54" fmla="*/ 0 w 190"/>
                  <a:gd name="T55" fmla="*/ 112 h 172"/>
                  <a:gd name="T56" fmla="*/ 18 w 190"/>
                  <a:gd name="T57" fmla="*/ 103 h 172"/>
                  <a:gd name="T58" fmla="*/ 0 w 190"/>
                  <a:gd name="T59" fmla="*/ 88 h 172"/>
                  <a:gd name="T60" fmla="*/ 18 w 190"/>
                  <a:gd name="T61" fmla="*/ 77 h 172"/>
                  <a:gd name="T62" fmla="*/ 0 w 190"/>
                  <a:gd name="T63" fmla="*/ 62 h 172"/>
                  <a:gd name="T64" fmla="*/ 18 w 190"/>
                  <a:gd name="T65" fmla="*/ 54 h 172"/>
                  <a:gd name="T66" fmla="*/ 0 w 190"/>
                  <a:gd name="T67" fmla="*/ 39 h 172"/>
                  <a:gd name="T68" fmla="*/ 18 w 190"/>
                  <a:gd name="T69" fmla="*/ 6 h 172"/>
                  <a:gd name="T70" fmla="*/ 26 w 190"/>
                  <a:gd name="T71" fmla="*/ 0 h 172"/>
                  <a:gd name="T72" fmla="*/ 67 w 190"/>
                  <a:gd name="T73" fmla="*/ 82 h 172"/>
                  <a:gd name="T74" fmla="*/ 87 w 190"/>
                  <a:gd name="T75" fmla="*/ 90 h 172"/>
                  <a:gd name="T76" fmla="*/ 67 w 190"/>
                  <a:gd name="T77" fmla="*/ 82 h 172"/>
                  <a:gd name="T78" fmla="*/ 67 w 190"/>
                  <a:gd name="T79" fmla="*/ 65 h 172"/>
                  <a:gd name="T80" fmla="*/ 104 w 190"/>
                  <a:gd name="T81" fmla="*/ 71 h 172"/>
                  <a:gd name="T82" fmla="*/ 67 w 190"/>
                  <a:gd name="T83" fmla="*/ 65 h 172"/>
                  <a:gd name="T84" fmla="*/ 67 w 190"/>
                  <a:gd name="T85" fmla="*/ 45 h 172"/>
                  <a:gd name="T86" fmla="*/ 121 w 190"/>
                  <a:gd name="T87" fmla="*/ 54 h 172"/>
                  <a:gd name="T88" fmla="*/ 67 w 190"/>
                  <a:gd name="T89" fmla="*/ 45 h 172"/>
                  <a:gd name="T90" fmla="*/ 67 w 190"/>
                  <a:gd name="T91" fmla="*/ 28 h 172"/>
                  <a:gd name="T92" fmla="*/ 121 w 190"/>
                  <a:gd name="T93" fmla="*/ 36 h 172"/>
                  <a:gd name="T94" fmla="*/ 67 w 190"/>
                  <a:gd name="T95" fmla="*/ 28 h 172"/>
                  <a:gd name="T96" fmla="*/ 89 w 190"/>
                  <a:gd name="T97" fmla="*/ 138 h 172"/>
                  <a:gd name="T98" fmla="*/ 112 w 190"/>
                  <a:gd name="T99" fmla="*/ 136 h 172"/>
                  <a:gd name="T100" fmla="*/ 91 w 190"/>
                  <a:gd name="T101" fmla="*/ 112 h 172"/>
                  <a:gd name="T102" fmla="*/ 89 w 190"/>
                  <a:gd name="T103" fmla="*/ 138 h 172"/>
                  <a:gd name="T104" fmla="*/ 169 w 190"/>
                  <a:gd name="T105" fmla="*/ 36 h 172"/>
                  <a:gd name="T106" fmla="*/ 121 w 190"/>
                  <a:gd name="T107" fmla="*/ 127 h 172"/>
                  <a:gd name="T108" fmla="*/ 169 w 190"/>
                  <a:gd name="T109" fmla="*/ 3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0" h="172">
                    <a:moveTo>
                      <a:pt x="26" y="0"/>
                    </a:moveTo>
                    <a:lnTo>
                      <a:pt x="147" y="0"/>
                    </a:lnTo>
                    <a:lnTo>
                      <a:pt x="156" y="0"/>
                    </a:lnTo>
                    <a:lnTo>
                      <a:pt x="156" y="6"/>
                    </a:lnTo>
                    <a:lnTo>
                      <a:pt x="156" y="34"/>
                    </a:lnTo>
                    <a:lnTo>
                      <a:pt x="140" y="49"/>
                    </a:lnTo>
                    <a:lnTo>
                      <a:pt x="140" y="13"/>
                    </a:lnTo>
                    <a:lnTo>
                      <a:pt x="33" y="13"/>
                    </a:lnTo>
                    <a:lnTo>
                      <a:pt x="33" y="24"/>
                    </a:lnTo>
                    <a:lnTo>
                      <a:pt x="41" y="21"/>
                    </a:lnTo>
                    <a:lnTo>
                      <a:pt x="48" y="17"/>
                    </a:lnTo>
                    <a:lnTo>
                      <a:pt x="54" y="32"/>
                    </a:lnTo>
                    <a:lnTo>
                      <a:pt x="46" y="34"/>
                    </a:lnTo>
                    <a:lnTo>
                      <a:pt x="33" y="41"/>
                    </a:lnTo>
                    <a:lnTo>
                      <a:pt x="33" y="47"/>
                    </a:lnTo>
                    <a:lnTo>
                      <a:pt x="41" y="45"/>
                    </a:lnTo>
                    <a:lnTo>
                      <a:pt x="48" y="41"/>
                    </a:lnTo>
                    <a:lnTo>
                      <a:pt x="54" y="56"/>
                    </a:lnTo>
                    <a:lnTo>
                      <a:pt x="46" y="58"/>
                    </a:lnTo>
                    <a:lnTo>
                      <a:pt x="33" y="65"/>
                    </a:lnTo>
                    <a:lnTo>
                      <a:pt x="33" y="73"/>
                    </a:lnTo>
                    <a:lnTo>
                      <a:pt x="41" y="71"/>
                    </a:lnTo>
                    <a:lnTo>
                      <a:pt x="48" y="67"/>
                    </a:lnTo>
                    <a:lnTo>
                      <a:pt x="54" y="82"/>
                    </a:lnTo>
                    <a:lnTo>
                      <a:pt x="46" y="84"/>
                    </a:lnTo>
                    <a:lnTo>
                      <a:pt x="33" y="90"/>
                    </a:lnTo>
                    <a:lnTo>
                      <a:pt x="33" y="97"/>
                    </a:lnTo>
                    <a:lnTo>
                      <a:pt x="41" y="95"/>
                    </a:lnTo>
                    <a:lnTo>
                      <a:pt x="48" y="90"/>
                    </a:lnTo>
                    <a:lnTo>
                      <a:pt x="54" y="105"/>
                    </a:lnTo>
                    <a:lnTo>
                      <a:pt x="46" y="108"/>
                    </a:lnTo>
                    <a:lnTo>
                      <a:pt x="33" y="114"/>
                    </a:lnTo>
                    <a:lnTo>
                      <a:pt x="33" y="123"/>
                    </a:lnTo>
                    <a:lnTo>
                      <a:pt x="41" y="121"/>
                    </a:lnTo>
                    <a:lnTo>
                      <a:pt x="48" y="118"/>
                    </a:lnTo>
                    <a:lnTo>
                      <a:pt x="54" y="131"/>
                    </a:lnTo>
                    <a:lnTo>
                      <a:pt x="46" y="133"/>
                    </a:lnTo>
                    <a:lnTo>
                      <a:pt x="33" y="140"/>
                    </a:lnTo>
                    <a:lnTo>
                      <a:pt x="33" y="153"/>
                    </a:lnTo>
                    <a:lnTo>
                      <a:pt x="33" y="157"/>
                    </a:lnTo>
                    <a:lnTo>
                      <a:pt x="140" y="157"/>
                    </a:lnTo>
                    <a:lnTo>
                      <a:pt x="140" y="125"/>
                    </a:lnTo>
                    <a:lnTo>
                      <a:pt x="156" y="110"/>
                    </a:lnTo>
                    <a:lnTo>
                      <a:pt x="156" y="164"/>
                    </a:lnTo>
                    <a:lnTo>
                      <a:pt x="156" y="172"/>
                    </a:lnTo>
                    <a:lnTo>
                      <a:pt x="147" y="172"/>
                    </a:lnTo>
                    <a:lnTo>
                      <a:pt x="26" y="172"/>
                    </a:lnTo>
                    <a:lnTo>
                      <a:pt x="18" y="172"/>
                    </a:lnTo>
                    <a:lnTo>
                      <a:pt x="18" y="164"/>
                    </a:lnTo>
                    <a:lnTo>
                      <a:pt x="18" y="153"/>
                    </a:lnTo>
                    <a:lnTo>
                      <a:pt x="2" y="153"/>
                    </a:lnTo>
                    <a:lnTo>
                      <a:pt x="0" y="138"/>
                    </a:lnTo>
                    <a:lnTo>
                      <a:pt x="18" y="131"/>
                    </a:lnTo>
                    <a:lnTo>
                      <a:pt x="18" y="127"/>
                    </a:lnTo>
                    <a:lnTo>
                      <a:pt x="2" y="127"/>
                    </a:lnTo>
                    <a:lnTo>
                      <a:pt x="0" y="112"/>
                    </a:lnTo>
                    <a:lnTo>
                      <a:pt x="18" y="103"/>
                    </a:lnTo>
                    <a:lnTo>
                      <a:pt x="18" y="103"/>
                    </a:lnTo>
                    <a:lnTo>
                      <a:pt x="2" y="103"/>
                    </a:lnTo>
                    <a:lnTo>
                      <a:pt x="0" y="88"/>
                    </a:lnTo>
                    <a:lnTo>
                      <a:pt x="18" y="80"/>
                    </a:lnTo>
                    <a:lnTo>
                      <a:pt x="18" y="77"/>
                    </a:lnTo>
                    <a:lnTo>
                      <a:pt x="2" y="77"/>
                    </a:lnTo>
                    <a:lnTo>
                      <a:pt x="0" y="62"/>
                    </a:lnTo>
                    <a:lnTo>
                      <a:pt x="18" y="54"/>
                    </a:lnTo>
                    <a:lnTo>
                      <a:pt x="18" y="54"/>
                    </a:lnTo>
                    <a:lnTo>
                      <a:pt x="2" y="54"/>
                    </a:lnTo>
                    <a:lnTo>
                      <a:pt x="0" y="39"/>
                    </a:lnTo>
                    <a:lnTo>
                      <a:pt x="18" y="30"/>
                    </a:lnTo>
                    <a:lnTo>
                      <a:pt x="18" y="6"/>
                    </a:lnTo>
                    <a:lnTo>
                      <a:pt x="18" y="0"/>
                    </a:lnTo>
                    <a:lnTo>
                      <a:pt x="26" y="0"/>
                    </a:lnTo>
                    <a:lnTo>
                      <a:pt x="26" y="0"/>
                    </a:lnTo>
                    <a:close/>
                    <a:moveTo>
                      <a:pt x="67" y="82"/>
                    </a:moveTo>
                    <a:lnTo>
                      <a:pt x="67" y="90"/>
                    </a:lnTo>
                    <a:lnTo>
                      <a:pt x="87" y="90"/>
                    </a:lnTo>
                    <a:lnTo>
                      <a:pt x="87" y="82"/>
                    </a:lnTo>
                    <a:lnTo>
                      <a:pt x="67" y="82"/>
                    </a:lnTo>
                    <a:lnTo>
                      <a:pt x="67" y="82"/>
                    </a:lnTo>
                    <a:close/>
                    <a:moveTo>
                      <a:pt x="67" y="65"/>
                    </a:moveTo>
                    <a:lnTo>
                      <a:pt x="67" y="71"/>
                    </a:lnTo>
                    <a:lnTo>
                      <a:pt x="104" y="71"/>
                    </a:lnTo>
                    <a:lnTo>
                      <a:pt x="104" y="65"/>
                    </a:lnTo>
                    <a:lnTo>
                      <a:pt x="67" y="65"/>
                    </a:lnTo>
                    <a:lnTo>
                      <a:pt x="67" y="65"/>
                    </a:lnTo>
                    <a:close/>
                    <a:moveTo>
                      <a:pt x="67" y="45"/>
                    </a:moveTo>
                    <a:lnTo>
                      <a:pt x="67" y="54"/>
                    </a:lnTo>
                    <a:lnTo>
                      <a:pt x="121" y="54"/>
                    </a:lnTo>
                    <a:lnTo>
                      <a:pt x="121" y="45"/>
                    </a:lnTo>
                    <a:lnTo>
                      <a:pt x="67" y="45"/>
                    </a:lnTo>
                    <a:lnTo>
                      <a:pt x="67" y="45"/>
                    </a:lnTo>
                    <a:close/>
                    <a:moveTo>
                      <a:pt x="67" y="28"/>
                    </a:moveTo>
                    <a:lnTo>
                      <a:pt x="67" y="36"/>
                    </a:lnTo>
                    <a:lnTo>
                      <a:pt x="121" y="36"/>
                    </a:lnTo>
                    <a:lnTo>
                      <a:pt x="121" y="28"/>
                    </a:lnTo>
                    <a:lnTo>
                      <a:pt x="67" y="28"/>
                    </a:lnTo>
                    <a:lnTo>
                      <a:pt x="67" y="28"/>
                    </a:lnTo>
                    <a:close/>
                    <a:moveTo>
                      <a:pt x="89" y="138"/>
                    </a:moveTo>
                    <a:lnTo>
                      <a:pt x="100" y="136"/>
                    </a:lnTo>
                    <a:lnTo>
                      <a:pt x="112" y="136"/>
                    </a:lnTo>
                    <a:lnTo>
                      <a:pt x="102" y="125"/>
                    </a:lnTo>
                    <a:lnTo>
                      <a:pt x="91" y="112"/>
                    </a:lnTo>
                    <a:lnTo>
                      <a:pt x="89" y="125"/>
                    </a:lnTo>
                    <a:lnTo>
                      <a:pt x="89" y="138"/>
                    </a:lnTo>
                    <a:lnTo>
                      <a:pt x="89" y="138"/>
                    </a:lnTo>
                    <a:close/>
                    <a:moveTo>
                      <a:pt x="169" y="36"/>
                    </a:moveTo>
                    <a:lnTo>
                      <a:pt x="100" y="103"/>
                    </a:lnTo>
                    <a:lnTo>
                      <a:pt x="121" y="127"/>
                    </a:lnTo>
                    <a:lnTo>
                      <a:pt x="190" y="60"/>
                    </a:lnTo>
                    <a:lnTo>
                      <a:pt x="169" y="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a:extLst>
                <a:ext uri="{FF2B5EF4-FFF2-40B4-BE49-F238E27FC236}">
                  <a16:creationId xmlns:a16="http://schemas.microsoft.com/office/drawing/2014/main" id="{D06DB79E-EA56-4373-826A-A7B151A3EAFB}"/>
                </a:ext>
              </a:extLst>
            </p:cNvPr>
            <p:cNvGrpSpPr/>
            <p:nvPr/>
          </p:nvGrpSpPr>
          <p:grpSpPr>
            <a:xfrm>
              <a:off x="6327808" y="5056815"/>
              <a:ext cx="938196" cy="938196"/>
              <a:chOff x="6327808" y="5056815"/>
              <a:chExt cx="938196" cy="938196"/>
            </a:xfrm>
          </p:grpSpPr>
          <p:sp>
            <p:nvSpPr>
              <p:cNvPr id="31" name="任意多边形 13">
                <a:extLst>
                  <a:ext uri="{FF2B5EF4-FFF2-40B4-BE49-F238E27FC236}">
                    <a16:creationId xmlns:a16="http://schemas.microsoft.com/office/drawing/2014/main" id="{56790254-5983-496E-A434-D67D76313ED5}"/>
                  </a:ext>
                </a:extLst>
              </p:cNvPr>
              <p:cNvSpPr/>
              <p:nvPr/>
            </p:nvSpPr>
            <p:spPr>
              <a:xfrm>
                <a:off x="6327808" y="5056815"/>
                <a:ext cx="938196" cy="938196"/>
              </a:xfrm>
              <a:custGeom>
                <a:avLst/>
                <a:gdLst>
                  <a:gd name="connsiteX0" fmla="*/ 0 w 938196"/>
                  <a:gd name="connsiteY0" fmla="*/ 469098 h 938196"/>
                  <a:gd name="connsiteX1" fmla="*/ 469098 w 938196"/>
                  <a:gd name="connsiteY1" fmla="*/ 0 h 938196"/>
                  <a:gd name="connsiteX2" fmla="*/ 938196 w 938196"/>
                  <a:gd name="connsiteY2" fmla="*/ 469098 h 938196"/>
                  <a:gd name="connsiteX3" fmla="*/ 469098 w 938196"/>
                  <a:gd name="connsiteY3" fmla="*/ 938196 h 938196"/>
                  <a:gd name="connsiteX4" fmla="*/ 0 w 938196"/>
                  <a:gd name="connsiteY4" fmla="*/ 469098 h 938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196" h="938196">
                    <a:moveTo>
                      <a:pt x="0" y="469098"/>
                    </a:moveTo>
                    <a:cubicBezTo>
                      <a:pt x="0" y="210022"/>
                      <a:pt x="210022" y="0"/>
                      <a:pt x="469098" y="0"/>
                    </a:cubicBezTo>
                    <a:cubicBezTo>
                      <a:pt x="728174" y="0"/>
                      <a:pt x="938196" y="210022"/>
                      <a:pt x="938196" y="469098"/>
                    </a:cubicBezTo>
                    <a:cubicBezTo>
                      <a:pt x="938196" y="728174"/>
                      <a:pt x="728174" y="938196"/>
                      <a:pt x="469098" y="938196"/>
                    </a:cubicBezTo>
                    <a:cubicBezTo>
                      <a:pt x="210022" y="938196"/>
                      <a:pt x="0" y="728174"/>
                      <a:pt x="0" y="469098"/>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a:extLst>
                  <a:ext uri="{FF2B5EF4-FFF2-40B4-BE49-F238E27FC236}">
                    <a16:creationId xmlns:a16="http://schemas.microsoft.com/office/drawing/2014/main" id="{1BAA8331-7AB1-406A-8891-A54C8F686C82}"/>
                  </a:ext>
                </a:extLst>
              </p:cNvPr>
              <p:cNvGrpSpPr>
                <a:grpSpLocks noChangeAspect="1"/>
              </p:cNvGrpSpPr>
              <p:nvPr/>
            </p:nvGrpSpPr>
            <p:grpSpPr>
              <a:xfrm>
                <a:off x="6656501" y="5355719"/>
                <a:ext cx="280960" cy="279941"/>
                <a:chOff x="3618897" y="2279040"/>
                <a:chExt cx="706229" cy="703668"/>
              </a:xfrm>
              <a:solidFill>
                <a:schemeClr val="bg1"/>
              </a:solidFill>
            </p:grpSpPr>
            <p:sp>
              <p:nvSpPr>
                <p:cNvPr id="33" name="Freeform 9">
                  <a:extLst>
                    <a:ext uri="{FF2B5EF4-FFF2-40B4-BE49-F238E27FC236}">
                      <a16:creationId xmlns:a16="http://schemas.microsoft.com/office/drawing/2014/main" id="{5E5AC107-AFFC-4826-9525-1CF889FAD5DB}"/>
                    </a:ext>
                  </a:extLst>
                </p:cNvPr>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0">
                  <a:extLst>
                    <a:ext uri="{FF2B5EF4-FFF2-40B4-BE49-F238E27FC236}">
                      <a16:creationId xmlns:a16="http://schemas.microsoft.com/office/drawing/2014/main" id="{62D6B2E3-2093-4972-A0A6-02ABD4DECA09}"/>
                    </a:ext>
                  </a:extLst>
                </p:cNvPr>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1">
                  <a:extLst>
                    <a:ext uri="{FF2B5EF4-FFF2-40B4-BE49-F238E27FC236}">
                      <a16:creationId xmlns:a16="http://schemas.microsoft.com/office/drawing/2014/main" id="{23939F6C-B540-4958-8A0E-A7EFB879C16C}"/>
                    </a:ext>
                  </a:extLst>
                </p:cNvPr>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a:extLst>
                <a:ext uri="{FF2B5EF4-FFF2-40B4-BE49-F238E27FC236}">
                  <a16:creationId xmlns:a16="http://schemas.microsoft.com/office/drawing/2014/main" id="{CE09FE8A-81CA-4A24-9633-5958AA13D5C7}"/>
                </a:ext>
              </a:extLst>
            </p:cNvPr>
            <p:cNvGrpSpPr/>
            <p:nvPr/>
          </p:nvGrpSpPr>
          <p:grpSpPr>
            <a:xfrm>
              <a:off x="4481646" y="3715500"/>
              <a:ext cx="938196" cy="938196"/>
              <a:chOff x="4481646" y="3715500"/>
              <a:chExt cx="938196" cy="938196"/>
            </a:xfrm>
          </p:grpSpPr>
          <p:sp>
            <p:nvSpPr>
              <p:cNvPr id="27" name="任意多边形 17">
                <a:extLst>
                  <a:ext uri="{FF2B5EF4-FFF2-40B4-BE49-F238E27FC236}">
                    <a16:creationId xmlns:a16="http://schemas.microsoft.com/office/drawing/2014/main" id="{794D0B06-AC40-4039-A3AC-96333D8853BB}"/>
                  </a:ext>
                </a:extLst>
              </p:cNvPr>
              <p:cNvSpPr/>
              <p:nvPr/>
            </p:nvSpPr>
            <p:spPr>
              <a:xfrm>
                <a:off x="4481646" y="3715500"/>
                <a:ext cx="938196" cy="938196"/>
              </a:xfrm>
              <a:custGeom>
                <a:avLst/>
                <a:gdLst>
                  <a:gd name="connsiteX0" fmla="*/ 0 w 938196"/>
                  <a:gd name="connsiteY0" fmla="*/ 469098 h 938196"/>
                  <a:gd name="connsiteX1" fmla="*/ 469098 w 938196"/>
                  <a:gd name="connsiteY1" fmla="*/ 0 h 938196"/>
                  <a:gd name="connsiteX2" fmla="*/ 938196 w 938196"/>
                  <a:gd name="connsiteY2" fmla="*/ 469098 h 938196"/>
                  <a:gd name="connsiteX3" fmla="*/ 469098 w 938196"/>
                  <a:gd name="connsiteY3" fmla="*/ 938196 h 938196"/>
                  <a:gd name="connsiteX4" fmla="*/ 0 w 938196"/>
                  <a:gd name="connsiteY4" fmla="*/ 469098 h 938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196" h="938196">
                    <a:moveTo>
                      <a:pt x="0" y="469098"/>
                    </a:moveTo>
                    <a:cubicBezTo>
                      <a:pt x="0" y="210022"/>
                      <a:pt x="210022" y="0"/>
                      <a:pt x="469098" y="0"/>
                    </a:cubicBezTo>
                    <a:cubicBezTo>
                      <a:pt x="728174" y="0"/>
                      <a:pt x="938196" y="210022"/>
                      <a:pt x="938196" y="469098"/>
                    </a:cubicBezTo>
                    <a:cubicBezTo>
                      <a:pt x="938196" y="728174"/>
                      <a:pt x="728174" y="938196"/>
                      <a:pt x="469098" y="938196"/>
                    </a:cubicBezTo>
                    <a:cubicBezTo>
                      <a:pt x="210022" y="938196"/>
                      <a:pt x="0" y="728174"/>
                      <a:pt x="0" y="469098"/>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a:extLst>
                  <a:ext uri="{FF2B5EF4-FFF2-40B4-BE49-F238E27FC236}">
                    <a16:creationId xmlns:a16="http://schemas.microsoft.com/office/drawing/2014/main" id="{2C21D556-AC6B-461C-9D78-4FFAEA77B45A}"/>
                  </a:ext>
                </a:extLst>
              </p:cNvPr>
              <p:cNvGrpSpPr>
                <a:grpSpLocks noChangeAspect="1"/>
              </p:cNvGrpSpPr>
              <p:nvPr/>
            </p:nvGrpSpPr>
            <p:grpSpPr>
              <a:xfrm>
                <a:off x="4803280" y="4071327"/>
                <a:ext cx="280959" cy="239062"/>
                <a:chOff x="7909299" y="3772690"/>
                <a:chExt cx="667095" cy="567616"/>
              </a:xfrm>
              <a:solidFill>
                <a:schemeClr val="bg1"/>
              </a:solidFill>
            </p:grpSpPr>
            <p:sp>
              <p:nvSpPr>
                <p:cNvPr id="29" name="Freeform 16">
                  <a:extLst>
                    <a:ext uri="{FF2B5EF4-FFF2-40B4-BE49-F238E27FC236}">
                      <a16:creationId xmlns:a16="http://schemas.microsoft.com/office/drawing/2014/main" id="{1C638853-59A6-4B80-BF98-6357AF055933}"/>
                    </a:ext>
                  </a:extLst>
                </p:cNvPr>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7">
                  <a:extLst>
                    <a:ext uri="{FF2B5EF4-FFF2-40B4-BE49-F238E27FC236}">
                      <a16:creationId xmlns:a16="http://schemas.microsoft.com/office/drawing/2014/main" id="{31294E38-0B14-4392-AE90-B67BF5BEC997}"/>
                    </a:ext>
                  </a:extLst>
                </p:cNvPr>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0" name="组合 19">
              <a:extLst>
                <a:ext uri="{FF2B5EF4-FFF2-40B4-BE49-F238E27FC236}">
                  <a16:creationId xmlns:a16="http://schemas.microsoft.com/office/drawing/2014/main" id="{4DEF6D67-404D-40D9-AC6A-5FB4131979B9}"/>
                </a:ext>
              </a:extLst>
            </p:cNvPr>
            <p:cNvGrpSpPr/>
            <p:nvPr/>
          </p:nvGrpSpPr>
          <p:grpSpPr>
            <a:xfrm>
              <a:off x="4917466" y="5056815"/>
              <a:ext cx="938196" cy="938196"/>
              <a:chOff x="4917466" y="5056815"/>
              <a:chExt cx="938196" cy="938196"/>
            </a:xfrm>
          </p:grpSpPr>
          <p:sp>
            <p:nvSpPr>
              <p:cNvPr id="21" name="任意多边形 15">
                <a:extLst>
                  <a:ext uri="{FF2B5EF4-FFF2-40B4-BE49-F238E27FC236}">
                    <a16:creationId xmlns:a16="http://schemas.microsoft.com/office/drawing/2014/main" id="{304FF12E-9350-411A-80CC-AF3E28B946C5}"/>
                  </a:ext>
                </a:extLst>
              </p:cNvPr>
              <p:cNvSpPr/>
              <p:nvPr/>
            </p:nvSpPr>
            <p:spPr>
              <a:xfrm>
                <a:off x="4917466" y="5056815"/>
                <a:ext cx="938196" cy="938196"/>
              </a:xfrm>
              <a:custGeom>
                <a:avLst/>
                <a:gdLst>
                  <a:gd name="connsiteX0" fmla="*/ 0 w 938196"/>
                  <a:gd name="connsiteY0" fmla="*/ 469098 h 938196"/>
                  <a:gd name="connsiteX1" fmla="*/ 469098 w 938196"/>
                  <a:gd name="connsiteY1" fmla="*/ 0 h 938196"/>
                  <a:gd name="connsiteX2" fmla="*/ 938196 w 938196"/>
                  <a:gd name="connsiteY2" fmla="*/ 469098 h 938196"/>
                  <a:gd name="connsiteX3" fmla="*/ 469098 w 938196"/>
                  <a:gd name="connsiteY3" fmla="*/ 938196 h 938196"/>
                  <a:gd name="connsiteX4" fmla="*/ 0 w 938196"/>
                  <a:gd name="connsiteY4" fmla="*/ 469098 h 938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196" h="938196">
                    <a:moveTo>
                      <a:pt x="0" y="469098"/>
                    </a:moveTo>
                    <a:cubicBezTo>
                      <a:pt x="0" y="210022"/>
                      <a:pt x="210022" y="0"/>
                      <a:pt x="469098" y="0"/>
                    </a:cubicBezTo>
                    <a:cubicBezTo>
                      <a:pt x="728174" y="0"/>
                      <a:pt x="938196" y="210022"/>
                      <a:pt x="938196" y="469098"/>
                    </a:cubicBezTo>
                    <a:cubicBezTo>
                      <a:pt x="938196" y="728174"/>
                      <a:pt x="728174" y="938196"/>
                      <a:pt x="469098" y="938196"/>
                    </a:cubicBezTo>
                    <a:cubicBezTo>
                      <a:pt x="210022" y="938196"/>
                      <a:pt x="0" y="728174"/>
                      <a:pt x="0" y="469098"/>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a:extLst>
                  <a:ext uri="{FF2B5EF4-FFF2-40B4-BE49-F238E27FC236}">
                    <a16:creationId xmlns:a16="http://schemas.microsoft.com/office/drawing/2014/main" id="{2881F887-3759-42EE-9D96-CE195F7C378E}"/>
                  </a:ext>
                </a:extLst>
              </p:cNvPr>
              <p:cNvGrpSpPr/>
              <p:nvPr/>
            </p:nvGrpSpPr>
            <p:grpSpPr>
              <a:xfrm>
                <a:off x="5250052" y="5374703"/>
                <a:ext cx="265458" cy="265717"/>
                <a:chOff x="5240338" y="2657475"/>
                <a:chExt cx="1630363" cy="1631951"/>
              </a:xfrm>
              <a:solidFill>
                <a:schemeClr val="bg1"/>
              </a:solidFill>
            </p:grpSpPr>
            <p:sp>
              <p:nvSpPr>
                <p:cNvPr id="23" name="Freeform 5">
                  <a:extLst>
                    <a:ext uri="{FF2B5EF4-FFF2-40B4-BE49-F238E27FC236}">
                      <a16:creationId xmlns:a16="http://schemas.microsoft.com/office/drawing/2014/main" id="{A90920A8-4D9E-47F0-940A-47681560D358}"/>
                    </a:ext>
                  </a:extLst>
                </p:cNvPr>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
                  <a:extLst>
                    <a:ext uri="{FF2B5EF4-FFF2-40B4-BE49-F238E27FC236}">
                      <a16:creationId xmlns:a16="http://schemas.microsoft.com/office/drawing/2014/main" id="{42B92351-CEFC-420D-BB2D-2638A21B4FFC}"/>
                    </a:ext>
                  </a:extLst>
                </p:cNvPr>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7">
                  <a:extLst>
                    <a:ext uri="{FF2B5EF4-FFF2-40B4-BE49-F238E27FC236}">
                      <a16:creationId xmlns:a16="http://schemas.microsoft.com/office/drawing/2014/main" id="{60DC0EAE-929C-4B4F-8034-72D3F8317052}"/>
                    </a:ext>
                  </a:extLst>
                </p:cNvPr>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8">
                  <a:extLst>
                    <a:ext uri="{FF2B5EF4-FFF2-40B4-BE49-F238E27FC236}">
                      <a16:creationId xmlns:a16="http://schemas.microsoft.com/office/drawing/2014/main" id="{2690FA5D-A13F-4AD8-B656-0CC99BE8CA65}"/>
                    </a:ext>
                  </a:extLst>
                </p:cNvPr>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sp>
        <p:nvSpPr>
          <p:cNvPr id="40" name="椭圆 39">
            <a:extLst>
              <a:ext uri="{FF2B5EF4-FFF2-40B4-BE49-F238E27FC236}">
                <a16:creationId xmlns:a16="http://schemas.microsoft.com/office/drawing/2014/main" id="{5D1B4BFF-B265-450D-B14B-A70CD655BD49}"/>
              </a:ext>
            </a:extLst>
          </p:cNvPr>
          <p:cNvSpPr/>
          <p:nvPr/>
        </p:nvSpPr>
        <p:spPr>
          <a:xfrm>
            <a:off x="6172417" y="2363262"/>
            <a:ext cx="576622" cy="576785"/>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1</a:t>
            </a:r>
            <a:endParaRPr lang="zh-CN" altLang="en-US" sz="1600" dirty="0">
              <a:latin typeface="Impact MT Std" pitchFamily="34" charset="0"/>
              <a:ea typeface="微软雅黑" pitchFamily="34" charset="-122"/>
            </a:endParaRPr>
          </a:p>
        </p:txBody>
      </p:sp>
      <p:cxnSp>
        <p:nvCxnSpPr>
          <p:cNvPr id="41" name="直接连接符 40">
            <a:extLst>
              <a:ext uri="{FF2B5EF4-FFF2-40B4-BE49-F238E27FC236}">
                <a16:creationId xmlns:a16="http://schemas.microsoft.com/office/drawing/2014/main" id="{A64C8909-0EB8-47CD-BEA5-A607B811391A}"/>
              </a:ext>
            </a:extLst>
          </p:cNvPr>
          <p:cNvCxnSpPr/>
          <p:nvPr/>
        </p:nvCxnSpPr>
        <p:spPr>
          <a:xfrm>
            <a:off x="6736855" y="2629994"/>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2" name="标题 11">
            <a:extLst>
              <a:ext uri="{FF2B5EF4-FFF2-40B4-BE49-F238E27FC236}">
                <a16:creationId xmlns:a16="http://schemas.microsoft.com/office/drawing/2014/main" id="{A63068CE-72AC-4962-B157-3CB8F302EBFE}"/>
              </a:ext>
            </a:extLst>
          </p:cNvPr>
          <p:cNvSpPr txBox="1">
            <a:spLocks/>
          </p:cNvSpPr>
          <p:nvPr/>
        </p:nvSpPr>
        <p:spPr>
          <a:xfrm>
            <a:off x="7766396" y="2409406"/>
            <a:ext cx="3507489"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椭圆 42">
            <a:extLst>
              <a:ext uri="{FF2B5EF4-FFF2-40B4-BE49-F238E27FC236}">
                <a16:creationId xmlns:a16="http://schemas.microsoft.com/office/drawing/2014/main" id="{5D5A8D5B-8234-4F4B-B2BD-2032A59D9BCE}"/>
              </a:ext>
            </a:extLst>
          </p:cNvPr>
          <p:cNvSpPr/>
          <p:nvPr/>
        </p:nvSpPr>
        <p:spPr>
          <a:xfrm>
            <a:off x="6172418" y="3049889"/>
            <a:ext cx="576622" cy="576785"/>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2</a:t>
            </a:r>
            <a:endParaRPr lang="zh-CN" altLang="en-US" sz="1600" dirty="0">
              <a:latin typeface="Impact MT Std" pitchFamily="34" charset="0"/>
              <a:ea typeface="微软雅黑" pitchFamily="34" charset="-122"/>
            </a:endParaRPr>
          </a:p>
        </p:txBody>
      </p:sp>
      <p:cxnSp>
        <p:nvCxnSpPr>
          <p:cNvPr id="44" name="直接连接符 43">
            <a:extLst>
              <a:ext uri="{FF2B5EF4-FFF2-40B4-BE49-F238E27FC236}">
                <a16:creationId xmlns:a16="http://schemas.microsoft.com/office/drawing/2014/main" id="{72BA513B-B745-47D9-82EF-0FB2A5C1EFBE}"/>
              </a:ext>
            </a:extLst>
          </p:cNvPr>
          <p:cNvCxnSpPr/>
          <p:nvPr/>
        </p:nvCxnSpPr>
        <p:spPr>
          <a:xfrm>
            <a:off x="6736856" y="331662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5" name="标题 11">
            <a:extLst>
              <a:ext uri="{FF2B5EF4-FFF2-40B4-BE49-F238E27FC236}">
                <a16:creationId xmlns:a16="http://schemas.microsoft.com/office/drawing/2014/main" id="{5A1834B3-CF63-4C9D-A8E4-FA516E4B2392}"/>
              </a:ext>
            </a:extLst>
          </p:cNvPr>
          <p:cNvSpPr txBox="1">
            <a:spLocks/>
          </p:cNvSpPr>
          <p:nvPr/>
        </p:nvSpPr>
        <p:spPr>
          <a:xfrm>
            <a:off x="7766397" y="3096033"/>
            <a:ext cx="3507489"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椭圆 45">
            <a:extLst>
              <a:ext uri="{FF2B5EF4-FFF2-40B4-BE49-F238E27FC236}">
                <a16:creationId xmlns:a16="http://schemas.microsoft.com/office/drawing/2014/main" id="{A9B5B361-49DA-48A2-AC57-099DF582789B}"/>
              </a:ext>
            </a:extLst>
          </p:cNvPr>
          <p:cNvSpPr/>
          <p:nvPr/>
        </p:nvSpPr>
        <p:spPr>
          <a:xfrm>
            <a:off x="6172418" y="3753313"/>
            <a:ext cx="576622" cy="576785"/>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3</a:t>
            </a:r>
            <a:endParaRPr lang="zh-CN" altLang="en-US" sz="1600" dirty="0">
              <a:latin typeface="Impact MT Std" pitchFamily="34" charset="0"/>
              <a:ea typeface="微软雅黑" pitchFamily="34" charset="-122"/>
            </a:endParaRPr>
          </a:p>
        </p:txBody>
      </p:sp>
      <p:cxnSp>
        <p:nvCxnSpPr>
          <p:cNvPr id="47" name="直接连接符 46">
            <a:extLst>
              <a:ext uri="{FF2B5EF4-FFF2-40B4-BE49-F238E27FC236}">
                <a16:creationId xmlns:a16="http://schemas.microsoft.com/office/drawing/2014/main" id="{A76B8496-D226-4C0F-8A92-574C9A7E6FAD}"/>
              </a:ext>
            </a:extLst>
          </p:cNvPr>
          <p:cNvCxnSpPr/>
          <p:nvPr/>
        </p:nvCxnSpPr>
        <p:spPr>
          <a:xfrm>
            <a:off x="6736856" y="4020045"/>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8" name="标题 11">
            <a:extLst>
              <a:ext uri="{FF2B5EF4-FFF2-40B4-BE49-F238E27FC236}">
                <a16:creationId xmlns:a16="http://schemas.microsoft.com/office/drawing/2014/main" id="{D4FE9DE0-AABD-48E3-8AFF-E4957AA34B63}"/>
              </a:ext>
            </a:extLst>
          </p:cNvPr>
          <p:cNvSpPr txBox="1">
            <a:spLocks/>
          </p:cNvSpPr>
          <p:nvPr/>
        </p:nvSpPr>
        <p:spPr>
          <a:xfrm>
            <a:off x="7766397" y="3799457"/>
            <a:ext cx="3507489"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椭圆 48">
            <a:extLst>
              <a:ext uri="{FF2B5EF4-FFF2-40B4-BE49-F238E27FC236}">
                <a16:creationId xmlns:a16="http://schemas.microsoft.com/office/drawing/2014/main" id="{B0DD9527-3958-4A24-BBD6-E421846CAC99}"/>
              </a:ext>
            </a:extLst>
          </p:cNvPr>
          <p:cNvSpPr/>
          <p:nvPr/>
        </p:nvSpPr>
        <p:spPr>
          <a:xfrm>
            <a:off x="6172417" y="4427470"/>
            <a:ext cx="576622" cy="576785"/>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4</a:t>
            </a:r>
            <a:endParaRPr lang="zh-CN" altLang="en-US" sz="1600" dirty="0">
              <a:latin typeface="Impact MT Std" pitchFamily="34" charset="0"/>
              <a:ea typeface="微软雅黑" pitchFamily="34" charset="-122"/>
            </a:endParaRPr>
          </a:p>
        </p:txBody>
      </p:sp>
      <p:cxnSp>
        <p:nvCxnSpPr>
          <p:cNvPr id="50" name="直接连接符 49">
            <a:extLst>
              <a:ext uri="{FF2B5EF4-FFF2-40B4-BE49-F238E27FC236}">
                <a16:creationId xmlns:a16="http://schemas.microsoft.com/office/drawing/2014/main" id="{24487EBC-4460-44BF-9137-14E22CF77693}"/>
              </a:ext>
            </a:extLst>
          </p:cNvPr>
          <p:cNvCxnSpPr/>
          <p:nvPr/>
        </p:nvCxnSpPr>
        <p:spPr>
          <a:xfrm>
            <a:off x="6736855" y="4694202"/>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1" name="标题 11">
            <a:extLst>
              <a:ext uri="{FF2B5EF4-FFF2-40B4-BE49-F238E27FC236}">
                <a16:creationId xmlns:a16="http://schemas.microsoft.com/office/drawing/2014/main" id="{7ACBFF67-A060-48FB-AB32-4AC390F70F67}"/>
              </a:ext>
            </a:extLst>
          </p:cNvPr>
          <p:cNvSpPr txBox="1">
            <a:spLocks/>
          </p:cNvSpPr>
          <p:nvPr/>
        </p:nvSpPr>
        <p:spPr>
          <a:xfrm>
            <a:off x="7766396" y="4473614"/>
            <a:ext cx="3507489"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椭圆 51">
            <a:extLst>
              <a:ext uri="{FF2B5EF4-FFF2-40B4-BE49-F238E27FC236}">
                <a16:creationId xmlns:a16="http://schemas.microsoft.com/office/drawing/2014/main" id="{C1CC1A19-7226-4492-B9B7-0AE187CF2E81}"/>
              </a:ext>
            </a:extLst>
          </p:cNvPr>
          <p:cNvSpPr/>
          <p:nvPr/>
        </p:nvSpPr>
        <p:spPr>
          <a:xfrm>
            <a:off x="6172417" y="5097186"/>
            <a:ext cx="576622" cy="576785"/>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5</a:t>
            </a:r>
            <a:endParaRPr lang="zh-CN" altLang="en-US" sz="1600" dirty="0">
              <a:latin typeface="Impact MT Std" pitchFamily="34" charset="0"/>
              <a:ea typeface="微软雅黑" pitchFamily="34" charset="-122"/>
            </a:endParaRPr>
          </a:p>
        </p:txBody>
      </p:sp>
      <p:cxnSp>
        <p:nvCxnSpPr>
          <p:cNvPr id="53" name="直接连接符 52">
            <a:extLst>
              <a:ext uri="{FF2B5EF4-FFF2-40B4-BE49-F238E27FC236}">
                <a16:creationId xmlns:a16="http://schemas.microsoft.com/office/drawing/2014/main" id="{5133861B-3934-4B53-A695-7352059DB6B3}"/>
              </a:ext>
            </a:extLst>
          </p:cNvPr>
          <p:cNvCxnSpPr/>
          <p:nvPr/>
        </p:nvCxnSpPr>
        <p:spPr>
          <a:xfrm>
            <a:off x="6736855" y="536391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4" name="标题 11">
            <a:extLst>
              <a:ext uri="{FF2B5EF4-FFF2-40B4-BE49-F238E27FC236}">
                <a16:creationId xmlns:a16="http://schemas.microsoft.com/office/drawing/2014/main" id="{7C6DCE37-98DF-4239-A802-F046B34D1F5E}"/>
              </a:ext>
            </a:extLst>
          </p:cNvPr>
          <p:cNvSpPr txBox="1">
            <a:spLocks/>
          </p:cNvSpPr>
          <p:nvPr/>
        </p:nvSpPr>
        <p:spPr>
          <a:xfrm>
            <a:off x="7766396" y="5143330"/>
            <a:ext cx="3507489"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7816128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250"/>
                                        <p:tgtEl>
                                          <p:spTgt spid="40"/>
                                        </p:tgtEl>
                                      </p:cBhvr>
                                    </p:animEffect>
                                  </p:childTnLst>
                                </p:cTn>
                              </p:par>
                            </p:childTnLst>
                          </p:cTn>
                        </p:par>
                        <p:par>
                          <p:cTn id="17" fill="hold">
                            <p:stCondLst>
                              <p:cond delay="1250"/>
                            </p:stCondLst>
                            <p:childTnLst>
                              <p:par>
                                <p:cTn id="18" presetID="22" presetClass="entr" presetSubtype="8"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250"/>
                                        <p:tgtEl>
                                          <p:spTgt spid="41"/>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p:cTn id="24" dur="250" fill="hold"/>
                                        <p:tgtEl>
                                          <p:spTgt spid="42"/>
                                        </p:tgtEl>
                                        <p:attrNameLst>
                                          <p:attrName>ppt_w</p:attrName>
                                        </p:attrNameLst>
                                      </p:cBhvr>
                                      <p:tavLst>
                                        <p:tav tm="0">
                                          <p:val>
                                            <p:fltVal val="0"/>
                                          </p:val>
                                        </p:tav>
                                        <p:tav tm="100000">
                                          <p:val>
                                            <p:strVal val="#ppt_w"/>
                                          </p:val>
                                        </p:tav>
                                      </p:tavLst>
                                    </p:anim>
                                    <p:anim calcmode="lin" valueType="num">
                                      <p:cBhvr>
                                        <p:cTn id="25" dur="250" fill="hold"/>
                                        <p:tgtEl>
                                          <p:spTgt spid="42"/>
                                        </p:tgtEl>
                                        <p:attrNameLst>
                                          <p:attrName>ppt_h</p:attrName>
                                        </p:attrNameLst>
                                      </p:cBhvr>
                                      <p:tavLst>
                                        <p:tav tm="0">
                                          <p:val>
                                            <p:fltVal val="0"/>
                                          </p:val>
                                        </p:tav>
                                        <p:tav tm="100000">
                                          <p:val>
                                            <p:strVal val="#ppt_h"/>
                                          </p:val>
                                        </p:tav>
                                      </p:tavLst>
                                    </p:anim>
                                    <p:animEffect transition="in" filter="fade">
                                      <p:cBhvr>
                                        <p:cTn id="26" dur="250"/>
                                        <p:tgtEl>
                                          <p:spTgt spid="42"/>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250"/>
                                        <p:tgtEl>
                                          <p:spTgt spid="43"/>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left)">
                                      <p:cBhvr>
                                        <p:cTn id="34" dur="250"/>
                                        <p:tgtEl>
                                          <p:spTgt spid="44"/>
                                        </p:tgtEl>
                                      </p:cBhvr>
                                    </p:animEffect>
                                  </p:childTnLst>
                                </p:cTn>
                              </p:par>
                            </p:childTnLst>
                          </p:cTn>
                        </p:par>
                        <p:par>
                          <p:cTn id="35" fill="hold">
                            <p:stCondLst>
                              <p:cond delay="2250"/>
                            </p:stCondLst>
                            <p:childTnLst>
                              <p:par>
                                <p:cTn id="36" presetID="53" presetClass="entr" presetSubtype="16"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p:cTn id="38" dur="250" fill="hold"/>
                                        <p:tgtEl>
                                          <p:spTgt spid="45"/>
                                        </p:tgtEl>
                                        <p:attrNameLst>
                                          <p:attrName>ppt_w</p:attrName>
                                        </p:attrNameLst>
                                      </p:cBhvr>
                                      <p:tavLst>
                                        <p:tav tm="0">
                                          <p:val>
                                            <p:fltVal val="0"/>
                                          </p:val>
                                        </p:tav>
                                        <p:tav tm="100000">
                                          <p:val>
                                            <p:strVal val="#ppt_w"/>
                                          </p:val>
                                        </p:tav>
                                      </p:tavLst>
                                    </p:anim>
                                    <p:anim calcmode="lin" valueType="num">
                                      <p:cBhvr>
                                        <p:cTn id="39" dur="250" fill="hold"/>
                                        <p:tgtEl>
                                          <p:spTgt spid="45"/>
                                        </p:tgtEl>
                                        <p:attrNameLst>
                                          <p:attrName>ppt_h</p:attrName>
                                        </p:attrNameLst>
                                      </p:cBhvr>
                                      <p:tavLst>
                                        <p:tav tm="0">
                                          <p:val>
                                            <p:fltVal val="0"/>
                                          </p:val>
                                        </p:tav>
                                        <p:tav tm="100000">
                                          <p:val>
                                            <p:strVal val="#ppt_h"/>
                                          </p:val>
                                        </p:tav>
                                      </p:tavLst>
                                    </p:anim>
                                    <p:animEffect transition="in" filter="fade">
                                      <p:cBhvr>
                                        <p:cTn id="40" dur="250"/>
                                        <p:tgtEl>
                                          <p:spTgt spid="45"/>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250"/>
                                        <p:tgtEl>
                                          <p:spTgt spid="46"/>
                                        </p:tgtEl>
                                      </p:cBhvr>
                                    </p:animEffect>
                                  </p:childTnLst>
                                </p:cTn>
                              </p:par>
                            </p:childTnLst>
                          </p:cTn>
                        </p:par>
                        <p:par>
                          <p:cTn id="45" fill="hold">
                            <p:stCondLst>
                              <p:cond delay="2750"/>
                            </p:stCondLst>
                            <p:childTnLst>
                              <p:par>
                                <p:cTn id="46" presetID="22" presetClass="entr" presetSubtype="8"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left)">
                                      <p:cBhvr>
                                        <p:cTn id="48" dur="250"/>
                                        <p:tgtEl>
                                          <p:spTgt spid="47"/>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 calcmode="lin" valueType="num">
                                      <p:cBhvr>
                                        <p:cTn id="52" dur="250" fill="hold"/>
                                        <p:tgtEl>
                                          <p:spTgt spid="48"/>
                                        </p:tgtEl>
                                        <p:attrNameLst>
                                          <p:attrName>ppt_w</p:attrName>
                                        </p:attrNameLst>
                                      </p:cBhvr>
                                      <p:tavLst>
                                        <p:tav tm="0">
                                          <p:val>
                                            <p:fltVal val="0"/>
                                          </p:val>
                                        </p:tav>
                                        <p:tav tm="100000">
                                          <p:val>
                                            <p:strVal val="#ppt_w"/>
                                          </p:val>
                                        </p:tav>
                                      </p:tavLst>
                                    </p:anim>
                                    <p:anim calcmode="lin" valueType="num">
                                      <p:cBhvr>
                                        <p:cTn id="53" dur="250" fill="hold"/>
                                        <p:tgtEl>
                                          <p:spTgt spid="48"/>
                                        </p:tgtEl>
                                        <p:attrNameLst>
                                          <p:attrName>ppt_h</p:attrName>
                                        </p:attrNameLst>
                                      </p:cBhvr>
                                      <p:tavLst>
                                        <p:tav tm="0">
                                          <p:val>
                                            <p:fltVal val="0"/>
                                          </p:val>
                                        </p:tav>
                                        <p:tav tm="100000">
                                          <p:val>
                                            <p:strVal val="#ppt_h"/>
                                          </p:val>
                                        </p:tav>
                                      </p:tavLst>
                                    </p:anim>
                                    <p:animEffect transition="in" filter="fade">
                                      <p:cBhvr>
                                        <p:cTn id="54" dur="250"/>
                                        <p:tgtEl>
                                          <p:spTgt spid="48"/>
                                        </p:tgtEl>
                                      </p:cBhvr>
                                    </p:animEffect>
                                  </p:childTnLst>
                                </p:cTn>
                              </p:par>
                            </p:childTnLst>
                          </p:cTn>
                        </p:par>
                        <p:par>
                          <p:cTn id="55" fill="hold">
                            <p:stCondLst>
                              <p:cond delay="3250"/>
                            </p:stCondLst>
                            <p:childTnLst>
                              <p:par>
                                <p:cTn id="56" presetID="10" presetClass="entr" presetSubtype="0"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250"/>
                                        <p:tgtEl>
                                          <p:spTgt spid="49"/>
                                        </p:tgtEl>
                                      </p:cBhvr>
                                    </p:animEffect>
                                  </p:childTnLst>
                                </p:cTn>
                              </p:par>
                            </p:childTnLst>
                          </p:cTn>
                        </p:par>
                        <p:par>
                          <p:cTn id="59" fill="hold">
                            <p:stCondLst>
                              <p:cond delay="3500"/>
                            </p:stCondLst>
                            <p:childTnLst>
                              <p:par>
                                <p:cTn id="60" presetID="22" presetClass="entr" presetSubtype="8" fill="hold" nodeType="after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wipe(left)">
                                      <p:cBhvr>
                                        <p:cTn id="62" dur="250"/>
                                        <p:tgtEl>
                                          <p:spTgt spid="50"/>
                                        </p:tgtEl>
                                      </p:cBhvr>
                                    </p:animEffect>
                                  </p:childTnLst>
                                </p:cTn>
                              </p:par>
                            </p:childTnLst>
                          </p:cTn>
                        </p:par>
                        <p:par>
                          <p:cTn id="63" fill="hold">
                            <p:stCondLst>
                              <p:cond delay="3750"/>
                            </p:stCondLst>
                            <p:childTnLst>
                              <p:par>
                                <p:cTn id="64" presetID="53" presetClass="entr" presetSubtype="16"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p:cTn id="66" dur="250" fill="hold"/>
                                        <p:tgtEl>
                                          <p:spTgt spid="51"/>
                                        </p:tgtEl>
                                        <p:attrNameLst>
                                          <p:attrName>ppt_w</p:attrName>
                                        </p:attrNameLst>
                                      </p:cBhvr>
                                      <p:tavLst>
                                        <p:tav tm="0">
                                          <p:val>
                                            <p:fltVal val="0"/>
                                          </p:val>
                                        </p:tav>
                                        <p:tav tm="100000">
                                          <p:val>
                                            <p:strVal val="#ppt_w"/>
                                          </p:val>
                                        </p:tav>
                                      </p:tavLst>
                                    </p:anim>
                                    <p:anim calcmode="lin" valueType="num">
                                      <p:cBhvr>
                                        <p:cTn id="67" dur="250" fill="hold"/>
                                        <p:tgtEl>
                                          <p:spTgt spid="51"/>
                                        </p:tgtEl>
                                        <p:attrNameLst>
                                          <p:attrName>ppt_h</p:attrName>
                                        </p:attrNameLst>
                                      </p:cBhvr>
                                      <p:tavLst>
                                        <p:tav tm="0">
                                          <p:val>
                                            <p:fltVal val="0"/>
                                          </p:val>
                                        </p:tav>
                                        <p:tav tm="100000">
                                          <p:val>
                                            <p:strVal val="#ppt_h"/>
                                          </p:val>
                                        </p:tav>
                                      </p:tavLst>
                                    </p:anim>
                                    <p:animEffect transition="in" filter="fade">
                                      <p:cBhvr>
                                        <p:cTn id="68" dur="250"/>
                                        <p:tgtEl>
                                          <p:spTgt spid="51"/>
                                        </p:tgtEl>
                                      </p:cBhvr>
                                    </p:animEffect>
                                  </p:childTnLst>
                                </p:cTn>
                              </p:par>
                            </p:childTnLst>
                          </p:cTn>
                        </p:par>
                        <p:par>
                          <p:cTn id="69" fill="hold">
                            <p:stCondLst>
                              <p:cond delay="4000"/>
                            </p:stCondLst>
                            <p:childTnLst>
                              <p:par>
                                <p:cTn id="70" presetID="10" presetClass="entr" presetSubtype="0"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250"/>
                                        <p:tgtEl>
                                          <p:spTgt spid="52"/>
                                        </p:tgtEl>
                                      </p:cBhvr>
                                    </p:animEffect>
                                  </p:childTnLst>
                                </p:cTn>
                              </p:par>
                            </p:childTnLst>
                          </p:cTn>
                        </p:par>
                        <p:par>
                          <p:cTn id="73" fill="hold">
                            <p:stCondLst>
                              <p:cond delay="4250"/>
                            </p:stCondLst>
                            <p:childTnLst>
                              <p:par>
                                <p:cTn id="74" presetID="22" presetClass="entr" presetSubtype="8" fill="hold"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left)">
                                      <p:cBhvr>
                                        <p:cTn id="76" dur="250"/>
                                        <p:tgtEl>
                                          <p:spTgt spid="53"/>
                                        </p:tgtEl>
                                      </p:cBhvr>
                                    </p:animEffect>
                                  </p:childTnLst>
                                </p:cTn>
                              </p:par>
                            </p:childTnLst>
                          </p:cTn>
                        </p:par>
                        <p:par>
                          <p:cTn id="77" fill="hold">
                            <p:stCondLst>
                              <p:cond delay="4500"/>
                            </p:stCondLst>
                            <p:childTnLst>
                              <p:par>
                                <p:cTn id="78" presetID="53" presetClass="entr" presetSubtype="16"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p:cTn id="80" dur="250" fill="hold"/>
                                        <p:tgtEl>
                                          <p:spTgt spid="54"/>
                                        </p:tgtEl>
                                        <p:attrNameLst>
                                          <p:attrName>ppt_w</p:attrName>
                                        </p:attrNameLst>
                                      </p:cBhvr>
                                      <p:tavLst>
                                        <p:tav tm="0">
                                          <p:val>
                                            <p:fltVal val="0"/>
                                          </p:val>
                                        </p:tav>
                                        <p:tav tm="100000">
                                          <p:val>
                                            <p:strVal val="#ppt_w"/>
                                          </p:val>
                                        </p:tav>
                                      </p:tavLst>
                                    </p:anim>
                                    <p:anim calcmode="lin" valueType="num">
                                      <p:cBhvr>
                                        <p:cTn id="81" dur="250" fill="hold"/>
                                        <p:tgtEl>
                                          <p:spTgt spid="54"/>
                                        </p:tgtEl>
                                        <p:attrNameLst>
                                          <p:attrName>ppt_h</p:attrName>
                                        </p:attrNameLst>
                                      </p:cBhvr>
                                      <p:tavLst>
                                        <p:tav tm="0">
                                          <p:val>
                                            <p:fltVal val="0"/>
                                          </p:val>
                                        </p:tav>
                                        <p:tav tm="100000">
                                          <p:val>
                                            <p:strVal val="#ppt_h"/>
                                          </p:val>
                                        </p:tav>
                                      </p:tavLst>
                                    </p:anim>
                                    <p:animEffect transition="in" filter="fade">
                                      <p:cBhvr>
                                        <p:cTn id="82" dur="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p:bldP spid="43" grpId="0" animBg="1"/>
      <p:bldP spid="45" grpId="0"/>
      <p:bldP spid="46" grpId="0" animBg="1"/>
      <p:bldP spid="48" grpId="0"/>
      <p:bldP spid="49" grpId="0" animBg="1"/>
      <p:bldP spid="51" grpId="0"/>
      <p:bldP spid="52" grpId="0" animBg="1"/>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0" name="Rectangle 20">
            <a:extLst>
              <a:ext uri="{FF2B5EF4-FFF2-40B4-BE49-F238E27FC236}">
                <a16:creationId xmlns:a16="http://schemas.microsoft.com/office/drawing/2014/main" id="{E737340E-B236-412E-B778-779C32DFBC2A}"/>
              </a:ext>
            </a:extLst>
          </p:cNvPr>
          <p:cNvSpPr/>
          <p:nvPr/>
        </p:nvSpPr>
        <p:spPr>
          <a:xfrm>
            <a:off x="1997446" y="5220001"/>
            <a:ext cx="8195521" cy="972574"/>
          </a:xfrm>
          <a:prstGeom prst="rect">
            <a:avLst/>
          </a:prstGeom>
        </p:spPr>
        <p:txBody>
          <a:bodyPr wrap="square">
            <a:spAutoFit/>
          </a:bodyPr>
          <a:lstStyle/>
          <a:p>
            <a:pPr algn="ctr">
              <a:lnSpc>
                <a:spcPct val="130000"/>
              </a:lnSpc>
            </a:pP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 Work Process</a:t>
            </a:r>
          </a:p>
          <a:p>
            <a:pPr algn="ctr">
              <a:lnSpc>
                <a:spcPct val="130000"/>
              </a:lnSpc>
            </a:pPr>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 with team building internal or "organic" sources. Globally deploy enterprise-wide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grpSp>
        <p:nvGrpSpPr>
          <p:cNvPr id="11" name="组合 10">
            <a:extLst>
              <a:ext uri="{FF2B5EF4-FFF2-40B4-BE49-F238E27FC236}">
                <a16:creationId xmlns:a16="http://schemas.microsoft.com/office/drawing/2014/main" id="{F97A9CB6-7F48-4A01-B340-F188EC3C1C0A}"/>
              </a:ext>
            </a:extLst>
          </p:cNvPr>
          <p:cNvGrpSpPr/>
          <p:nvPr/>
        </p:nvGrpSpPr>
        <p:grpSpPr>
          <a:xfrm>
            <a:off x="3905034" y="2427945"/>
            <a:ext cx="2016642" cy="2439287"/>
            <a:chOff x="3752634" y="1744624"/>
            <a:chExt cx="2016642" cy="2439287"/>
          </a:xfrm>
          <a:solidFill>
            <a:srgbClr val="EBA187"/>
          </a:solidFill>
        </p:grpSpPr>
        <p:sp>
          <p:nvSpPr>
            <p:cNvPr id="12" name="Rounded Rectangle 7">
              <a:extLst>
                <a:ext uri="{FF2B5EF4-FFF2-40B4-BE49-F238E27FC236}">
                  <a16:creationId xmlns:a16="http://schemas.microsoft.com/office/drawing/2014/main" id="{21B19D63-2967-48A4-97DE-16A8D94E77A0}"/>
                </a:ext>
              </a:extLst>
            </p:cNvPr>
            <p:cNvSpPr/>
            <p:nvPr/>
          </p:nvSpPr>
          <p:spPr>
            <a:xfrm>
              <a:off x="3752634" y="1744624"/>
              <a:ext cx="2016642" cy="2439287"/>
            </a:xfrm>
            <a:prstGeom prst="roundRect">
              <a:avLst>
                <a:gd name="adj" fmla="val 2738"/>
              </a:avLst>
            </a:prstGeom>
            <a:blipFill>
              <a:blip r:embed="rId3"/>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endParaRPr>
            </a:p>
          </p:txBody>
        </p:sp>
        <p:sp>
          <p:nvSpPr>
            <p:cNvPr id="13" name="Rectangle 8">
              <a:extLst>
                <a:ext uri="{FF2B5EF4-FFF2-40B4-BE49-F238E27FC236}">
                  <a16:creationId xmlns:a16="http://schemas.microsoft.com/office/drawing/2014/main" id="{5F3AFD3C-BFB3-4824-82AC-3DCA4D19AEB4}"/>
                </a:ext>
              </a:extLst>
            </p:cNvPr>
            <p:cNvSpPr/>
            <p:nvPr/>
          </p:nvSpPr>
          <p:spPr>
            <a:xfrm>
              <a:off x="3911798" y="1969713"/>
              <a:ext cx="1698313" cy="1492716"/>
            </a:xfrm>
            <a:prstGeom prst="rect">
              <a:avLst/>
            </a:prstGeom>
            <a:blipFill>
              <a:blip r:embed="rId3"/>
              <a:stretch>
                <a:fillRect/>
              </a:stretch>
            </a:blipFill>
            <a:ln>
              <a:noFill/>
            </a:ln>
          </p:spPr>
          <p:txBody>
            <a:bodyPr wrap="square">
              <a:spAutoFit/>
            </a:bodyPr>
            <a:lstStyle/>
            <a:p>
              <a:pPr algn="ctr">
                <a:lnSpc>
                  <a:spcPct val="130000"/>
                </a:lnSpc>
              </a:pPr>
              <a:r>
                <a:rPr lang="en-US" sz="2000" dirty="0">
                  <a:solidFill>
                    <a:schemeClr val="bg1"/>
                  </a:solidFill>
                  <a:latin typeface="FontAwesome" pitchFamily="2" charset="0"/>
                </a:rPr>
                <a:t> </a:t>
              </a:r>
            </a:p>
            <a:p>
              <a:pPr algn="ctr">
                <a:lnSpc>
                  <a:spcPct val="130000"/>
                </a:lnSpc>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Business </a:t>
              </a:r>
              <a:r>
                <a:rPr lang="en-US" sz="1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Proejct</a:t>
              </a: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&amp; Plan</a:t>
              </a: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4" name="TextBox 10">
              <a:extLst>
                <a:ext uri="{FF2B5EF4-FFF2-40B4-BE49-F238E27FC236}">
                  <a16:creationId xmlns:a16="http://schemas.microsoft.com/office/drawing/2014/main" id="{C62D8DB1-121F-490D-A50D-EE4E91198C25}"/>
                </a:ext>
              </a:extLst>
            </p:cNvPr>
            <p:cNvSpPr txBox="1"/>
            <p:nvPr/>
          </p:nvSpPr>
          <p:spPr>
            <a:xfrm>
              <a:off x="4404494" y="3710169"/>
              <a:ext cx="749209" cy="255389"/>
            </a:xfrm>
            <a:prstGeom prst="roundRect">
              <a:avLst/>
            </a:prstGeom>
            <a:blipFill>
              <a:blip r:embed="rId3"/>
              <a:stretch>
                <a:fillRect/>
              </a:stretch>
            </a:blipFill>
            <a:ln>
              <a:noFill/>
            </a:ln>
          </p:spPr>
          <p:txBody>
            <a:bodyPr wrap="none" rtlCol="0">
              <a:spAutoFit/>
            </a:bodyPr>
            <a:lstStyle/>
            <a:p>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p>
          </p:txBody>
        </p:sp>
        <p:sp>
          <p:nvSpPr>
            <p:cNvPr id="15" name="Freeform 69">
              <a:extLst>
                <a:ext uri="{FF2B5EF4-FFF2-40B4-BE49-F238E27FC236}">
                  <a16:creationId xmlns:a16="http://schemas.microsoft.com/office/drawing/2014/main" id="{FAC43F38-BCA7-4060-ADB7-FD03036F5C62}"/>
                </a:ext>
              </a:extLst>
            </p:cNvPr>
            <p:cNvSpPr>
              <a:spLocks noEditPoints="1"/>
            </p:cNvSpPr>
            <p:nvPr/>
          </p:nvSpPr>
          <p:spPr bwMode="auto">
            <a:xfrm>
              <a:off x="4519178" y="1947339"/>
              <a:ext cx="483554" cy="320099"/>
            </a:xfrm>
            <a:custGeom>
              <a:avLst/>
              <a:gdLst>
                <a:gd name="T0" fmla="*/ 23 w 105"/>
                <a:gd name="T1" fmla="*/ 48 h 70"/>
                <a:gd name="T2" fmla="*/ 12 w 105"/>
                <a:gd name="T3" fmla="*/ 59 h 70"/>
                <a:gd name="T4" fmla="*/ 23 w 105"/>
                <a:gd name="T5" fmla="*/ 70 h 70"/>
                <a:gd name="T6" fmla="*/ 34 w 105"/>
                <a:gd name="T7" fmla="*/ 59 h 70"/>
                <a:gd name="T8" fmla="*/ 23 w 105"/>
                <a:gd name="T9" fmla="*/ 48 h 70"/>
                <a:gd name="T10" fmla="*/ 82 w 105"/>
                <a:gd name="T11" fmla="*/ 48 h 70"/>
                <a:gd name="T12" fmla="*/ 71 w 105"/>
                <a:gd name="T13" fmla="*/ 59 h 70"/>
                <a:gd name="T14" fmla="*/ 82 w 105"/>
                <a:gd name="T15" fmla="*/ 70 h 70"/>
                <a:gd name="T16" fmla="*/ 93 w 105"/>
                <a:gd name="T17" fmla="*/ 59 h 70"/>
                <a:gd name="T18" fmla="*/ 82 w 105"/>
                <a:gd name="T19" fmla="*/ 48 h 70"/>
                <a:gd name="T20" fmla="*/ 101 w 105"/>
                <a:gd name="T21" fmla="*/ 31 h 70"/>
                <a:gd name="T22" fmla="*/ 80 w 105"/>
                <a:gd name="T23" fmla="*/ 31 h 70"/>
                <a:gd name="T24" fmla="*/ 75 w 105"/>
                <a:gd name="T25" fmla="*/ 18 h 70"/>
                <a:gd name="T26" fmla="*/ 66 w 105"/>
                <a:gd name="T27" fmla="*/ 5 h 70"/>
                <a:gd name="T28" fmla="*/ 43 w 105"/>
                <a:gd name="T29" fmla="*/ 0 h 70"/>
                <a:gd name="T30" fmla="*/ 27 w 105"/>
                <a:gd name="T31" fmla="*/ 2 h 70"/>
                <a:gd name="T32" fmla="*/ 15 w 105"/>
                <a:gd name="T33" fmla="*/ 31 h 70"/>
                <a:gd name="T34" fmla="*/ 4 w 105"/>
                <a:gd name="T35" fmla="*/ 31 h 70"/>
                <a:gd name="T36" fmla="*/ 0 w 105"/>
                <a:gd name="T37" fmla="*/ 35 h 70"/>
                <a:gd name="T38" fmla="*/ 0 w 105"/>
                <a:gd name="T39" fmla="*/ 53 h 70"/>
                <a:gd name="T40" fmla="*/ 4 w 105"/>
                <a:gd name="T41" fmla="*/ 57 h 70"/>
                <a:gd name="T42" fmla="*/ 10 w 105"/>
                <a:gd name="T43" fmla="*/ 57 h 70"/>
                <a:gd name="T44" fmla="*/ 10 w 105"/>
                <a:gd name="T45" fmla="*/ 57 h 70"/>
                <a:gd name="T46" fmla="*/ 23 w 105"/>
                <a:gd name="T47" fmla="*/ 44 h 70"/>
                <a:gd name="T48" fmla="*/ 36 w 105"/>
                <a:gd name="T49" fmla="*/ 57 h 70"/>
                <a:gd name="T50" fmla="*/ 36 w 105"/>
                <a:gd name="T51" fmla="*/ 57 h 70"/>
                <a:gd name="T52" fmla="*/ 69 w 105"/>
                <a:gd name="T53" fmla="*/ 57 h 70"/>
                <a:gd name="T54" fmla="*/ 69 w 105"/>
                <a:gd name="T55" fmla="*/ 57 h 70"/>
                <a:gd name="T56" fmla="*/ 82 w 105"/>
                <a:gd name="T57" fmla="*/ 44 h 70"/>
                <a:gd name="T58" fmla="*/ 95 w 105"/>
                <a:gd name="T59" fmla="*/ 57 h 70"/>
                <a:gd name="T60" fmla="*/ 95 w 105"/>
                <a:gd name="T61" fmla="*/ 57 h 70"/>
                <a:gd name="T62" fmla="*/ 101 w 105"/>
                <a:gd name="T63" fmla="*/ 57 h 70"/>
                <a:gd name="T64" fmla="*/ 105 w 105"/>
                <a:gd name="T65" fmla="*/ 53 h 70"/>
                <a:gd name="T66" fmla="*/ 105 w 105"/>
                <a:gd name="T67" fmla="*/ 35 h 70"/>
                <a:gd name="T68" fmla="*/ 101 w 105"/>
                <a:gd name="T69" fmla="*/ 31 h 70"/>
                <a:gd name="T70" fmla="*/ 42 w 105"/>
                <a:gd name="T71" fmla="*/ 33 h 70"/>
                <a:gd name="T72" fmla="*/ 20 w 105"/>
                <a:gd name="T73" fmla="*/ 33 h 70"/>
                <a:gd name="T74" fmla="*/ 21 w 105"/>
                <a:gd name="T75" fmla="*/ 16 h 70"/>
                <a:gd name="T76" fmla="*/ 22 w 105"/>
                <a:gd name="T77" fmla="*/ 11 h 70"/>
                <a:gd name="T78" fmla="*/ 30 w 105"/>
                <a:gd name="T79" fmla="*/ 5 h 70"/>
                <a:gd name="T80" fmla="*/ 42 w 105"/>
                <a:gd name="T81" fmla="*/ 5 h 70"/>
                <a:gd name="T82" fmla="*/ 42 w 105"/>
                <a:gd name="T83" fmla="*/ 33 h 70"/>
                <a:gd name="T84" fmla="*/ 46 w 105"/>
                <a:gd name="T85" fmla="*/ 33 h 70"/>
                <a:gd name="T86" fmla="*/ 46 w 105"/>
                <a:gd name="T87" fmla="*/ 5 h 70"/>
                <a:gd name="T88" fmla="*/ 58 w 105"/>
                <a:gd name="T89" fmla="*/ 5 h 70"/>
                <a:gd name="T90" fmla="*/ 75 w 105"/>
                <a:gd name="T91" fmla="*/ 25 h 70"/>
                <a:gd name="T92" fmla="*/ 77 w 105"/>
                <a:gd name="T93" fmla="*/ 33 h 70"/>
                <a:gd name="T94" fmla="*/ 46 w 105"/>
                <a:gd name="T95"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 h="70">
                  <a:moveTo>
                    <a:pt x="23" y="48"/>
                  </a:moveTo>
                  <a:cubicBezTo>
                    <a:pt x="17" y="48"/>
                    <a:pt x="12" y="53"/>
                    <a:pt x="12" y="59"/>
                  </a:cubicBezTo>
                  <a:cubicBezTo>
                    <a:pt x="12" y="65"/>
                    <a:pt x="17" y="70"/>
                    <a:pt x="23" y="70"/>
                  </a:cubicBezTo>
                  <a:cubicBezTo>
                    <a:pt x="29" y="70"/>
                    <a:pt x="34" y="65"/>
                    <a:pt x="34" y="59"/>
                  </a:cubicBezTo>
                  <a:cubicBezTo>
                    <a:pt x="34" y="53"/>
                    <a:pt x="29" y="48"/>
                    <a:pt x="23" y="48"/>
                  </a:cubicBezTo>
                  <a:close/>
                  <a:moveTo>
                    <a:pt x="82" y="48"/>
                  </a:moveTo>
                  <a:cubicBezTo>
                    <a:pt x="76" y="48"/>
                    <a:pt x="71" y="53"/>
                    <a:pt x="71" y="59"/>
                  </a:cubicBezTo>
                  <a:cubicBezTo>
                    <a:pt x="71" y="65"/>
                    <a:pt x="76" y="70"/>
                    <a:pt x="82" y="70"/>
                  </a:cubicBezTo>
                  <a:cubicBezTo>
                    <a:pt x="88" y="70"/>
                    <a:pt x="93" y="65"/>
                    <a:pt x="93" y="59"/>
                  </a:cubicBezTo>
                  <a:cubicBezTo>
                    <a:pt x="93" y="53"/>
                    <a:pt x="88" y="48"/>
                    <a:pt x="82" y="48"/>
                  </a:cubicBezTo>
                  <a:close/>
                  <a:moveTo>
                    <a:pt x="101" y="31"/>
                  </a:moveTo>
                  <a:cubicBezTo>
                    <a:pt x="80" y="31"/>
                    <a:pt x="80" y="31"/>
                    <a:pt x="80" y="31"/>
                  </a:cubicBezTo>
                  <a:cubicBezTo>
                    <a:pt x="80" y="26"/>
                    <a:pt x="77" y="21"/>
                    <a:pt x="75" y="18"/>
                  </a:cubicBezTo>
                  <a:cubicBezTo>
                    <a:pt x="73" y="13"/>
                    <a:pt x="70" y="8"/>
                    <a:pt x="66" y="5"/>
                  </a:cubicBezTo>
                  <a:cubicBezTo>
                    <a:pt x="60" y="0"/>
                    <a:pt x="51" y="0"/>
                    <a:pt x="43" y="0"/>
                  </a:cubicBezTo>
                  <a:cubicBezTo>
                    <a:pt x="38" y="0"/>
                    <a:pt x="32" y="0"/>
                    <a:pt x="27" y="2"/>
                  </a:cubicBezTo>
                  <a:cubicBezTo>
                    <a:pt x="17" y="7"/>
                    <a:pt x="15" y="21"/>
                    <a:pt x="15" y="31"/>
                  </a:cubicBezTo>
                  <a:cubicBezTo>
                    <a:pt x="4" y="31"/>
                    <a:pt x="4" y="31"/>
                    <a:pt x="4" y="31"/>
                  </a:cubicBezTo>
                  <a:cubicBezTo>
                    <a:pt x="2" y="31"/>
                    <a:pt x="0" y="33"/>
                    <a:pt x="0" y="35"/>
                  </a:cubicBezTo>
                  <a:cubicBezTo>
                    <a:pt x="0" y="53"/>
                    <a:pt x="0" y="53"/>
                    <a:pt x="0" y="53"/>
                  </a:cubicBezTo>
                  <a:cubicBezTo>
                    <a:pt x="0" y="55"/>
                    <a:pt x="2" y="57"/>
                    <a:pt x="4" y="57"/>
                  </a:cubicBezTo>
                  <a:cubicBezTo>
                    <a:pt x="10" y="57"/>
                    <a:pt x="10" y="57"/>
                    <a:pt x="10" y="57"/>
                  </a:cubicBezTo>
                  <a:cubicBezTo>
                    <a:pt x="10" y="57"/>
                    <a:pt x="10" y="57"/>
                    <a:pt x="10" y="57"/>
                  </a:cubicBezTo>
                  <a:cubicBezTo>
                    <a:pt x="10" y="50"/>
                    <a:pt x="16" y="44"/>
                    <a:pt x="23" y="44"/>
                  </a:cubicBezTo>
                  <a:cubicBezTo>
                    <a:pt x="30" y="44"/>
                    <a:pt x="36" y="50"/>
                    <a:pt x="36" y="57"/>
                  </a:cubicBezTo>
                  <a:cubicBezTo>
                    <a:pt x="36" y="57"/>
                    <a:pt x="36" y="57"/>
                    <a:pt x="36" y="57"/>
                  </a:cubicBezTo>
                  <a:cubicBezTo>
                    <a:pt x="69" y="57"/>
                    <a:pt x="69" y="57"/>
                    <a:pt x="69" y="57"/>
                  </a:cubicBezTo>
                  <a:cubicBezTo>
                    <a:pt x="69" y="57"/>
                    <a:pt x="69" y="57"/>
                    <a:pt x="69" y="57"/>
                  </a:cubicBezTo>
                  <a:cubicBezTo>
                    <a:pt x="69" y="50"/>
                    <a:pt x="75" y="44"/>
                    <a:pt x="82" y="44"/>
                  </a:cubicBezTo>
                  <a:cubicBezTo>
                    <a:pt x="89" y="44"/>
                    <a:pt x="95" y="50"/>
                    <a:pt x="95" y="57"/>
                  </a:cubicBezTo>
                  <a:cubicBezTo>
                    <a:pt x="95" y="57"/>
                    <a:pt x="95" y="57"/>
                    <a:pt x="95" y="57"/>
                  </a:cubicBezTo>
                  <a:cubicBezTo>
                    <a:pt x="101" y="57"/>
                    <a:pt x="101" y="57"/>
                    <a:pt x="101" y="57"/>
                  </a:cubicBezTo>
                  <a:cubicBezTo>
                    <a:pt x="103" y="57"/>
                    <a:pt x="105" y="55"/>
                    <a:pt x="105" y="53"/>
                  </a:cubicBezTo>
                  <a:cubicBezTo>
                    <a:pt x="105" y="35"/>
                    <a:pt x="105" y="35"/>
                    <a:pt x="105" y="35"/>
                  </a:cubicBezTo>
                  <a:cubicBezTo>
                    <a:pt x="105" y="33"/>
                    <a:pt x="103" y="31"/>
                    <a:pt x="101" y="31"/>
                  </a:cubicBezTo>
                  <a:close/>
                  <a:moveTo>
                    <a:pt x="42" y="33"/>
                  </a:moveTo>
                  <a:cubicBezTo>
                    <a:pt x="20" y="33"/>
                    <a:pt x="20" y="33"/>
                    <a:pt x="20" y="33"/>
                  </a:cubicBezTo>
                  <a:cubicBezTo>
                    <a:pt x="20" y="33"/>
                    <a:pt x="20" y="20"/>
                    <a:pt x="21" y="16"/>
                  </a:cubicBezTo>
                  <a:cubicBezTo>
                    <a:pt x="21" y="14"/>
                    <a:pt x="22" y="13"/>
                    <a:pt x="22" y="11"/>
                  </a:cubicBezTo>
                  <a:cubicBezTo>
                    <a:pt x="24" y="8"/>
                    <a:pt x="26" y="5"/>
                    <a:pt x="30" y="5"/>
                  </a:cubicBezTo>
                  <a:cubicBezTo>
                    <a:pt x="31" y="5"/>
                    <a:pt x="42" y="5"/>
                    <a:pt x="42" y="5"/>
                  </a:cubicBezTo>
                  <a:lnTo>
                    <a:pt x="42" y="33"/>
                  </a:lnTo>
                  <a:close/>
                  <a:moveTo>
                    <a:pt x="46" y="33"/>
                  </a:moveTo>
                  <a:cubicBezTo>
                    <a:pt x="46" y="5"/>
                    <a:pt x="46" y="5"/>
                    <a:pt x="46" y="5"/>
                  </a:cubicBezTo>
                  <a:cubicBezTo>
                    <a:pt x="50" y="5"/>
                    <a:pt x="54" y="4"/>
                    <a:pt x="58" y="5"/>
                  </a:cubicBezTo>
                  <a:cubicBezTo>
                    <a:pt x="67" y="7"/>
                    <a:pt x="71" y="18"/>
                    <a:pt x="75" y="25"/>
                  </a:cubicBezTo>
                  <a:cubicBezTo>
                    <a:pt x="76" y="27"/>
                    <a:pt x="77" y="33"/>
                    <a:pt x="77" y="33"/>
                  </a:cubicBezTo>
                  <a:lnTo>
                    <a:pt x="46" y="3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solidFill>
              </a:endParaRPr>
            </a:p>
          </p:txBody>
        </p:sp>
      </p:grpSp>
      <p:grpSp>
        <p:nvGrpSpPr>
          <p:cNvPr id="16" name="组合 15">
            <a:extLst>
              <a:ext uri="{FF2B5EF4-FFF2-40B4-BE49-F238E27FC236}">
                <a16:creationId xmlns:a16="http://schemas.microsoft.com/office/drawing/2014/main" id="{5377CABB-3317-47F7-B0F4-7A8C47A89E46}"/>
              </a:ext>
            </a:extLst>
          </p:cNvPr>
          <p:cNvGrpSpPr/>
          <p:nvPr/>
        </p:nvGrpSpPr>
        <p:grpSpPr>
          <a:xfrm>
            <a:off x="8784838" y="2423514"/>
            <a:ext cx="2016642" cy="2439287"/>
            <a:chOff x="8886438" y="1740193"/>
            <a:chExt cx="2016642" cy="2439287"/>
          </a:xfrm>
          <a:solidFill>
            <a:srgbClr val="EBA187"/>
          </a:solidFill>
        </p:grpSpPr>
        <p:sp>
          <p:nvSpPr>
            <p:cNvPr id="17" name="Rounded Rectangle 13">
              <a:extLst>
                <a:ext uri="{FF2B5EF4-FFF2-40B4-BE49-F238E27FC236}">
                  <a16:creationId xmlns:a16="http://schemas.microsoft.com/office/drawing/2014/main" id="{71E29481-37F3-4E75-9C03-E13E24F347C7}"/>
                </a:ext>
              </a:extLst>
            </p:cNvPr>
            <p:cNvSpPr/>
            <p:nvPr/>
          </p:nvSpPr>
          <p:spPr>
            <a:xfrm>
              <a:off x="8886438" y="1740193"/>
              <a:ext cx="2016642" cy="2439287"/>
            </a:xfrm>
            <a:prstGeom prst="roundRect">
              <a:avLst>
                <a:gd name="adj" fmla="val 2738"/>
              </a:avLst>
            </a:prstGeom>
            <a:blipFill>
              <a:blip r:embed="rId3"/>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p:txBody>
        </p:sp>
        <p:sp>
          <p:nvSpPr>
            <p:cNvPr id="18" name="Rectangle 14">
              <a:extLst>
                <a:ext uri="{FF2B5EF4-FFF2-40B4-BE49-F238E27FC236}">
                  <a16:creationId xmlns:a16="http://schemas.microsoft.com/office/drawing/2014/main" id="{D0BC225D-D50E-442D-97A9-716E2EA6DC69}"/>
                </a:ext>
              </a:extLst>
            </p:cNvPr>
            <p:cNvSpPr/>
            <p:nvPr/>
          </p:nvSpPr>
          <p:spPr>
            <a:xfrm>
              <a:off x="9045602" y="1965282"/>
              <a:ext cx="1698313" cy="1492716"/>
            </a:xfrm>
            <a:prstGeom prst="rect">
              <a:avLst/>
            </a:prstGeom>
            <a:blipFill>
              <a:blip r:embed="rId3"/>
              <a:stretch>
                <a:fillRect/>
              </a:stretch>
            </a:blipFill>
            <a:ln>
              <a:noFill/>
            </a:ln>
          </p:spPr>
          <p:txBody>
            <a:bodyPr wrap="square">
              <a:spAutoFit/>
            </a:bodyPr>
            <a:lstStyle/>
            <a:p>
              <a:pPr algn="ctr">
                <a:lnSpc>
                  <a:spcPct val="130000"/>
                </a:lnSpc>
              </a:pPr>
              <a:r>
                <a:rPr lang="en-US" sz="2000" dirty="0">
                  <a:solidFill>
                    <a:schemeClr val="bg1"/>
                  </a:solidFill>
                  <a:latin typeface="FontAwesome" pitchFamily="2" charset="0"/>
                </a:rPr>
                <a:t> </a:t>
              </a:r>
            </a:p>
            <a:p>
              <a:pPr algn="ctr">
                <a:lnSpc>
                  <a:spcPct val="130000"/>
                </a:lnSpc>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Media &amp; Photos</a:t>
              </a: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9" name="TextBox 16">
              <a:extLst>
                <a:ext uri="{FF2B5EF4-FFF2-40B4-BE49-F238E27FC236}">
                  <a16:creationId xmlns:a16="http://schemas.microsoft.com/office/drawing/2014/main" id="{0B50FB47-1CA3-41F6-9A9F-51CE5C16CCB9}"/>
                </a:ext>
              </a:extLst>
            </p:cNvPr>
            <p:cNvSpPr txBox="1"/>
            <p:nvPr/>
          </p:nvSpPr>
          <p:spPr>
            <a:xfrm>
              <a:off x="9538298" y="3705738"/>
              <a:ext cx="749209" cy="255389"/>
            </a:xfrm>
            <a:prstGeom prst="roundRect">
              <a:avLst/>
            </a:prstGeom>
            <a:blipFill>
              <a:blip r:embed="rId3"/>
              <a:stretch>
                <a:fillRect/>
              </a:stretch>
            </a:blipFill>
            <a:ln>
              <a:noFill/>
            </a:ln>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p>
          </p:txBody>
        </p:sp>
        <p:sp>
          <p:nvSpPr>
            <p:cNvPr id="20" name="Freeform 224">
              <a:extLst>
                <a:ext uri="{FF2B5EF4-FFF2-40B4-BE49-F238E27FC236}">
                  <a16:creationId xmlns:a16="http://schemas.microsoft.com/office/drawing/2014/main" id="{1E7059EC-0710-4E02-8578-A2F86F16419F}"/>
                </a:ext>
              </a:extLst>
            </p:cNvPr>
            <p:cNvSpPr>
              <a:spLocks noEditPoints="1"/>
            </p:cNvSpPr>
            <p:nvPr/>
          </p:nvSpPr>
          <p:spPr bwMode="auto">
            <a:xfrm>
              <a:off x="9766719" y="2013743"/>
              <a:ext cx="446096" cy="258803"/>
            </a:xfrm>
            <a:custGeom>
              <a:avLst/>
              <a:gdLst>
                <a:gd name="T0" fmla="*/ 95 w 97"/>
                <a:gd name="T1" fmla="*/ 1 h 56"/>
                <a:gd name="T2" fmla="*/ 91 w 97"/>
                <a:gd name="T3" fmla="*/ 0 h 56"/>
                <a:gd name="T4" fmla="*/ 6 w 97"/>
                <a:gd name="T5" fmla="*/ 0 h 56"/>
                <a:gd name="T6" fmla="*/ 2 w 97"/>
                <a:gd name="T7" fmla="*/ 1 h 56"/>
                <a:gd name="T8" fmla="*/ 0 w 97"/>
                <a:gd name="T9" fmla="*/ 5 h 56"/>
                <a:gd name="T10" fmla="*/ 0 w 97"/>
                <a:gd name="T11" fmla="*/ 51 h 56"/>
                <a:gd name="T12" fmla="*/ 8 w 97"/>
                <a:gd name="T13" fmla="*/ 51 h 56"/>
                <a:gd name="T14" fmla="*/ 14 w 97"/>
                <a:gd name="T15" fmla="*/ 56 h 56"/>
                <a:gd name="T16" fmla="*/ 21 w 97"/>
                <a:gd name="T17" fmla="*/ 51 h 56"/>
                <a:gd name="T18" fmla="*/ 23 w 97"/>
                <a:gd name="T19" fmla="*/ 51 h 56"/>
                <a:gd name="T20" fmla="*/ 30 w 97"/>
                <a:gd name="T21" fmla="*/ 56 h 56"/>
                <a:gd name="T22" fmla="*/ 36 w 97"/>
                <a:gd name="T23" fmla="*/ 51 h 56"/>
                <a:gd name="T24" fmla="*/ 61 w 97"/>
                <a:gd name="T25" fmla="*/ 51 h 56"/>
                <a:gd name="T26" fmla="*/ 67 w 97"/>
                <a:gd name="T27" fmla="*/ 56 h 56"/>
                <a:gd name="T28" fmla="*/ 74 w 97"/>
                <a:gd name="T29" fmla="*/ 51 h 56"/>
                <a:gd name="T30" fmla="*/ 76 w 97"/>
                <a:gd name="T31" fmla="*/ 51 h 56"/>
                <a:gd name="T32" fmla="*/ 83 w 97"/>
                <a:gd name="T33" fmla="*/ 56 h 56"/>
                <a:gd name="T34" fmla="*/ 89 w 97"/>
                <a:gd name="T35" fmla="*/ 51 h 56"/>
                <a:gd name="T36" fmla="*/ 97 w 97"/>
                <a:gd name="T37" fmla="*/ 51 h 56"/>
                <a:gd name="T38" fmla="*/ 97 w 97"/>
                <a:gd name="T39" fmla="*/ 5 h 56"/>
                <a:gd name="T40" fmla="*/ 95 w 97"/>
                <a:gd name="T41" fmla="*/ 1 h 56"/>
                <a:gd name="T42" fmla="*/ 19 w 97"/>
                <a:gd name="T43" fmla="*/ 40 h 56"/>
                <a:gd name="T44" fmla="*/ 18 w 97"/>
                <a:gd name="T45" fmla="*/ 43 h 56"/>
                <a:gd name="T46" fmla="*/ 15 w 97"/>
                <a:gd name="T47" fmla="*/ 44 h 56"/>
                <a:gd name="T48" fmla="*/ 10 w 97"/>
                <a:gd name="T49" fmla="*/ 44 h 56"/>
                <a:gd name="T50" fmla="*/ 7 w 97"/>
                <a:gd name="T51" fmla="*/ 43 h 56"/>
                <a:gd name="T52" fmla="*/ 5 w 97"/>
                <a:gd name="T53" fmla="*/ 40 h 56"/>
                <a:gd name="T54" fmla="*/ 5 w 97"/>
                <a:gd name="T55" fmla="*/ 17 h 56"/>
                <a:gd name="T56" fmla="*/ 7 w 97"/>
                <a:gd name="T57" fmla="*/ 14 h 56"/>
                <a:gd name="T58" fmla="*/ 10 w 97"/>
                <a:gd name="T59" fmla="*/ 13 h 56"/>
                <a:gd name="T60" fmla="*/ 15 w 97"/>
                <a:gd name="T61" fmla="*/ 13 h 56"/>
                <a:gd name="T62" fmla="*/ 18 w 97"/>
                <a:gd name="T63" fmla="*/ 14 h 56"/>
                <a:gd name="T64" fmla="*/ 19 w 97"/>
                <a:gd name="T65" fmla="*/ 17 h 56"/>
                <a:gd name="T66" fmla="*/ 19 w 97"/>
                <a:gd name="T67" fmla="*/ 40 h 56"/>
                <a:gd name="T68" fmla="*/ 58 w 97"/>
                <a:gd name="T69" fmla="*/ 16 h 56"/>
                <a:gd name="T70" fmla="*/ 56 w 97"/>
                <a:gd name="T71" fmla="*/ 19 h 56"/>
                <a:gd name="T72" fmla="*/ 53 w 97"/>
                <a:gd name="T73" fmla="*/ 21 h 56"/>
                <a:gd name="T74" fmla="*/ 34 w 97"/>
                <a:gd name="T75" fmla="*/ 21 h 56"/>
                <a:gd name="T76" fmla="*/ 31 w 97"/>
                <a:gd name="T77" fmla="*/ 19 h 56"/>
                <a:gd name="T78" fmla="*/ 29 w 97"/>
                <a:gd name="T79" fmla="*/ 16 h 56"/>
                <a:gd name="T80" fmla="*/ 29 w 97"/>
                <a:gd name="T81" fmla="*/ 9 h 56"/>
                <a:gd name="T82" fmla="*/ 31 w 97"/>
                <a:gd name="T83" fmla="*/ 6 h 56"/>
                <a:gd name="T84" fmla="*/ 34 w 97"/>
                <a:gd name="T85" fmla="*/ 4 h 56"/>
                <a:gd name="T86" fmla="*/ 53 w 97"/>
                <a:gd name="T87" fmla="*/ 4 h 56"/>
                <a:gd name="T88" fmla="*/ 56 w 97"/>
                <a:gd name="T89" fmla="*/ 6 h 56"/>
                <a:gd name="T90" fmla="*/ 58 w 97"/>
                <a:gd name="T91" fmla="*/ 9 h 56"/>
                <a:gd name="T92" fmla="*/ 58 w 97"/>
                <a:gd name="T93" fmla="*/ 16 h 56"/>
                <a:gd name="T94" fmla="*/ 91 w 97"/>
                <a:gd name="T95" fmla="*/ 16 h 56"/>
                <a:gd name="T96" fmla="*/ 89 w 97"/>
                <a:gd name="T97" fmla="*/ 19 h 56"/>
                <a:gd name="T98" fmla="*/ 86 w 97"/>
                <a:gd name="T99" fmla="*/ 21 h 56"/>
                <a:gd name="T100" fmla="*/ 67 w 97"/>
                <a:gd name="T101" fmla="*/ 21 h 56"/>
                <a:gd name="T102" fmla="*/ 64 w 97"/>
                <a:gd name="T103" fmla="*/ 19 h 56"/>
                <a:gd name="T104" fmla="*/ 62 w 97"/>
                <a:gd name="T105" fmla="*/ 16 h 56"/>
                <a:gd name="T106" fmla="*/ 62 w 97"/>
                <a:gd name="T107" fmla="*/ 9 h 56"/>
                <a:gd name="T108" fmla="*/ 64 w 97"/>
                <a:gd name="T109" fmla="*/ 6 h 56"/>
                <a:gd name="T110" fmla="*/ 67 w 97"/>
                <a:gd name="T111" fmla="*/ 4 h 56"/>
                <a:gd name="T112" fmla="*/ 86 w 97"/>
                <a:gd name="T113" fmla="*/ 4 h 56"/>
                <a:gd name="T114" fmla="*/ 89 w 97"/>
                <a:gd name="T115" fmla="*/ 6 h 56"/>
                <a:gd name="T116" fmla="*/ 91 w 97"/>
                <a:gd name="T117" fmla="*/ 9 h 56"/>
                <a:gd name="T118" fmla="*/ 91 w 97"/>
                <a:gd name="T1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 h="56">
                  <a:moveTo>
                    <a:pt x="95" y="1"/>
                  </a:moveTo>
                  <a:cubicBezTo>
                    <a:pt x="94" y="0"/>
                    <a:pt x="93" y="0"/>
                    <a:pt x="91" y="0"/>
                  </a:cubicBezTo>
                  <a:cubicBezTo>
                    <a:pt x="6" y="0"/>
                    <a:pt x="6" y="0"/>
                    <a:pt x="6" y="0"/>
                  </a:cubicBezTo>
                  <a:cubicBezTo>
                    <a:pt x="4" y="0"/>
                    <a:pt x="3" y="0"/>
                    <a:pt x="2" y="1"/>
                  </a:cubicBezTo>
                  <a:cubicBezTo>
                    <a:pt x="1" y="2"/>
                    <a:pt x="0" y="4"/>
                    <a:pt x="0" y="5"/>
                  </a:cubicBezTo>
                  <a:cubicBezTo>
                    <a:pt x="0" y="51"/>
                    <a:pt x="0" y="51"/>
                    <a:pt x="0" y="51"/>
                  </a:cubicBezTo>
                  <a:cubicBezTo>
                    <a:pt x="0" y="51"/>
                    <a:pt x="3" y="51"/>
                    <a:pt x="8" y="51"/>
                  </a:cubicBezTo>
                  <a:cubicBezTo>
                    <a:pt x="9" y="54"/>
                    <a:pt x="11" y="56"/>
                    <a:pt x="14" y="56"/>
                  </a:cubicBezTo>
                  <a:cubicBezTo>
                    <a:pt x="17" y="56"/>
                    <a:pt x="20" y="54"/>
                    <a:pt x="21" y="51"/>
                  </a:cubicBezTo>
                  <a:cubicBezTo>
                    <a:pt x="23" y="51"/>
                    <a:pt x="23" y="51"/>
                    <a:pt x="23" y="51"/>
                  </a:cubicBezTo>
                  <a:cubicBezTo>
                    <a:pt x="24" y="54"/>
                    <a:pt x="27" y="56"/>
                    <a:pt x="30" y="56"/>
                  </a:cubicBezTo>
                  <a:cubicBezTo>
                    <a:pt x="33" y="56"/>
                    <a:pt x="35" y="54"/>
                    <a:pt x="36" y="51"/>
                  </a:cubicBezTo>
                  <a:cubicBezTo>
                    <a:pt x="61" y="51"/>
                    <a:pt x="61" y="51"/>
                    <a:pt x="61" y="51"/>
                  </a:cubicBezTo>
                  <a:cubicBezTo>
                    <a:pt x="62" y="54"/>
                    <a:pt x="64" y="56"/>
                    <a:pt x="67" y="56"/>
                  </a:cubicBezTo>
                  <a:cubicBezTo>
                    <a:pt x="70" y="56"/>
                    <a:pt x="73" y="54"/>
                    <a:pt x="74" y="51"/>
                  </a:cubicBezTo>
                  <a:cubicBezTo>
                    <a:pt x="76" y="51"/>
                    <a:pt x="76" y="51"/>
                    <a:pt x="76" y="51"/>
                  </a:cubicBezTo>
                  <a:cubicBezTo>
                    <a:pt x="77" y="54"/>
                    <a:pt x="80" y="56"/>
                    <a:pt x="83" y="56"/>
                  </a:cubicBezTo>
                  <a:cubicBezTo>
                    <a:pt x="86" y="56"/>
                    <a:pt x="88" y="54"/>
                    <a:pt x="89" y="51"/>
                  </a:cubicBezTo>
                  <a:cubicBezTo>
                    <a:pt x="94" y="51"/>
                    <a:pt x="97" y="51"/>
                    <a:pt x="97" y="51"/>
                  </a:cubicBezTo>
                  <a:cubicBezTo>
                    <a:pt x="97" y="5"/>
                    <a:pt x="97" y="5"/>
                    <a:pt x="97" y="5"/>
                  </a:cubicBezTo>
                  <a:cubicBezTo>
                    <a:pt x="97" y="4"/>
                    <a:pt x="96" y="2"/>
                    <a:pt x="95" y="1"/>
                  </a:cubicBezTo>
                  <a:close/>
                  <a:moveTo>
                    <a:pt x="19" y="40"/>
                  </a:moveTo>
                  <a:cubicBezTo>
                    <a:pt x="19" y="41"/>
                    <a:pt x="19" y="42"/>
                    <a:pt x="18" y="43"/>
                  </a:cubicBezTo>
                  <a:cubicBezTo>
                    <a:pt x="17" y="44"/>
                    <a:pt x="16" y="44"/>
                    <a:pt x="15" y="44"/>
                  </a:cubicBezTo>
                  <a:cubicBezTo>
                    <a:pt x="10" y="44"/>
                    <a:pt x="10" y="44"/>
                    <a:pt x="10" y="44"/>
                  </a:cubicBezTo>
                  <a:cubicBezTo>
                    <a:pt x="9" y="44"/>
                    <a:pt x="8" y="44"/>
                    <a:pt x="7" y="43"/>
                  </a:cubicBezTo>
                  <a:cubicBezTo>
                    <a:pt x="6" y="42"/>
                    <a:pt x="5" y="41"/>
                    <a:pt x="5" y="40"/>
                  </a:cubicBezTo>
                  <a:cubicBezTo>
                    <a:pt x="5" y="17"/>
                    <a:pt x="5" y="17"/>
                    <a:pt x="5" y="17"/>
                  </a:cubicBezTo>
                  <a:cubicBezTo>
                    <a:pt x="5" y="16"/>
                    <a:pt x="6" y="15"/>
                    <a:pt x="7" y="14"/>
                  </a:cubicBezTo>
                  <a:cubicBezTo>
                    <a:pt x="8" y="13"/>
                    <a:pt x="9" y="13"/>
                    <a:pt x="10" y="13"/>
                  </a:cubicBezTo>
                  <a:cubicBezTo>
                    <a:pt x="15" y="13"/>
                    <a:pt x="15" y="13"/>
                    <a:pt x="15" y="13"/>
                  </a:cubicBezTo>
                  <a:cubicBezTo>
                    <a:pt x="16" y="13"/>
                    <a:pt x="17" y="13"/>
                    <a:pt x="18" y="14"/>
                  </a:cubicBezTo>
                  <a:cubicBezTo>
                    <a:pt x="19" y="15"/>
                    <a:pt x="19" y="16"/>
                    <a:pt x="19" y="17"/>
                  </a:cubicBezTo>
                  <a:lnTo>
                    <a:pt x="19" y="40"/>
                  </a:lnTo>
                  <a:close/>
                  <a:moveTo>
                    <a:pt x="58" y="16"/>
                  </a:moveTo>
                  <a:cubicBezTo>
                    <a:pt x="58" y="17"/>
                    <a:pt x="57" y="18"/>
                    <a:pt x="56" y="19"/>
                  </a:cubicBezTo>
                  <a:cubicBezTo>
                    <a:pt x="55" y="20"/>
                    <a:pt x="54" y="21"/>
                    <a:pt x="53" y="21"/>
                  </a:cubicBezTo>
                  <a:cubicBezTo>
                    <a:pt x="34" y="21"/>
                    <a:pt x="34" y="21"/>
                    <a:pt x="34" y="21"/>
                  </a:cubicBezTo>
                  <a:cubicBezTo>
                    <a:pt x="33" y="21"/>
                    <a:pt x="31" y="20"/>
                    <a:pt x="31" y="19"/>
                  </a:cubicBezTo>
                  <a:cubicBezTo>
                    <a:pt x="30" y="18"/>
                    <a:pt x="29" y="17"/>
                    <a:pt x="29" y="16"/>
                  </a:cubicBezTo>
                  <a:cubicBezTo>
                    <a:pt x="29" y="9"/>
                    <a:pt x="29" y="9"/>
                    <a:pt x="29" y="9"/>
                  </a:cubicBezTo>
                  <a:cubicBezTo>
                    <a:pt x="29" y="8"/>
                    <a:pt x="30" y="7"/>
                    <a:pt x="31" y="6"/>
                  </a:cubicBezTo>
                  <a:cubicBezTo>
                    <a:pt x="31" y="5"/>
                    <a:pt x="33" y="4"/>
                    <a:pt x="34" y="4"/>
                  </a:cubicBezTo>
                  <a:cubicBezTo>
                    <a:pt x="53" y="4"/>
                    <a:pt x="53" y="4"/>
                    <a:pt x="53" y="4"/>
                  </a:cubicBezTo>
                  <a:cubicBezTo>
                    <a:pt x="54" y="4"/>
                    <a:pt x="55" y="5"/>
                    <a:pt x="56" y="6"/>
                  </a:cubicBezTo>
                  <a:cubicBezTo>
                    <a:pt x="57" y="7"/>
                    <a:pt x="58" y="8"/>
                    <a:pt x="58" y="9"/>
                  </a:cubicBezTo>
                  <a:lnTo>
                    <a:pt x="58" y="16"/>
                  </a:lnTo>
                  <a:close/>
                  <a:moveTo>
                    <a:pt x="91" y="16"/>
                  </a:moveTo>
                  <a:cubicBezTo>
                    <a:pt x="91" y="17"/>
                    <a:pt x="90" y="18"/>
                    <a:pt x="89" y="19"/>
                  </a:cubicBezTo>
                  <a:cubicBezTo>
                    <a:pt x="88" y="20"/>
                    <a:pt x="87" y="21"/>
                    <a:pt x="86" y="21"/>
                  </a:cubicBezTo>
                  <a:cubicBezTo>
                    <a:pt x="67" y="21"/>
                    <a:pt x="67" y="21"/>
                    <a:pt x="67" y="21"/>
                  </a:cubicBezTo>
                  <a:cubicBezTo>
                    <a:pt x="66" y="21"/>
                    <a:pt x="64" y="20"/>
                    <a:pt x="64" y="19"/>
                  </a:cubicBezTo>
                  <a:cubicBezTo>
                    <a:pt x="63" y="18"/>
                    <a:pt x="62" y="17"/>
                    <a:pt x="62" y="16"/>
                  </a:cubicBezTo>
                  <a:cubicBezTo>
                    <a:pt x="62" y="9"/>
                    <a:pt x="62" y="9"/>
                    <a:pt x="62" y="9"/>
                  </a:cubicBezTo>
                  <a:cubicBezTo>
                    <a:pt x="62" y="8"/>
                    <a:pt x="63" y="7"/>
                    <a:pt x="64" y="6"/>
                  </a:cubicBezTo>
                  <a:cubicBezTo>
                    <a:pt x="64" y="5"/>
                    <a:pt x="66" y="4"/>
                    <a:pt x="67" y="4"/>
                  </a:cubicBezTo>
                  <a:cubicBezTo>
                    <a:pt x="86" y="4"/>
                    <a:pt x="86" y="4"/>
                    <a:pt x="86" y="4"/>
                  </a:cubicBezTo>
                  <a:cubicBezTo>
                    <a:pt x="87" y="4"/>
                    <a:pt x="88" y="5"/>
                    <a:pt x="89" y="6"/>
                  </a:cubicBezTo>
                  <a:cubicBezTo>
                    <a:pt x="90" y="7"/>
                    <a:pt x="91" y="8"/>
                    <a:pt x="91" y="9"/>
                  </a:cubicBezTo>
                  <a:lnTo>
                    <a:pt x="91" y="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solidFill>
              </a:endParaRPr>
            </a:p>
          </p:txBody>
        </p:sp>
      </p:grpSp>
      <p:grpSp>
        <p:nvGrpSpPr>
          <p:cNvPr id="21" name="组合 20">
            <a:extLst>
              <a:ext uri="{FF2B5EF4-FFF2-40B4-BE49-F238E27FC236}">
                <a16:creationId xmlns:a16="http://schemas.microsoft.com/office/drawing/2014/main" id="{17C1501D-B137-4100-B8AF-6290B569DA90}"/>
              </a:ext>
            </a:extLst>
          </p:cNvPr>
          <p:cNvGrpSpPr/>
          <p:nvPr/>
        </p:nvGrpSpPr>
        <p:grpSpPr>
          <a:xfrm>
            <a:off x="6344936" y="2423514"/>
            <a:ext cx="2016642" cy="2439287"/>
            <a:chOff x="6421136" y="1740193"/>
            <a:chExt cx="2016642" cy="2439287"/>
          </a:xfrm>
          <a:solidFill>
            <a:srgbClr val="72A47A"/>
          </a:solidFill>
        </p:grpSpPr>
        <p:sp>
          <p:nvSpPr>
            <p:cNvPr id="22" name="Rounded Rectangle 10">
              <a:extLst>
                <a:ext uri="{FF2B5EF4-FFF2-40B4-BE49-F238E27FC236}">
                  <a16:creationId xmlns:a16="http://schemas.microsoft.com/office/drawing/2014/main" id="{B61BFEE4-4895-4187-A612-4C9180B46EE4}"/>
                </a:ext>
              </a:extLst>
            </p:cNvPr>
            <p:cNvSpPr/>
            <p:nvPr/>
          </p:nvSpPr>
          <p:spPr>
            <a:xfrm>
              <a:off x="6421136" y="1740193"/>
              <a:ext cx="2016642" cy="2439287"/>
            </a:xfrm>
            <a:prstGeom prst="roundRect">
              <a:avLst>
                <a:gd name="adj" fmla="val 2738"/>
              </a:avLst>
            </a:prstGeom>
            <a:blipFill>
              <a:blip r:embed="rId3"/>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endParaRPr>
            </a:p>
          </p:txBody>
        </p:sp>
        <p:sp>
          <p:nvSpPr>
            <p:cNvPr id="23" name="Rectangle 11">
              <a:extLst>
                <a:ext uri="{FF2B5EF4-FFF2-40B4-BE49-F238E27FC236}">
                  <a16:creationId xmlns:a16="http://schemas.microsoft.com/office/drawing/2014/main" id="{9FE36E0E-5879-4311-A718-45003CF3F95B}"/>
                </a:ext>
              </a:extLst>
            </p:cNvPr>
            <p:cNvSpPr/>
            <p:nvPr/>
          </p:nvSpPr>
          <p:spPr>
            <a:xfrm>
              <a:off x="6580300" y="1965282"/>
              <a:ext cx="1698313" cy="1492716"/>
            </a:xfrm>
            <a:prstGeom prst="rect">
              <a:avLst/>
            </a:prstGeom>
            <a:blipFill>
              <a:blip r:embed="rId3"/>
              <a:stretch>
                <a:fillRect/>
              </a:stretch>
            </a:blipFill>
            <a:ln>
              <a:noFill/>
            </a:ln>
          </p:spPr>
          <p:txBody>
            <a:bodyPr wrap="square">
              <a:spAutoFit/>
            </a:bodyPr>
            <a:lstStyle/>
            <a:p>
              <a:pPr algn="ctr">
                <a:lnSpc>
                  <a:spcPct val="130000"/>
                </a:lnSpc>
              </a:pPr>
              <a:r>
                <a:rPr lang="en-US" sz="2000" dirty="0">
                  <a:solidFill>
                    <a:schemeClr val="bg1"/>
                  </a:solidFill>
                  <a:latin typeface="FontAwesome" pitchFamily="2" charset="0"/>
                </a:rPr>
                <a:t> </a:t>
              </a:r>
            </a:p>
            <a:p>
              <a:pPr algn="ctr">
                <a:lnSpc>
                  <a:spcPct val="130000"/>
                </a:lnSpc>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Marketing &amp; Analysis</a:t>
              </a: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24" name="TextBox 13">
              <a:extLst>
                <a:ext uri="{FF2B5EF4-FFF2-40B4-BE49-F238E27FC236}">
                  <a16:creationId xmlns:a16="http://schemas.microsoft.com/office/drawing/2014/main" id="{315F1833-E86A-4563-9240-ACAD48DBEF1F}"/>
                </a:ext>
              </a:extLst>
            </p:cNvPr>
            <p:cNvSpPr txBox="1"/>
            <p:nvPr/>
          </p:nvSpPr>
          <p:spPr>
            <a:xfrm>
              <a:off x="7072996" y="3705738"/>
              <a:ext cx="749209" cy="255389"/>
            </a:xfrm>
            <a:prstGeom prst="roundRect">
              <a:avLst/>
            </a:prstGeom>
            <a:blipFill>
              <a:blip r:embed="rId3"/>
              <a:stretch>
                <a:fillRect/>
              </a:stretch>
            </a:blipFill>
            <a:ln>
              <a:noFill/>
            </a:ln>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p>
          </p:txBody>
        </p:sp>
        <p:sp>
          <p:nvSpPr>
            <p:cNvPr id="25" name="Freeform 225">
              <a:extLst>
                <a:ext uri="{FF2B5EF4-FFF2-40B4-BE49-F238E27FC236}">
                  <a16:creationId xmlns:a16="http://schemas.microsoft.com/office/drawing/2014/main" id="{8EAB4EE9-97BF-46A5-8CFB-0D8FB1C63645}"/>
                </a:ext>
              </a:extLst>
            </p:cNvPr>
            <p:cNvSpPr>
              <a:spLocks/>
            </p:cNvSpPr>
            <p:nvPr/>
          </p:nvSpPr>
          <p:spPr bwMode="auto">
            <a:xfrm>
              <a:off x="7240787" y="1863908"/>
              <a:ext cx="486960" cy="486960"/>
            </a:xfrm>
            <a:custGeom>
              <a:avLst/>
              <a:gdLst>
                <a:gd name="T0" fmla="*/ 74 w 106"/>
                <a:gd name="T1" fmla="*/ 47 h 106"/>
                <a:gd name="T2" fmla="*/ 25 w 106"/>
                <a:gd name="T3" fmla="*/ 9 h 106"/>
                <a:gd name="T4" fmla="*/ 48 w 106"/>
                <a:gd name="T5" fmla="*/ 46 h 106"/>
                <a:gd name="T6" fmla="*/ 20 w 106"/>
                <a:gd name="T7" fmla="*/ 45 h 106"/>
                <a:gd name="T8" fmla="*/ 2 w 106"/>
                <a:gd name="T9" fmla="*/ 27 h 106"/>
                <a:gd name="T10" fmla="*/ 6 w 106"/>
                <a:gd name="T11" fmla="*/ 46 h 106"/>
                <a:gd name="T12" fmla="*/ 6 w 106"/>
                <a:gd name="T13" fmla="*/ 60 h 106"/>
                <a:gd name="T14" fmla="*/ 2 w 106"/>
                <a:gd name="T15" fmla="*/ 79 h 106"/>
                <a:gd name="T16" fmla="*/ 20 w 106"/>
                <a:gd name="T17" fmla="*/ 61 h 106"/>
                <a:gd name="T18" fmla="*/ 48 w 106"/>
                <a:gd name="T19" fmla="*/ 60 h 106"/>
                <a:gd name="T20" fmla="*/ 25 w 106"/>
                <a:gd name="T21" fmla="*/ 97 h 106"/>
                <a:gd name="T22" fmla="*/ 74 w 106"/>
                <a:gd name="T23" fmla="*/ 59 h 106"/>
                <a:gd name="T24" fmla="*/ 106 w 106"/>
                <a:gd name="T25" fmla="*/ 53 h 106"/>
                <a:gd name="T26" fmla="*/ 74 w 106"/>
                <a:gd name="T27" fmla="*/ 4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106">
                  <a:moveTo>
                    <a:pt x="74" y="47"/>
                  </a:moveTo>
                  <a:cubicBezTo>
                    <a:pt x="60" y="20"/>
                    <a:pt x="18" y="0"/>
                    <a:pt x="25" y="9"/>
                  </a:cubicBezTo>
                  <a:cubicBezTo>
                    <a:pt x="31" y="17"/>
                    <a:pt x="51" y="46"/>
                    <a:pt x="48" y="46"/>
                  </a:cubicBezTo>
                  <a:cubicBezTo>
                    <a:pt x="46" y="46"/>
                    <a:pt x="25" y="47"/>
                    <a:pt x="20" y="45"/>
                  </a:cubicBezTo>
                  <a:cubicBezTo>
                    <a:pt x="16" y="43"/>
                    <a:pt x="5" y="27"/>
                    <a:pt x="2" y="27"/>
                  </a:cubicBezTo>
                  <a:cubicBezTo>
                    <a:pt x="0" y="28"/>
                    <a:pt x="6" y="46"/>
                    <a:pt x="6" y="46"/>
                  </a:cubicBezTo>
                  <a:cubicBezTo>
                    <a:pt x="6" y="60"/>
                    <a:pt x="6" y="60"/>
                    <a:pt x="6" y="60"/>
                  </a:cubicBezTo>
                  <a:cubicBezTo>
                    <a:pt x="6" y="60"/>
                    <a:pt x="0" y="78"/>
                    <a:pt x="2" y="79"/>
                  </a:cubicBezTo>
                  <a:cubicBezTo>
                    <a:pt x="5" y="79"/>
                    <a:pt x="16" y="63"/>
                    <a:pt x="20" y="61"/>
                  </a:cubicBezTo>
                  <a:cubicBezTo>
                    <a:pt x="25" y="59"/>
                    <a:pt x="46" y="60"/>
                    <a:pt x="48" y="60"/>
                  </a:cubicBezTo>
                  <a:cubicBezTo>
                    <a:pt x="51" y="60"/>
                    <a:pt x="31" y="89"/>
                    <a:pt x="25" y="97"/>
                  </a:cubicBezTo>
                  <a:cubicBezTo>
                    <a:pt x="18" y="106"/>
                    <a:pt x="60" y="86"/>
                    <a:pt x="74" y="59"/>
                  </a:cubicBezTo>
                  <a:cubicBezTo>
                    <a:pt x="75" y="59"/>
                    <a:pt x="105" y="61"/>
                    <a:pt x="106" y="53"/>
                  </a:cubicBezTo>
                  <a:cubicBezTo>
                    <a:pt x="105" y="45"/>
                    <a:pt x="75" y="47"/>
                    <a:pt x="74" y="4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solidFill>
              </a:endParaRPr>
            </a:p>
          </p:txBody>
        </p:sp>
      </p:grpSp>
      <p:grpSp>
        <p:nvGrpSpPr>
          <p:cNvPr id="26" name="组合 25">
            <a:extLst>
              <a:ext uri="{FF2B5EF4-FFF2-40B4-BE49-F238E27FC236}">
                <a16:creationId xmlns:a16="http://schemas.microsoft.com/office/drawing/2014/main" id="{BDBAD18E-A7AD-475B-9A05-7A3747AD4ACA}"/>
              </a:ext>
            </a:extLst>
          </p:cNvPr>
          <p:cNvGrpSpPr/>
          <p:nvPr/>
        </p:nvGrpSpPr>
        <p:grpSpPr>
          <a:xfrm>
            <a:off x="1465132" y="2427945"/>
            <a:ext cx="2016642" cy="2439287"/>
            <a:chOff x="1287332" y="1744624"/>
            <a:chExt cx="2016642" cy="2439287"/>
          </a:xfrm>
          <a:solidFill>
            <a:srgbClr val="72A47A"/>
          </a:solidFill>
        </p:grpSpPr>
        <p:sp>
          <p:nvSpPr>
            <p:cNvPr id="27" name="Rounded Rectangle 3">
              <a:extLst>
                <a:ext uri="{FF2B5EF4-FFF2-40B4-BE49-F238E27FC236}">
                  <a16:creationId xmlns:a16="http://schemas.microsoft.com/office/drawing/2014/main" id="{32762886-ED4B-4D4D-B84C-4C322E04130F}"/>
                </a:ext>
              </a:extLst>
            </p:cNvPr>
            <p:cNvSpPr/>
            <p:nvPr/>
          </p:nvSpPr>
          <p:spPr>
            <a:xfrm>
              <a:off x="1287332" y="1744624"/>
              <a:ext cx="2016642" cy="2439287"/>
            </a:xfrm>
            <a:prstGeom prst="roundRect">
              <a:avLst>
                <a:gd name="adj" fmla="val 2738"/>
              </a:avLst>
            </a:prstGeom>
            <a:blipFill>
              <a:blip r:embed="rId3"/>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p:txBody>
        </p:sp>
        <p:sp>
          <p:nvSpPr>
            <p:cNvPr id="28" name="Rectangle 5">
              <a:extLst>
                <a:ext uri="{FF2B5EF4-FFF2-40B4-BE49-F238E27FC236}">
                  <a16:creationId xmlns:a16="http://schemas.microsoft.com/office/drawing/2014/main" id="{76CB9936-E9A2-46B1-9B00-63B78A1EBA69}"/>
                </a:ext>
              </a:extLst>
            </p:cNvPr>
            <p:cNvSpPr/>
            <p:nvPr/>
          </p:nvSpPr>
          <p:spPr>
            <a:xfrm>
              <a:off x="1446496" y="1969713"/>
              <a:ext cx="1698313" cy="1492716"/>
            </a:xfrm>
            <a:prstGeom prst="rect">
              <a:avLst/>
            </a:prstGeom>
            <a:blipFill>
              <a:blip r:embed="rId3"/>
              <a:stretch>
                <a:fillRect/>
              </a:stretch>
            </a:blipFill>
            <a:ln>
              <a:noFill/>
            </a:ln>
          </p:spPr>
          <p:txBody>
            <a:bodyPr wrap="square">
              <a:spAutoFit/>
            </a:bodyPr>
            <a:lstStyle/>
            <a:p>
              <a:pPr algn="ctr">
                <a:lnSpc>
                  <a:spcPct val="130000"/>
                </a:lnSpc>
              </a:pPr>
              <a:endPar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Design and </a:t>
              </a:r>
              <a:r>
                <a:rPr lang="en-US" sz="1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Illsutartions</a:t>
              </a: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29" name="TextBox 7">
              <a:extLst>
                <a:ext uri="{FF2B5EF4-FFF2-40B4-BE49-F238E27FC236}">
                  <a16:creationId xmlns:a16="http://schemas.microsoft.com/office/drawing/2014/main" id="{FDE3595A-4BE7-416E-A442-9AFB79A850E6}"/>
                </a:ext>
              </a:extLst>
            </p:cNvPr>
            <p:cNvSpPr txBox="1"/>
            <p:nvPr/>
          </p:nvSpPr>
          <p:spPr>
            <a:xfrm>
              <a:off x="1939192" y="3710169"/>
              <a:ext cx="749209" cy="255389"/>
            </a:xfrm>
            <a:prstGeom prst="roundRect">
              <a:avLst/>
            </a:prstGeom>
            <a:blipFill>
              <a:blip r:embed="rId3"/>
              <a:stretch>
                <a:fillRect/>
              </a:stretch>
            </a:blipFill>
            <a:ln>
              <a:noFill/>
            </a:ln>
          </p:spPr>
          <p:txBody>
            <a:bodyPr wrap="none" rtlCol="0">
              <a:spAutoFit/>
            </a:bodyPr>
            <a:lstStyle/>
            <a:p>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p>
          </p:txBody>
        </p:sp>
        <p:sp>
          <p:nvSpPr>
            <p:cNvPr id="30" name="Freeform 299">
              <a:extLst>
                <a:ext uri="{FF2B5EF4-FFF2-40B4-BE49-F238E27FC236}">
                  <a16:creationId xmlns:a16="http://schemas.microsoft.com/office/drawing/2014/main" id="{3683A81A-A1FE-4A97-9E8A-68CC3F5D2247}"/>
                </a:ext>
              </a:extLst>
            </p:cNvPr>
            <p:cNvSpPr>
              <a:spLocks/>
            </p:cNvSpPr>
            <p:nvPr/>
          </p:nvSpPr>
          <p:spPr bwMode="auto">
            <a:xfrm>
              <a:off x="2005203" y="2013743"/>
              <a:ext cx="531228" cy="187293"/>
            </a:xfrm>
            <a:custGeom>
              <a:avLst/>
              <a:gdLst>
                <a:gd name="T0" fmla="*/ 29 w 116"/>
                <a:gd name="T1" fmla="*/ 16 h 41"/>
                <a:gd name="T2" fmla="*/ 33 w 116"/>
                <a:gd name="T3" fmla="*/ 11 h 41"/>
                <a:gd name="T4" fmla="*/ 33 w 116"/>
                <a:gd name="T5" fmla="*/ 4 h 41"/>
                <a:gd name="T6" fmla="*/ 29 w 116"/>
                <a:gd name="T7" fmla="*/ 0 h 41"/>
                <a:gd name="T8" fmla="*/ 16 w 116"/>
                <a:gd name="T9" fmla="*/ 0 h 41"/>
                <a:gd name="T10" fmla="*/ 11 w 116"/>
                <a:gd name="T11" fmla="*/ 4 h 41"/>
                <a:gd name="T12" fmla="*/ 11 w 116"/>
                <a:gd name="T13" fmla="*/ 11 h 41"/>
                <a:gd name="T14" fmla="*/ 16 w 116"/>
                <a:gd name="T15" fmla="*/ 16 h 41"/>
                <a:gd name="T16" fmla="*/ 17 w 116"/>
                <a:gd name="T17" fmla="*/ 16 h 41"/>
                <a:gd name="T18" fmla="*/ 17 w 116"/>
                <a:gd name="T19" fmla="*/ 29 h 41"/>
                <a:gd name="T20" fmla="*/ 15 w 116"/>
                <a:gd name="T21" fmla="*/ 31 h 41"/>
                <a:gd name="T22" fmla="*/ 10 w 116"/>
                <a:gd name="T23" fmla="*/ 31 h 41"/>
                <a:gd name="T24" fmla="*/ 5 w 116"/>
                <a:gd name="T25" fmla="*/ 26 h 41"/>
                <a:gd name="T26" fmla="*/ 6 w 116"/>
                <a:gd name="T27" fmla="*/ 33 h 41"/>
                <a:gd name="T28" fmla="*/ 5 w 116"/>
                <a:gd name="T29" fmla="*/ 41 h 41"/>
                <a:gd name="T30" fmla="*/ 10 w 116"/>
                <a:gd name="T31" fmla="*/ 37 h 41"/>
                <a:gd name="T32" fmla="*/ 15 w 116"/>
                <a:gd name="T33" fmla="*/ 37 h 41"/>
                <a:gd name="T34" fmla="*/ 23 w 116"/>
                <a:gd name="T35" fmla="*/ 29 h 41"/>
                <a:gd name="T36" fmla="*/ 23 w 116"/>
                <a:gd name="T37" fmla="*/ 16 h 41"/>
                <a:gd name="T38" fmla="*/ 24 w 116"/>
                <a:gd name="T39" fmla="*/ 16 h 41"/>
                <a:gd name="T40" fmla="*/ 31 w 116"/>
                <a:gd name="T41" fmla="*/ 31 h 41"/>
                <a:gd name="T42" fmla="*/ 101 w 116"/>
                <a:gd name="T43" fmla="*/ 31 h 41"/>
                <a:gd name="T44" fmla="*/ 116 w 116"/>
                <a:gd name="T45" fmla="*/ 16 h 41"/>
                <a:gd name="T46" fmla="*/ 29 w 116"/>
                <a:gd name="T4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41">
                  <a:moveTo>
                    <a:pt x="29" y="16"/>
                  </a:moveTo>
                  <a:cubicBezTo>
                    <a:pt x="31" y="16"/>
                    <a:pt x="33" y="14"/>
                    <a:pt x="33" y="11"/>
                  </a:cubicBezTo>
                  <a:cubicBezTo>
                    <a:pt x="33" y="4"/>
                    <a:pt x="33" y="4"/>
                    <a:pt x="33" y="4"/>
                  </a:cubicBezTo>
                  <a:cubicBezTo>
                    <a:pt x="33" y="2"/>
                    <a:pt x="31" y="0"/>
                    <a:pt x="29" y="0"/>
                  </a:cubicBezTo>
                  <a:cubicBezTo>
                    <a:pt x="16" y="0"/>
                    <a:pt x="16" y="0"/>
                    <a:pt x="16" y="0"/>
                  </a:cubicBezTo>
                  <a:cubicBezTo>
                    <a:pt x="13" y="0"/>
                    <a:pt x="11" y="2"/>
                    <a:pt x="11" y="4"/>
                  </a:cubicBezTo>
                  <a:cubicBezTo>
                    <a:pt x="11" y="11"/>
                    <a:pt x="11" y="11"/>
                    <a:pt x="11" y="11"/>
                  </a:cubicBezTo>
                  <a:cubicBezTo>
                    <a:pt x="11" y="14"/>
                    <a:pt x="13" y="16"/>
                    <a:pt x="16" y="16"/>
                  </a:cubicBezTo>
                  <a:cubicBezTo>
                    <a:pt x="17" y="16"/>
                    <a:pt x="17" y="16"/>
                    <a:pt x="17" y="16"/>
                  </a:cubicBezTo>
                  <a:cubicBezTo>
                    <a:pt x="17" y="29"/>
                    <a:pt x="17" y="29"/>
                    <a:pt x="17" y="29"/>
                  </a:cubicBezTo>
                  <a:cubicBezTo>
                    <a:pt x="17" y="30"/>
                    <a:pt x="16" y="31"/>
                    <a:pt x="15" y="31"/>
                  </a:cubicBezTo>
                  <a:cubicBezTo>
                    <a:pt x="10" y="31"/>
                    <a:pt x="10" y="31"/>
                    <a:pt x="10" y="31"/>
                  </a:cubicBezTo>
                  <a:cubicBezTo>
                    <a:pt x="10" y="29"/>
                    <a:pt x="9" y="26"/>
                    <a:pt x="5" y="26"/>
                  </a:cubicBezTo>
                  <a:cubicBezTo>
                    <a:pt x="0" y="26"/>
                    <a:pt x="4" y="31"/>
                    <a:pt x="6" y="33"/>
                  </a:cubicBezTo>
                  <a:cubicBezTo>
                    <a:pt x="4" y="35"/>
                    <a:pt x="0" y="41"/>
                    <a:pt x="5" y="41"/>
                  </a:cubicBezTo>
                  <a:cubicBezTo>
                    <a:pt x="8" y="41"/>
                    <a:pt x="9" y="39"/>
                    <a:pt x="10" y="37"/>
                  </a:cubicBezTo>
                  <a:cubicBezTo>
                    <a:pt x="15" y="37"/>
                    <a:pt x="15" y="37"/>
                    <a:pt x="15" y="37"/>
                  </a:cubicBezTo>
                  <a:cubicBezTo>
                    <a:pt x="19" y="37"/>
                    <a:pt x="23" y="33"/>
                    <a:pt x="23" y="29"/>
                  </a:cubicBezTo>
                  <a:cubicBezTo>
                    <a:pt x="23" y="16"/>
                    <a:pt x="23" y="16"/>
                    <a:pt x="23" y="16"/>
                  </a:cubicBezTo>
                  <a:cubicBezTo>
                    <a:pt x="24" y="16"/>
                    <a:pt x="24" y="16"/>
                    <a:pt x="24" y="16"/>
                  </a:cubicBezTo>
                  <a:cubicBezTo>
                    <a:pt x="31" y="31"/>
                    <a:pt x="31" y="31"/>
                    <a:pt x="31" y="31"/>
                  </a:cubicBezTo>
                  <a:cubicBezTo>
                    <a:pt x="101" y="31"/>
                    <a:pt x="101" y="31"/>
                    <a:pt x="101" y="31"/>
                  </a:cubicBezTo>
                  <a:cubicBezTo>
                    <a:pt x="116" y="16"/>
                    <a:pt x="116" y="16"/>
                    <a:pt x="116" y="16"/>
                  </a:cubicBezTo>
                  <a:lnTo>
                    <a:pt x="29" y="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solidFill>
              </a:endParaRPr>
            </a:p>
          </p:txBody>
        </p:sp>
      </p:grpSp>
    </p:spTree>
    <p:extLst>
      <p:ext uri="{BB962C8B-B14F-4D97-AF65-F5344CB8AC3E}">
        <p14:creationId xmlns:p14="http://schemas.microsoft.com/office/powerpoint/2010/main" val="235698864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strVal val="#ppt_x"/>
                                          </p:val>
                                        </p:tav>
                                        <p:tav tm="100000">
                                          <p:val>
                                            <p:strVal val="#ppt_x"/>
                                          </p:val>
                                        </p:tav>
                                      </p:tavLst>
                                    </p:anim>
                                    <p:anim calcmode="lin" valueType="num">
                                      <p:cBhvr>
                                        <p:cTn id="25" dur="50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anim calcmode="lin" valueType="num">
                                      <p:cBhvr>
                                        <p:cTn id="30" dur="500" fill="hold"/>
                                        <p:tgtEl>
                                          <p:spTgt spid="21"/>
                                        </p:tgtEl>
                                        <p:attrNameLst>
                                          <p:attrName>ppt_x</p:attrName>
                                        </p:attrNameLst>
                                      </p:cBhvr>
                                      <p:tavLst>
                                        <p:tav tm="0">
                                          <p:val>
                                            <p:strVal val="#ppt_x"/>
                                          </p:val>
                                        </p:tav>
                                        <p:tav tm="100000">
                                          <p:val>
                                            <p:strVal val="#ppt_x"/>
                                          </p:val>
                                        </p:tav>
                                      </p:tavLst>
                                    </p:anim>
                                    <p:anim calcmode="lin" valueType="num">
                                      <p:cBhvr>
                                        <p:cTn id="31" dur="500" fill="hold"/>
                                        <p:tgtEl>
                                          <p:spTgt spid="2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anim calcmode="lin" valueType="num">
                                      <p:cBhvr>
                                        <p:cTn id="36" dur="500" fill="hold"/>
                                        <p:tgtEl>
                                          <p:spTgt spid="26"/>
                                        </p:tgtEl>
                                        <p:attrNameLst>
                                          <p:attrName>ppt_x</p:attrName>
                                        </p:attrNameLst>
                                      </p:cBhvr>
                                      <p:tavLst>
                                        <p:tav tm="0">
                                          <p:val>
                                            <p:strVal val="#ppt_x"/>
                                          </p:val>
                                        </p:tav>
                                        <p:tav tm="100000">
                                          <p:val>
                                            <p:strVal val="#ppt_x"/>
                                          </p:val>
                                        </p:tav>
                                      </p:tavLst>
                                    </p:anim>
                                    <p:anim calcmode="lin" valueType="num">
                                      <p:cBhvr>
                                        <p:cTn id="37"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2DF108E1-1058-4C5A-A50B-71EC568FFE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3" name="组合 12">
            <a:extLst>
              <a:ext uri="{FF2B5EF4-FFF2-40B4-BE49-F238E27FC236}">
                <a16:creationId xmlns:a16="http://schemas.microsoft.com/office/drawing/2014/main" id="{F9B6D4D1-DD2A-4BDC-9D31-BEFD4137A61E}"/>
              </a:ext>
            </a:extLst>
          </p:cNvPr>
          <p:cNvGrpSpPr/>
          <p:nvPr/>
        </p:nvGrpSpPr>
        <p:grpSpPr>
          <a:xfrm>
            <a:off x="5376752" y="1632477"/>
            <a:ext cx="3957749" cy="732230"/>
            <a:chOff x="1491415" y="2381173"/>
            <a:chExt cx="3957749" cy="732230"/>
          </a:xfrm>
        </p:grpSpPr>
        <p:sp>
          <p:nvSpPr>
            <p:cNvPr id="14" name="_14">
              <a:extLst>
                <a:ext uri="{FF2B5EF4-FFF2-40B4-BE49-F238E27FC236}">
                  <a16:creationId xmlns:a16="http://schemas.microsoft.com/office/drawing/2014/main" id="{C95580A6-BB97-4113-AC6B-3E7938F7EF47}"/>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01</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97D3C19A-475B-452F-9364-CFCE019A92C0}"/>
                </a:ext>
              </a:extLst>
            </p:cNvPr>
            <p:cNvSpPr/>
            <p:nvPr/>
          </p:nvSpPr>
          <p:spPr bwMode="auto">
            <a:xfrm>
              <a:off x="2691516" y="2381173"/>
              <a:ext cx="2757648" cy="73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grpSp>
        <p:nvGrpSpPr>
          <p:cNvPr id="16" name="组合 15">
            <a:extLst>
              <a:ext uri="{FF2B5EF4-FFF2-40B4-BE49-F238E27FC236}">
                <a16:creationId xmlns:a16="http://schemas.microsoft.com/office/drawing/2014/main" id="{128B2BB4-D9B7-42FF-99C3-EFC20936D55B}"/>
              </a:ext>
            </a:extLst>
          </p:cNvPr>
          <p:cNvGrpSpPr/>
          <p:nvPr/>
        </p:nvGrpSpPr>
        <p:grpSpPr>
          <a:xfrm>
            <a:off x="5376752" y="2564350"/>
            <a:ext cx="3957749" cy="732230"/>
            <a:chOff x="1491415" y="2381173"/>
            <a:chExt cx="3957749" cy="732230"/>
          </a:xfrm>
        </p:grpSpPr>
        <p:sp>
          <p:nvSpPr>
            <p:cNvPr id="17" name="_14">
              <a:extLst>
                <a:ext uri="{FF2B5EF4-FFF2-40B4-BE49-F238E27FC236}">
                  <a16:creationId xmlns:a16="http://schemas.microsoft.com/office/drawing/2014/main" id="{4DB9705E-EEB5-4CDC-9B51-DE7E91EFA8ED}"/>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02</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FE4B2339-78C8-4041-B591-2AFA6ECBA293}"/>
                </a:ext>
              </a:extLst>
            </p:cNvPr>
            <p:cNvSpPr/>
            <p:nvPr/>
          </p:nvSpPr>
          <p:spPr bwMode="auto">
            <a:xfrm>
              <a:off x="2691516" y="2450170"/>
              <a:ext cx="2757648"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grpSp>
        <p:nvGrpSpPr>
          <p:cNvPr id="19" name="组合 18">
            <a:extLst>
              <a:ext uri="{FF2B5EF4-FFF2-40B4-BE49-F238E27FC236}">
                <a16:creationId xmlns:a16="http://schemas.microsoft.com/office/drawing/2014/main" id="{ABDC4589-3E3E-4A07-837B-E72DF46984D3}"/>
              </a:ext>
            </a:extLst>
          </p:cNvPr>
          <p:cNvGrpSpPr/>
          <p:nvPr/>
        </p:nvGrpSpPr>
        <p:grpSpPr>
          <a:xfrm>
            <a:off x="5395720" y="3496223"/>
            <a:ext cx="3938781" cy="732230"/>
            <a:chOff x="1491415" y="2381173"/>
            <a:chExt cx="3938781" cy="732230"/>
          </a:xfrm>
        </p:grpSpPr>
        <p:sp>
          <p:nvSpPr>
            <p:cNvPr id="20" name="_14">
              <a:extLst>
                <a:ext uri="{FF2B5EF4-FFF2-40B4-BE49-F238E27FC236}">
                  <a16:creationId xmlns:a16="http://schemas.microsoft.com/office/drawing/2014/main" id="{6CD590D1-CD32-48A7-8691-0103BF8425DF}"/>
                </a:ext>
              </a:extLst>
            </p:cNvPr>
            <p:cNvSpPr txBox="1">
              <a:spLocks noChangeArrowheads="1"/>
            </p:cNvSpPr>
            <p:nvPr/>
          </p:nvSpPr>
          <p:spPr bwMode="auto">
            <a:xfrm>
              <a:off x="1491415" y="2381173"/>
              <a:ext cx="1123680" cy="732230"/>
            </a:xfrm>
            <a:prstGeom prst="rect">
              <a:avLst/>
            </a:prstGeom>
            <a:blipFill>
              <a:blip r:embed="rId4"/>
              <a:stretch>
                <a:fillRect/>
              </a:stretch>
            </a:blipFill>
            <a:ln w="9525">
              <a:solidFill>
                <a:srgbClr val="568B85"/>
              </a:solidFill>
              <a:miter lim="800000"/>
              <a:headEnd/>
              <a:tailEnd/>
            </a:ln>
            <a:effectLs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chemeClr val="bg1"/>
                  </a:solidFill>
                  <a:latin typeface="微软雅黑" panose="020B0503020204020204" pitchFamily="34" charset="-122"/>
                  <a:ea typeface="微软雅黑" panose="020B0503020204020204" pitchFamily="34" charset="-122"/>
                </a:rPr>
                <a:t>03</a:t>
              </a:r>
              <a:endParaRPr lang="zh-CN" altLang="zh-CN" sz="3200" spc="600" dirty="0">
                <a:solidFill>
                  <a:schemeClr val="bg1"/>
                </a:solidFill>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id="{97B956CA-830D-4228-B54E-B712492309D3}"/>
                </a:ext>
              </a:extLst>
            </p:cNvPr>
            <p:cNvSpPr/>
            <p:nvPr/>
          </p:nvSpPr>
          <p:spPr bwMode="auto">
            <a:xfrm>
              <a:off x="2691516" y="2381173"/>
              <a:ext cx="2738680" cy="732229"/>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chemeClr val="bg1"/>
                  </a:solidFill>
                  <a:latin typeface="微软雅黑" panose="020B0503020204020204" pitchFamily="34" charset="-122"/>
                  <a:ea typeface="微软雅黑" panose="020B0503020204020204" pitchFamily="34" charset="-122"/>
                </a:rPr>
                <a:t>单击此处添加文字模板</a:t>
              </a:r>
            </a:p>
          </p:txBody>
        </p:sp>
      </p:grpSp>
      <p:grpSp>
        <p:nvGrpSpPr>
          <p:cNvPr id="22" name="组合 21">
            <a:extLst>
              <a:ext uri="{FF2B5EF4-FFF2-40B4-BE49-F238E27FC236}">
                <a16:creationId xmlns:a16="http://schemas.microsoft.com/office/drawing/2014/main" id="{74E0627F-9227-4A5A-954D-A520E69DAA9D}"/>
              </a:ext>
            </a:extLst>
          </p:cNvPr>
          <p:cNvGrpSpPr/>
          <p:nvPr/>
        </p:nvGrpSpPr>
        <p:grpSpPr>
          <a:xfrm>
            <a:off x="5395720" y="4428095"/>
            <a:ext cx="3938781" cy="732230"/>
            <a:chOff x="1491415" y="2381173"/>
            <a:chExt cx="3938781" cy="732230"/>
          </a:xfrm>
        </p:grpSpPr>
        <p:sp>
          <p:nvSpPr>
            <p:cNvPr id="23" name="_14">
              <a:extLst>
                <a:ext uri="{FF2B5EF4-FFF2-40B4-BE49-F238E27FC236}">
                  <a16:creationId xmlns:a16="http://schemas.microsoft.com/office/drawing/2014/main" id="{29B7682C-9ACF-408D-850D-EA3BFD49137B}"/>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04</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29" name="矩形 28">
              <a:extLst>
                <a:ext uri="{FF2B5EF4-FFF2-40B4-BE49-F238E27FC236}">
                  <a16:creationId xmlns:a16="http://schemas.microsoft.com/office/drawing/2014/main" id="{3B70FF54-F63D-4BB3-BF85-23EDED7B6FF6}"/>
                </a:ext>
              </a:extLst>
            </p:cNvPr>
            <p:cNvSpPr/>
            <p:nvPr/>
          </p:nvSpPr>
          <p:spPr bwMode="auto">
            <a:xfrm>
              <a:off x="2691516" y="2450170"/>
              <a:ext cx="2738680"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sp>
        <p:nvSpPr>
          <p:cNvPr id="30" name="矩形 29">
            <a:extLst>
              <a:ext uri="{FF2B5EF4-FFF2-40B4-BE49-F238E27FC236}">
                <a16:creationId xmlns:a16="http://schemas.microsoft.com/office/drawing/2014/main" id="{FAE3F2BE-0E5E-4766-8710-1C29216F9EED}"/>
              </a:ext>
            </a:extLst>
          </p:cNvPr>
          <p:cNvSpPr/>
          <p:nvPr/>
        </p:nvSpPr>
        <p:spPr>
          <a:xfrm>
            <a:off x="3257632" y="2418740"/>
            <a:ext cx="1210737" cy="1831606"/>
          </a:xfrm>
          <a:prstGeom prst="rect">
            <a:avLst/>
          </a:prstGeom>
          <a:blipFill>
            <a:blip r:embed="rId4"/>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lvl="0" algn="ctr"/>
            <a:r>
              <a:rPr kumimoji="1" lang="zh-CN" altLang="en-US" sz="2800" dirty="0">
                <a:solidFill>
                  <a:schemeClr val="bg1"/>
                </a:solidFill>
                <a:latin typeface="微软雅黑" panose="020B0503020204020204" pitchFamily="34" charset="-122"/>
                <a:ea typeface="微软雅黑" panose="020B0503020204020204" pitchFamily="34" charset="-122"/>
              </a:rPr>
              <a:t>章节三</a:t>
            </a:r>
            <a:endParaRPr kumimoji="1" lang="en-US" altLang="zh-CN" sz="2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2105382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750"/>
                                        <p:tgtEl>
                                          <p:spTgt spid="12"/>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750"/>
                                        <p:tgtEl>
                                          <p:spTgt spid="30"/>
                                        </p:tgtEl>
                                      </p:cBhvr>
                                    </p:animEffect>
                                    <p:anim calcmode="lin" valueType="num">
                                      <p:cBhvr>
                                        <p:cTn id="12" dur="750" fill="hold"/>
                                        <p:tgtEl>
                                          <p:spTgt spid="30"/>
                                        </p:tgtEl>
                                        <p:attrNameLst>
                                          <p:attrName>ppt_x</p:attrName>
                                        </p:attrNameLst>
                                      </p:cBhvr>
                                      <p:tavLst>
                                        <p:tav tm="0">
                                          <p:val>
                                            <p:strVal val="#ppt_x"/>
                                          </p:val>
                                        </p:tav>
                                        <p:tav tm="100000">
                                          <p:val>
                                            <p:strVal val="#ppt_x"/>
                                          </p:val>
                                        </p:tav>
                                      </p:tavLst>
                                    </p:anim>
                                    <p:anim calcmode="lin" valueType="num">
                                      <p:cBhvr>
                                        <p:cTn id="13" dur="75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7658E1A2-32FD-4A6E-9D30-4E8FB3B5F751}"/>
              </a:ext>
            </a:extLst>
          </p:cNvPr>
          <p:cNvGrpSpPr/>
          <p:nvPr/>
        </p:nvGrpSpPr>
        <p:grpSpPr>
          <a:xfrm>
            <a:off x="1278800" y="2453265"/>
            <a:ext cx="9647100" cy="3508736"/>
            <a:chOff x="621302" y="2584708"/>
            <a:chExt cx="8127165" cy="2955923"/>
          </a:xfrm>
        </p:grpSpPr>
        <p:grpSp>
          <p:nvGrpSpPr>
            <p:cNvPr id="11" name="组合 10">
              <a:extLst>
                <a:ext uri="{FF2B5EF4-FFF2-40B4-BE49-F238E27FC236}">
                  <a16:creationId xmlns:a16="http://schemas.microsoft.com/office/drawing/2014/main" id="{C78AFAEE-AFD4-48F4-8476-0753EDD3FDCF}"/>
                </a:ext>
              </a:extLst>
            </p:cNvPr>
            <p:cNvGrpSpPr/>
            <p:nvPr/>
          </p:nvGrpSpPr>
          <p:grpSpPr>
            <a:xfrm>
              <a:off x="3443533" y="2584708"/>
              <a:ext cx="2482703" cy="2955923"/>
              <a:chOff x="1827008" y="2120901"/>
              <a:chExt cx="2298700" cy="2736849"/>
            </a:xfrm>
          </p:grpSpPr>
          <p:sp>
            <p:nvSpPr>
              <p:cNvPr id="24" name="矩形 23">
                <a:extLst>
                  <a:ext uri="{FF2B5EF4-FFF2-40B4-BE49-F238E27FC236}">
                    <a16:creationId xmlns:a16="http://schemas.microsoft.com/office/drawing/2014/main" id="{37E40BC8-0796-474B-99D3-9FE480B4E5C3}"/>
                  </a:ext>
                </a:extLst>
              </p:cNvPr>
              <p:cNvSpPr/>
              <p:nvPr/>
            </p:nvSpPr>
            <p:spPr>
              <a:xfrm>
                <a:off x="1827008" y="2120901"/>
                <a:ext cx="2298700" cy="444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sp>
            <p:nvSpPr>
              <p:cNvPr id="25" name="矩形 24">
                <a:extLst>
                  <a:ext uri="{FF2B5EF4-FFF2-40B4-BE49-F238E27FC236}">
                    <a16:creationId xmlns:a16="http://schemas.microsoft.com/office/drawing/2014/main" id="{0496A541-25B6-4423-9FDC-A7B87AF79420}"/>
                  </a:ext>
                </a:extLst>
              </p:cNvPr>
              <p:cNvSpPr/>
              <p:nvPr/>
            </p:nvSpPr>
            <p:spPr>
              <a:xfrm>
                <a:off x="1827008" y="2664049"/>
                <a:ext cx="2298700" cy="219370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85000"/>
                    </a:schemeClr>
                  </a:solidFill>
                </a:endParaRPr>
              </a:p>
            </p:txBody>
          </p:sp>
        </p:grpSp>
        <p:grpSp>
          <p:nvGrpSpPr>
            <p:cNvPr id="12" name="组合 11">
              <a:extLst>
                <a:ext uri="{FF2B5EF4-FFF2-40B4-BE49-F238E27FC236}">
                  <a16:creationId xmlns:a16="http://schemas.microsoft.com/office/drawing/2014/main" id="{5AC85F58-BA27-4D38-AFD9-ADB9EAB0AE05}"/>
                </a:ext>
              </a:extLst>
            </p:cNvPr>
            <p:cNvGrpSpPr/>
            <p:nvPr/>
          </p:nvGrpSpPr>
          <p:grpSpPr>
            <a:xfrm>
              <a:off x="6265764" y="2584708"/>
              <a:ext cx="2482703" cy="2955923"/>
              <a:chOff x="1827008" y="2120901"/>
              <a:chExt cx="2298700" cy="2736849"/>
            </a:xfrm>
          </p:grpSpPr>
          <p:sp>
            <p:nvSpPr>
              <p:cNvPr id="22" name="矩形 21">
                <a:extLst>
                  <a:ext uri="{FF2B5EF4-FFF2-40B4-BE49-F238E27FC236}">
                    <a16:creationId xmlns:a16="http://schemas.microsoft.com/office/drawing/2014/main" id="{2E345713-20F9-44DD-8602-2B28594C1B92}"/>
                  </a:ext>
                </a:extLst>
              </p:cNvPr>
              <p:cNvSpPr/>
              <p:nvPr/>
            </p:nvSpPr>
            <p:spPr>
              <a:xfrm>
                <a:off x="1827008" y="2120901"/>
                <a:ext cx="2298700" cy="444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矩形 22">
                <a:extLst>
                  <a:ext uri="{FF2B5EF4-FFF2-40B4-BE49-F238E27FC236}">
                    <a16:creationId xmlns:a16="http://schemas.microsoft.com/office/drawing/2014/main" id="{B690B447-1D48-404B-9C54-6F982F755800}"/>
                  </a:ext>
                </a:extLst>
              </p:cNvPr>
              <p:cNvSpPr/>
              <p:nvPr/>
            </p:nvSpPr>
            <p:spPr>
              <a:xfrm>
                <a:off x="1827008" y="2664049"/>
                <a:ext cx="2298700" cy="219370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85000"/>
                    </a:schemeClr>
                  </a:solidFill>
                </a:endParaRPr>
              </a:p>
            </p:txBody>
          </p:sp>
        </p:grpSp>
        <p:grpSp>
          <p:nvGrpSpPr>
            <p:cNvPr id="13" name="组合 12">
              <a:extLst>
                <a:ext uri="{FF2B5EF4-FFF2-40B4-BE49-F238E27FC236}">
                  <a16:creationId xmlns:a16="http://schemas.microsoft.com/office/drawing/2014/main" id="{5C1C84B3-599D-43E3-8CC2-A2570E5EBD9F}"/>
                </a:ext>
              </a:extLst>
            </p:cNvPr>
            <p:cNvGrpSpPr/>
            <p:nvPr/>
          </p:nvGrpSpPr>
          <p:grpSpPr>
            <a:xfrm>
              <a:off x="621302" y="2584708"/>
              <a:ext cx="2482703" cy="2955923"/>
              <a:chOff x="1827008" y="2120901"/>
              <a:chExt cx="2298700" cy="2736849"/>
            </a:xfrm>
          </p:grpSpPr>
          <p:sp>
            <p:nvSpPr>
              <p:cNvPr id="20" name="矩形 19">
                <a:extLst>
                  <a:ext uri="{FF2B5EF4-FFF2-40B4-BE49-F238E27FC236}">
                    <a16:creationId xmlns:a16="http://schemas.microsoft.com/office/drawing/2014/main" id="{52E6BE7A-1907-43EA-94C9-0B49C8C8415A}"/>
                  </a:ext>
                </a:extLst>
              </p:cNvPr>
              <p:cNvSpPr/>
              <p:nvPr/>
            </p:nvSpPr>
            <p:spPr>
              <a:xfrm>
                <a:off x="1827008" y="2120901"/>
                <a:ext cx="2298700" cy="444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1" name="矩形 20">
                <a:extLst>
                  <a:ext uri="{FF2B5EF4-FFF2-40B4-BE49-F238E27FC236}">
                    <a16:creationId xmlns:a16="http://schemas.microsoft.com/office/drawing/2014/main" id="{8C16A67D-8CE9-41B4-B7C7-6A1A344BDC3F}"/>
                  </a:ext>
                </a:extLst>
              </p:cNvPr>
              <p:cNvSpPr/>
              <p:nvPr/>
            </p:nvSpPr>
            <p:spPr>
              <a:xfrm>
                <a:off x="1827008" y="2664049"/>
                <a:ext cx="2298700" cy="219370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85000"/>
                    </a:schemeClr>
                  </a:solidFill>
                </a:endParaRPr>
              </a:p>
            </p:txBody>
          </p:sp>
        </p:grpSp>
        <p:sp>
          <p:nvSpPr>
            <p:cNvPr id="14" name="文本框 29">
              <a:extLst>
                <a:ext uri="{FF2B5EF4-FFF2-40B4-BE49-F238E27FC236}">
                  <a16:creationId xmlns:a16="http://schemas.microsoft.com/office/drawing/2014/main" id="{7C4F271F-D67C-45A6-9C87-07FE7AE4AC74}"/>
                </a:ext>
              </a:extLst>
            </p:cNvPr>
            <p:cNvSpPr txBox="1"/>
            <p:nvPr/>
          </p:nvSpPr>
          <p:spPr>
            <a:xfrm>
              <a:off x="1028082" y="2612387"/>
              <a:ext cx="1669143" cy="337071"/>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加入标题</a:t>
              </a:r>
            </a:p>
          </p:txBody>
        </p:sp>
        <p:sp>
          <p:nvSpPr>
            <p:cNvPr id="15" name="文本框 30">
              <a:extLst>
                <a:ext uri="{FF2B5EF4-FFF2-40B4-BE49-F238E27FC236}">
                  <a16:creationId xmlns:a16="http://schemas.microsoft.com/office/drawing/2014/main" id="{D4ABEAD4-AF77-457D-98A7-589C66D892DD}"/>
                </a:ext>
              </a:extLst>
            </p:cNvPr>
            <p:cNvSpPr txBox="1"/>
            <p:nvPr/>
          </p:nvSpPr>
          <p:spPr>
            <a:xfrm>
              <a:off x="6672544" y="2612387"/>
              <a:ext cx="1669143" cy="337071"/>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加入标题</a:t>
              </a:r>
            </a:p>
          </p:txBody>
        </p:sp>
        <p:sp>
          <p:nvSpPr>
            <p:cNvPr id="16" name="文本框 31">
              <a:extLst>
                <a:ext uri="{FF2B5EF4-FFF2-40B4-BE49-F238E27FC236}">
                  <a16:creationId xmlns:a16="http://schemas.microsoft.com/office/drawing/2014/main" id="{C20E9F71-3D02-4727-AAC8-033D1B11C829}"/>
                </a:ext>
              </a:extLst>
            </p:cNvPr>
            <p:cNvSpPr txBox="1"/>
            <p:nvPr/>
          </p:nvSpPr>
          <p:spPr>
            <a:xfrm>
              <a:off x="3850313" y="2612387"/>
              <a:ext cx="1669143" cy="337071"/>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加入标题</a:t>
              </a:r>
            </a:p>
          </p:txBody>
        </p:sp>
        <p:sp>
          <p:nvSpPr>
            <p:cNvPr id="17" name="文本框 33">
              <a:extLst>
                <a:ext uri="{FF2B5EF4-FFF2-40B4-BE49-F238E27FC236}">
                  <a16:creationId xmlns:a16="http://schemas.microsoft.com/office/drawing/2014/main" id="{4EAEC801-D8E5-4B6C-87E0-BBBF6DEFEC8F}"/>
                </a:ext>
              </a:extLst>
            </p:cNvPr>
            <p:cNvSpPr txBox="1"/>
            <p:nvPr/>
          </p:nvSpPr>
          <p:spPr>
            <a:xfrm>
              <a:off x="1028081" y="3483076"/>
              <a:ext cx="1669143" cy="1322355"/>
            </a:xfrm>
            <a:prstGeom prst="rect">
              <a:avLst/>
            </a:prstGeom>
            <a:noFill/>
          </p:spPr>
          <p:txBody>
            <a:bodyPr wrap="square" rtlCol="0">
              <a:spAutoFit/>
            </a:bodyPr>
            <a:lstStyle/>
            <a:p>
              <a:pPr algn="just"/>
              <a:r>
                <a:rPr lang="zh-CN" altLang="en-US" sz="1600" dirty="0">
                  <a:solidFill>
                    <a:schemeClr val="bg1"/>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18" name="文本框 34">
              <a:extLst>
                <a:ext uri="{FF2B5EF4-FFF2-40B4-BE49-F238E27FC236}">
                  <a16:creationId xmlns:a16="http://schemas.microsoft.com/office/drawing/2014/main" id="{845F9530-BD23-4882-B050-70586545609F}"/>
                </a:ext>
              </a:extLst>
            </p:cNvPr>
            <p:cNvSpPr txBox="1"/>
            <p:nvPr/>
          </p:nvSpPr>
          <p:spPr>
            <a:xfrm>
              <a:off x="3856855" y="3483076"/>
              <a:ext cx="1669143" cy="1322355"/>
            </a:xfrm>
            <a:prstGeom prst="rect">
              <a:avLst/>
            </a:prstGeom>
            <a:noFill/>
          </p:spPr>
          <p:txBody>
            <a:bodyPr wrap="square" rtlCol="0">
              <a:spAutoFit/>
            </a:bodyPr>
            <a:lstStyle/>
            <a:p>
              <a:pPr algn="just"/>
              <a:r>
                <a:rPr lang="zh-CN" altLang="en-US" sz="1600" dirty="0">
                  <a:solidFill>
                    <a:schemeClr val="bg1"/>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19" name="文本框 35">
              <a:extLst>
                <a:ext uri="{FF2B5EF4-FFF2-40B4-BE49-F238E27FC236}">
                  <a16:creationId xmlns:a16="http://schemas.microsoft.com/office/drawing/2014/main" id="{CD6F0DAF-04D7-4E79-B871-48E7246F8E2F}"/>
                </a:ext>
              </a:extLst>
            </p:cNvPr>
            <p:cNvSpPr txBox="1"/>
            <p:nvPr/>
          </p:nvSpPr>
          <p:spPr>
            <a:xfrm>
              <a:off x="6685629" y="3483076"/>
              <a:ext cx="1669143" cy="1322355"/>
            </a:xfrm>
            <a:prstGeom prst="rect">
              <a:avLst/>
            </a:prstGeom>
            <a:noFill/>
          </p:spPr>
          <p:txBody>
            <a:bodyPr wrap="square" rtlCol="0">
              <a:spAutoFit/>
            </a:bodyPr>
            <a:lstStyle/>
            <a:p>
              <a:pPr algn="just"/>
              <a:r>
                <a:rPr lang="zh-CN" altLang="en-US" sz="1600" dirty="0">
                  <a:solidFill>
                    <a:schemeClr val="bg1"/>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grpSp>
    </p:spTree>
    <p:extLst>
      <p:ext uri="{BB962C8B-B14F-4D97-AF65-F5344CB8AC3E}">
        <p14:creationId xmlns:p14="http://schemas.microsoft.com/office/powerpoint/2010/main" val="35290412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215AFC85-792C-434D-A6D0-C8788A49C5A2}"/>
              </a:ext>
            </a:extLst>
          </p:cNvPr>
          <p:cNvGrpSpPr/>
          <p:nvPr/>
        </p:nvGrpSpPr>
        <p:grpSpPr>
          <a:xfrm flipH="1">
            <a:off x="943786" y="2041724"/>
            <a:ext cx="10294384" cy="3893024"/>
            <a:chOff x="522288" y="1657349"/>
            <a:chExt cx="8220412" cy="3108712"/>
          </a:xfrm>
        </p:grpSpPr>
        <p:grpSp>
          <p:nvGrpSpPr>
            <p:cNvPr id="11" name="Group 74">
              <a:extLst>
                <a:ext uri="{FF2B5EF4-FFF2-40B4-BE49-F238E27FC236}">
                  <a16:creationId xmlns:a16="http://schemas.microsoft.com/office/drawing/2014/main" id="{77671BC2-BC31-4F29-9FE6-E7551668CEB1}"/>
                </a:ext>
              </a:extLst>
            </p:cNvPr>
            <p:cNvGrpSpPr/>
            <p:nvPr/>
          </p:nvGrpSpPr>
          <p:grpSpPr>
            <a:xfrm>
              <a:off x="522288" y="2144180"/>
              <a:ext cx="925512" cy="1951570"/>
              <a:chOff x="522288" y="1680358"/>
              <a:chExt cx="925512" cy="1864274"/>
            </a:xfrm>
          </p:grpSpPr>
          <p:sp>
            <p:nvSpPr>
              <p:cNvPr id="43" name="Freeform 5">
                <a:extLst>
                  <a:ext uri="{FF2B5EF4-FFF2-40B4-BE49-F238E27FC236}">
                    <a16:creationId xmlns:a16="http://schemas.microsoft.com/office/drawing/2014/main" id="{A4E08265-C6F8-4B31-BBC3-351A5E73DB48}"/>
                  </a:ext>
                </a:extLst>
              </p:cNvPr>
              <p:cNvSpPr>
                <a:spLocks/>
              </p:cNvSpPr>
              <p:nvPr/>
            </p:nvSpPr>
            <p:spPr bwMode="auto">
              <a:xfrm>
                <a:off x="522288" y="1680358"/>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sp>
            <p:nvSpPr>
              <p:cNvPr id="44" name="Freeform 6">
                <a:extLst>
                  <a:ext uri="{FF2B5EF4-FFF2-40B4-BE49-F238E27FC236}">
                    <a16:creationId xmlns:a16="http://schemas.microsoft.com/office/drawing/2014/main" id="{E3E4076C-C847-4CBA-88F0-6BD2894BC678}"/>
                  </a:ext>
                </a:extLst>
              </p:cNvPr>
              <p:cNvSpPr>
                <a:spLocks/>
              </p:cNvSpPr>
              <p:nvPr/>
            </p:nvSpPr>
            <p:spPr bwMode="auto">
              <a:xfrm>
                <a:off x="983516" y="1680358"/>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12" name="Group 75">
              <a:extLst>
                <a:ext uri="{FF2B5EF4-FFF2-40B4-BE49-F238E27FC236}">
                  <a16:creationId xmlns:a16="http://schemas.microsoft.com/office/drawing/2014/main" id="{8B48ECD3-BE64-42CC-A2D1-3EA18404BC22}"/>
                </a:ext>
              </a:extLst>
            </p:cNvPr>
            <p:cNvGrpSpPr/>
            <p:nvPr/>
          </p:nvGrpSpPr>
          <p:grpSpPr>
            <a:xfrm>
              <a:off x="1447800" y="2888053"/>
              <a:ext cx="925512" cy="1207696"/>
              <a:chOff x="1447800" y="1680358"/>
              <a:chExt cx="925512" cy="1864274"/>
            </a:xfrm>
          </p:grpSpPr>
          <p:sp>
            <p:nvSpPr>
              <p:cNvPr id="41" name="Freeform 5">
                <a:extLst>
                  <a:ext uri="{FF2B5EF4-FFF2-40B4-BE49-F238E27FC236}">
                    <a16:creationId xmlns:a16="http://schemas.microsoft.com/office/drawing/2014/main" id="{76697023-C7A2-4F89-B6C5-C0D90FA5D5F4}"/>
                  </a:ext>
                </a:extLst>
              </p:cNvPr>
              <p:cNvSpPr>
                <a:spLocks/>
              </p:cNvSpPr>
              <p:nvPr/>
            </p:nvSpPr>
            <p:spPr bwMode="auto">
              <a:xfrm>
                <a:off x="1447800" y="1680358"/>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2" name="Freeform 6">
                <a:extLst>
                  <a:ext uri="{FF2B5EF4-FFF2-40B4-BE49-F238E27FC236}">
                    <a16:creationId xmlns:a16="http://schemas.microsoft.com/office/drawing/2014/main" id="{F78CD8B1-B4D8-44D2-A710-7E809FB5701E}"/>
                  </a:ext>
                </a:extLst>
              </p:cNvPr>
              <p:cNvSpPr>
                <a:spLocks/>
              </p:cNvSpPr>
              <p:nvPr/>
            </p:nvSpPr>
            <p:spPr bwMode="auto">
              <a:xfrm>
                <a:off x="1909028" y="1680358"/>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13" name="Group 76">
              <a:extLst>
                <a:ext uri="{FF2B5EF4-FFF2-40B4-BE49-F238E27FC236}">
                  <a16:creationId xmlns:a16="http://schemas.microsoft.com/office/drawing/2014/main" id="{E0157674-A5EA-468E-BC2B-807C070BB4FD}"/>
                </a:ext>
              </a:extLst>
            </p:cNvPr>
            <p:cNvGrpSpPr/>
            <p:nvPr/>
          </p:nvGrpSpPr>
          <p:grpSpPr>
            <a:xfrm>
              <a:off x="2400986" y="1680358"/>
              <a:ext cx="925512" cy="2415392"/>
              <a:chOff x="2400986" y="1657350"/>
              <a:chExt cx="925512" cy="1864274"/>
            </a:xfrm>
          </p:grpSpPr>
          <p:sp>
            <p:nvSpPr>
              <p:cNvPr id="39" name="Freeform 5">
                <a:extLst>
                  <a:ext uri="{FF2B5EF4-FFF2-40B4-BE49-F238E27FC236}">
                    <a16:creationId xmlns:a16="http://schemas.microsoft.com/office/drawing/2014/main" id="{FDD07751-4949-49E1-983C-BF214A73D58E}"/>
                  </a:ext>
                </a:extLst>
              </p:cNvPr>
              <p:cNvSpPr>
                <a:spLocks/>
              </p:cNvSpPr>
              <p:nvPr/>
            </p:nvSpPr>
            <p:spPr bwMode="auto">
              <a:xfrm>
                <a:off x="2400986"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0" name="Freeform 6">
                <a:extLst>
                  <a:ext uri="{FF2B5EF4-FFF2-40B4-BE49-F238E27FC236}">
                    <a16:creationId xmlns:a16="http://schemas.microsoft.com/office/drawing/2014/main" id="{B74FA103-52EE-4B32-904F-01B5549037AF}"/>
                  </a:ext>
                </a:extLst>
              </p:cNvPr>
              <p:cNvSpPr>
                <a:spLocks/>
              </p:cNvSpPr>
              <p:nvPr/>
            </p:nvSpPr>
            <p:spPr bwMode="auto">
              <a:xfrm>
                <a:off x="2862214"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14" name="Group 77">
              <a:extLst>
                <a:ext uri="{FF2B5EF4-FFF2-40B4-BE49-F238E27FC236}">
                  <a16:creationId xmlns:a16="http://schemas.microsoft.com/office/drawing/2014/main" id="{BBABDCDB-03B1-4FB6-89FE-A7A0336CE5D6}"/>
                </a:ext>
              </a:extLst>
            </p:cNvPr>
            <p:cNvGrpSpPr/>
            <p:nvPr/>
          </p:nvGrpSpPr>
          <p:grpSpPr>
            <a:xfrm>
              <a:off x="3326498" y="2341632"/>
              <a:ext cx="925512" cy="1754118"/>
              <a:chOff x="3326498" y="1657350"/>
              <a:chExt cx="925512" cy="1864274"/>
            </a:xfrm>
          </p:grpSpPr>
          <p:sp>
            <p:nvSpPr>
              <p:cNvPr id="37" name="Freeform 5">
                <a:extLst>
                  <a:ext uri="{FF2B5EF4-FFF2-40B4-BE49-F238E27FC236}">
                    <a16:creationId xmlns:a16="http://schemas.microsoft.com/office/drawing/2014/main" id="{DD2E0459-11A7-4605-9F98-3C8D173EBB5E}"/>
                  </a:ext>
                </a:extLst>
              </p:cNvPr>
              <p:cNvSpPr>
                <a:spLocks/>
              </p:cNvSpPr>
              <p:nvPr/>
            </p:nvSpPr>
            <p:spPr bwMode="auto">
              <a:xfrm>
                <a:off x="3326498"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8" name="Freeform 6">
                <a:extLst>
                  <a:ext uri="{FF2B5EF4-FFF2-40B4-BE49-F238E27FC236}">
                    <a16:creationId xmlns:a16="http://schemas.microsoft.com/office/drawing/2014/main" id="{6316E930-13B0-4F11-A4B2-2D6BE239069C}"/>
                  </a:ext>
                </a:extLst>
              </p:cNvPr>
              <p:cNvSpPr>
                <a:spLocks/>
              </p:cNvSpPr>
              <p:nvPr/>
            </p:nvSpPr>
            <p:spPr bwMode="auto">
              <a:xfrm>
                <a:off x="3787726"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15" name="Group 78">
              <a:extLst>
                <a:ext uri="{FF2B5EF4-FFF2-40B4-BE49-F238E27FC236}">
                  <a16:creationId xmlns:a16="http://schemas.microsoft.com/office/drawing/2014/main" id="{0E76D5C6-2947-410F-8970-22B5310EA821}"/>
                </a:ext>
              </a:extLst>
            </p:cNvPr>
            <p:cNvGrpSpPr/>
            <p:nvPr/>
          </p:nvGrpSpPr>
          <p:grpSpPr>
            <a:xfrm>
              <a:off x="4252010" y="2637811"/>
              <a:ext cx="925512" cy="1457939"/>
              <a:chOff x="4252010" y="1669891"/>
              <a:chExt cx="925512" cy="1864274"/>
            </a:xfrm>
          </p:grpSpPr>
          <p:sp>
            <p:nvSpPr>
              <p:cNvPr id="35" name="Freeform 5">
                <a:extLst>
                  <a:ext uri="{FF2B5EF4-FFF2-40B4-BE49-F238E27FC236}">
                    <a16:creationId xmlns:a16="http://schemas.microsoft.com/office/drawing/2014/main" id="{76CF7D8F-0B4E-4A5B-BAF7-03C322E911CD}"/>
                  </a:ext>
                </a:extLst>
              </p:cNvPr>
              <p:cNvSpPr>
                <a:spLocks/>
              </p:cNvSpPr>
              <p:nvPr/>
            </p:nvSpPr>
            <p:spPr bwMode="auto">
              <a:xfrm>
                <a:off x="4252010" y="1669891"/>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6" name="Freeform 6">
                <a:extLst>
                  <a:ext uri="{FF2B5EF4-FFF2-40B4-BE49-F238E27FC236}">
                    <a16:creationId xmlns:a16="http://schemas.microsoft.com/office/drawing/2014/main" id="{A5B57FA1-A649-4F17-9E2E-11AF634A7A05}"/>
                  </a:ext>
                </a:extLst>
              </p:cNvPr>
              <p:cNvSpPr>
                <a:spLocks/>
              </p:cNvSpPr>
              <p:nvPr/>
            </p:nvSpPr>
            <p:spPr bwMode="auto">
              <a:xfrm>
                <a:off x="4713238" y="1669891"/>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16" name="Group 79">
              <a:extLst>
                <a:ext uri="{FF2B5EF4-FFF2-40B4-BE49-F238E27FC236}">
                  <a16:creationId xmlns:a16="http://schemas.microsoft.com/office/drawing/2014/main" id="{BFE2CDB0-205F-4B01-B8AC-EE7DA363C128}"/>
                </a:ext>
              </a:extLst>
            </p:cNvPr>
            <p:cNvGrpSpPr/>
            <p:nvPr/>
          </p:nvGrpSpPr>
          <p:grpSpPr>
            <a:xfrm>
              <a:off x="5177522" y="1946727"/>
              <a:ext cx="925512" cy="2149023"/>
              <a:chOff x="5177522" y="1669891"/>
              <a:chExt cx="925512" cy="1864274"/>
            </a:xfrm>
          </p:grpSpPr>
          <p:sp>
            <p:nvSpPr>
              <p:cNvPr id="33" name="Freeform 5">
                <a:extLst>
                  <a:ext uri="{FF2B5EF4-FFF2-40B4-BE49-F238E27FC236}">
                    <a16:creationId xmlns:a16="http://schemas.microsoft.com/office/drawing/2014/main" id="{ED6949E1-9B01-405C-A461-9104CE2823D4}"/>
                  </a:ext>
                </a:extLst>
              </p:cNvPr>
              <p:cNvSpPr>
                <a:spLocks/>
              </p:cNvSpPr>
              <p:nvPr/>
            </p:nvSpPr>
            <p:spPr bwMode="auto">
              <a:xfrm>
                <a:off x="5177522" y="1669891"/>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4" name="Freeform 6">
                <a:extLst>
                  <a:ext uri="{FF2B5EF4-FFF2-40B4-BE49-F238E27FC236}">
                    <a16:creationId xmlns:a16="http://schemas.microsoft.com/office/drawing/2014/main" id="{145A9D5B-1D11-4977-B8E4-42E096D69902}"/>
                  </a:ext>
                </a:extLst>
              </p:cNvPr>
              <p:cNvSpPr>
                <a:spLocks/>
              </p:cNvSpPr>
              <p:nvPr/>
            </p:nvSpPr>
            <p:spPr bwMode="auto">
              <a:xfrm>
                <a:off x="5638750" y="1669891"/>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cxnSp>
          <p:nvCxnSpPr>
            <p:cNvPr id="17" name="Straight Connector 80">
              <a:extLst>
                <a:ext uri="{FF2B5EF4-FFF2-40B4-BE49-F238E27FC236}">
                  <a16:creationId xmlns:a16="http://schemas.microsoft.com/office/drawing/2014/main" id="{F0488B3E-B9FF-4925-BA68-700DB71093A8}"/>
                </a:ext>
              </a:extLst>
            </p:cNvPr>
            <p:cNvCxnSpPr/>
            <p:nvPr/>
          </p:nvCxnSpPr>
          <p:spPr>
            <a:xfrm>
              <a:off x="6324600" y="1657350"/>
              <a:ext cx="0" cy="3048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Box 10">
              <a:extLst>
                <a:ext uri="{FF2B5EF4-FFF2-40B4-BE49-F238E27FC236}">
                  <a16:creationId xmlns:a16="http://schemas.microsoft.com/office/drawing/2014/main" id="{8429405F-FD2B-4219-9012-2F8B7FEDB901}"/>
                </a:ext>
              </a:extLst>
            </p:cNvPr>
            <p:cNvSpPr txBox="1">
              <a:spLocks noChangeArrowheads="1"/>
            </p:cNvSpPr>
            <p:nvPr/>
          </p:nvSpPr>
          <p:spPr bwMode="auto">
            <a:xfrm>
              <a:off x="522288" y="4366052"/>
              <a:ext cx="925512" cy="219360"/>
            </a:xfrm>
            <a:prstGeom prst="rect">
              <a:avLst/>
            </a:prstGeom>
            <a:noFill/>
            <a:ln w="9525">
              <a:noFill/>
              <a:miter lim="800000"/>
              <a:headEnd/>
              <a:tailEnd/>
            </a:ln>
          </p:spPr>
          <p:txBody>
            <a:bodyPr wrap="square" lIns="45720" tIns="22860" rIns="45720" bIns="22860">
              <a:spAutoFit/>
            </a:bodyPr>
            <a:lstStyle/>
            <a:p>
              <a:pPr algn="ctr" defTabSz="1088232"/>
              <a:r>
                <a:rPr lang="en-US" sz="1400" b="1" dirty="0">
                  <a:solidFill>
                    <a:schemeClr val="bg1">
                      <a:lumMod val="50000"/>
                    </a:schemeClr>
                  </a:solidFill>
                  <a:latin typeface="Open Sans" pitchFamily="34" charset="0"/>
                  <a:ea typeface="Open Sans" pitchFamily="34" charset="0"/>
                  <a:cs typeface="Open Sans" pitchFamily="34" charset="0"/>
                </a:rPr>
                <a:t>Fix Cost</a:t>
              </a:r>
              <a:endParaRPr lang="en-US" sz="1000" dirty="0">
                <a:solidFill>
                  <a:schemeClr val="bg1">
                    <a:lumMod val="50000"/>
                  </a:schemeClr>
                </a:solidFill>
                <a:latin typeface="Open Sans" pitchFamily="34" charset="0"/>
                <a:ea typeface="Open Sans" pitchFamily="34" charset="0"/>
                <a:cs typeface="Open Sans" pitchFamily="34" charset="0"/>
              </a:endParaRPr>
            </a:p>
          </p:txBody>
        </p:sp>
        <p:sp>
          <p:nvSpPr>
            <p:cNvPr id="19" name="Text Box 10">
              <a:extLst>
                <a:ext uri="{FF2B5EF4-FFF2-40B4-BE49-F238E27FC236}">
                  <a16:creationId xmlns:a16="http://schemas.microsoft.com/office/drawing/2014/main" id="{52F72AB7-3101-4D00-9AAC-452BC6490BD4}"/>
                </a:ext>
              </a:extLst>
            </p:cNvPr>
            <p:cNvSpPr txBox="1">
              <a:spLocks noChangeArrowheads="1"/>
            </p:cNvSpPr>
            <p:nvPr/>
          </p:nvSpPr>
          <p:spPr bwMode="auto">
            <a:xfrm>
              <a:off x="1446272" y="4366052"/>
              <a:ext cx="925512" cy="400009"/>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Property</a:t>
              </a:r>
            </a:p>
            <a:p>
              <a:pPr algn="ctr" defTabSz="1088232"/>
              <a:r>
                <a:rPr lang="en-US" sz="1400" b="1">
                  <a:solidFill>
                    <a:schemeClr val="bg1">
                      <a:lumMod val="50000"/>
                    </a:schemeClr>
                  </a:solidFill>
                  <a:latin typeface="Open Sans" pitchFamily="34" charset="0"/>
                  <a:ea typeface="Open Sans" pitchFamily="34" charset="0"/>
                  <a:cs typeface="Open Sans" pitchFamily="34" charset="0"/>
                </a:rPr>
                <a:t>Cost</a:t>
              </a:r>
              <a:endParaRPr lang="en-US" sz="1000">
                <a:solidFill>
                  <a:schemeClr val="bg1">
                    <a:lumMod val="50000"/>
                  </a:schemeClr>
                </a:solidFill>
                <a:latin typeface="Open Sans" pitchFamily="34" charset="0"/>
                <a:ea typeface="Open Sans" pitchFamily="34" charset="0"/>
                <a:cs typeface="Open Sans" pitchFamily="34" charset="0"/>
              </a:endParaRPr>
            </a:p>
          </p:txBody>
        </p:sp>
        <p:sp>
          <p:nvSpPr>
            <p:cNvPr id="20" name="Text Box 10">
              <a:extLst>
                <a:ext uri="{FF2B5EF4-FFF2-40B4-BE49-F238E27FC236}">
                  <a16:creationId xmlns:a16="http://schemas.microsoft.com/office/drawing/2014/main" id="{909293F5-BB90-454C-BECC-8476AA707186}"/>
                </a:ext>
              </a:extLst>
            </p:cNvPr>
            <p:cNvSpPr txBox="1">
              <a:spLocks noChangeArrowheads="1"/>
            </p:cNvSpPr>
            <p:nvPr/>
          </p:nvSpPr>
          <p:spPr bwMode="auto">
            <a:xfrm>
              <a:off x="2402514" y="4366052"/>
              <a:ext cx="925512" cy="21936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Interest</a:t>
              </a:r>
              <a:endParaRPr lang="en-US" sz="1000">
                <a:solidFill>
                  <a:schemeClr val="bg1">
                    <a:lumMod val="50000"/>
                  </a:schemeClr>
                </a:solidFill>
                <a:latin typeface="Open Sans" pitchFamily="34" charset="0"/>
                <a:ea typeface="Open Sans" pitchFamily="34" charset="0"/>
                <a:cs typeface="Open Sans" pitchFamily="34" charset="0"/>
              </a:endParaRPr>
            </a:p>
          </p:txBody>
        </p:sp>
        <p:sp>
          <p:nvSpPr>
            <p:cNvPr id="21" name="Text Box 10">
              <a:extLst>
                <a:ext uri="{FF2B5EF4-FFF2-40B4-BE49-F238E27FC236}">
                  <a16:creationId xmlns:a16="http://schemas.microsoft.com/office/drawing/2014/main" id="{343471C7-BDD9-41E9-B18E-70BE6398AFAF}"/>
                </a:ext>
              </a:extLst>
            </p:cNvPr>
            <p:cNvSpPr txBox="1">
              <a:spLocks noChangeArrowheads="1"/>
            </p:cNvSpPr>
            <p:nvPr/>
          </p:nvSpPr>
          <p:spPr bwMode="auto">
            <a:xfrm>
              <a:off x="3328026" y="4366052"/>
              <a:ext cx="925512" cy="400009"/>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Another</a:t>
              </a:r>
            </a:p>
            <a:p>
              <a:pPr algn="ctr" defTabSz="1088232"/>
              <a:r>
                <a:rPr lang="en-US" sz="1400" b="1">
                  <a:solidFill>
                    <a:schemeClr val="bg1">
                      <a:lumMod val="50000"/>
                    </a:schemeClr>
                  </a:solidFill>
                  <a:latin typeface="Open Sans" pitchFamily="34" charset="0"/>
                  <a:ea typeface="Open Sans" pitchFamily="34" charset="0"/>
                  <a:cs typeface="Open Sans" pitchFamily="34" charset="0"/>
                </a:rPr>
                <a:t>Cost</a:t>
              </a:r>
              <a:endParaRPr lang="en-US" sz="1000">
                <a:solidFill>
                  <a:schemeClr val="bg1">
                    <a:lumMod val="50000"/>
                  </a:schemeClr>
                </a:solidFill>
                <a:latin typeface="Open Sans" pitchFamily="34" charset="0"/>
                <a:ea typeface="Open Sans" pitchFamily="34" charset="0"/>
                <a:cs typeface="Open Sans" pitchFamily="34" charset="0"/>
              </a:endParaRPr>
            </a:p>
          </p:txBody>
        </p:sp>
        <p:sp>
          <p:nvSpPr>
            <p:cNvPr id="22" name="Text Box 10">
              <a:extLst>
                <a:ext uri="{FF2B5EF4-FFF2-40B4-BE49-F238E27FC236}">
                  <a16:creationId xmlns:a16="http://schemas.microsoft.com/office/drawing/2014/main" id="{217AD192-0273-4A53-B536-AA0772E56D52}"/>
                </a:ext>
              </a:extLst>
            </p:cNvPr>
            <p:cNvSpPr txBox="1">
              <a:spLocks noChangeArrowheads="1"/>
            </p:cNvSpPr>
            <p:nvPr/>
          </p:nvSpPr>
          <p:spPr bwMode="auto">
            <a:xfrm>
              <a:off x="4252010" y="4366052"/>
              <a:ext cx="925512" cy="400009"/>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Labor </a:t>
              </a:r>
            </a:p>
            <a:p>
              <a:pPr algn="ctr" defTabSz="1088232"/>
              <a:r>
                <a:rPr lang="en-US" sz="1400" b="1">
                  <a:solidFill>
                    <a:schemeClr val="bg1">
                      <a:lumMod val="50000"/>
                    </a:schemeClr>
                  </a:solidFill>
                  <a:latin typeface="Open Sans" pitchFamily="34" charset="0"/>
                  <a:ea typeface="Open Sans" pitchFamily="34" charset="0"/>
                  <a:cs typeface="Open Sans" pitchFamily="34" charset="0"/>
                </a:rPr>
                <a:t>Payment</a:t>
              </a:r>
              <a:endParaRPr lang="en-US" sz="1000">
                <a:solidFill>
                  <a:schemeClr val="bg1">
                    <a:lumMod val="50000"/>
                  </a:schemeClr>
                </a:solidFill>
                <a:latin typeface="Open Sans" pitchFamily="34" charset="0"/>
                <a:ea typeface="Open Sans" pitchFamily="34" charset="0"/>
                <a:cs typeface="Open Sans" pitchFamily="34" charset="0"/>
              </a:endParaRPr>
            </a:p>
          </p:txBody>
        </p:sp>
        <p:sp>
          <p:nvSpPr>
            <p:cNvPr id="23" name="Text Box 10">
              <a:extLst>
                <a:ext uri="{FF2B5EF4-FFF2-40B4-BE49-F238E27FC236}">
                  <a16:creationId xmlns:a16="http://schemas.microsoft.com/office/drawing/2014/main" id="{55DF2788-5E84-4FC7-95C5-3609CBE8EFFD}"/>
                </a:ext>
              </a:extLst>
            </p:cNvPr>
            <p:cNvSpPr txBox="1">
              <a:spLocks noChangeArrowheads="1"/>
            </p:cNvSpPr>
            <p:nvPr/>
          </p:nvSpPr>
          <p:spPr bwMode="auto">
            <a:xfrm>
              <a:off x="5175994" y="4366052"/>
              <a:ext cx="925512" cy="400009"/>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Tax</a:t>
              </a:r>
            </a:p>
            <a:p>
              <a:pPr algn="ctr" defTabSz="1088232"/>
              <a:r>
                <a:rPr lang="en-US" sz="1400" b="1">
                  <a:solidFill>
                    <a:schemeClr val="bg1">
                      <a:lumMod val="50000"/>
                    </a:schemeClr>
                  </a:solidFill>
                  <a:latin typeface="Open Sans" pitchFamily="34" charset="0"/>
                  <a:ea typeface="Open Sans" pitchFamily="34" charset="0"/>
                  <a:cs typeface="Open Sans" pitchFamily="34" charset="0"/>
                </a:rPr>
                <a:t>Expense</a:t>
              </a:r>
              <a:endParaRPr lang="en-US" sz="1000">
                <a:solidFill>
                  <a:schemeClr val="bg1">
                    <a:lumMod val="50000"/>
                  </a:schemeClr>
                </a:solidFill>
                <a:latin typeface="Open Sans" pitchFamily="34" charset="0"/>
                <a:ea typeface="Open Sans" pitchFamily="34" charset="0"/>
                <a:cs typeface="Open Sans" pitchFamily="34" charset="0"/>
              </a:endParaRPr>
            </a:p>
          </p:txBody>
        </p:sp>
        <p:cxnSp>
          <p:nvCxnSpPr>
            <p:cNvPr id="24" name="Straight Connector 88">
              <a:extLst>
                <a:ext uri="{FF2B5EF4-FFF2-40B4-BE49-F238E27FC236}">
                  <a16:creationId xmlns:a16="http://schemas.microsoft.com/office/drawing/2014/main" id="{B78DD9DC-F634-449C-B4CA-11F46A1BFB27}"/>
                </a:ext>
              </a:extLst>
            </p:cNvPr>
            <p:cNvCxnSpPr/>
            <p:nvPr/>
          </p:nvCxnSpPr>
          <p:spPr>
            <a:xfrm>
              <a:off x="522288" y="4248150"/>
              <a:ext cx="5579218" cy="1329"/>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Text Box 7">
              <a:extLst>
                <a:ext uri="{FF2B5EF4-FFF2-40B4-BE49-F238E27FC236}">
                  <a16:creationId xmlns:a16="http://schemas.microsoft.com/office/drawing/2014/main" id="{F67713F6-85BA-43CD-94B3-86C96C0E8FE1}"/>
                </a:ext>
              </a:extLst>
            </p:cNvPr>
            <p:cNvSpPr txBox="1">
              <a:spLocks noChangeArrowheads="1"/>
            </p:cNvSpPr>
            <p:nvPr/>
          </p:nvSpPr>
          <p:spPr bwMode="auto">
            <a:xfrm>
              <a:off x="2562074" y="3604052"/>
              <a:ext cx="600282" cy="400009"/>
            </a:xfrm>
            <a:prstGeom prst="rect">
              <a:avLst/>
            </a:prstGeom>
            <a:noFill/>
            <a:ln w="9525">
              <a:noFill/>
              <a:miter lim="800000"/>
              <a:headEnd/>
              <a:tailEnd/>
            </a:ln>
          </p:spPr>
          <p:txBody>
            <a:bodyPr wrap="none" lIns="45720" tIns="22860" rIns="45720" bIns="22860">
              <a:spAutoFit/>
            </a:bodyPr>
            <a:lstStyle/>
            <a:p>
              <a:pPr algn="ctr" defTabSz="1088232"/>
              <a:r>
                <a:rPr lang="en-CA" sz="2800" spc="-150">
                  <a:solidFill>
                    <a:schemeClr val="bg1"/>
                  </a:solidFill>
                  <a:latin typeface="Open Sans Light" pitchFamily="34" charset="0"/>
                  <a:ea typeface="Open Sans Light" pitchFamily="34" charset="0"/>
                  <a:cs typeface="Open Sans Light" pitchFamily="34" charset="0"/>
                </a:rPr>
                <a:t>90%</a:t>
              </a:r>
            </a:p>
          </p:txBody>
        </p:sp>
        <p:sp>
          <p:nvSpPr>
            <p:cNvPr id="26" name="Text Box 7">
              <a:extLst>
                <a:ext uri="{FF2B5EF4-FFF2-40B4-BE49-F238E27FC236}">
                  <a16:creationId xmlns:a16="http://schemas.microsoft.com/office/drawing/2014/main" id="{80C61157-B75A-4EEC-8093-8D42F20E0A78}"/>
                </a:ext>
              </a:extLst>
            </p:cNvPr>
            <p:cNvSpPr txBox="1">
              <a:spLocks noChangeArrowheads="1"/>
            </p:cNvSpPr>
            <p:nvPr/>
          </p:nvSpPr>
          <p:spPr bwMode="auto">
            <a:xfrm>
              <a:off x="3487585" y="3604052"/>
              <a:ext cx="600282" cy="400009"/>
            </a:xfrm>
            <a:prstGeom prst="rect">
              <a:avLst/>
            </a:prstGeom>
            <a:noFill/>
            <a:ln w="9525">
              <a:noFill/>
              <a:miter lim="800000"/>
              <a:headEnd/>
              <a:tailEnd/>
            </a:ln>
          </p:spPr>
          <p:txBody>
            <a:bodyPr wrap="none" lIns="45720" tIns="22860" rIns="45720" bIns="22860">
              <a:spAutoFit/>
            </a:bodyPr>
            <a:lstStyle/>
            <a:p>
              <a:pPr algn="ctr" defTabSz="1088232"/>
              <a:r>
                <a:rPr lang="en-CA" sz="2800" spc="-150">
                  <a:solidFill>
                    <a:schemeClr val="bg1"/>
                  </a:solidFill>
                  <a:latin typeface="Open Sans Light" pitchFamily="34" charset="0"/>
                  <a:ea typeface="Open Sans Light" pitchFamily="34" charset="0"/>
                  <a:cs typeface="Open Sans Light" pitchFamily="34" charset="0"/>
                </a:rPr>
                <a:t>67%</a:t>
              </a:r>
            </a:p>
          </p:txBody>
        </p:sp>
        <p:sp>
          <p:nvSpPr>
            <p:cNvPr id="27" name="Text Box 7">
              <a:extLst>
                <a:ext uri="{FF2B5EF4-FFF2-40B4-BE49-F238E27FC236}">
                  <a16:creationId xmlns:a16="http://schemas.microsoft.com/office/drawing/2014/main" id="{921ACE88-0035-4F4A-9767-6D9A0E5C242E}"/>
                </a:ext>
              </a:extLst>
            </p:cNvPr>
            <p:cNvSpPr txBox="1">
              <a:spLocks noChangeArrowheads="1"/>
            </p:cNvSpPr>
            <p:nvPr/>
          </p:nvSpPr>
          <p:spPr bwMode="auto">
            <a:xfrm>
              <a:off x="4413098" y="3604052"/>
              <a:ext cx="600282" cy="400009"/>
            </a:xfrm>
            <a:prstGeom prst="rect">
              <a:avLst/>
            </a:prstGeom>
            <a:noFill/>
            <a:ln w="9525">
              <a:noFill/>
              <a:miter lim="800000"/>
              <a:headEnd/>
              <a:tailEnd/>
            </a:ln>
          </p:spPr>
          <p:txBody>
            <a:bodyPr wrap="none" lIns="45720" tIns="22860" rIns="45720" bIns="22860">
              <a:spAutoFit/>
            </a:bodyPr>
            <a:lstStyle/>
            <a:p>
              <a:pPr algn="ctr" defTabSz="1088232"/>
              <a:r>
                <a:rPr lang="en-CA" sz="2800" spc="-150">
                  <a:solidFill>
                    <a:schemeClr val="bg1"/>
                  </a:solidFill>
                  <a:latin typeface="Open Sans Light" pitchFamily="34" charset="0"/>
                  <a:ea typeface="Open Sans Light" pitchFamily="34" charset="0"/>
                  <a:cs typeface="Open Sans Light" pitchFamily="34" charset="0"/>
                </a:rPr>
                <a:t>54%</a:t>
              </a:r>
            </a:p>
          </p:txBody>
        </p:sp>
        <p:sp>
          <p:nvSpPr>
            <p:cNvPr id="28" name="Text Box 7">
              <a:extLst>
                <a:ext uri="{FF2B5EF4-FFF2-40B4-BE49-F238E27FC236}">
                  <a16:creationId xmlns:a16="http://schemas.microsoft.com/office/drawing/2014/main" id="{D68D76C8-FA93-4C5B-993B-D37D00FD00F8}"/>
                </a:ext>
              </a:extLst>
            </p:cNvPr>
            <p:cNvSpPr txBox="1">
              <a:spLocks noChangeArrowheads="1"/>
            </p:cNvSpPr>
            <p:nvPr/>
          </p:nvSpPr>
          <p:spPr bwMode="auto">
            <a:xfrm>
              <a:off x="5338609" y="3604052"/>
              <a:ext cx="600282" cy="400009"/>
            </a:xfrm>
            <a:prstGeom prst="rect">
              <a:avLst/>
            </a:prstGeom>
            <a:noFill/>
            <a:ln w="9525">
              <a:noFill/>
              <a:miter lim="800000"/>
              <a:headEnd/>
              <a:tailEnd/>
            </a:ln>
          </p:spPr>
          <p:txBody>
            <a:bodyPr wrap="none" lIns="45720" tIns="22860" rIns="45720" bIns="22860">
              <a:spAutoFit/>
            </a:bodyPr>
            <a:lstStyle/>
            <a:p>
              <a:pPr algn="ctr" defTabSz="1088232"/>
              <a:r>
                <a:rPr lang="en-CA" sz="2800" spc="-150">
                  <a:solidFill>
                    <a:schemeClr val="bg1"/>
                  </a:solidFill>
                  <a:latin typeface="Open Sans Light" pitchFamily="34" charset="0"/>
                  <a:ea typeface="Open Sans Light" pitchFamily="34" charset="0"/>
                  <a:cs typeface="Open Sans Light" pitchFamily="34" charset="0"/>
                </a:rPr>
                <a:t>85%</a:t>
              </a:r>
            </a:p>
          </p:txBody>
        </p:sp>
        <p:sp>
          <p:nvSpPr>
            <p:cNvPr id="29" name="Text Box 7">
              <a:extLst>
                <a:ext uri="{FF2B5EF4-FFF2-40B4-BE49-F238E27FC236}">
                  <a16:creationId xmlns:a16="http://schemas.microsoft.com/office/drawing/2014/main" id="{62EBBCCD-7795-4861-B35F-50341746C9D1}"/>
                </a:ext>
              </a:extLst>
            </p:cNvPr>
            <p:cNvSpPr txBox="1">
              <a:spLocks noChangeArrowheads="1"/>
            </p:cNvSpPr>
            <p:nvPr/>
          </p:nvSpPr>
          <p:spPr bwMode="auto">
            <a:xfrm>
              <a:off x="1608888" y="3604052"/>
              <a:ext cx="600282" cy="400009"/>
            </a:xfrm>
            <a:prstGeom prst="rect">
              <a:avLst/>
            </a:prstGeom>
            <a:noFill/>
            <a:ln w="9525">
              <a:noFill/>
              <a:miter lim="800000"/>
              <a:headEnd/>
              <a:tailEnd/>
            </a:ln>
          </p:spPr>
          <p:txBody>
            <a:bodyPr wrap="none" lIns="45720" tIns="22860" rIns="45720" bIns="22860">
              <a:spAutoFit/>
            </a:bodyPr>
            <a:lstStyle/>
            <a:p>
              <a:pPr algn="ctr" defTabSz="1088232"/>
              <a:r>
                <a:rPr lang="en-CA" sz="2800" spc="-150">
                  <a:solidFill>
                    <a:schemeClr val="bg1"/>
                  </a:solidFill>
                  <a:latin typeface="Open Sans Light" pitchFamily="34" charset="0"/>
                  <a:ea typeface="Open Sans Light" pitchFamily="34" charset="0"/>
                  <a:cs typeface="Open Sans Light" pitchFamily="34" charset="0"/>
                </a:rPr>
                <a:t>39%</a:t>
              </a:r>
            </a:p>
          </p:txBody>
        </p:sp>
        <p:sp>
          <p:nvSpPr>
            <p:cNvPr id="30" name="Text Box 7">
              <a:extLst>
                <a:ext uri="{FF2B5EF4-FFF2-40B4-BE49-F238E27FC236}">
                  <a16:creationId xmlns:a16="http://schemas.microsoft.com/office/drawing/2014/main" id="{06607FBC-A86E-4EDE-8575-15ED76DC24D9}"/>
                </a:ext>
              </a:extLst>
            </p:cNvPr>
            <p:cNvSpPr txBox="1">
              <a:spLocks noChangeArrowheads="1"/>
            </p:cNvSpPr>
            <p:nvPr/>
          </p:nvSpPr>
          <p:spPr bwMode="auto">
            <a:xfrm>
              <a:off x="683375" y="3604052"/>
              <a:ext cx="600282" cy="400009"/>
            </a:xfrm>
            <a:prstGeom prst="rect">
              <a:avLst/>
            </a:prstGeom>
            <a:noFill/>
            <a:ln w="9525">
              <a:noFill/>
              <a:miter lim="800000"/>
              <a:headEnd/>
              <a:tailEnd/>
            </a:ln>
          </p:spPr>
          <p:txBody>
            <a:bodyPr wrap="none" lIns="45720" tIns="22860" rIns="45720" bIns="22860">
              <a:spAutoFit/>
            </a:bodyPr>
            <a:lstStyle/>
            <a:p>
              <a:pPr algn="ctr" defTabSz="1088232"/>
              <a:r>
                <a:rPr lang="en-CA" sz="2800" spc="-150" dirty="0">
                  <a:solidFill>
                    <a:schemeClr val="bg1"/>
                  </a:solidFill>
                  <a:latin typeface="Open Sans Light" pitchFamily="34" charset="0"/>
                  <a:ea typeface="Open Sans Light" pitchFamily="34" charset="0"/>
                  <a:cs typeface="Open Sans Light" pitchFamily="34" charset="0"/>
                </a:rPr>
                <a:t>79%</a:t>
              </a:r>
            </a:p>
          </p:txBody>
        </p:sp>
        <p:sp>
          <p:nvSpPr>
            <p:cNvPr id="31" name="Text Box 10">
              <a:extLst>
                <a:ext uri="{FF2B5EF4-FFF2-40B4-BE49-F238E27FC236}">
                  <a16:creationId xmlns:a16="http://schemas.microsoft.com/office/drawing/2014/main" id="{0752C9EE-064C-4C75-9A81-DAAD1DBB840A}"/>
                </a:ext>
              </a:extLst>
            </p:cNvPr>
            <p:cNvSpPr txBox="1">
              <a:spLocks noChangeArrowheads="1"/>
            </p:cNvSpPr>
            <p:nvPr/>
          </p:nvSpPr>
          <p:spPr bwMode="auto">
            <a:xfrm>
              <a:off x="6555180" y="1657349"/>
              <a:ext cx="2187520" cy="941956"/>
            </a:xfrm>
            <a:prstGeom prst="rect">
              <a:avLst/>
            </a:prstGeom>
            <a:noFill/>
            <a:ln w="9525">
              <a:noFill/>
              <a:miter lim="800000"/>
              <a:headEnd/>
              <a:tailEnd/>
            </a:ln>
          </p:spPr>
          <p:txBody>
            <a:bodyPr wrap="square" lIns="45720" tIns="22860" rIns="45720" bIns="22860">
              <a:spAutoFit/>
            </a:bodyPr>
            <a:lstStyle/>
            <a:p>
              <a:pPr defTabSz="1088232"/>
              <a:r>
                <a:rPr lang="en-US" sz="1400" i="1">
                  <a:solidFill>
                    <a:schemeClr val="bg1">
                      <a:lumMod val="50000"/>
                    </a:schemeClr>
                  </a:solidFill>
                  <a:latin typeface="Open Sans" pitchFamily="34" charset="0"/>
                  <a:ea typeface="Open Sans" pitchFamily="34" charset="0"/>
                  <a:cs typeface="Open Sans" pitchFamily="34" charset="0"/>
                </a:rPr>
                <a:t>Nullam eu tempor purus. </a:t>
              </a:r>
            </a:p>
            <a:p>
              <a:pPr defTabSz="1088232"/>
              <a:r>
                <a:rPr lang="en-US" sz="1400" i="1">
                  <a:solidFill>
                    <a:schemeClr val="bg1">
                      <a:lumMod val="50000"/>
                    </a:schemeClr>
                  </a:solidFill>
                  <a:latin typeface="Open Sans" pitchFamily="34" charset="0"/>
                  <a:ea typeface="Open Sans" pitchFamily="34" charset="0"/>
                  <a:cs typeface="Open Sans" pitchFamily="34" charset="0"/>
                </a:rPr>
                <a:t>Nunc a leo magna, sit amet consequat risus. Etiam faucibus tortor a ipsum vehicula sed hendrerit eros suscipit. </a:t>
              </a:r>
            </a:p>
          </p:txBody>
        </p:sp>
        <p:sp>
          <p:nvSpPr>
            <p:cNvPr id="32" name="Text Box 10">
              <a:extLst>
                <a:ext uri="{FF2B5EF4-FFF2-40B4-BE49-F238E27FC236}">
                  <a16:creationId xmlns:a16="http://schemas.microsoft.com/office/drawing/2014/main" id="{3B94699C-75BE-4FFB-8C49-5909D203B832}"/>
                </a:ext>
              </a:extLst>
            </p:cNvPr>
            <p:cNvSpPr txBox="1">
              <a:spLocks noChangeArrowheads="1"/>
            </p:cNvSpPr>
            <p:nvPr/>
          </p:nvSpPr>
          <p:spPr bwMode="auto">
            <a:xfrm>
              <a:off x="6553200" y="2952750"/>
              <a:ext cx="2189499" cy="1509711"/>
            </a:xfrm>
            <a:prstGeom prst="rect">
              <a:avLst/>
            </a:prstGeom>
            <a:noFill/>
            <a:ln w="9525">
              <a:noFill/>
              <a:miter lim="800000"/>
              <a:headEnd/>
              <a:tailEnd/>
            </a:ln>
          </p:spPr>
          <p:txBody>
            <a:bodyPr wrap="square" lIns="45720" tIns="22860" rIns="45720" bIns="22860">
              <a:spAutoFit/>
            </a:bodyPr>
            <a:lstStyle/>
            <a:p>
              <a:pPr defTabSz="1088232"/>
              <a:r>
                <a:rPr lang="en-US" sz="1600" b="1">
                  <a:solidFill>
                    <a:schemeClr val="bg1">
                      <a:lumMod val="50000"/>
                    </a:schemeClr>
                  </a:solidFill>
                  <a:latin typeface="Open Sans" pitchFamily="34" charset="0"/>
                  <a:ea typeface="Open Sans" pitchFamily="34" charset="0"/>
                  <a:cs typeface="Open Sans" pitchFamily="34" charset="0"/>
                </a:rPr>
                <a:t>Special Condition</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Etiam faucibus tortor a ipsum vehicula sed hendrerit eros suscipit. Mauris quam dolor, cursus at porta et, luctus eget purus. Nunc tempor luctus interdum. Duis libero leo, consequat ut accumsan eu.</a:t>
              </a:r>
              <a:endParaRPr lang="en-US" sz="1050">
                <a:solidFill>
                  <a:schemeClr val="bg1">
                    <a:lumMod val="50000"/>
                  </a:schemeClr>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418815658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Group 64">
            <a:extLst>
              <a:ext uri="{FF2B5EF4-FFF2-40B4-BE49-F238E27FC236}">
                <a16:creationId xmlns:a16="http://schemas.microsoft.com/office/drawing/2014/main" id="{FBDF6D08-19E7-4E48-A92B-B3CB6D68DF35}"/>
              </a:ext>
            </a:extLst>
          </p:cNvPr>
          <p:cNvGrpSpPr/>
          <p:nvPr/>
        </p:nvGrpSpPr>
        <p:grpSpPr>
          <a:xfrm>
            <a:off x="2010033" y="2236214"/>
            <a:ext cx="2648756" cy="1852516"/>
            <a:chOff x="481903" y="1497356"/>
            <a:chExt cx="1964531" cy="1373798"/>
          </a:xfrm>
        </p:grpSpPr>
        <p:sp>
          <p:nvSpPr>
            <p:cNvPr id="11" name="Freeform 50">
              <a:extLst>
                <a:ext uri="{FF2B5EF4-FFF2-40B4-BE49-F238E27FC236}">
                  <a16:creationId xmlns:a16="http://schemas.microsoft.com/office/drawing/2014/main" id="{968B4EC9-3202-4E25-88A3-3BC7EEF2D1EB}"/>
                </a:ext>
              </a:extLst>
            </p:cNvPr>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blipFill>
              <a:blip r:embed="rId3"/>
              <a:stretch>
                <a:fillRect/>
              </a:stretch>
            </a:bli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228577" lvl="1" indent="-228577" defTabSz="1066693">
                <a:lnSpc>
                  <a:spcPct val="90000"/>
                </a:lnSpc>
                <a:spcBef>
                  <a:spcPct val="0"/>
                </a:spcBef>
                <a:spcAft>
                  <a:spcPct val="15000"/>
                </a:spcAft>
              </a:pPr>
              <a:endParaRPr lang="en-US" sz="6400" dirty="0">
                <a:solidFill>
                  <a:schemeClr val="bg1">
                    <a:lumMod val="50000"/>
                  </a:schemeClr>
                </a:solidFill>
                <a:latin typeface="Agency FB" panose="020B0503020202020204" pitchFamily="34" charset="0"/>
              </a:endParaRPr>
            </a:p>
          </p:txBody>
        </p:sp>
        <p:sp>
          <p:nvSpPr>
            <p:cNvPr id="12" name="Freeform 51">
              <a:extLst>
                <a:ext uri="{FF2B5EF4-FFF2-40B4-BE49-F238E27FC236}">
                  <a16:creationId xmlns:a16="http://schemas.microsoft.com/office/drawing/2014/main" id="{311779D2-E786-4CF3-987D-293005DA77E3}"/>
                </a:ext>
              </a:extLst>
            </p:cNvPr>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2C796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01</a:t>
              </a:r>
              <a:endParaRPr lang="en-US" sz="3700" dirty="0">
                <a:solidFill>
                  <a:schemeClr val="bg1">
                    <a:lumMod val="50000"/>
                  </a:schemeClr>
                </a:solidFill>
                <a:latin typeface="Agency FB" panose="020B0503020202020204" pitchFamily="34" charset="0"/>
              </a:endParaRPr>
            </a:p>
          </p:txBody>
        </p:sp>
      </p:grpSp>
      <p:grpSp>
        <p:nvGrpSpPr>
          <p:cNvPr id="13" name="Group 68">
            <a:extLst>
              <a:ext uri="{FF2B5EF4-FFF2-40B4-BE49-F238E27FC236}">
                <a16:creationId xmlns:a16="http://schemas.microsoft.com/office/drawing/2014/main" id="{AA86C8D0-9437-4E60-9A0E-3549E110F0C8}"/>
              </a:ext>
            </a:extLst>
          </p:cNvPr>
          <p:cNvGrpSpPr/>
          <p:nvPr/>
        </p:nvGrpSpPr>
        <p:grpSpPr>
          <a:xfrm>
            <a:off x="4760019" y="2236214"/>
            <a:ext cx="2648756" cy="1852516"/>
            <a:chOff x="2544661" y="1497356"/>
            <a:chExt cx="1964531" cy="1373798"/>
          </a:xfrm>
        </p:grpSpPr>
        <p:sp>
          <p:nvSpPr>
            <p:cNvPr id="14" name="Freeform 52">
              <a:extLst>
                <a:ext uri="{FF2B5EF4-FFF2-40B4-BE49-F238E27FC236}">
                  <a16:creationId xmlns:a16="http://schemas.microsoft.com/office/drawing/2014/main" id="{1378EE07-7FE7-4346-A196-C508D00C4814}"/>
                </a:ext>
              </a:extLst>
            </p:cNvPr>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blipFill>
              <a:blip r:embed="rId3"/>
              <a:stretch>
                <a:fillRect/>
              </a:stretch>
            </a:bli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50000"/>
                  </a:schemeClr>
                </a:solidFill>
                <a:latin typeface="Agency FB" panose="020B0503020202020204" pitchFamily="34" charset="0"/>
              </a:endParaRPr>
            </a:p>
          </p:txBody>
        </p:sp>
        <p:sp>
          <p:nvSpPr>
            <p:cNvPr id="15" name="Freeform 53">
              <a:extLst>
                <a:ext uri="{FF2B5EF4-FFF2-40B4-BE49-F238E27FC236}">
                  <a16:creationId xmlns:a16="http://schemas.microsoft.com/office/drawing/2014/main" id="{23C08D6C-EC15-4DE9-8DE2-9F05798AB7ED}"/>
                </a:ext>
              </a:extLst>
            </p:cNvPr>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2C796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02</a:t>
              </a:r>
              <a:endParaRPr lang="en-US" sz="3700" dirty="0">
                <a:solidFill>
                  <a:schemeClr val="bg1">
                    <a:lumMod val="50000"/>
                  </a:schemeClr>
                </a:solidFill>
                <a:latin typeface="Agency FB" panose="020B0503020202020204" pitchFamily="34" charset="0"/>
              </a:endParaRPr>
            </a:p>
          </p:txBody>
        </p:sp>
      </p:grpSp>
      <p:grpSp>
        <p:nvGrpSpPr>
          <p:cNvPr id="16" name="Group 69">
            <a:extLst>
              <a:ext uri="{FF2B5EF4-FFF2-40B4-BE49-F238E27FC236}">
                <a16:creationId xmlns:a16="http://schemas.microsoft.com/office/drawing/2014/main" id="{D5669755-7C49-4EA5-B0AB-553DC708FDF6}"/>
              </a:ext>
            </a:extLst>
          </p:cNvPr>
          <p:cNvGrpSpPr/>
          <p:nvPr/>
        </p:nvGrpSpPr>
        <p:grpSpPr>
          <a:xfrm>
            <a:off x="7510005" y="2236214"/>
            <a:ext cx="2648756" cy="1852516"/>
            <a:chOff x="4607419" y="1497356"/>
            <a:chExt cx="1964531" cy="1373798"/>
          </a:xfrm>
        </p:grpSpPr>
        <p:sp>
          <p:nvSpPr>
            <p:cNvPr id="17" name="Freeform 54">
              <a:extLst>
                <a:ext uri="{FF2B5EF4-FFF2-40B4-BE49-F238E27FC236}">
                  <a16:creationId xmlns:a16="http://schemas.microsoft.com/office/drawing/2014/main" id="{128CEA0A-484D-4147-A2EB-00CEBEC3940C}"/>
                </a:ext>
              </a:extLst>
            </p:cNvPr>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blipFill>
              <a:blip r:embed="rId3"/>
              <a:stretch>
                <a:fillRect/>
              </a:stretch>
            </a:bli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50000"/>
                  </a:schemeClr>
                </a:solidFill>
                <a:latin typeface="Agency FB" panose="020B0503020202020204" pitchFamily="34" charset="0"/>
              </a:endParaRPr>
            </a:p>
          </p:txBody>
        </p:sp>
        <p:sp>
          <p:nvSpPr>
            <p:cNvPr id="18" name="Freeform 56">
              <a:extLst>
                <a:ext uri="{FF2B5EF4-FFF2-40B4-BE49-F238E27FC236}">
                  <a16:creationId xmlns:a16="http://schemas.microsoft.com/office/drawing/2014/main" id="{ED864F9D-1B3E-4D03-AC72-3711964EDF7E}"/>
                </a:ext>
              </a:extLst>
            </p:cNvPr>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2C796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03</a:t>
              </a:r>
              <a:endParaRPr lang="en-US" sz="3700" dirty="0">
                <a:solidFill>
                  <a:schemeClr val="bg1">
                    <a:lumMod val="50000"/>
                  </a:schemeClr>
                </a:solidFill>
                <a:latin typeface="Agency FB" panose="020B0503020202020204" pitchFamily="34" charset="0"/>
              </a:endParaRPr>
            </a:p>
          </p:txBody>
        </p:sp>
      </p:grpSp>
      <p:sp>
        <p:nvSpPr>
          <p:cNvPr id="19" name="文本框 18">
            <a:extLst>
              <a:ext uri="{FF2B5EF4-FFF2-40B4-BE49-F238E27FC236}">
                <a16:creationId xmlns:a16="http://schemas.microsoft.com/office/drawing/2014/main" id="{2188DF64-39D4-47BB-907E-87F955042825}"/>
              </a:ext>
            </a:extLst>
          </p:cNvPr>
          <p:cNvSpPr txBox="1"/>
          <p:nvPr/>
        </p:nvSpPr>
        <p:spPr>
          <a:xfrm>
            <a:off x="2652546" y="4294372"/>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p>
        </p:txBody>
      </p:sp>
      <p:sp>
        <p:nvSpPr>
          <p:cNvPr id="20" name="文本框 19">
            <a:extLst>
              <a:ext uri="{FF2B5EF4-FFF2-40B4-BE49-F238E27FC236}">
                <a16:creationId xmlns:a16="http://schemas.microsoft.com/office/drawing/2014/main" id="{BE58602C-51DF-434D-B56B-4B1F377BC005}"/>
              </a:ext>
            </a:extLst>
          </p:cNvPr>
          <p:cNvSpPr txBox="1"/>
          <p:nvPr/>
        </p:nvSpPr>
        <p:spPr>
          <a:xfrm>
            <a:off x="5391981" y="4294372"/>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p>
        </p:txBody>
      </p:sp>
      <p:sp>
        <p:nvSpPr>
          <p:cNvPr id="21" name="文本框 20">
            <a:extLst>
              <a:ext uri="{FF2B5EF4-FFF2-40B4-BE49-F238E27FC236}">
                <a16:creationId xmlns:a16="http://schemas.microsoft.com/office/drawing/2014/main" id="{E14E71D9-8EDB-4056-A229-D9C5D2DCD3EF}"/>
              </a:ext>
            </a:extLst>
          </p:cNvPr>
          <p:cNvSpPr txBox="1"/>
          <p:nvPr/>
        </p:nvSpPr>
        <p:spPr>
          <a:xfrm>
            <a:off x="8093316" y="4294372"/>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p>
        </p:txBody>
      </p:sp>
      <p:sp>
        <p:nvSpPr>
          <p:cNvPr id="22" name="텍스트 개체 틀 2">
            <a:extLst>
              <a:ext uri="{FF2B5EF4-FFF2-40B4-BE49-F238E27FC236}">
                <a16:creationId xmlns:a16="http://schemas.microsoft.com/office/drawing/2014/main" id="{9F7A58C5-6DC5-45DF-BCA3-3B33A82B0E37}"/>
              </a:ext>
            </a:extLst>
          </p:cNvPr>
          <p:cNvSpPr txBox="1">
            <a:spLocks/>
          </p:cNvSpPr>
          <p:nvPr/>
        </p:nvSpPr>
        <p:spPr>
          <a:xfrm>
            <a:off x="2652546" y="4812198"/>
            <a:ext cx="1720536"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050" dirty="0">
                <a:solidFill>
                  <a:schemeClr val="bg1">
                    <a:lumMod val="50000"/>
                  </a:schemeClr>
                </a:solidFill>
                <a:latin typeface="Roboto condensed"/>
                <a:cs typeface="Roboto condensed"/>
              </a:rPr>
              <a:t>Lorem ipsum dolor sit amet, consectetur adipiscing elit. Curabitur elementum posuere pretium. </a:t>
            </a:r>
          </a:p>
        </p:txBody>
      </p:sp>
      <p:sp>
        <p:nvSpPr>
          <p:cNvPr id="23" name="텍스트 개체 틀 2">
            <a:extLst>
              <a:ext uri="{FF2B5EF4-FFF2-40B4-BE49-F238E27FC236}">
                <a16:creationId xmlns:a16="http://schemas.microsoft.com/office/drawing/2014/main" id="{25F70CAF-44C4-4D95-BDA4-ECE3BCB2516C}"/>
              </a:ext>
            </a:extLst>
          </p:cNvPr>
          <p:cNvSpPr txBox="1">
            <a:spLocks/>
          </p:cNvSpPr>
          <p:nvPr/>
        </p:nvSpPr>
        <p:spPr>
          <a:xfrm>
            <a:off x="5405165" y="4796527"/>
            <a:ext cx="1720536"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050" dirty="0">
                <a:solidFill>
                  <a:schemeClr val="bg1">
                    <a:lumMod val="50000"/>
                  </a:schemeClr>
                </a:solidFill>
                <a:latin typeface="Roboto condensed"/>
                <a:cs typeface="Roboto condensed"/>
              </a:rPr>
              <a:t>Lorem ipsum dolor sit amet, consectetur adipiscing elit. Curabitur elementum posuere pretium. </a:t>
            </a:r>
          </a:p>
        </p:txBody>
      </p:sp>
      <p:sp>
        <p:nvSpPr>
          <p:cNvPr id="24" name="텍스트 개체 틀 2">
            <a:extLst>
              <a:ext uri="{FF2B5EF4-FFF2-40B4-BE49-F238E27FC236}">
                <a16:creationId xmlns:a16="http://schemas.microsoft.com/office/drawing/2014/main" id="{5485FAAE-B34A-458D-B5D5-50E500CBEC8A}"/>
              </a:ext>
            </a:extLst>
          </p:cNvPr>
          <p:cNvSpPr txBox="1">
            <a:spLocks/>
          </p:cNvSpPr>
          <p:nvPr/>
        </p:nvSpPr>
        <p:spPr>
          <a:xfrm>
            <a:off x="8093316" y="4796527"/>
            <a:ext cx="1720536"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050" dirty="0">
                <a:solidFill>
                  <a:schemeClr val="bg1">
                    <a:lumMod val="50000"/>
                  </a:schemeClr>
                </a:solidFill>
                <a:latin typeface="Roboto condensed"/>
                <a:cs typeface="Roboto condensed"/>
              </a:rPr>
              <a:t>Lorem ipsum dolor sit amet, consectetur adipiscing elit. Curabitur elementum posuere pretium. </a:t>
            </a:r>
          </a:p>
        </p:txBody>
      </p:sp>
    </p:spTree>
    <p:extLst>
      <p:ext uri="{BB962C8B-B14F-4D97-AF65-F5344CB8AC3E}">
        <p14:creationId xmlns:p14="http://schemas.microsoft.com/office/powerpoint/2010/main" val="224956986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accel="50000" decel="5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accel="50000" decel="5000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250" fill="hold"/>
                                        <p:tgtEl>
                                          <p:spTgt spid="19"/>
                                        </p:tgtEl>
                                        <p:attrNameLst>
                                          <p:attrName>ppt_x</p:attrName>
                                        </p:attrNameLst>
                                      </p:cBhvr>
                                      <p:tavLst>
                                        <p:tav tm="0">
                                          <p:val>
                                            <p:strVal val="#ppt_x"/>
                                          </p:val>
                                        </p:tav>
                                        <p:tav tm="100000">
                                          <p:val>
                                            <p:strVal val="#ppt_x"/>
                                          </p:val>
                                        </p:tav>
                                      </p:tavLst>
                                    </p:anim>
                                    <p:anim calcmode="lin" valueType="num">
                                      <p:cBhvr additive="base">
                                        <p:cTn id="27" dur="250" fill="hold"/>
                                        <p:tgtEl>
                                          <p:spTgt spid="19"/>
                                        </p:tgtEl>
                                        <p:attrNameLst>
                                          <p:attrName>ppt_y</p:attrName>
                                        </p:attrNameLst>
                                      </p:cBhvr>
                                      <p:tavLst>
                                        <p:tav tm="0">
                                          <p:val>
                                            <p:strVal val="1+#ppt_h/2"/>
                                          </p:val>
                                        </p:tav>
                                        <p:tav tm="100000">
                                          <p:val>
                                            <p:strVal val="#ppt_y"/>
                                          </p:val>
                                        </p:tav>
                                      </p:tavLst>
                                    </p:anim>
                                  </p:childTnLst>
                                </p:cTn>
                              </p:par>
                            </p:childTnLst>
                          </p:cTn>
                        </p:par>
                        <p:par>
                          <p:cTn id="28" fill="hold">
                            <p:stCondLst>
                              <p:cond delay="2250"/>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250" fill="hold"/>
                                        <p:tgtEl>
                                          <p:spTgt spid="20"/>
                                        </p:tgtEl>
                                        <p:attrNameLst>
                                          <p:attrName>ppt_x</p:attrName>
                                        </p:attrNameLst>
                                      </p:cBhvr>
                                      <p:tavLst>
                                        <p:tav tm="0">
                                          <p:val>
                                            <p:strVal val="#ppt_x"/>
                                          </p:val>
                                        </p:tav>
                                        <p:tav tm="100000">
                                          <p:val>
                                            <p:strVal val="#ppt_x"/>
                                          </p:val>
                                        </p:tav>
                                      </p:tavLst>
                                    </p:anim>
                                    <p:anim calcmode="lin" valueType="num">
                                      <p:cBhvr additive="base">
                                        <p:cTn id="32" dur="25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250" fill="hold"/>
                                        <p:tgtEl>
                                          <p:spTgt spid="21"/>
                                        </p:tgtEl>
                                        <p:attrNameLst>
                                          <p:attrName>ppt_x</p:attrName>
                                        </p:attrNameLst>
                                      </p:cBhvr>
                                      <p:tavLst>
                                        <p:tav tm="0">
                                          <p:val>
                                            <p:strVal val="#ppt_x"/>
                                          </p:val>
                                        </p:tav>
                                        <p:tav tm="100000">
                                          <p:val>
                                            <p:strVal val="#ppt_x"/>
                                          </p:val>
                                        </p:tav>
                                      </p:tavLst>
                                    </p:anim>
                                    <p:anim calcmode="lin" valueType="num">
                                      <p:cBhvr additive="base">
                                        <p:cTn id="37" dur="250" fill="hold"/>
                                        <p:tgtEl>
                                          <p:spTgt spid="21"/>
                                        </p:tgtEl>
                                        <p:attrNameLst>
                                          <p:attrName>ppt_y</p:attrName>
                                        </p:attrNameLst>
                                      </p:cBhvr>
                                      <p:tavLst>
                                        <p:tav tm="0">
                                          <p:val>
                                            <p:strVal val="1+#ppt_h/2"/>
                                          </p:val>
                                        </p:tav>
                                        <p:tav tm="100000">
                                          <p:val>
                                            <p:strVal val="#ppt_y"/>
                                          </p:val>
                                        </p:tav>
                                      </p:tavLst>
                                    </p:anim>
                                  </p:childTnLst>
                                </p:cTn>
                              </p:par>
                            </p:childTnLst>
                          </p:cTn>
                        </p:par>
                        <p:par>
                          <p:cTn id="38" fill="hold">
                            <p:stCondLst>
                              <p:cond delay="2750"/>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250" fill="hold"/>
                                        <p:tgtEl>
                                          <p:spTgt spid="22"/>
                                        </p:tgtEl>
                                        <p:attrNameLst>
                                          <p:attrName>ppt_x</p:attrName>
                                        </p:attrNameLst>
                                      </p:cBhvr>
                                      <p:tavLst>
                                        <p:tav tm="0">
                                          <p:val>
                                            <p:strVal val="#ppt_x"/>
                                          </p:val>
                                        </p:tav>
                                        <p:tav tm="100000">
                                          <p:val>
                                            <p:strVal val="#ppt_x"/>
                                          </p:val>
                                        </p:tav>
                                      </p:tavLst>
                                    </p:anim>
                                    <p:anim calcmode="lin" valueType="num">
                                      <p:cBhvr additive="base">
                                        <p:cTn id="42" dur="25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250" fill="hold"/>
                                        <p:tgtEl>
                                          <p:spTgt spid="23"/>
                                        </p:tgtEl>
                                        <p:attrNameLst>
                                          <p:attrName>ppt_x</p:attrName>
                                        </p:attrNameLst>
                                      </p:cBhvr>
                                      <p:tavLst>
                                        <p:tav tm="0">
                                          <p:val>
                                            <p:strVal val="#ppt_x"/>
                                          </p:val>
                                        </p:tav>
                                        <p:tav tm="100000">
                                          <p:val>
                                            <p:strVal val="#ppt_x"/>
                                          </p:val>
                                        </p:tav>
                                      </p:tavLst>
                                    </p:anim>
                                    <p:anim calcmode="lin" valueType="num">
                                      <p:cBhvr additive="base">
                                        <p:cTn id="47" dur="250" fill="hold"/>
                                        <p:tgtEl>
                                          <p:spTgt spid="23"/>
                                        </p:tgtEl>
                                        <p:attrNameLst>
                                          <p:attrName>ppt_y</p:attrName>
                                        </p:attrNameLst>
                                      </p:cBhvr>
                                      <p:tavLst>
                                        <p:tav tm="0">
                                          <p:val>
                                            <p:strVal val="1+#ppt_h/2"/>
                                          </p:val>
                                        </p:tav>
                                        <p:tav tm="100000">
                                          <p:val>
                                            <p:strVal val="#ppt_y"/>
                                          </p:val>
                                        </p:tav>
                                      </p:tavLst>
                                    </p:anim>
                                  </p:childTnLst>
                                </p:cTn>
                              </p:par>
                            </p:childTnLst>
                          </p:cTn>
                        </p:par>
                        <p:par>
                          <p:cTn id="48" fill="hold">
                            <p:stCondLst>
                              <p:cond delay="3250"/>
                            </p:stCondLst>
                            <p:childTnLst>
                              <p:par>
                                <p:cTn id="49" presetID="2" presetClass="entr" presetSubtype="4"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250" fill="hold"/>
                                        <p:tgtEl>
                                          <p:spTgt spid="24"/>
                                        </p:tgtEl>
                                        <p:attrNameLst>
                                          <p:attrName>ppt_x</p:attrName>
                                        </p:attrNameLst>
                                      </p:cBhvr>
                                      <p:tavLst>
                                        <p:tav tm="0">
                                          <p:val>
                                            <p:strVal val="#ppt_x"/>
                                          </p:val>
                                        </p:tav>
                                        <p:tav tm="100000">
                                          <p:val>
                                            <p:strVal val="#ppt_x"/>
                                          </p:val>
                                        </p:tav>
                                      </p:tavLst>
                                    </p:anim>
                                    <p:anim calcmode="lin" valueType="num">
                                      <p:cBhvr additive="base">
                                        <p:cTn id="52"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51F3478E-8FFC-4605-8782-E59AF67E22D8}"/>
              </a:ext>
            </a:extLst>
          </p:cNvPr>
          <p:cNvGrpSpPr/>
          <p:nvPr/>
        </p:nvGrpSpPr>
        <p:grpSpPr>
          <a:xfrm>
            <a:off x="981573" y="2609408"/>
            <a:ext cx="10494834" cy="3106956"/>
            <a:chOff x="1079559" y="1806559"/>
            <a:chExt cx="8000893" cy="2368634"/>
          </a:xfrm>
        </p:grpSpPr>
        <p:grpSp>
          <p:nvGrpSpPr>
            <p:cNvPr id="11" name="Группа 2">
              <a:extLst>
                <a:ext uri="{FF2B5EF4-FFF2-40B4-BE49-F238E27FC236}">
                  <a16:creationId xmlns:a16="http://schemas.microsoft.com/office/drawing/2014/main" id="{84E16897-0690-46EF-85DC-0CEFD4097F6B}"/>
                </a:ext>
              </a:extLst>
            </p:cNvPr>
            <p:cNvGrpSpPr/>
            <p:nvPr/>
          </p:nvGrpSpPr>
          <p:grpSpPr>
            <a:xfrm>
              <a:off x="1079559" y="2836062"/>
              <a:ext cx="2400268" cy="1339131"/>
              <a:chOff x="971603" y="2553166"/>
              <a:chExt cx="2160241" cy="1205554"/>
            </a:xfrm>
          </p:grpSpPr>
          <p:sp>
            <p:nvSpPr>
              <p:cNvPr id="27" name="TextBox 3">
                <a:extLst>
                  <a:ext uri="{FF2B5EF4-FFF2-40B4-BE49-F238E27FC236}">
                    <a16:creationId xmlns:a16="http://schemas.microsoft.com/office/drawing/2014/main" id="{49F2E22F-1CF4-4E38-8374-055776DA9276}"/>
                  </a:ext>
                </a:extLst>
              </p:cNvPr>
              <p:cNvSpPr txBox="1"/>
              <p:nvPr/>
            </p:nvSpPr>
            <p:spPr>
              <a:xfrm>
                <a:off x="971603" y="2922498"/>
                <a:ext cx="2160241" cy="836222"/>
              </a:xfrm>
              <a:prstGeom prst="rect">
                <a:avLst/>
              </a:prstGeom>
              <a:noFill/>
            </p:spPr>
            <p:txBody>
              <a:bodyPr wrap="square" rtlCol="0">
                <a:spAutoFit/>
              </a:bodyPr>
              <a:lstStyle/>
              <a:p>
                <a:pPr algn="ctr"/>
                <a:r>
                  <a:rPr lang="en-US" sz="1100" dirty="0">
                    <a:solidFill>
                      <a:schemeClr val="bg1">
                        <a:lumMod val="65000"/>
                      </a:schemeClr>
                    </a:solidFill>
                  </a:rPr>
                  <a:t>Lorem ipsum dolor sit </a:t>
                </a:r>
                <a:r>
                  <a:rPr lang="en-US" sz="1100" dirty="0" err="1">
                    <a:solidFill>
                      <a:schemeClr val="bg1">
                        <a:lumMod val="65000"/>
                      </a:schemeClr>
                    </a:solidFill>
                  </a:rPr>
                  <a:t>amet</a:t>
                </a:r>
                <a:r>
                  <a:rPr lang="en-US" sz="1100" dirty="0">
                    <a:solidFill>
                      <a:schemeClr val="bg1">
                        <a:lumMod val="65000"/>
                      </a:schemeClr>
                    </a:solidFill>
                  </a:rPr>
                  <a:t>, </a:t>
                </a:r>
                <a:r>
                  <a:rPr lang="en-US" sz="1100" dirty="0" err="1">
                    <a:solidFill>
                      <a:schemeClr val="bg1">
                        <a:lumMod val="65000"/>
                      </a:schemeClr>
                    </a:solidFill>
                  </a:rPr>
                  <a:t>consectetur</a:t>
                </a:r>
                <a:r>
                  <a:rPr lang="en-US" sz="1100" dirty="0">
                    <a:solidFill>
                      <a:schemeClr val="bg1">
                        <a:lumMod val="65000"/>
                      </a:schemeClr>
                    </a:solidFill>
                  </a:rPr>
                  <a:t> </a:t>
                </a:r>
                <a:r>
                  <a:rPr lang="en-US" sz="1100" dirty="0" err="1">
                    <a:solidFill>
                      <a:schemeClr val="bg1">
                        <a:lumMod val="65000"/>
                      </a:schemeClr>
                    </a:solidFill>
                  </a:rPr>
                  <a:t>adipisicing</a:t>
                </a:r>
                <a:r>
                  <a:rPr lang="en-US" sz="1100" dirty="0">
                    <a:solidFill>
                      <a:schemeClr val="bg1">
                        <a:lumMod val="65000"/>
                      </a:schemeClr>
                    </a:solidFill>
                  </a:rPr>
                  <a:t> </a:t>
                </a:r>
                <a:r>
                  <a:rPr lang="en-US" sz="1100" dirty="0" err="1">
                    <a:solidFill>
                      <a:schemeClr val="bg1">
                        <a:lumMod val="65000"/>
                      </a:schemeClr>
                    </a:solidFill>
                  </a:rPr>
                  <a:t>elit</a:t>
                </a:r>
                <a:r>
                  <a:rPr lang="en-US" sz="1100" dirty="0">
                    <a:solidFill>
                      <a:schemeClr val="bg1">
                        <a:lumMod val="65000"/>
                      </a:schemeClr>
                    </a:solidFill>
                  </a:rPr>
                  <a:t>,</a:t>
                </a:r>
                <a:endParaRPr lang="ru-RU" sz="1100" dirty="0">
                  <a:solidFill>
                    <a:schemeClr val="bg1">
                      <a:lumMod val="65000"/>
                    </a:schemeClr>
                  </a:solidFill>
                </a:endParaRPr>
              </a:p>
              <a:p>
                <a:pPr algn="ctr"/>
                <a:r>
                  <a:rPr lang="en-US" sz="1100" dirty="0">
                    <a:solidFill>
                      <a:schemeClr val="bg1">
                        <a:lumMod val="65000"/>
                      </a:schemeClr>
                    </a:solidFill>
                  </a:rPr>
                  <a:t> </a:t>
                </a:r>
                <a:r>
                  <a:rPr lang="en-US" sz="1100" dirty="0" err="1">
                    <a:solidFill>
                      <a:schemeClr val="bg1">
                        <a:lumMod val="65000"/>
                      </a:schemeClr>
                    </a:solidFill>
                  </a:rPr>
                  <a:t>sed</a:t>
                </a:r>
                <a:r>
                  <a:rPr lang="en-US" sz="1100" dirty="0">
                    <a:solidFill>
                      <a:schemeClr val="bg1">
                        <a:lumMod val="65000"/>
                      </a:schemeClr>
                    </a:solidFill>
                  </a:rPr>
                  <a:t> do </a:t>
                </a:r>
                <a:r>
                  <a:rPr lang="en-US" sz="1100" dirty="0" err="1">
                    <a:solidFill>
                      <a:schemeClr val="bg1">
                        <a:lumMod val="65000"/>
                      </a:schemeClr>
                    </a:solidFill>
                  </a:rPr>
                  <a:t>eiusmod</a:t>
                </a:r>
                <a:r>
                  <a:rPr lang="en-US" sz="1100" dirty="0">
                    <a:solidFill>
                      <a:schemeClr val="bg1">
                        <a:lumMod val="65000"/>
                      </a:schemeClr>
                    </a:solidFill>
                  </a:rPr>
                  <a:t> </a:t>
                </a:r>
                <a:r>
                  <a:rPr lang="en-US" sz="1100" dirty="0" err="1">
                    <a:solidFill>
                      <a:schemeClr val="bg1">
                        <a:lumMod val="65000"/>
                      </a:schemeClr>
                    </a:solidFill>
                  </a:rPr>
                  <a:t>tempor</a:t>
                </a:r>
                <a:r>
                  <a:rPr lang="en-US" sz="1100" dirty="0">
                    <a:solidFill>
                      <a:schemeClr val="bg1">
                        <a:lumMod val="65000"/>
                      </a:schemeClr>
                    </a:solidFill>
                  </a:rPr>
                  <a:t> </a:t>
                </a:r>
                <a:r>
                  <a:rPr lang="en-US" sz="1100" dirty="0" err="1">
                    <a:solidFill>
                      <a:schemeClr val="bg1">
                        <a:lumMod val="65000"/>
                      </a:schemeClr>
                    </a:solidFill>
                  </a:rPr>
                  <a:t>incididunt</a:t>
                </a:r>
                <a:r>
                  <a:rPr lang="en-US" sz="1100" dirty="0">
                    <a:solidFill>
                      <a:schemeClr val="bg1">
                        <a:lumMod val="65000"/>
                      </a:schemeClr>
                    </a:solidFill>
                  </a:rPr>
                  <a:t> </a:t>
                </a:r>
                <a:r>
                  <a:rPr lang="en-US" sz="1100" dirty="0" err="1">
                    <a:solidFill>
                      <a:schemeClr val="bg1">
                        <a:lumMod val="65000"/>
                      </a:schemeClr>
                    </a:solidFill>
                  </a:rPr>
                  <a:t>ut</a:t>
                </a:r>
                <a:r>
                  <a:rPr lang="en-US" sz="1100" dirty="0">
                    <a:solidFill>
                      <a:schemeClr val="bg1">
                        <a:lumMod val="65000"/>
                      </a:schemeClr>
                    </a:solidFill>
                  </a:rPr>
                  <a:t> </a:t>
                </a:r>
                <a:r>
                  <a:rPr lang="en-US" sz="1100" dirty="0" err="1">
                    <a:solidFill>
                      <a:schemeClr val="bg1">
                        <a:lumMod val="65000"/>
                      </a:schemeClr>
                    </a:solidFill>
                  </a:rPr>
                  <a:t>labore</a:t>
                </a:r>
                <a:r>
                  <a:rPr lang="en-US" sz="1100" dirty="0">
                    <a:solidFill>
                      <a:schemeClr val="bg1">
                        <a:lumMod val="65000"/>
                      </a:schemeClr>
                    </a:solidFill>
                  </a:rPr>
                  <a:t> et </a:t>
                </a:r>
                <a:r>
                  <a:rPr lang="en-US" sz="1100" dirty="0" err="1">
                    <a:solidFill>
                      <a:schemeClr val="bg1">
                        <a:lumMod val="65000"/>
                      </a:schemeClr>
                    </a:solidFill>
                  </a:rPr>
                  <a:t>dolore</a:t>
                </a:r>
                <a:r>
                  <a:rPr lang="en-US" sz="1100" dirty="0">
                    <a:solidFill>
                      <a:schemeClr val="bg1">
                        <a:lumMod val="65000"/>
                      </a:schemeClr>
                    </a:solidFill>
                  </a:rPr>
                  <a:t> magna </a:t>
                </a:r>
                <a:r>
                  <a:rPr lang="en-US" sz="1100" dirty="0" err="1">
                    <a:solidFill>
                      <a:schemeClr val="bg1">
                        <a:lumMod val="65000"/>
                      </a:schemeClr>
                    </a:solidFill>
                  </a:rPr>
                  <a:t>aliqua</a:t>
                </a:r>
                <a:r>
                  <a:rPr lang="en-US" sz="1100" dirty="0">
                    <a:solidFill>
                      <a:schemeClr val="bg1">
                        <a:lumMod val="65000"/>
                      </a:schemeClr>
                    </a:solidFill>
                  </a:rPr>
                  <a:t>. </a:t>
                </a:r>
                <a:endParaRPr lang="ru-RU" sz="1100" dirty="0">
                  <a:solidFill>
                    <a:schemeClr val="bg1">
                      <a:lumMod val="65000"/>
                    </a:schemeClr>
                  </a:solidFill>
                </a:endParaRPr>
              </a:p>
              <a:p>
                <a:pPr algn="ctr"/>
                <a:r>
                  <a:rPr lang="en-US" sz="1100" dirty="0" err="1">
                    <a:solidFill>
                      <a:schemeClr val="bg1">
                        <a:lumMod val="65000"/>
                      </a:schemeClr>
                    </a:solidFill>
                  </a:rPr>
                  <a:t>Ut</a:t>
                </a:r>
                <a:r>
                  <a:rPr lang="en-US" sz="1100" dirty="0">
                    <a:solidFill>
                      <a:schemeClr val="bg1">
                        <a:lumMod val="65000"/>
                      </a:schemeClr>
                    </a:solidFill>
                  </a:rPr>
                  <a:t> </a:t>
                </a:r>
                <a:r>
                  <a:rPr lang="en-US" sz="1100" dirty="0" err="1">
                    <a:solidFill>
                      <a:schemeClr val="bg1">
                        <a:lumMod val="65000"/>
                      </a:schemeClr>
                    </a:solidFill>
                  </a:rPr>
                  <a:t>enim</a:t>
                </a:r>
                <a:r>
                  <a:rPr lang="en-US" sz="1100" dirty="0">
                    <a:solidFill>
                      <a:schemeClr val="bg1">
                        <a:lumMod val="65000"/>
                      </a:schemeClr>
                    </a:solidFill>
                  </a:rPr>
                  <a:t> ad minim </a:t>
                </a:r>
                <a:r>
                  <a:rPr lang="en-US" sz="1100" dirty="0" err="1">
                    <a:solidFill>
                      <a:schemeClr val="bg1">
                        <a:lumMod val="65000"/>
                      </a:schemeClr>
                    </a:solidFill>
                  </a:rPr>
                  <a:t>veniam</a:t>
                </a:r>
                <a:r>
                  <a:rPr lang="en-US" sz="1100" dirty="0">
                    <a:solidFill>
                      <a:schemeClr val="bg1">
                        <a:lumMod val="65000"/>
                      </a:schemeClr>
                    </a:solidFill>
                  </a:rPr>
                  <a:t>, </a:t>
                </a:r>
                <a:r>
                  <a:rPr lang="en-US" sz="1100" dirty="0" err="1">
                    <a:solidFill>
                      <a:schemeClr val="bg1">
                        <a:lumMod val="65000"/>
                      </a:schemeClr>
                    </a:solidFill>
                  </a:rPr>
                  <a:t>quis</a:t>
                </a:r>
                <a:r>
                  <a:rPr lang="en-US" sz="1100" dirty="0">
                    <a:solidFill>
                      <a:schemeClr val="bg1">
                        <a:lumMod val="65000"/>
                      </a:schemeClr>
                    </a:solidFill>
                  </a:rPr>
                  <a:t> </a:t>
                </a:r>
                <a:r>
                  <a:rPr lang="en-US" sz="1100" dirty="0" err="1">
                    <a:solidFill>
                      <a:schemeClr val="bg1">
                        <a:lumMod val="65000"/>
                      </a:schemeClr>
                    </a:solidFill>
                  </a:rPr>
                  <a:t>nostrud</a:t>
                </a:r>
                <a:r>
                  <a:rPr lang="en-US" sz="1100" dirty="0">
                    <a:solidFill>
                      <a:schemeClr val="bg1">
                        <a:lumMod val="65000"/>
                      </a:schemeClr>
                    </a:solidFill>
                  </a:rPr>
                  <a:t> exercitation </a:t>
                </a:r>
                <a:r>
                  <a:rPr lang="en-US" sz="1100" dirty="0" err="1">
                    <a:solidFill>
                      <a:schemeClr val="bg1">
                        <a:lumMod val="65000"/>
                      </a:schemeClr>
                    </a:solidFill>
                  </a:rPr>
                  <a:t>ullamco</a:t>
                </a:r>
                <a:r>
                  <a:rPr lang="en-US" sz="1100" dirty="0">
                    <a:solidFill>
                      <a:schemeClr val="bg1">
                        <a:lumMod val="65000"/>
                      </a:schemeClr>
                    </a:solidFill>
                  </a:rPr>
                  <a:t> </a:t>
                </a:r>
                <a:r>
                  <a:rPr lang="en-US" sz="1100" dirty="0" err="1">
                    <a:solidFill>
                      <a:schemeClr val="bg1">
                        <a:lumMod val="65000"/>
                      </a:schemeClr>
                    </a:solidFill>
                  </a:rPr>
                  <a:t>laboris</a:t>
                </a:r>
                <a:r>
                  <a:rPr lang="ru-RU" sz="1100" dirty="0">
                    <a:solidFill>
                      <a:schemeClr val="bg1">
                        <a:lumMod val="65000"/>
                      </a:schemeClr>
                    </a:solidFill>
                  </a:rPr>
                  <a:t> </a:t>
                </a:r>
              </a:p>
              <a:p>
                <a:pPr algn="ctr"/>
                <a:r>
                  <a:rPr lang="en-US" sz="1100" dirty="0">
                    <a:solidFill>
                      <a:schemeClr val="bg1">
                        <a:lumMod val="65000"/>
                      </a:schemeClr>
                    </a:solidFill>
                  </a:rPr>
                  <a:t>nisi </a:t>
                </a:r>
                <a:r>
                  <a:rPr lang="en-US" sz="1100" dirty="0" err="1">
                    <a:solidFill>
                      <a:schemeClr val="bg1">
                        <a:lumMod val="65000"/>
                      </a:schemeClr>
                    </a:solidFill>
                  </a:rPr>
                  <a:t>ut</a:t>
                </a:r>
                <a:r>
                  <a:rPr lang="en-US" sz="1100" dirty="0">
                    <a:solidFill>
                      <a:schemeClr val="bg1">
                        <a:lumMod val="65000"/>
                      </a:schemeClr>
                    </a:solidFill>
                  </a:rPr>
                  <a:t> </a:t>
                </a:r>
                <a:r>
                  <a:rPr lang="en-US" sz="1100" dirty="0" err="1">
                    <a:solidFill>
                      <a:schemeClr val="bg1">
                        <a:lumMod val="65000"/>
                      </a:schemeClr>
                    </a:solidFill>
                  </a:rPr>
                  <a:t>aliquip</a:t>
                </a:r>
                <a:r>
                  <a:rPr lang="en-US" sz="1100" dirty="0">
                    <a:solidFill>
                      <a:schemeClr val="bg1">
                        <a:lumMod val="65000"/>
                      </a:schemeClr>
                    </a:solidFill>
                  </a:rPr>
                  <a:t> ex </a:t>
                </a:r>
                <a:r>
                  <a:rPr lang="en-US" sz="1100" dirty="0" err="1">
                    <a:solidFill>
                      <a:schemeClr val="bg1">
                        <a:lumMod val="65000"/>
                      </a:schemeClr>
                    </a:solidFill>
                  </a:rPr>
                  <a:t>ea</a:t>
                </a:r>
                <a:r>
                  <a:rPr lang="en-US" sz="1100" dirty="0">
                    <a:solidFill>
                      <a:schemeClr val="bg1">
                        <a:lumMod val="65000"/>
                      </a:schemeClr>
                    </a:solidFill>
                  </a:rPr>
                  <a:t> </a:t>
                </a:r>
                <a:r>
                  <a:rPr lang="en-US" sz="1100" dirty="0" err="1">
                    <a:solidFill>
                      <a:schemeClr val="bg1">
                        <a:lumMod val="65000"/>
                      </a:schemeClr>
                    </a:solidFill>
                  </a:rPr>
                  <a:t>commodo</a:t>
                </a:r>
                <a:r>
                  <a:rPr lang="en-US" sz="1100" dirty="0">
                    <a:solidFill>
                      <a:schemeClr val="bg1">
                        <a:lumMod val="65000"/>
                      </a:schemeClr>
                    </a:solidFill>
                  </a:rPr>
                  <a:t> </a:t>
                </a:r>
                <a:r>
                  <a:rPr lang="en-US" sz="1100" dirty="0" err="1">
                    <a:solidFill>
                      <a:schemeClr val="bg1">
                        <a:lumMod val="65000"/>
                      </a:schemeClr>
                    </a:solidFill>
                  </a:rPr>
                  <a:t>consequat</a:t>
                </a:r>
                <a:r>
                  <a:rPr lang="en-US" sz="1100" dirty="0">
                    <a:solidFill>
                      <a:schemeClr val="bg1">
                        <a:lumMod val="65000"/>
                      </a:schemeClr>
                    </a:solidFill>
                  </a:rPr>
                  <a:t>.</a:t>
                </a:r>
                <a:endParaRPr lang="ru-RU" sz="1100" dirty="0">
                  <a:solidFill>
                    <a:schemeClr val="bg1">
                      <a:lumMod val="65000"/>
                    </a:schemeClr>
                  </a:solidFill>
                </a:endParaRPr>
              </a:p>
            </p:txBody>
          </p:sp>
          <p:sp>
            <p:nvSpPr>
              <p:cNvPr id="28" name="TextBox 4">
                <a:extLst>
                  <a:ext uri="{FF2B5EF4-FFF2-40B4-BE49-F238E27FC236}">
                    <a16:creationId xmlns:a16="http://schemas.microsoft.com/office/drawing/2014/main" id="{5809A746-6139-4BC8-ADAD-E8E4121F14AE}"/>
                  </a:ext>
                </a:extLst>
              </p:cNvPr>
              <p:cNvSpPr txBox="1"/>
              <p:nvPr/>
            </p:nvSpPr>
            <p:spPr>
              <a:xfrm>
                <a:off x="1564289" y="2553166"/>
                <a:ext cx="918663" cy="241799"/>
              </a:xfrm>
              <a:prstGeom prst="rect">
                <a:avLst/>
              </a:prstGeom>
              <a:noFill/>
            </p:spPr>
            <p:txBody>
              <a:bodyPr wrap="none" rtlCol="0">
                <a:spAutoFit/>
              </a:bodyPr>
              <a:lstStyle/>
              <a:p>
                <a:pPr algn="ctr"/>
                <a:r>
                  <a:rPr lang="en-US" dirty="0">
                    <a:solidFill>
                      <a:schemeClr val="bg1">
                        <a:lumMod val="65000"/>
                      </a:schemeClr>
                    </a:solidFill>
                  </a:rPr>
                  <a:t>Lorem ipsum</a:t>
                </a:r>
                <a:endParaRPr lang="ru-RU" dirty="0">
                  <a:solidFill>
                    <a:schemeClr val="bg1">
                      <a:lumMod val="65000"/>
                    </a:schemeClr>
                  </a:solidFill>
                </a:endParaRPr>
              </a:p>
            </p:txBody>
          </p:sp>
        </p:grpSp>
        <p:grpSp>
          <p:nvGrpSpPr>
            <p:cNvPr id="12" name="Группа 5">
              <a:extLst>
                <a:ext uri="{FF2B5EF4-FFF2-40B4-BE49-F238E27FC236}">
                  <a16:creationId xmlns:a16="http://schemas.microsoft.com/office/drawing/2014/main" id="{17304074-99F7-4C54-AEAB-F0406B24EA6D}"/>
                </a:ext>
              </a:extLst>
            </p:cNvPr>
            <p:cNvGrpSpPr/>
            <p:nvPr/>
          </p:nvGrpSpPr>
          <p:grpSpPr>
            <a:xfrm>
              <a:off x="3879870" y="2836064"/>
              <a:ext cx="2400268" cy="1339129"/>
              <a:chOff x="3491883" y="2553166"/>
              <a:chExt cx="2160241" cy="1205552"/>
            </a:xfrm>
          </p:grpSpPr>
          <p:sp>
            <p:nvSpPr>
              <p:cNvPr id="25" name="TextBox 6">
                <a:extLst>
                  <a:ext uri="{FF2B5EF4-FFF2-40B4-BE49-F238E27FC236}">
                    <a16:creationId xmlns:a16="http://schemas.microsoft.com/office/drawing/2014/main" id="{A5BF47D3-0B8F-4B10-9AFE-EB8F0FA5D493}"/>
                  </a:ext>
                </a:extLst>
              </p:cNvPr>
              <p:cNvSpPr txBox="1"/>
              <p:nvPr/>
            </p:nvSpPr>
            <p:spPr>
              <a:xfrm>
                <a:off x="3491883" y="2922497"/>
                <a:ext cx="2160241" cy="836221"/>
              </a:xfrm>
              <a:prstGeom prst="rect">
                <a:avLst/>
              </a:prstGeom>
              <a:noFill/>
            </p:spPr>
            <p:txBody>
              <a:bodyPr wrap="square" rtlCol="0">
                <a:spAutoFit/>
              </a:bodyPr>
              <a:lstStyle/>
              <a:p>
                <a:pPr algn="ctr"/>
                <a:r>
                  <a:rPr lang="en-US" sz="1100" dirty="0">
                    <a:solidFill>
                      <a:schemeClr val="bg1">
                        <a:lumMod val="65000"/>
                      </a:schemeClr>
                    </a:solidFill>
                  </a:rPr>
                  <a:t>Lorem ipsum dolor sit </a:t>
                </a:r>
                <a:r>
                  <a:rPr lang="en-US" sz="1100" dirty="0" err="1">
                    <a:solidFill>
                      <a:schemeClr val="bg1">
                        <a:lumMod val="65000"/>
                      </a:schemeClr>
                    </a:solidFill>
                  </a:rPr>
                  <a:t>amet</a:t>
                </a:r>
                <a:r>
                  <a:rPr lang="en-US" sz="1100" dirty="0">
                    <a:solidFill>
                      <a:schemeClr val="bg1">
                        <a:lumMod val="65000"/>
                      </a:schemeClr>
                    </a:solidFill>
                  </a:rPr>
                  <a:t>, </a:t>
                </a:r>
                <a:r>
                  <a:rPr lang="en-US" sz="1100" dirty="0" err="1">
                    <a:solidFill>
                      <a:schemeClr val="bg1">
                        <a:lumMod val="65000"/>
                      </a:schemeClr>
                    </a:solidFill>
                  </a:rPr>
                  <a:t>consectetur</a:t>
                </a:r>
                <a:r>
                  <a:rPr lang="en-US" sz="1100" dirty="0">
                    <a:solidFill>
                      <a:schemeClr val="bg1">
                        <a:lumMod val="65000"/>
                      </a:schemeClr>
                    </a:solidFill>
                  </a:rPr>
                  <a:t> </a:t>
                </a:r>
                <a:r>
                  <a:rPr lang="en-US" sz="1100" dirty="0" err="1">
                    <a:solidFill>
                      <a:schemeClr val="bg1">
                        <a:lumMod val="65000"/>
                      </a:schemeClr>
                    </a:solidFill>
                  </a:rPr>
                  <a:t>adipisicing</a:t>
                </a:r>
                <a:r>
                  <a:rPr lang="en-US" sz="1100" dirty="0">
                    <a:solidFill>
                      <a:schemeClr val="bg1">
                        <a:lumMod val="65000"/>
                      </a:schemeClr>
                    </a:solidFill>
                  </a:rPr>
                  <a:t> </a:t>
                </a:r>
                <a:r>
                  <a:rPr lang="en-US" sz="1100" dirty="0" err="1">
                    <a:solidFill>
                      <a:schemeClr val="bg1">
                        <a:lumMod val="65000"/>
                      </a:schemeClr>
                    </a:solidFill>
                  </a:rPr>
                  <a:t>elit</a:t>
                </a:r>
                <a:r>
                  <a:rPr lang="en-US" sz="1100" dirty="0">
                    <a:solidFill>
                      <a:schemeClr val="bg1">
                        <a:lumMod val="65000"/>
                      </a:schemeClr>
                    </a:solidFill>
                  </a:rPr>
                  <a:t>,</a:t>
                </a:r>
                <a:endParaRPr lang="ru-RU" sz="1100" dirty="0">
                  <a:solidFill>
                    <a:schemeClr val="bg1">
                      <a:lumMod val="65000"/>
                    </a:schemeClr>
                  </a:solidFill>
                </a:endParaRPr>
              </a:p>
              <a:p>
                <a:pPr algn="ctr"/>
                <a:r>
                  <a:rPr lang="en-US" sz="1100" dirty="0">
                    <a:solidFill>
                      <a:schemeClr val="bg1">
                        <a:lumMod val="65000"/>
                      </a:schemeClr>
                    </a:solidFill>
                  </a:rPr>
                  <a:t> </a:t>
                </a:r>
                <a:r>
                  <a:rPr lang="en-US" sz="1100" dirty="0" err="1">
                    <a:solidFill>
                      <a:schemeClr val="bg1">
                        <a:lumMod val="65000"/>
                      </a:schemeClr>
                    </a:solidFill>
                  </a:rPr>
                  <a:t>sed</a:t>
                </a:r>
                <a:r>
                  <a:rPr lang="en-US" sz="1100" dirty="0">
                    <a:solidFill>
                      <a:schemeClr val="bg1">
                        <a:lumMod val="65000"/>
                      </a:schemeClr>
                    </a:solidFill>
                  </a:rPr>
                  <a:t> do </a:t>
                </a:r>
                <a:r>
                  <a:rPr lang="en-US" sz="1100" dirty="0" err="1">
                    <a:solidFill>
                      <a:schemeClr val="bg1">
                        <a:lumMod val="65000"/>
                      </a:schemeClr>
                    </a:solidFill>
                  </a:rPr>
                  <a:t>eiusmod</a:t>
                </a:r>
                <a:r>
                  <a:rPr lang="en-US" sz="1100" dirty="0">
                    <a:solidFill>
                      <a:schemeClr val="bg1">
                        <a:lumMod val="65000"/>
                      </a:schemeClr>
                    </a:solidFill>
                  </a:rPr>
                  <a:t> </a:t>
                </a:r>
                <a:r>
                  <a:rPr lang="en-US" sz="1100" dirty="0" err="1">
                    <a:solidFill>
                      <a:schemeClr val="bg1">
                        <a:lumMod val="65000"/>
                      </a:schemeClr>
                    </a:solidFill>
                  </a:rPr>
                  <a:t>tempor</a:t>
                </a:r>
                <a:r>
                  <a:rPr lang="en-US" sz="1100" dirty="0">
                    <a:solidFill>
                      <a:schemeClr val="bg1">
                        <a:lumMod val="65000"/>
                      </a:schemeClr>
                    </a:solidFill>
                  </a:rPr>
                  <a:t> </a:t>
                </a:r>
                <a:r>
                  <a:rPr lang="en-US" sz="1100" dirty="0" err="1">
                    <a:solidFill>
                      <a:schemeClr val="bg1">
                        <a:lumMod val="65000"/>
                      </a:schemeClr>
                    </a:solidFill>
                  </a:rPr>
                  <a:t>incididunt</a:t>
                </a:r>
                <a:r>
                  <a:rPr lang="en-US" sz="1100" dirty="0">
                    <a:solidFill>
                      <a:schemeClr val="bg1">
                        <a:lumMod val="65000"/>
                      </a:schemeClr>
                    </a:solidFill>
                  </a:rPr>
                  <a:t> </a:t>
                </a:r>
                <a:r>
                  <a:rPr lang="en-US" sz="1100" dirty="0" err="1">
                    <a:solidFill>
                      <a:schemeClr val="bg1">
                        <a:lumMod val="65000"/>
                      </a:schemeClr>
                    </a:solidFill>
                  </a:rPr>
                  <a:t>ut</a:t>
                </a:r>
                <a:r>
                  <a:rPr lang="en-US" sz="1100" dirty="0">
                    <a:solidFill>
                      <a:schemeClr val="bg1">
                        <a:lumMod val="65000"/>
                      </a:schemeClr>
                    </a:solidFill>
                  </a:rPr>
                  <a:t> </a:t>
                </a:r>
                <a:r>
                  <a:rPr lang="en-US" sz="1100" dirty="0" err="1">
                    <a:solidFill>
                      <a:schemeClr val="bg1">
                        <a:lumMod val="65000"/>
                      </a:schemeClr>
                    </a:solidFill>
                  </a:rPr>
                  <a:t>labore</a:t>
                </a:r>
                <a:r>
                  <a:rPr lang="en-US" sz="1100" dirty="0">
                    <a:solidFill>
                      <a:schemeClr val="bg1">
                        <a:lumMod val="65000"/>
                      </a:schemeClr>
                    </a:solidFill>
                  </a:rPr>
                  <a:t> et </a:t>
                </a:r>
                <a:r>
                  <a:rPr lang="en-US" sz="1100" dirty="0" err="1">
                    <a:solidFill>
                      <a:schemeClr val="bg1">
                        <a:lumMod val="65000"/>
                      </a:schemeClr>
                    </a:solidFill>
                  </a:rPr>
                  <a:t>dolore</a:t>
                </a:r>
                <a:r>
                  <a:rPr lang="en-US" sz="1100" dirty="0">
                    <a:solidFill>
                      <a:schemeClr val="bg1">
                        <a:lumMod val="65000"/>
                      </a:schemeClr>
                    </a:solidFill>
                  </a:rPr>
                  <a:t> magna </a:t>
                </a:r>
                <a:r>
                  <a:rPr lang="en-US" sz="1100" dirty="0" err="1">
                    <a:solidFill>
                      <a:schemeClr val="bg1">
                        <a:lumMod val="65000"/>
                      </a:schemeClr>
                    </a:solidFill>
                  </a:rPr>
                  <a:t>aliqua</a:t>
                </a:r>
                <a:r>
                  <a:rPr lang="en-US" sz="1100" dirty="0">
                    <a:solidFill>
                      <a:schemeClr val="bg1">
                        <a:lumMod val="65000"/>
                      </a:schemeClr>
                    </a:solidFill>
                  </a:rPr>
                  <a:t>. </a:t>
                </a:r>
                <a:endParaRPr lang="ru-RU" sz="1100" dirty="0">
                  <a:solidFill>
                    <a:schemeClr val="bg1">
                      <a:lumMod val="65000"/>
                    </a:schemeClr>
                  </a:solidFill>
                </a:endParaRPr>
              </a:p>
              <a:p>
                <a:pPr algn="ctr"/>
                <a:r>
                  <a:rPr lang="en-US" sz="1100" dirty="0" err="1">
                    <a:solidFill>
                      <a:schemeClr val="bg1">
                        <a:lumMod val="65000"/>
                      </a:schemeClr>
                    </a:solidFill>
                  </a:rPr>
                  <a:t>Ut</a:t>
                </a:r>
                <a:r>
                  <a:rPr lang="en-US" sz="1100" dirty="0">
                    <a:solidFill>
                      <a:schemeClr val="bg1">
                        <a:lumMod val="65000"/>
                      </a:schemeClr>
                    </a:solidFill>
                  </a:rPr>
                  <a:t> </a:t>
                </a:r>
                <a:r>
                  <a:rPr lang="en-US" sz="1100" dirty="0" err="1">
                    <a:solidFill>
                      <a:schemeClr val="bg1">
                        <a:lumMod val="65000"/>
                      </a:schemeClr>
                    </a:solidFill>
                  </a:rPr>
                  <a:t>enim</a:t>
                </a:r>
                <a:r>
                  <a:rPr lang="en-US" sz="1100" dirty="0">
                    <a:solidFill>
                      <a:schemeClr val="bg1">
                        <a:lumMod val="65000"/>
                      </a:schemeClr>
                    </a:solidFill>
                  </a:rPr>
                  <a:t> ad minim </a:t>
                </a:r>
                <a:r>
                  <a:rPr lang="en-US" sz="1100" dirty="0" err="1">
                    <a:solidFill>
                      <a:schemeClr val="bg1">
                        <a:lumMod val="65000"/>
                      </a:schemeClr>
                    </a:solidFill>
                  </a:rPr>
                  <a:t>veniam</a:t>
                </a:r>
                <a:r>
                  <a:rPr lang="en-US" sz="1100" dirty="0">
                    <a:solidFill>
                      <a:schemeClr val="bg1">
                        <a:lumMod val="65000"/>
                      </a:schemeClr>
                    </a:solidFill>
                  </a:rPr>
                  <a:t>, </a:t>
                </a:r>
                <a:r>
                  <a:rPr lang="en-US" sz="1100" dirty="0" err="1">
                    <a:solidFill>
                      <a:schemeClr val="bg1">
                        <a:lumMod val="65000"/>
                      </a:schemeClr>
                    </a:solidFill>
                  </a:rPr>
                  <a:t>quis</a:t>
                </a:r>
                <a:r>
                  <a:rPr lang="en-US" sz="1100" dirty="0">
                    <a:solidFill>
                      <a:schemeClr val="bg1">
                        <a:lumMod val="65000"/>
                      </a:schemeClr>
                    </a:solidFill>
                  </a:rPr>
                  <a:t> </a:t>
                </a:r>
                <a:r>
                  <a:rPr lang="en-US" sz="1100" dirty="0" err="1">
                    <a:solidFill>
                      <a:schemeClr val="bg1">
                        <a:lumMod val="65000"/>
                      </a:schemeClr>
                    </a:solidFill>
                  </a:rPr>
                  <a:t>nostrud</a:t>
                </a:r>
                <a:r>
                  <a:rPr lang="en-US" sz="1100" dirty="0">
                    <a:solidFill>
                      <a:schemeClr val="bg1">
                        <a:lumMod val="65000"/>
                      </a:schemeClr>
                    </a:solidFill>
                  </a:rPr>
                  <a:t> exercitation </a:t>
                </a:r>
                <a:r>
                  <a:rPr lang="en-US" sz="1100" dirty="0" err="1">
                    <a:solidFill>
                      <a:schemeClr val="bg1">
                        <a:lumMod val="65000"/>
                      </a:schemeClr>
                    </a:solidFill>
                  </a:rPr>
                  <a:t>ullamco</a:t>
                </a:r>
                <a:r>
                  <a:rPr lang="en-US" sz="1100" dirty="0">
                    <a:solidFill>
                      <a:schemeClr val="bg1">
                        <a:lumMod val="65000"/>
                      </a:schemeClr>
                    </a:solidFill>
                  </a:rPr>
                  <a:t> </a:t>
                </a:r>
                <a:r>
                  <a:rPr lang="en-US" sz="1100" dirty="0" err="1">
                    <a:solidFill>
                      <a:schemeClr val="bg1">
                        <a:lumMod val="65000"/>
                      </a:schemeClr>
                    </a:solidFill>
                  </a:rPr>
                  <a:t>laboris</a:t>
                </a:r>
                <a:r>
                  <a:rPr lang="ru-RU" sz="1100" dirty="0">
                    <a:solidFill>
                      <a:schemeClr val="bg1">
                        <a:lumMod val="65000"/>
                      </a:schemeClr>
                    </a:solidFill>
                  </a:rPr>
                  <a:t> </a:t>
                </a:r>
              </a:p>
              <a:p>
                <a:pPr algn="ctr"/>
                <a:r>
                  <a:rPr lang="en-US" sz="1100" dirty="0">
                    <a:solidFill>
                      <a:schemeClr val="bg1">
                        <a:lumMod val="65000"/>
                      </a:schemeClr>
                    </a:solidFill>
                  </a:rPr>
                  <a:t>nisi </a:t>
                </a:r>
                <a:r>
                  <a:rPr lang="en-US" sz="1100" dirty="0" err="1">
                    <a:solidFill>
                      <a:schemeClr val="bg1">
                        <a:lumMod val="65000"/>
                      </a:schemeClr>
                    </a:solidFill>
                  </a:rPr>
                  <a:t>ut</a:t>
                </a:r>
                <a:r>
                  <a:rPr lang="en-US" sz="1100" dirty="0">
                    <a:solidFill>
                      <a:schemeClr val="bg1">
                        <a:lumMod val="65000"/>
                      </a:schemeClr>
                    </a:solidFill>
                  </a:rPr>
                  <a:t> </a:t>
                </a:r>
                <a:r>
                  <a:rPr lang="en-US" sz="1100" dirty="0" err="1">
                    <a:solidFill>
                      <a:schemeClr val="bg1">
                        <a:lumMod val="65000"/>
                      </a:schemeClr>
                    </a:solidFill>
                  </a:rPr>
                  <a:t>aliquip</a:t>
                </a:r>
                <a:r>
                  <a:rPr lang="en-US" sz="1100" dirty="0">
                    <a:solidFill>
                      <a:schemeClr val="bg1">
                        <a:lumMod val="65000"/>
                      </a:schemeClr>
                    </a:solidFill>
                  </a:rPr>
                  <a:t> ex </a:t>
                </a:r>
                <a:r>
                  <a:rPr lang="en-US" sz="1100" dirty="0" err="1">
                    <a:solidFill>
                      <a:schemeClr val="bg1">
                        <a:lumMod val="65000"/>
                      </a:schemeClr>
                    </a:solidFill>
                  </a:rPr>
                  <a:t>ea</a:t>
                </a:r>
                <a:r>
                  <a:rPr lang="en-US" sz="1100" dirty="0">
                    <a:solidFill>
                      <a:schemeClr val="bg1">
                        <a:lumMod val="65000"/>
                      </a:schemeClr>
                    </a:solidFill>
                  </a:rPr>
                  <a:t> </a:t>
                </a:r>
                <a:r>
                  <a:rPr lang="en-US" sz="1100" dirty="0" err="1">
                    <a:solidFill>
                      <a:schemeClr val="bg1">
                        <a:lumMod val="65000"/>
                      </a:schemeClr>
                    </a:solidFill>
                  </a:rPr>
                  <a:t>commodo</a:t>
                </a:r>
                <a:r>
                  <a:rPr lang="en-US" sz="1100" dirty="0">
                    <a:solidFill>
                      <a:schemeClr val="bg1">
                        <a:lumMod val="65000"/>
                      </a:schemeClr>
                    </a:solidFill>
                  </a:rPr>
                  <a:t> </a:t>
                </a:r>
                <a:r>
                  <a:rPr lang="en-US" sz="1100" dirty="0" err="1">
                    <a:solidFill>
                      <a:schemeClr val="bg1">
                        <a:lumMod val="65000"/>
                      </a:schemeClr>
                    </a:solidFill>
                  </a:rPr>
                  <a:t>consequat</a:t>
                </a:r>
                <a:r>
                  <a:rPr lang="en-US" sz="1100" dirty="0">
                    <a:solidFill>
                      <a:schemeClr val="bg1">
                        <a:lumMod val="65000"/>
                      </a:schemeClr>
                    </a:solidFill>
                  </a:rPr>
                  <a:t>.</a:t>
                </a:r>
                <a:endParaRPr lang="ru-RU" sz="1100" dirty="0">
                  <a:solidFill>
                    <a:schemeClr val="bg1">
                      <a:lumMod val="65000"/>
                    </a:schemeClr>
                  </a:solidFill>
                </a:endParaRPr>
              </a:p>
            </p:txBody>
          </p:sp>
          <p:sp>
            <p:nvSpPr>
              <p:cNvPr id="26" name="TextBox 7">
                <a:extLst>
                  <a:ext uri="{FF2B5EF4-FFF2-40B4-BE49-F238E27FC236}">
                    <a16:creationId xmlns:a16="http://schemas.microsoft.com/office/drawing/2014/main" id="{9EC7DD84-D928-421F-BAF0-BE0B4904AA8B}"/>
                  </a:ext>
                </a:extLst>
              </p:cNvPr>
              <p:cNvSpPr txBox="1"/>
              <p:nvPr/>
            </p:nvSpPr>
            <p:spPr>
              <a:xfrm>
                <a:off x="4084569" y="2553166"/>
                <a:ext cx="918663" cy="241799"/>
              </a:xfrm>
              <a:prstGeom prst="rect">
                <a:avLst/>
              </a:prstGeom>
              <a:noFill/>
            </p:spPr>
            <p:txBody>
              <a:bodyPr wrap="none" rtlCol="0">
                <a:spAutoFit/>
              </a:bodyPr>
              <a:lstStyle/>
              <a:p>
                <a:pPr algn="ctr"/>
                <a:r>
                  <a:rPr lang="en-US" dirty="0">
                    <a:solidFill>
                      <a:schemeClr val="bg1">
                        <a:lumMod val="65000"/>
                      </a:schemeClr>
                    </a:solidFill>
                  </a:rPr>
                  <a:t>Lorem ipsum</a:t>
                </a:r>
                <a:endParaRPr lang="ru-RU" dirty="0">
                  <a:solidFill>
                    <a:schemeClr val="bg1">
                      <a:lumMod val="65000"/>
                    </a:schemeClr>
                  </a:solidFill>
                </a:endParaRPr>
              </a:p>
            </p:txBody>
          </p:sp>
        </p:grpSp>
        <p:grpSp>
          <p:nvGrpSpPr>
            <p:cNvPr id="13" name="Группа 8">
              <a:extLst>
                <a:ext uri="{FF2B5EF4-FFF2-40B4-BE49-F238E27FC236}">
                  <a16:creationId xmlns:a16="http://schemas.microsoft.com/office/drawing/2014/main" id="{494B67A4-0C37-4C0D-9BF9-5C4E9311B3BE}"/>
                </a:ext>
              </a:extLst>
            </p:cNvPr>
            <p:cNvGrpSpPr/>
            <p:nvPr/>
          </p:nvGrpSpPr>
          <p:grpSpPr>
            <a:xfrm>
              <a:off x="6680184" y="2836062"/>
              <a:ext cx="2400268" cy="1339131"/>
              <a:chOff x="6012163" y="2553166"/>
              <a:chExt cx="2160241" cy="1205554"/>
            </a:xfrm>
          </p:grpSpPr>
          <p:sp>
            <p:nvSpPr>
              <p:cNvPr id="23" name="TextBox 9">
                <a:extLst>
                  <a:ext uri="{FF2B5EF4-FFF2-40B4-BE49-F238E27FC236}">
                    <a16:creationId xmlns:a16="http://schemas.microsoft.com/office/drawing/2014/main" id="{06A8AB03-36F4-4345-802E-424B269A01BF}"/>
                  </a:ext>
                </a:extLst>
              </p:cNvPr>
              <p:cNvSpPr txBox="1"/>
              <p:nvPr/>
            </p:nvSpPr>
            <p:spPr>
              <a:xfrm>
                <a:off x="6012163" y="2922498"/>
                <a:ext cx="2160241" cy="836222"/>
              </a:xfrm>
              <a:prstGeom prst="rect">
                <a:avLst/>
              </a:prstGeom>
              <a:noFill/>
            </p:spPr>
            <p:txBody>
              <a:bodyPr wrap="square" rtlCol="0">
                <a:spAutoFit/>
              </a:bodyPr>
              <a:lstStyle/>
              <a:p>
                <a:pPr algn="ctr"/>
                <a:r>
                  <a:rPr lang="en-US" sz="1100" dirty="0">
                    <a:solidFill>
                      <a:schemeClr val="bg1">
                        <a:lumMod val="65000"/>
                      </a:schemeClr>
                    </a:solidFill>
                  </a:rPr>
                  <a:t>Lorem ipsum dolor sit </a:t>
                </a:r>
                <a:r>
                  <a:rPr lang="en-US" sz="1100" dirty="0" err="1">
                    <a:solidFill>
                      <a:schemeClr val="bg1">
                        <a:lumMod val="65000"/>
                      </a:schemeClr>
                    </a:solidFill>
                  </a:rPr>
                  <a:t>amet</a:t>
                </a:r>
                <a:r>
                  <a:rPr lang="en-US" sz="1100" dirty="0">
                    <a:solidFill>
                      <a:schemeClr val="bg1">
                        <a:lumMod val="65000"/>
                      </a:schemeClr>
                    </a:solidFill>
                  </a:rPr>
                  <a:t>, </a:t>
                </a:r>
                <a:r>
                  <a:rPr lang="en-US" sz="1100" dirty="0" err="1">
                    <a:solidFill>
                      <a:schemeClr val="bg1">
                        <a:lumMod val="65000"/>
                      </a:schemeClr>
                    </a:solidFill>
                  </a:rPr>
                  <a:t>consectetur</a:t>
                </a:r>
                <a:r>
                  <a:rPr lang="en-US" sz="1100" dirty="0">
                    <a:solidFill>
                      <a:schemeClr val="bg1">
                        <a:lumMod val="65000"/>
                      </a:schemeClr>
                    </a:solidFill>
                  </a:rPr>
                  <a:t> </a:t>
                </a:r>
                <a:r>
                  <a:rPr lang="en-US" sz="1100" dirty="0" err="1">
                    <a:solidFill>
                      <a:schemeClr val="bg1">
                        <a:lumMod val="65000"/>
                      </a:schemeClr>
                    </a:solidFill>
                  </a:rPr>
                  <a:t>adipisicing</a:t>
                </a:r>
                <a:r>
                  <a:rPr lang="en-US" sz="1100" dirty="0">
                    <a:solidFill>
                      <a:schemeClr val="bg1">
                        <a:lumMod val="65000"/>
                      </a:schemeClr>
                    </a:solidFill>
                  </a:rPr>
                  <a:t> </a:t>
                </a:r>
                <a:r>
                  <a:rPr lang="en-US" sz="1100" dirty="0" err="1">
                    <a:solidFill>
                      <a:schemeClr val="bg1">
                        <a:lumMod val="65000"/>
                      </a:schemeClr>
                    </a:solidFill>
                  </a:rPr>
                  <a:t>elit</a:t>
                </a:r>
                <a:r>
                  <a:rPr lang="en-US" sz="1100" dirty="0">
                    <a:solidFill>
                      <a:schemeClr val="bg1">
                        <a:lumMod val="65000"/>
                      </a:schemeClr>
                    </a:solidFill>
                  </a:rPr>
                  <a:t>,</a:t>
                </a:r>
                <a:endParaRPr lang="ru-RU" sz="1100" dirty="0">
                  <a:solidFill>
                    <a:schemeClr val="bg1">
                      <a:lumMod val="65000"/>
                    </a:schemeClr>
                  </a:solidFill>
                </a:endParaRPr>
              </a:p>
              <a:p>
                <a:pPr algn="ctr"/>
                <a:r>
                  <a:rPr lang="en-US" sz="1100" dirty="0">
                    <a:solidFill>
                      <a:schemeClr val="bg1">
                        <a:lumMod val="65000"/>
                      </a:schemeClr>
                    </a:solidFill>
                  </a:rPr>
                  <a:t> </a:t>
                </a:r>
                <a:r>
                  <a:rPr lang="en-US" sz="1100" dirty="0" err="1">
                    <a:solidFill>
                      <a:schemeClr val="bg1">
                        <a:lumMod val="65000"/>
                      </a:schemeClr>
                    </a:solidFill>
                  </a:rPr>
                  <a:t>sed</a:t>
                </a:r>
                <a:r>
                  <a:rPr lang="en-US" sz="1100" dirty="0">
                    <a:solidFill>
                      <a:schemeClr val="bg1">
                        <a:lumMod val="65000"/>
                      </a:schemeClr>
                    </a:solidFill>
                  </a:rPr>
                  <a:t> do </a:t>
                </a:r>
                <a:r>
                  <a:rPr lang="en-US" sz="1100" dirty="0" err="1">
                    <a:solidFill>
                      <a:schemeClr val="bg1">
                        <a:lumMod val="65000"/>
                      </a:schemeClr>
                    </a:solidFill>
                  </a:rPr>
                  <a:t>eiusmod</a:t>
                </a:r>
                <a:r>
                  <a:rPr lang="en-US" sz="1100" dirty="0">
                    <a:solidFill>
                      <a:schemeClr val="bg1">
                        <a:lumMod val="65000"/>
                      </a:schemeClr>
                    </a:solidFill>
                  </a:rPr>
                  <a:t> </a:t>
                </a:r>
                <a:r>
                  <a:rPr lang="en-US" sz="1100" dirty="0" err="1">
                    <a:solidFill>
                      <a:schemeClr val="bg1">
                        <a:lumMod val="65000"/>
                      </a:schemeClr>
                    </a:solidFill>
                  </a:rPr>
                  <a:t>tempor</a:t>
                </a:r>
                <a:r>
                  <a:rPr lang="en-US" sz="1100" dirty="0">
                    <a:solidFill>
                      <a:schemeClr val="bg1">
                        <a:lumMod val="65000"/>
                      </a:schemeClr>
                    </a:solidFill>
                  </a:rPr>
                  <a:t> </a:t>
                </a:r>
                <a:r>
                  <a:rPr lang="en-US" sz="1100" dirty="0" err="1">
                    <a:solidFill>
                      <a:schemeClr val="bg1">
                        <a:lumMod val="65000"/>
                      </a:schemeClr>
                    </a:solidFill>
                  </a:rPr>
                  <a:t>incididunt</a:t>
                </a:r>
                <a:r>
                  <a:rPr lang="en-US" sz="1100" dirty="0">
                    <a:solidFill>
                      <a:schemeClr val="bg1">
                        <a:lumMod val="65000"/>
                      </a:schemeClr>
                    </a:solidFill>
                  </a:rPr>
                  <a:t> </a:t>
                </a:r>
                <a:r>
                  <a:rPr lang="en-US" sz="1100" dirty="0" err="1">
                    <a:solidFill>
                      <a:schemeClr val="bg1">
                        <a:lumMod val="65000"/>
                      </a:schemeClr>
                    </a:solidFill>
                  </a:rPr>
                  <a:t>ut</a:t>
                </a:r>
                <a:r>
                  <a:rPr lang="en-US" sz="1100" dirty="0">
                    <a:solidFill>
                      <a:schemeClr val="bg1">
                        <a:lumMod val="65000"/>
                      </a:schemeClr>
                    </a:solidFill>
                  </a:rPr>
                  <a:t> </a:t>
                </a:r>
                <a:r>
                  <a:rPr lang="en-US" sz="1100" dirty="0" err="1">
                    <a:solidFill>
                      <a:schemeClr val="bg1">
                        <a:lumMod val="65000"/>
                      </a:schemeClr>
                    </a:solidFill>
                  </a:rPr>
                  <a:t>labore</a:t>
                </a:r>
                <a:r>
                  <a:rPr lang="en-US" sz="1100" dirty="0">
                    <a:solidFill>
                      <a:schemeClr val="bg1">
                        <a:lumMod val="65000"/>
                      </a:schemeClr>
                    </a:solidFill>
                  </a:rPr>
                  <a:t> et </a:t>
                </a:r>
                <a:r>
                  <a:rPr lang="en-US" sz="1100" dirty="0" err="1">
                    <a:solidFill>
                      <a:schemeClr val="bg1">
                        <a:lumMod val="65000"/>
                      </a:schemeClr>
                    </a:solidFill>
                  </a:rPr>
                  <a:t>dolore</a:t>
                </a:r>
                <a:r>
                  <a:rPr lang="en-US" sz="1100" dirty="0">
                    <a:solidFill>
                      <a:schemeClr val="bg1">
                        <a:lumMod val="65000"/>
                      </a:schemeClr>
                    </a:solidFill>
                  </a:rPr>
                  <a:t> magna </a:t>
                </a:r>
                <a:r>
                  <a:rPr lang="en-US" sz="1100" dirty="0" err="1">
                    <a:solidFill>
                      <a:schemeClr val="bg1">
                        <a:lumMod val="65000"/>
                      </a:schemeClr>
                    </a:solidFill>
                  </a:rPr>
                  <a:t>aliqua</a:t>
                </a:r>
                <a:r>
                  <a:rPr lang="en-US" sz="1100" dirty="0">
                    <a:solidFill>
                      <a:schemeClr val="bg1">
                        <a:lumMod val="65000"/>
                      </a:schemeClr>
                    </a:solidFill>
                  </a:rPr>
                  <a:t>. </a:t>
                </a:r>
                <a:endParaRPr lang="ru-RU" sz="1100" dirty="0">
                  <a:solidFill>
                    <a:schemeClr val="bg1">
                      <a:lumMod val="65000"/>
                    </a:schemeClr>
                  </a:solidFill>
                </a:endParaRPr>
              </a:p>
              <a:p>
                <a:pPr algn="ctr"/>
                <a:r>
                  <a:rPr lang="en-US" sz="1100" dirty="0" err="1">
                    <a:solidFill>
                      <a:schemeClr val="bg1">
                        <a:lumMod val="65000"/>
                      </a:schemeClr>
                    </a:solidFill>
                  </a:rPr>
                  <a:t>Ut</a:t>
                </a:r>
                <a:r>
                  <a:rPr lang="en-US" sz="1100" dirty="0">
                    <a:solidFill>
                      <a:schemeClr val="bg1">
                        <a:lumMod val="65000"/>
                      </a:schemeClr>
                    </a:solidFill>
                  </a:rPr>
                  <a:t> </a:t>
                </a:r>
                <a:r>
                  <a:rPr lang="en-US" sz="1100" dirty="0" err="1">
                    <a:solidFill>
                      <a:schemeClr val="bg1">
                        <a:lumMod val="65000"/>
                      </a:schemeClr>
                    </a:solidFill>
                  </a:rPr>
                  <a:t>enim</a:t>
                </a:r>
                <a:r>
                  <a:rPr lang="en-US" sz="1100" dirty="0">
                    <a:solidFill>
                      <a:schemeClr val="bg1">
                        <a:lumMod val="65000"/>
                      </a:schemeClr>
                    </a:solidFill>
                  </a:rPr>
                  <a:t> ad minim </a:t>
                </a:r>
                <a:r>
                  <a:rPr lang="en-US" sz="1100" dirty="0" err="1">
                    <a:solidFill>
                      <a:schemeClr val="bg1">
                        <a:lumMod val="65000"/>
                      </a:schemeClr>
                    </a:solidFill>
                  </a:rPr>
                  <a:t>veniam</a:t>
                </a:r>
                <a:r>
                  <a:rPr lang="en-US" sz="1100" dirty="0">
                    <a:solidFill>
                      <a:schemeClr val="bg1">
                        <a:lumMod val="65000"/>
                      </a:schemeClr>
                    </a:solidFill>
                  </a:rPr>
                  <a:t>, </a:t>
                </a:r>
                <a:r>
                  <a:rPr lang="en-US" sz="1100" dirty="0" err="1">
                    <a:solidFill>
                      <a:schemeClr val="bg1">
                        <a:lumMod val="65000"/>
                      </a:schemeClr>
                    </a:solidFill>
                  </a:rPr>
                  <a:t>quis</a:t>
                </a:r>
                <a:r>
                  <a:rPr lang="en-US" sz="1100" dirty="0">
                    <a:solidFill>
                      <a:schemeClr val="bg1">
                        <a:lumMod val="65000"/>
                      </a:schemeClr>
                    </a:solidFill>
                  </a:rPr>
                  <a:t> </a:t>
                </a:r>
                <a:r>
                  <a:rPr lang="en-US" sz="1100" dirty="0" err="1">
                    <a:solidFill>
                      <a:schemeClr val="bg1">
                        <a:lumMod val="65000"/>
                      </a:schemeClr>
                    </a:solidFill>
                  </a:rPr>
                  <a:t>nostrud</a:t>
                </a:r>
                <a:r>
                  <a:rPr lang="en-US" sz="1100" dirty="0">
                    <a:solidFill>
                      <a:schemeClr val="bg1">
                        <a:lumMod val="65000"/>
                      </a:schemeClr>
                    </a:solidFill>
                  </a:rPr>
                  <a:t> exercitation </a:t>
                </a:r>
                <a:r>
                  <a:rPr lang="en-US" sz="1100" dirty="0" err="1">
                    <a:solidFill>
                      <a:schemeClr val="bg1">
                        <a:lumMod val="65000"/>
                      </a:schemeClr>
                    </a:solidFill>
                  </a:rPr>
                  <a:t>ullamco</a:t>
                </a:r>
                <a:r>
                  <a:rPr lang="en-US" sz="1100" dirty="0">
                    <a:solidFill>
                      <a:schemeClr val="bg1">
                        <a:lumMod val="65000"/>
                      </a:schemeClr>
                    </a:solidFill>
                  </a:rPr>
                  <a:t> </a:t>
                </a:r>
                <a:r>
                  <a:rPr lang="en-US" sz="1100" dirty="0" err="1">
                    <a:solidFill>
                      <a:schemeClr val="bg1">
                        <a:lumMod val="65000"/>
                      </a:schemeClr>
                    </a:solidFill>
                  </a:rPr>
                  <a:t>laboris</a:t>
                </a:r>
                <a:r>
                  <a:rPr lang="ru-RU" sz="1100" dirty="0">
                    <a:solidFill>
                      <a:schemeClr val="bg1">
                        <a:lumMod val="65000"/>
                      </a:schemeClr>
                    </a:solidFill>
                  </a:rPr>
                  <a:t> </a:t>
                </a:r>
              </a:p>
              <a:p>
                <a:pPr algn="ctr"/>
                <a:r>
                  <a:rPr lang="en-US" sz="1100" dirty="0">
                    <a:solidFill>
                      <a:schemeClr val="bg1">
                        <a:lumMod val="65000"/>
                      </a:schemeClr>
                    </a:solidFill>
                  </a:rPr>
                  <a:t>nisi </a:t>
                </a:r>
                <a:r>
                  <a:rPr lang="en-US" sz="1100" dirty="0" err="1">
                    <a:solidFill>
                      <a:schemeClr val="bg1">
                        <a:lumMod val="65000"/>
                      </a:schemeClr>
                    </a:solidFill>
                  </a:rPr>
                  <a:t>ut</a:t>
                </a:r>
                <a:r>
                  <a:rPr lang="en-US" sz="1100" dirty="0">
                    <a:solidFill>
                      <a:schemeClr val="bg1">
                        <a:lumMod val="65000"/>
                      </a:schemeClr>
                    </a:solidFill>
                  </a:rPr>
                  <a:t> </a:t>
                </a:r>
                <a:r>
                  <a:rPr lang="en-US" sz="1100" dirty="0" err="1">
                    <a:solidFill>
                      <a:schemeClr val="bg1">
                        <a:lumMod val="65000"/>
                      </a:schemeClr>
                    </a:solidFill>
                  </a:rPr>
                  <a:t>aliquip</a:t>
                </a:r>
                <a:r>
                  <a:rPr lang="en-US" sz="1100" dirty="0">
                    <a:solidFill>
                      <a:schemeClr val="bg1">
                        <a:lumMod val="65000"/>
                      </a:schemeClr>
                    </a:solidFill>
                  </a:rPr>
                  <a:t> ex </a:t>
                </a:r>
                <a:r>
                  <a:rPr lang="en-US" sz="1100" dirty="0" err="1">
                    <a:solidFill>
                      <a:schemeClr val="bg1">
                        <a:lumMod val="65000"/>
                      </a:schemeClr>
                    </a:solidFill>
                  </a:rPr>
                  <a:t>ea</a:t>
                </a:r>
                <a:r>
                  <a:rPr lang="en-US" sz="1100" dirty="0">
                    <a:solidFill>
                      <a:schemeClr val="bg1">
                        <a:lumMod val="65000"/>
                      </a:schemeClr>
                    </a:solidFill>
                  </a:rPr>
                  <a:t> </a:t>
                </a:r>
                <a:r>
                  <a:rPr lang="en-US" sz="1100" dirty="0" err="1">
                    <a:solidFill>
                      <a:schemeClr val="bg1">
                        <a:lumMod val="65000"/>
                      </a:schemeClr>
                    </a:solidFill>
                  </a:rPr>
                  <a:t>commodo</a:t>
                </a:r>
                <a:r>
                  <a:rPr lang="en-US" sz="1100" dirty="0">
                    <a:solidFill>
                      <a:schemeClr val="bg1">
                        <a:lumMod val="65000"/>
                      </a:schemeClr>
                    </a:solidFill>
                  </a:rPr>
                  <a:t> </a:t>
                </a:r>
                <a:r>
                  <a:rPr lang="en-US" sz="1100" dirty="0" err="1">
                    <a:solidFill>
                      <a:schemeClr val="bg1">
                        <a:lumMod val="65000"/>
                      </a:schemeClr>
                    </a:solidFill>
                  </a:rPr>
                  <a:t>consequat</a:t>
                </a:r>
                <a:r>
                  <a:rPr lang="en-US" sz="1100" dirty="0">
                    <a:solidFill>
                      <a:schemeClr val="bg1">
                        <a:lumMod val="65000"/>
                      </a:schemeClr>
                    </a:solidFill>
                  </a:rPr>
                  <a:t>.</a:t>
                </a:r>
                <a:endParaRPr lang="ru-RU" sz="1100" dirty="0">
                  <a:solidFill>
                    <a:schemeClr val="bg1">
                      <a:lumMod val="65000"/>
                    </a:schemeClr>
                  </a:solidFill>
                </a:endParaRPr>
              </a:p>
            </p:txBody>
          </p:sp>
          <p:sp>
            <p:nvSpPr>
              <p:cNvPr id="24" name="TextBox 10">
                <a:extLst>
                  <a:ext uri="{FF2B5EF4-FFF2-40B4-BE49-F238E27FC236}">
                    <a16:creationId xmlns:a16="http://schemas.microsoft.com/office/drawing/2014/main" id="{78535F5B-5456-4759-90E2-81DFBBC7C6A8}"/>
                  </a:ext>
                </a:extLst>
              </p:cNvPr>
              <p:cNvSpPr txBox="1"/>
              <p:nvPr/>
            </p:nvSpPr>
            <p:spPr>
              <a:xfrm>
                <a:off x="6604849" y="2553166"/>
                <a:ext cx="918663" cy="241799"/>
              </a:xfrm>
              <a:prstGeom prst="rect">
                <a:avLst/>
              </a:prstGeom>
              <a:noFill/>
            </p:spPr>
            <p:txBody>
              <a:bodyPr wrap="none" rtlCol="0">
                <a:spAutoFit/>
              </a:bodyPr>
              <a:lstStyle/>
              <a:p>
                <a:pPr algn="ctr"/>
                <a:r>
                  <a:rPr lang="en-US" dirty="0">
                    <a:solidFill>
                      <a:schemeClr val="bg1">
                        <a:lumMod val="65000"/>
                      </a:schemeClr>
                    </a:solidFill>
                  </a:rPr>
                  <a:t>Lorem ipsum</a:t>
                </a:r>
                <a:endParaRPr lang="ru-RU" dirty="0">
                  <a:solidFill>
                    <a:schemeClr val="bg1">
                      <a:lumMod val="65000"/>
                    </a:schemeClr>
                  </a:solidFill>
                </a:endParaRPr>
              </a:p>
            </p:txBody>
          </p:sp>
        </p:grpSp>
        <p:sp>
          <p:nvSpPr>
            <p:cNvPr id="14" name="Овал 12">
              <a:extLst>
                <a:ext uri="{FF2B5EF4-FFF2-40B4-BE49-F238E27FC236}">
                  <a16:creationId xmlns:a16="http://schemas.microsoft.com/office/drawing/2014/main" id="{CC81AD42-458B-47E9-881D-424DDE924AC3}"/>
                </a:ext>
              </a:extLst>
            </p:cNvPr>
            <p:cNvSpPr/>
            <p:nvPr/>
          </p:nvSpPr>
          <p:spPr>
            <a:xfrm>
              <a:off x="1801291" y="1806559"/>
              <a:ext cx="960107" cy="95984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lumMod val="65000"/>
                  </a:schemeClr>
                </a:solidFill>
              </a:endParaRPr>
            </a:p>
          </p:txBody>
        </p:sp>
        <p:sp>
          <p:nvSpPr>
            <p:cNvPr id="15" name="Овал 15">
              <a:extLst>
                <a:ext uri="{FF2B5EF4-FFF2-40B4-BE49-F238E27FC236}">
                  <a16:creationId xmlns:a16="http://schemas.microsoft.com/office/drawing/2014/main" id="{4E6F6493-7EE6-44D5-9083-60DA380B4E41}"/>
                </a:ext>
              </a:extLst>
            </p:cNvPr>
            <p:cNvSpPr/>
            <p:nvPr/>
          </p:nvSpPr>
          <p:spPr>
            <a:xfrm>
              <a:off x="4601601" y="1806559"/>
              <a:ext cx="960107" cy="95984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lumMod val="65000"/>
                  </a:schemeClr>
                </a:solidFill>
              </a:endParaRPr>
            </a:p>
          </p:txBody>
        </p:sp>
        <p:sp>
          <p:nvSpPr>
            <p:cNvPr id="16" name="Овал 18">
              <a:extLst>
                <a:ext uri="{FF2B5EF4-FFF2-40B4-BE49-F238E27FC236}">
                  <a16:creationId xmlns:a16="http://schemas.microsoft.com/office/drawing/2014/main" id="{998CABDA-8853-4D86-B8EC-CD400ACD041A}"/>
                </a:ext>
              </a:extLst>
            </p:cNvPr>
            <p:cNvSpPr/>
            <p:nvPr/>
          </p:nvSpPr>
          <p:spPr>
            <a:xfrm>
              <a:off x="7401911" y="1806559"/>
              <a:ext cx="960107" cy="95984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lumMod val="65000"/>
                  </a:schemeClr>
                </a:solidFill>
              </a:endParaRPr>
            </a:p>
          </p:txBody>
        </p:sp>
        <p:sp>
          <p:nvSpPr>
            <p:cNvPr id="17" name="Freeform 33">
              <a:extLst>
                <a:ext uri="{FF2B5EF4-FFF2-40B4-BE49-F238E27FC236}">
                  <a16:creationId xmlns:a16="http://schemas.microsoft.com/office/drawing/2014/main" id="{BD18E7E8-7182-46C8-BC41-B0B8334EEF45}"/>
                </a:ext>
              </a:extLst>
            </p:cNvPr>
            <p:cNvSpPr>
              <a:spLocks/>
            </p:cNvSpPr>
            <p:nvPr/>
          </p:nvSpPr>
          <p:spPr bwMode="auto">
            <a:xfrm>
              <a:off x="2063062" y="2066019"/>
              <a:ext cx="436563" cy="440921"/>
            </a:xfrm>
            <a:custGeom>
              <a:avLst/>
              <a:gdLst>
                <a:gd name="T0" fmla="*/ 946 w 972"/>
                <a:gd name="T1" fmla="*/ 749 h 982"/>
                <a:gd name="T2" fmla="*/ 725 w 972"/>
                <a:gd name="T3" fmla="*/ 636 h 982"/>
                <a:gd name="T4" fmla="*/ 607 w 972"/>
                <a:gd name="T5" fmla="*/ 583 h 982"/>
                <a:gd name="T6" fmla="*/ 606 w 972"/>
                <a:gd name="T7" fmla="*/ 491 h 982"/>
                <a:gd name="T8" fmla="*/ 653 w 972"/>
                <a:gd name="T9" fmla="*/ 377 h 982"/>
                <a:gd name="T10" fmla="*/ 700 w 972"/>
                <a:gd name="T11" fmla="*/ 323 h 982"/>
                <a:gd name="T12" fmla="*/ 669 w 972"/>
                <a:gd name="T13" fmla="*/ 252 h 982"/>
                <a:gd name="T14" fmla="*/ 677 w 972"/>
                <a:gd name="T15" fmla="*/ 151 h 982"/>
                <a:gd name="T16" fmla="*/ 486 w 972"/>
                <a:gd name="T17" fmla="*/ 0 h 982"/>
                <a:gd name="T18" fmla="*/ 295 w 972"/>
                <a:gd name="T19" fmla="*/ 151 h 982"/>
                <a:gd name="T20" fmla="*/ 302 w 972"/>
                <a:gd name="T21" fmla="*/ 252 h 982"/>
                <a:gd name="T22" fmla="*/ 272 w 972"/>
                <a:gd name="T23" fmla="*/ 323 h 982"/>
                <a:gd name="T24" fmla="*/ 319 w 972"/>
                <a:gd name="T25" fmla="*/ 377 h 982"/>
                <a:gd name="T26" fmla="*/ 366 w 972"/>
                <a:gd name="T27" fmla="*/ 491 h 982"/>
                <a:gd name="T28" fmla="*/ 365 w 972"/>
                <a:gd name="T29" fmla="*/ 583 h 982"/>
                <a:gd name="T30" fmla="*/ 247 w 972"/>
                <a:gd name="T31" fmla="*/ 636 h 982"/>
                <a:gd name="T32" fmla="*/ 26 w 972"/>
                <a:gd name="T33" fmla="*/ 749 h 982"/>
                <a:gd name="T34" fmla="*/ 8 w 972"/>
                <a:gd name="T35" fmla="*/ 982 h 982"/>
                <a:gd name="T36" fmla="*/ 964 w 972"/>
                <a:gd name="T37" fmla="*/ 982 h 982"/>
                <a:gd name="T38" fmla="*/ 946 w 972"/>
                <a:gd name="T39" fmla="*/ 749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2" h="982">
                  <a:moveTo>
                    <a:pt x="946" y="749"/>
                  </a:moveTo>
                  <a:cubicBezTo>
                    <a:pt x="917" y="704"/>
                    <a:pt x="821" y="676"/>
                    <a:pt x="725" y="636"/>
                  </a:cubicBezTo>
                  <a:cubicBezTo>
                    <a:pt x="629" y="597"/>
                    <a:pt x="607" y="583"/>
                    <a:pt x="607" y="583"/>
                  </a:cubicBezTo>
                  <a:cubicBezTo>
                    <a:pt x="606" y="491"/>
                    <a:pt x="606" y="491"/>
                    <a:pt x="606" y="491"/>
                  </a:cubicBezTo>
                  <a:cubicBezTo>
                    <a:pt x="606" y="491"/>
                    <a:pt x="642" y="464"/>
                    <a:pt x="653" y="377"/>
                  </a:cubicBezTo>
                  <a:cubicBezTo>
                    <a:pt x="675" y="384"/>
                    <a:pt x="699" y="344"/>
                    <a:pt x="700" y="323"/>
                  </a:cubicBezTo>
                  <a:cubicBezTo>
                    <a:pt x="701" y="302"/>
                    <a:pt x="697" y="246"/>
                    <a:pt x="669" y="252"/>
                  </a:cubicBezTo>
                  <a:cubicBezTo>
                    <a:pt x="675" y="210"/>
                    <a:pt x="679" y="172"/>
                    <a:pt x="677" y="151"/>
                  </a:cubicBezTo>
                  <a:cubicBezTo>
                    <a:pt x="670" y="78"/>
                    <a:pt x="597" y="0"/>
                    <a:pt x="486" y="0"/>
                  </a:cubicBezTo>
                  <a:cubicBezTo>
                    <a:pt x="374" y="0"/>
                    <a:pt x="302" y="78"/>
                    <a:pt x="295" y="151"/>
                  </a:cubicBezTo>
                  <a:cubicBezTo>
                    <a:pt x="293" y="172"/>
                    <a:pt x="297" y="210"/>
                    <a:pt x="302" y="252"/>
                  </a:cubicBezTo>
                  <a:cubicBezTo>
                    <a:pt x="275" y="246"/>
                    <a:pt x="271" y="302"/>
                    <a:pt x="272" y="323"/>
                  </a:cubicBezTo>
                  <a:cubicBezTo>
                    <a:pt x="273" y="344"/>
                    <a:pt x="297" y="384"/>
                    <a:pt x="319" y="377"/>
                  </a:cubicBezTo>
                  <a:cubicBezTo>
                    <a:pt x="330" y="464"/>
                    <a:pt x="366" y="491"/>
                    <a:pt x="366" y="491"/>
                  </a:cubicBezTo>
                  <a:cubicBezTo>
                    <a:pt x="365" y="583"/>
                    <a:pt x="365" y="583"/>
                    <a:pt x="365" y="583"/>
                  </a:cubicBezTo>
                  <a:cubicBezTo>
                    <a:pt x="365" y="583"/>
                    <a:pt x="342" y="597"/>
                    <a:pt x="247" y="636"/>
                  </a:cubicBezTo>
                  <a:cubicBezTo>
                    <a:pt x="151" y="676"/>
                    <a:pt x="55" y="704"/>
                    <a:pt x="26" y="749"/>
                  </a:cubicBezTo>
                  <a:cubicBezTo>
                    <a:pt x="0" y="789"/>
                    <a:pt x="8" y="982"/>
                    <a:pt x="8" y="982"/>
                  </a:cubicBezTo>
                  <a:cubicBezTo>
                    <a:pt x="964" y="982"/>
                    <a:pt x="964" y="982"/>
                    <a:pt x="964" y="982"/>
                  </a:cubicBezTo>
                  <a:cubicBezTo>
                    <a:pt x="964" y="982"/>
                    <a:pt x="972" y="789"/>
                    <a:pt x="946" y="749"/>
                  </a:cubicBezTo>
                  <a:close/>
                </a:path>
              </a:pathLst>
            </a:custGeom>
            <a:noFill/>
            <a:ln w="19050">
              <a:solidFill>
                <a:schemeClr val="bg1"/>
              </a:solidFill>
            </a:ln>
          </p:spPr>
          <p:txBody>
            <a:bodyPr vert="horz" wrap="square" lIns="91440" tIns="45720" rIns="91440" bIns="45720" numCol="1" anchor="t" anchorCtr="0" compatLnSpc="1">
              <a:prstTxWarp prst="textNoShape">
                <a:avLst/>
              </a:prstTxWarp>
            </a:bodyPr>
            <a:lstStyle/>
            <a:p>
              <a:endParaRPr lang="id-ID">
                <a:solidFill>
                  <a:schemeClr val="bg1">
                    <a:lumMod val="65000"/>
                  </a:schemeClr>
                </a:solidFill>
              </a:endParaRPr>
            </a:p>
          </p:txBody>
        </p:sp>
        <p:grpSp>
          <p:nvGrpSpPr>
            <p:cNvPr id="18" name="Group 17">
              <a:extLst>
                <a:ext uri="{FF2B5EF4-FFF2-40B4-BE49-F238E27FC236}">
                  <a16:creationId xmlns:a16="http://schemas.microsoft.com/office/drawing/2014/main" id="{0927BCE7-A353-4083-B8DC-0078DCBD7C04}"/>
                </a:ext>
              </a:extLst>
            </p:cNvPr>
            <p:cNvGrpSpPr/>
            <p:nvPr/>
          </p:nvGrpSpPr>
          <p:grpSpPr>
            <a:xfrm>
              <a:off x="4867039" y="2074460"/>
              <a:ext cx="432806" cy="432478"/>
              <a:chOff x="9525" y="-1587"/>
              <a:chExt cx="2097088" cy="2095500"/>
            </a:xfrm>
            <a:solidFill>
              <a:schemeClr val="bg1"/>
            </a:solidFill>
          </p:grpSpPr>
          <p:sp>
            <p:nvSpPr>
              <p:cNvPr id="20" name="Freeform 5">
                <a:extLst>
                  <a:ext uri="{FF2B5EF4-FFF2-40B4-BE49-F238E27FC236}">
                    <a16:creationId xmlns:a16="http://schemas.microsoft.com/office/drawing/2014/main" id="{20264767-56DC-47E4-BEEB-48973557FFB9}"/>
                  </a:ext>
                </a:extLst>
              </p:cNvPr>
              <p:cNvSpPr>
                <a:spLocks noEditPoints="1"/>
              </p:cNvSpPr>
              <p:nvPr/>
            </p:nvSpPr>
            <p:spPr bwMode="auto">
              <a:xfrm>
                <a:off x="9525"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4 w 174"/>
                  <a:gd name="T31" fmla="*/ 52 h 556"/>
                  <a:gd name="T32" fmla="*/ 104 w 174"/>
                  <a:gd name="T33" fmla="*/ 89 h 556"/>
                  <a:gd name="T34" fmla="*/ 87 w 174"/>
                  <a:gd name="T35" fmla="*/ 87 h 556"/>
                  <a:gd name="T36" fmla="*/ 70 w 174"/>
                  <a:gd name="T37" fmla="*/ 89 h 556"/>
                  <a:gd name="T38" fmla="*/ 70 w 174"/>
                  <a:gd name="T39" fmla="*/ 52 h 556"/>
                  <a:gd name="T40" fmla="*/ 104 w 174"/>
                  <a:gd name="T41" fmla="*/ 504 h 556"/>
                  <a:gd name="T42" fmla="*/ 87 w 174"/>
                  <a:gd name="T43" fmla="*/ 521 h 556"/>
                  <a:gd name="T44" fmla="*/ 70 w 174"/>
                  <a:gd name="T45" fmla="*/ 504 h 556"/>
                  <a:gd name="T46" fmla="*/ 70 w 174"/>
                  <a:gd name="T47" fmla="*/ 259 h 556"/>
                  <a:gd name="T48" fmla="*/ 87 w 174"/>
                  <a:gd name="T49" fmla="*/ 261 h 556"/>
                  <a:gd name="T50" fmla="*/ 104 w 174"/>
                  <a:gd name="T51" fmla="*/ 259 h 556"/>
                  <a:gd name="T52" fmla="*/ 104 w 174"/>
                  <a:gd name="T53" fmla="*/ 504 h 556"/>
                  <a:gd name="T54" fmla="*/ 137 w 174"/>
                  <a:gd name="T55" fmla="*/ 188 h 556"/>
                  <a:gd name="T56" fmla="*/ 136 w 174"/>
                  <a:gd name="T57" fmla="*/ 191 h 556"/>
                  <a:gd name="T58" fmla="*/ 129 w 174"/>
                  <a:gd name="T59" fmla="*/ 204 h 556"/>
                  <a:gd name="T60" fmla="*/ 129 w 174"/>
                  <a:gd name="T61" fmla="*/ 204 h 556"/>
                  <a:gd name="T62" fmla="*/ 118 w 174"/>
                  <a:gd name="T63" fmla="*/ 215 h 556"/>
                  <a:gd name="T64" fmla="*/ 118 w 174"/>
                  <a:gd name="T65" fmla="*/ 215 h 556"/>
                  <a:gd name="T66" fmla="*/ 104 w 174"/>
                  <a:gd name="T67" fmla="*/ 223 h 556"/>
                  <a:gd name="T68" fmla="*/ 87 w 174"/>
                  <a:gd name="T69" fmla="*/ 226 h 556"/>
                  <a:gd name="T70" fmla="*/ 70 w 174"/>
                  <a:gd name="T71" fmla="*/ 223 h 556"/>
                  <a:gd name="T72" fmla="*/ 56 w 174"/>
                  <a:gd name="T73" fmla="*/ 215 h 556"/>
                  <a:gd name="T74" fmla="*/ 55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5 w 174"/>
                  <a:gd name="T95" fmla="*/ 132 h 556"/>
                  <a:gd name="T96" fmla="*/ 56 w 174"/>
                  <a:gd name="T97" fmla="*/ 132 h 556"/>
                  <a:gd name="T98" fmla="*/ 70 w 174"/>
                  <a:gd name="T99" fmla="*/ 125 h 556"/>
                  <a:gd name="T100" fmla="*/ 87 w 174"/>
                  <a:gd name="T101" fmla="*/ 122 h 556"/>
                  <a:gd name="T102" fmla="*/ 104 w 174"/>
                  <a:gd name="T103" fmla="*/ 125 h 556"/>
                  <a:gd name="T104" fmla="*/ 118 w 174"/>
                  <a:gd name="T105" fmla="*/ 132 h 556"/>
                  <a:gd name="T106" fmla="*/ 118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7" y="35"/>
                      <a:pt x="87" y="35"/>
                    </a:cubicBezTo>
                    <a:cubicBezTo>
                      <a:pt x="96" y="35"/>
                      <a:pt x="104" y="43"/>
                      <a:pt x="104" y="52"/>
                    </a:cubicBezTo>
                    <a:cubicBezTo>
                      <a:pt x="104" y="89"/>
                      <a:pt x="104" y="89"/>
                      <a:pt x="104" y="89"/>
                    </a:cubicBezTo>
                    <a:cubicBezTo>
                      <a:pt x="99" y="87"/>
                      <a:pt x="93" y="87"/>
                      <a:pt x="87" y="87"/>
                    </a:cubicBezTo>
                    <a:cubicBezTo>
                      <a:pt x="81" y="87"/>
                      <a:pt x="75" y="87"/>
                      <a:pt x="70" y="89"/>
                    </a:cubicBezTo>
                    <a:lnTo>
                      <a:pt x="70" y="52"/>
                    </a:lnTo>
                    <a:close/>
                    <a:moveTo>
                      <a:pt x="104" y="504"/>
                    </a:moveTo>
                    <a:cubicBezTo>
                      <a:pt x="104" y="513"/>
                      <a:pt x="96" y="521"/>
                      <a:pt x="87" y="521"/>
                    </a:cubicBezTo>
                    <a:cubicBezTo>
                      <a:pt x="77" y="521"/>
                      <a:pt x="70" y="513"/>
                      <a:pt x="70" y="504"/>
                    </a:cubicBezTo>
                    <a:cubicBezTo>
                      <a:pt x="70" y="259"/>
                      <a:pt x="70" y="259"/>
                      <a:pt x="70" y="259"/>
                    </a:cubicBezTo>
                    <a:cubicBezTo>
                      <a:pt x="75" y="260"/>
                      <a:pt x="81" y="261"/>
                      <a:pt x="87" y="261"/>
                    </a:cubicBezTo>
                    <a:cubicBezTo>
                      <a:pt x="93" y="261"/>
                      <a:pt x="99" y="260"/>
                      <a:pt x="104" y="259"/>
                    </a:cubicBezTo>
                    <a:lnTo>
                      <a:pt x="104" y="504"/>
                    </a:lnTo>
                    <a:close/>
                    <a:moveTo>
                      <a:pt x="137" y="188"/>
                    </a:moveTo>
                    <a:cubicBezTo>
                      <a:pt x="136" y="189"/>
                      <a:pt x="136" y="190"/>
                      <a:pt x="136" y="191"/>
                    </a:cubicBezTo>
                    <a:cubicBezTo>
                      <a:pt x="134" y="196"/>
                      <a:pt x="132" y="200"/>
                      <a:pt x="129" y="204"/>
                    </a:cubicBezTo>
                    <a:cubicBezTo>
                      <a:pt x="129" y="204"/>
                      <a:pt x="129" y="204"/>
                      <a:pt x="129" y="204"/>
                    </a:cubicBezTo>
                    <a:cubicBezTo>
                      <a:pt x="126" y="208"/>
                      <a:pt x="122" y="212"/>
                      <a:pt x="118" y="215"/>
                    </a:cubicBezTo>
                    <a:cubicBezTo>
                      <a:pt x="118" y="215"/>
                      <a:pt x="118" y="215"/>
                      <a:pt x="118" y="215"/>
                    </a:cubicBezTo>
                    <a:cubicBezTo>
                      <a:pt x="114" y="218"/>
                      <a:pt x="109" y="221"/>
                      <a:pt x="104" y="223"/>
                    </a:cubicBezTo>
                    <a:cubicBezTo>
                      <a:pt x="99" y="225"/>
                      <a:pt x="93" y="226"/>
                      <a:pt x="87" y="226"/>
                    </a:cubicBezTo>
                    <a:cubicBezTo>
                      <a:pt x="81" y="226"/>
                      <a:pt x="75" y="225"/>
                      <a:pt x="70" y="223"/>
                    </a:cubicBezTo>
                    <a:cubicBezTo>
                      <a:pt x="64" y="221"/>
                      <a:pt x="60" y="218"/>
                      <a:pt x="56" y="215"/>
                    </a:cubicBezTo>
                    <a:cubicBezTo>
                      <a:pt x="56" y="215"/>
                      <a:pt x="56" y="215"/>
                      <a:pt x="55" y="215"/>
                    </a:cubicBezTo>
                    <a:cubicBezTo>
                      <a:pt x="51" y="212"/>
                      <a:pt x="48" y="208"/>
                      <a:pt x="45" y="204"/>
                    </a:cubicBezTo>
                    <a:cubicBezTo>
                      <a:pt x="45" y="204"/>
                      <a:pt x="45" y="204"/>
                      <a:pt x="45" y="204"/>
                    </a:cubicBezTo>
                    <a:cubicBezTo>
                      <a:pt x="42" y="200"/>
                      <a:pt x="40" y="196"/>
                      <a:pt x="38" y="191"/>
                    </a:cubicBezTo>
                    <a:cubicBezTo>
                      <a:pt x="38" y="190"/>
                      <a:pt x="37" y="189"/>
                      <a:pt x="37" y="188"/>
                    </a:cubicBezTo>
                    <a:cubicBezTo>
                      <a:pt x="36" y="184"/>
                      <a:pt x="35" y="179"/>
                      <a:pt x="35" y="174"/>
                    </a:cubicBezTo>
                    <a:cubicBezTo>
                      <a:pt x="35" y="169"/>
                      <a:pt x="36" y="164"/>
                      <a:pt x="37" y="159"/>
                    </a:cubicBezTo>
                    <a:cubicBezTo>
                      <a:pt x="37" y="158"/>
                      <a:pt x="38" y="157"/>
                      <a:pt x="38" y="156"/>
                    </a:cubicBezTo>
                    <a:cubicBezTo>
                      <a:pt x="40" y="152"/>
                      <a:pt x="42" y="147"/>
                      <a:pt x="45" y="144"/>
                    </a:cubicBezTo>
                    <a:cubicBezTo>
                      <a:pt x="45" y="143"/>
                      <a:pt x="45" y="143"/>
                      <a:pt x="45" y="143"/>
                    </a:cubicBezTo>
                    <a:cubicBezTo>
                      <a:pt x="48" y="139"/>
                      <a:pt x="51" y="136"/>
                      <a:pt x="55" y="132"/>
                    </a:cubicBezTo>
                    <a:cubicBezTo>
                      <a:pt x="56" y="132"/>
                      <a:pt x="56" y="132"/>
                      <a:pt x="56" y="132"/>
                    </a:cubicBezTo>
                    <a:cubicBezTo>
                      <a:pt x="60" y="129"/>
                      <a:pt x="64" y="127"/>
                      <a:pt x="70" y="125"/>
                    </a:cubicBezTo>
                    <a:cubicBezTo>
                      <a:pt x="75" y="123"/>
                      <a:pt x="81" y="122"/>
                      <a:pt x="87" y="122"/>
                    </a:cubicBezTo>
                    <a:cubicBezTo>
                      <a:pt x="93" y="122"/>
                      <a:pt x="99" y="123"/>
                      <a:pt x="104" y="125"/>
                    </a:cubicBezTo>
                    <a:cubicBezTo>
                      <a:pt x="109" y="127"/>
                      <a:pt x="114" y="129"/>
                      <a:pt x="118" y="132"/>
                    </a:cubicBezTo>
                    <a:cubicBezTo>
                      <a:pt x="118" y="132"/>
                      <a:pt x="118" y="132"/>
                      <a:pt x="118" y="132"/>
                    </a:cubicBezTo>
                    <a:cubicBezTo>
                      <a:pt x="122" y="136"/>
                      <a:pt x="126" y="139"/>
                      <a:pt x="129" y="143"/>
                    </a:cubicBezTo>
                    <a:cubicBezTo>
                      <a:pt x="129" y="143"/>
                      <a:pt x="129" y="143"/>
                      <a:pt x="129" y="144"/>
                    </a:cubicBezTo>
                    <a:cubicBezTo>
                      <a:pt x="132" y="147"/>
                      <a:pt x="134" y="152"/>
                      <a:pt x="136" y="156"/>
                    </a:cubicBezTo>
                    <a:cubicBezTo>
                      <a:pt x="136" y="157"/>
                      <a:pt x="136" y="158"/>
                      <a:pt x="137" y="159"/>
                    </a:cubicBezTo>
                    <a:cubicBezTo>
                      <a:pt x="138" y="164"/>
                      <a:pt x="139" y="169"/>
                      <a:pt x="139" y="174"/>
                    </a:cubicBezTo>
                    <a:cubicBezTo>
                      <a:pt x="139" y="179"/>
                      <a:pt x="138" y="184"/>
                      <a:pt x="137"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lumMod val="65000"/>
                    </a:schemeClr>
                  </a:solidFill>
                </a:endParaRPr>
              </a:p>
            </p:txBody>
          </p:sp>
          <p:sp>
            <p:nvSpPr>
              <p:cNvPr id="21" name="Freeform 6">
                <a:extLst>
                  <a:ext uri="{FF2B5EF4-FFF2-40B4-BE49-F238E27FC236}">
                    <a16:creationId xmlns:a16="http://schemas.microsoft.com/office/drawing/2014/main" id="{46F8E460-7529-4313-86F0-DE613C3D1614}"/>
                  </a:ext>
                </a:extLst>
              </p:cNvPr>
              <p:cNvSpPr>
                <a:spLocks noEditPoints="1"/>
              </p:cNvSpPr>
              <p:nvPr/>
            </p:nvSpPr>
            <p:spPr bwMode="auto">
              <a:xfrm>
                <a:off x="1449388"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5 w 174"/>
                  <a:gd name="T31" fmla="*/ 52 h 556"/>
                  <a:gd name="T32" fmla="*/ 105 w 174"/>
                  <a:gd name="T33" fmla="*/ 89 h 556"/>
                  <a:gd name="T34" fmla="*/ 87 w 174"/>
                  <a:gd name="T35" fmla="*/ 87 h 556"/>
                  <a:gd name="T36" fmla="*/ 70 w 174"/>
                  <a:gd name="T37" fmla="*/ 89 h 556"/>
                  <a:gd name="T38" fmla="*/ 70 w 174"/>
                  <a:gd name="T39" fmla="*/ 52 h 556"/>
                  <a:gd name="T40" fmla="*/ 105 w 174"/>
                  <a:gd name="T41" fmla="*/ 504 h 556"/>
                  <a:gd name="T42" fmla="*/ 87 w 174"/>
                  <a:gd name="T43" fmla="*/ 521 h 556"/>
                  <a:gd name="T44" fmla="*/ 70 w 174"/>
                  <a:gd name="T45" fmla="*/ 504 h 556"/>
                  <a:gd name="T46" fmla="*/ 70 w 174"/>
                  <a:gd name="T47" fmla="*/ 259 h 556"/>
                  <a:gd name="T48" fmla="*/ 87 w 174"/>
                  <a:gd name="T49" fmla="*/ 261 h 556"/>
                  <a:gd name="T50" fmla="*/ 105 w 174"/>
                  <a:gd name="T51" fmla="*/ 259 h 556"/>
                  <a:gd name="T52" fmla="*/ 105 w 174"/>
                  <a:gd name="T53" fmla="*/ 504 h 556"/>
                  <a:gd name="T54" fmla="*/ 137 w 174"/>
                  <a:gd name="T55" fmla="*/ 188 h 556"/>
                  <a:gd name="T56" fmla="*/ 136 w 174"/>
                  <a:gd name="T57" fmla="*/ 191 h 556"/>
                  <a:gd name="T58" fmla="*/ 129 w 174"/>
                  <a:gd name="T59" fmla="*/ 204 h 556"/>
                  <a:gd name="T60" fmla="*/ 129 w 174"/>
                  <a:gd name="T61" fmla="*/ 204 h 556"/>
                  <a:gd name="T62" fmla="*/ 119 w 174"/>
                  <a:gd name="T63" fmla="*/ 215 h 556"/>
                  <a:gd name="T64" fmla="*/ 118 w 174"/>
                  <a:gd name="T65" fmla="*/ 215 h 556"/>
                  <a:gd name="T66" fmla="*/ 105 w 174"/>
                  <a:gd name="T67" fmla="*/ 223 h 556"/>
                  <a:gd name="T68" fmla="*/ 87 w 174"/>
                  <a:gd name="T69" fmla="*/ 226 h 556"/>
                  <a:gd name="T70" fmla="*/ 70 w 174"/>
                  <a:gd name="T71" fmla="*/ 223 h 556"/>
                  <a:gd name="T72" fmla="*/ 56 w 174"/>
                  <a:gd name="T73" fmla="*/ 215 h 556"/>
                  <a:gd name="T74" fmla="*/ 56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6 w 174"/>
                  <a:gd name="T95" fmla="*/ 132 h 556"/>
                  <a:gd name="T96" fmla="*/ 56 w 174"/>
                  <a:gd name="T97" fmla="*/ 132 h 556"/>
                  <a:gd name="T98" fmla="*/ 70 w 174"/>
                  <a:gd name="T99" fmla="*/ 125 h 556"/>
                  <a:gd name="T100" fmla="*/ 87 w 174"/>
                  <a:gd name="T101" fmla="*/ 122 h 556"/>
                  <a:gd name="T102" fmla="*/ 105 w 174"/>
                  <a:gd name="T103" fmla="*/ 125 h 556"/>
                  <a:gd name="T104" fmla="*/ 118 w 174"/>
                  <a:gd name="T105" fmla="*/ 132 h 556"/>
                  <a:gd name="T106" fmla="*/ 119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8" y="35"/>
                      <a:pt x="87" y="35"/>
                    </a:cubicBezTo>
                    <a:cubicBezTo>
                      <a:pt x="97" y="35"/>
                      <a:pt x="105" y="43"/>
                      <a:pt x="105" y="52"/>
                    </a:cubicBezTo>
                    <a:cubicBezTo>
                      <a:pt x="105" y="89"/>
                      <a:pt x="105" y="89"/>
                      <a:pt x="105" y="89"/>
                    </a:cubicBezTo>
                    <a:cubicBezTo>
                      <a:pt x="99" y="87"/>
                      <a:pt x="93" y="87"/>
                      <a:pt x="87" y="87"/>
                    </a:cubicBezTo>
                    <a:cubicBezTo>
                      <a:pt x="81" y="87"/>
                      <a:pt x="75" y="87"/>
                      <a:pt x="70" y="89"/>
                    </a:cubicBezTo>
                    <a:lnTo>
                      <a:pt x="70" y="52"/>
                    </a:lnTo>
                    <a:close/>
                    <a:moveTo>
                      <a:pt x="105" y="504"/>
                    </a:moveTo>
                    <a:cubicBezTo>
                      <a:pt x="105" y="513"/>
                      <a:pt x="97" y="521"/>
                      <a:pt x="87" y="521"/>
                    </a:cubicBezTo>
                    <a:cubicBezTo>
                      <a:pt x="78" y="521"/>
                      <a:pt x="70" y="513"/>
                      <a:pt x="70" y="504"/>
                    </a:cubicBezTo>
                    <a:cubicBezTo>
                      <a:pt x="70" y="259"/>
                      <a:pt x="70" y="259"/>
                      <a:pt x="70" y="259"/>
                    </a:cubicBezTo>
                    <a:cubicBezTo>
                      <a:pt x="75" y="260"/>
                      <a:pt x="81" y="261"/>
                      <a:pt x="87" y="261"/>
                    </a:cubicBezTo>
                    <a:cubicBezTo>
                      <a:pt x="93" y="261"/>
                      <a:pt x="99" y="260"/>
                      <a:pt x="105" y="259"/>
                    </a:cubicBezTo>
                    <a:lnTo>
                      <a:pt x="105" y="504"/>
                    </a:lnTo>
                    <a:close/>
                    <a:moveTo>
                      <a:pt x="137" y="188"/>
                    </a:moveTo>
                    <a:cubicBezTo>
                      <a:pt x="137" y="189"/>
                      <a:pt x="136" y="190"/>
                      <a:pt x="136" y="191"/>
                    </a:cubicBezTo>
                    <a:cubicBezTo>
                      <a:pt x="134" y="196"/>
                      <a:pt x="132" y="200"/>
                      <a:pt x="129" y="204"/>
                    </a:cubicBezTo>
                    <a:cubicBezTo>
                      <a:pt x="129" y="204"/>
                      <a:pt x="129" y="204"/>
                      <a:pt x="129" y="204"/>
                    </a:cubicBezTo>
                    <a:cubicBezTo>
                      <a:pt x="126" y="208"/>
                      <a:pt x="123" y="212"/>
                      <a:pt x="119" y="215"/>
                    </a:cubicBezTo>
                    <a:cubicBezTo>
                      <a:pt x="118" y="215"/>
                      <a:pt x="118" y="215"/>
                      <a:pt x="118" y="215"/>
                    </a:cubicBezTo>
                    <a:cubicBezTo>
                      <a:pt x="114" y="218"/>
                      <a:pt x="110" y="221"/>
                      <a:pt x="105" y="223"/>
                    </a:cubicBezTo>
                    <a:cubicBezTo>
                      <a:pt x="99" y="225"/>
                      <a:pt x="93" y="226"/>
                      <a:pt x="87" y="226"/>
                    </a:cubicBezTo>
                    <a:cubicBezTo>
                      <a:pt x="81" y="226"/>
                      <a:pt x="75" y="225"/>
                      <a:pt x="70" y="223"/>
                    </a:cubicBezTo>
                    <a:cubicBezTo>
                      <a:pt x="65" y="221"/>
                      <a:pt x="60" y="218"/>
                      <a:pt x="56" y="215"/>
                    </a:cubicBezTo>
                    <a:cubicBezTo>
                      <a:pt x="56" y="215"/>
                      <a:pt x="56" y="215"/>
                      <a:pt x="56" y="215"/>
                    </a:cubicBezTo>
                    <a:cubicBezTo>
                      <a:pt x="52" y="212"/>
                      <a:pt x="48" y="208"/>
                      <a:pt x="45" y="204"/>
                    </a:cubicBezTo>
                    <a:cubicBezTo>
                      <a:pt x="45" y="204"/>
                      <a:pt x="45" y="204"/>
                      <a:pt x="45" y="204"/>
                    </a:cubicBezTo>
                    <a:cubicBezTo>
                      <a:pt x="42" y="200"/>
                      <a:pt x="40" y="196"/>
                      <a:pt x="38" y="191"/>
                    </a:cubicBezTo>
                    <a:cubicBezTo>
                      <a:pt x="38" y="190"/>
                      <a:pt x="38" y="189"/>
                      <a:pt x="37" y="188"/>
                    </a:cubicBezTo>
                    <a:cubicBezTo>
                      <a:pt x="36" y="184"/>
                      <a:pt x="35" y="179"/>
                      <a:pt x="35" y="174"/>
                    </a:cubicBezTo>
                    <a:cubicBezTo>
                      <a:pt x="35" y="169"/>
                      <a:pt x="36" y="164"/>
                      <a:pt x="37" y="159"/>
                    </a:cubicBezTo>
                    <a:cubicBezTo>
                      <a:pt x="38" y="158"/>
                      <a:pt x="38" y="157"/>
                      <a:pt x="38" y="156"/>
                    </a:cubicBezTo>
                    <a:cubicBezTo>
                      <a:pt x="40" y="152"/>
                      <a:pt x="42" y="147"/>
                      <a:pt x="45" y="144"/>
                    </a:cubicBezTo>
                    <a:cubicBezTo>
                      <a:pt x="45" y="143"/>
                      <a:pt x="45" y="143"/>
                      <a:pt x="45" y="143"/>
                    </a:cubicBezTo>
                    <a:cubicBezTo>
                      <a:pt x="48" y="139"/>
                      <a:pt x="52" y="136"/>
                      <a:pt x="56" y="132"/>
                    </a:cubicBezTo>
                    <a:cubicBezTo>
                      <a:pt x="56" y="132"/>
                      <a:pt x="56" y="132"/>
                      <a:pt x="56" y="132"/>
                    </a:cubicBezTo>
                    <a:cubicBezTo>
                      <a:pt x="60" y="129"/>
                      <a:pt x="65" y="127"/>
                      <a:pt x="70" y="125"/>
                    </a:cubicBezTo>
                    <a:cubicBezTo>
                      <a:pt x="75" y="123"/>
                      <a:pt x="81" y="122"/>
                      <a:pt x="87" y="122"/>
                    </a:cubicBezTo>
                    <a:cubicBezTo>
                      <a:pt x="93" y="122"/>
                      <a:pt x="99" y="123"/>
                      <a:pt x="105" y="125"/>
                    </a:cubicBezTo>
                    <a:cubicBezTo>
                      <a:pt x="110" y="127"/>
                      <a:pt x="114" y="129"/>
                      <a:pt x="118" y="132"/>
                    </a:cubicBezTo>
                    <a:cubicBezTo>
                      <a:pt x="118" y="132"/>
                      <a:pt x="118" y="132"/>
                      <a:pt x="119" y="132"/>
                    </a:cubicBezTo>
                    <a:cubicBezTo>
                      <a:pt x="123" y="136"/>
                      <a:pt x="126" y="139"/>
                      <a:pt x="129" y="143"/>
                    </a:cubicBezTo>
                    <a:cubicBezTo>
                      <a:pt x="129" y="143"/>
                      <a:pt x="129" y="143"/>
                      <a:pt x="129" y="144"/>
                    </a:cubicBezTo>
                    <a:cubicBezTo>
                      <a:pt x="132" y="147"/>
                      <a:pt x="134" y="152"/>
                      <a:pt x="136" y="156"/>
                    </a:cubicBezTo>
                    <a:cubicBezTo>
                      <a:pt x="136" y="157"/>
                      <a:pt x="137" y="158"/>
                      <a:pt x="137" y="159"/>
                    </a:cubicBezTo>
                    <a:cubicBezTo>
                      <a:pt x="138" y="164"/>
                      <a:pt x="139" y="169"/>
                      <a:pt x="139" y="174"/>
                    </a:cubicBezTo>
                    <a:cubicBezTo>
                      <a:pt x="139" y="179"/>
                      <a:pt x="138" y="184"/>
                      <a:pt x="137"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lumMod val="65000"/>
                    </a:schemeClr>
                  </a:solidFill>
                </a:endParaRPr>
              </a:p>
            </p:txBody>
          </p:sp>
          <p:sp>
            <p:nvSpPr>
              <p:cNvPr id="22" name="Freeform 7">
                <a:extLst>
                  <a:ext uri="{FF2B5EF4-FFF2-40B4-BE49-F238E27FC236}">
                    <a16:creationId xmlns:a16="http://schemas.microsoft.com/office/drawing/2014/main" id="{6D608B99-F7B7-4B4A-9A81-7F3695DFDA33}"/>
                  </a:ext>
                </a:extLst>
              </p:cNvPr>
              <p:cNvSpPr>
                <a:spLocks noEditPoints="1"/>
              </p:cNvSpPr>
              <p:nvPr/>
            </p:nvSpPr>
            <p:spPr bwMode="auto">
              <a:xfrm>
                <a:off x="730250" y="-1587"/>
                <a:ext cx="655638" cy="2095500"/>
              </a:xfrm>
              <a:custGeom>
                <a:avLst/>
                <a:gdLst>
                  <a:gd name="T0" fmla="*/ 139 w 174"/>
                  <a:gd name="T1" fmla="*/ 313 h 556"/>
                  <a:gd name="T2" fmla="*/ 139 w 174"/>
                  <a:gd name="T3" fmla="*/ 52 h 556"/>
                  <a:gd name="T4" fmla="*/ 87 w 174"/>
                  <a:gd name="T5" fmla="*/ 0 h 556"/>
                  <a:gd name="T6" fmla="*/ 35 w 174"/>
                  <a:gd name="T7" fmla="*/ 52 h 556"/>
                  <a:gd name="T8" fmla="*/ 35 w 174"/>
                  <a:gd name="T9" fmla="*/ 313 h 556"/>
                  <a:gd name="T10" fmla="*/ 0 w 174"/>
                  <a:gd name="T11" fmla="*/ 382 h 556"/>
                  <a:gd name="T12" fmla="*/ 35 w 174"/>
                  <a:gd name="T13" fmla="*/ 451 h 556"/>
                  <a:gd name="T14" fmla="*/ 35 w 174"/>
                  <a:gd name="T15" fmla="*/ 504 h 556"/>
                  <a:gd name="T16" fmla="*/ 87 w 174"/>
                  <a:gd name="T17" fmla="*/ 556 h 556"/>
                  <a:gd name="T18" fmla="*/ 139 w 174"/>
                  <a:gd name="T19" fmla="*/ 504 h 556"/>
                  <a:gd name="T20" fmla="*/ 139 w 174"/>
                  <a:gd name="T21" fmla="*/ 451 h 556"/>
                  <a:gd name="T22" fmla="*/ 174 w 174"/>
                  <a:gd name="T23" fmla="*/ 382 h 556"/>
                  <a:gd name="T24" fmla="*/ 139 w 174"/>
                  <a:gd name="T25" fmla="*/ 313 h 556"/>
                  <a:gd name="T26" fmla="*/ 70 w 174"/>
                  <a:gd name="T27" fmla="*/ 52 h 556"/>
                  <a:gd name="T28" fmla="*/ 87 w 174"/>
                  <a:gd name="T29" fmla="*/ 35 h 556"/>
                  <a:gd name="T30" fmla="*/ 104 w 174"/>
                  <a:gd name="T31" fmla="*/ 52 h 556"/>
                  <a:gd name="T32" fmla="*/ 104 w 174"/>
                  <a:gd name="T33" fmla="*/ 297 h 556"/>
                  <a:gd name="T34" fmla="*/ 87 w 174"/>
                  <a:gd name="T35" fmla="*/ 295 h 556"/>
                  <a:gd name="T36" fmla="*/ 70 w 174"/>
                  <a:gd name="T37" fmla="*/ 297 h 556"/>
                  <a:gd name="T38" fmla="*/ 70 w 174"/>
                  <a:gd name="T39" fmla="*/ 52 h 556"/>
                  <a:gd name="T40" fmla="*/ 104 w 174"/>
                  <a:gd name="T41" fmla="*/ 504 h 556"/>
                  <a:gd name="T42" fmla="*/ 87 w 174"/>
                  <a:gd name="T43" fmla="*/ 521 h 556"/>
                  <a:gd name="T44" fmla="*/ 70 w 174"/>
                  <a:gd name="T45" fmla="*/ 504 h 556"/>
                  <a:gd name="T46" fmla="*/ 70 w 174"/>
                  <a:gd name="T47" fmla="*/ 467 h 556"/>
                  <a:gd name="T48" fmla="*/ 87 w 174"/>
                  <a:gd name="T49" fmla="*/ 469 h 556"/>
                  <a:gd name="T50" fmla="*/ 104 w 174"/>
                  <a:gd name="T51" fmla="*/ 467 h 556"/>
                  <a:gd name="T52" fmla="*/ 104 w 174"/>
                  <a:gd name="T53" fmla="*/ 504 h 556"/>
                  <a:gd name="T54" fmla="*/ 137 w 174"/>
                  <a:gd name="T55" fmla="*/ 397 h 556"/>
                  <a:gd name="T56" fmla="*/ 136 w 174"/>
                  <a:gd name="T57" fmla="*/ 400 h 556"/>
                  <a:gd name="T58" fmla="*/ 129 w 174"/>
                  <a:gd name="T59" fmla="*/ 412 h 556"/>
                  <a:gd name="T60" fmla="*/ 129 w 174"/>
                  <a:gd name="T61" fmla="*/ 413 h 556"/>
                  <a:gd name="T62" fmla="*/ 118 w 174"/>
                  <a:gd name="T63" fmla="*/ 424 h 556"/>
                  <a:gd name="T64" fmla="*/ 118 w 174"/>
                  <a:gd name="T65" fmla="*/ 424 h 556"/>
                  <a:gd name="T66" fmla="*/ 104 w 174"/>
                  <a:gd name="T67" fmla="*/ 431 h 556"/>
                  <a:gd name="T68" fmla="*/ 87 w 174"/>
                  <a:gd name="T69" fmla="*/ 434 h 556"/>
                  <a:gd name="T70" fmla="*/ 70 w 174"/>
                  <a:gd name="T71" fmla="*/ 431 h 556"/>
                  <a:gd name="T72" fmla="*/ 56 w 174"/>
                  <a:gd name="T73" fmla="*/ 424 h 556"/>
                  <a:gd name="T74" fmla="*/ 56 w 174"/>
                  <a:gd name="T75" fmla="*/ 424 h 556"/>
                  <a:gd name="T76" fmla="*/ 45 w 174"/>
                  <a:gd name="T77" fmla="*/ 413 h 556"/>
                  <a:gd name="T78" fmla="*/ 45 w 174"/>
                  <a:gd name="T79" fmla="*/ 412 h 556"/>
                  <a:gd name="T80" fmla="*/ 38 w 174"/>
                  <a:gd name="T81" fmla="*/ 400 h 556"/>
                  <a:gd name="T82" fmla="*/ 37 w 174"/>
                  <a:gd name="T83" fmla="*/ 397 h 556"/>
                  <a:gd name="T84" fmla="*/ 35 w 174"/>
                  <a:gd name="T85" fmla="*/ 382 h 556"/>
                  <a:gd name="T86" fmla="*/ 37 w 174"/>
                  <a:gd name="T87" fmla="*/ 368 h 556"/>
                  <a:gd name="T88" fmla="*/ 38 w 174"/>
                  <a:gd name="T89" fmla="*/ 365 h 556"/>
                  <a:gd name="T90" fmla="*/ 45 w 174"/>
                  <a:gd name="T91" fmla="*/ 352 h 556"/>
                  <a:gd name="T92" fmla="*/ 45 w 174"/>
                  <a:gd name="T93" fmla="*/ 352 h 556"/>
                  <a:gd name="T94" fmla="*/ 56 w 174"/>
                  <a:gd name="T95" fmla="*/ 341 h 556"/>
                  <a:gd name="T96" fmla="*/ 56 w 174"/>
                  <a:gd name="T97" fmla="*/ 341 h 556"/>
                  <a:gd name="T98" fmla="*/ 70 w 174"/>
                  <a:gd name="T99" fmla="*/ 333 h 556"/>
                  <a:gd name="T100" fmla="*/ 87 w 174"/>
                  <a:gd name="T101" fmla="*/ 330 h 556"/>
                  <a:gd name="T102" fmla="*/ 104 w 174"/>
                  <a:gd name="T103" fmla="*/ 333 h 556"/>
                  <a:gd name="T104" fmla="*/ 118 w 174"/>
                  <a:gd name="T105" fmla="*/ 341 h 556"/>
                  <a:gd name="T106" fmla="*/ 118 w 174"/>
                  <a:gd name="T107" fmla="*/ 341 h 556"/>
                  <a:gd name="T108" fmla="*/ 129 w 174"/>
                  <a:gd name="T109" fmla="*/ 352 h 556"/>
                  <a:gd name="T110" fmla="*/ 129 w 174"/>
                  <a:gd name="T111" fmla="*/ 352 h 556"/>
                  <a:gd name="T112" fmla="*/ 136 w 174"/>
                  <a:gd name="T113" fmla="*/ 365 h 556"/>
                  <a:gd name="T114" fmla="*/ 137 w 174"/>
                  <a:gd name="T115" fmla="*/ 368 h 556"/>
                  <a:gd name="T116" fmla="*/ 139 w 174"/>
                  <a:gd name="T117" fmla="*/ 382 h 556"/>
                  <a:gd name="T118" fmla="*/ 137 w 174"/>
                  <a:gd name="T119" fmla="*/ 397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313"/>
                    </a:moveTo>
                    <a:cubicBezTo>
                      <a:pt x="139" y="52"/>
                      <a:pt x="139" y="52"/>
                      <a:pt x="139" y="52"/>
                    </a:cubicBezTo>
                    <a:cubicBezTo>
                      <a:pt x="139" y="23"/>
                      <a:pt x="116" y="0"/>
                      <a:pt x="87" y="0"/>
                    </a:cubicBezTo>
                    <a:cubicBezTo>
                      <a:pt x="58" y="0"/>
                      <a:pt x="35" y="23"/>
                      <a:pt x="35" y="52"/>
                    </a:cubicBezTo>
                    <a:cubicBezTo>
                      <a:pt x="35" y="313"/>
                      <a:pt x="35" y="313"/>
                      <a:pt x="35" y="313"/>
                    </a:cubicBezTo>
                    <a:cubicBezTo>
                      <a:pt x="14" y="329"/>
                      <a:pt x="0" y="354"/>
                      <a:pt x="0" y="382"/>
                    </a:cubicBezTo>
                    <a:cubicBezTo>
                      <a:pt x="0" y="411"/>
                      <a:pt x="14" y="435"/>
                      <a:pt x="35" y="451"/>
                    </a:cubicBezTo>
                    <a:cubicBezTo>
                      <a:pt x="35" y="504"/>
                      <a:pt x="35" y="504"/>
                      <a:pt x="35" y="504"/>
                    </a:cubicBezTo>
                    <a:cubicBezTo>
                      <a:pt x="35" y="533"/>
                      <a:pt x="58" y="556"/>
                      <a:pt x="87" y="556"/>
                    </a:cubicBezTo>
                    <a:cubicBezTo>
                      <a:pt x="116" y="556"/>
                      <a:pt x="139" y="533"/>
                      <a:pt x="139" y="504"/>
                    </a:cubicBezTo>
                    <a:cubicBezTo>
                      <a:pt x="139" y="451"/>
                      <a:pt x="139" y="451"/>
                      <a:pt x="139" y="451"/>
                    </a:cubicBezTo>
                    <a:cubicBezTo>
                      <a:pt x="160" y="435"/>
                      <a:pt x="174" y="411"/>
                      <a:pt x="174" y="382"/>
                    </a:cubicBezTo>
                    <a:cubicBezTo>
                      <a:pt x="174" y="354"/>
                      <a:pt x="160" y="329"/>
                      <a:pt x="139" y="313"/>
                    </a:cubicBezTo>
                    <a:close/>
                    <a:moveTo>
                      <a:pt x="70" y="52"/>
                    </a:moveTo>
                    <a:cubicBezTo>
                      <a:pt x="70" y="43"/>
                      <a:pt x="77" y="35"/>
                      <a:pt x="87" y="35"/>
                    </a:cubicBezTo>
                    <a:cubicBezTo>
                      <a:pt x="97" y="35"/>
                      <a:pt x="104" y="43"/>
                      <a:pt x="104" y="52"/>
                    </a:cubicBezTo>
                    <a:cubicBezTo>
                      <a:pt x="104" y="297"/>
                      <a:pt x="104" y="297"/>
                      <a:pt x="104" y="297"/>
                    </a:cubicBezTo>
                    <a:cubicBezTo>
                      <a:pt x="99" y="296"/>
                      <a:pt x="93" y="295"/>
                      <a:pt x="87" y="295"/>
                    </a:cubicBezTo>
                    <a:cubicBezTo>
                      <a:pt x="81" y="295"/>
                      <a:pt x="75" y="296"/>
                      <a:pt x="70" y="297"/>
                    </a:cubicBezTo>
                    <a:lnTo>
                      <a:pt x="70" y="52"/>
                    </a:lnTo>
                    <a:close/>
                    <a:moveTo>
                      <a:pt x="104" y="504"/>
                    </a:moveTo>
                    <a:cubicBezTo>
                      <a:pt x="104" y="513"/>
                      <a:pt x="97" y="521"/>
                      <a:pt x="87" y="521"/>
                    </a:cubicBezTo>
                    <a:cubicBezTo>
                      <a:pt x="77" y="521"/>
                      <a:pt x="70" y="513"/>
                      <a:pt x="70" y="504"/>
                    </a:cubicBezTo>
                    <a:cubicBezTo>
                      <a:pt x="70" y="467"/>
                      <a:pt x="70" y="467"/>
                      <a:pt x="70" y="467"/>
                    </a:cubicBezTo>
                    <a:cubicBezTo>
                      <a:pt x="75" y="469"/>
                      <a:pt x="81" y="469"/>
                      <a:pt x="87" y="469"/>
                    </a:cubicBezTo>
                    <a:cubicBezTo>
                      <a:pt x="93" y="469"/>
                      <a:pt x="99" y="469"/>
                      <a:pt x="104" y="467"/>
                    </a:cubicBezTo>
                    <a:lnTo>
                      <a:pt x="104" y="504"/>
                    </a:lnTo>
                    <a:close/>
                    <a:moveTo>
                      <a:pt x="137" y="397"/>
                    </a:moveTo>
                    <a:cubicBezTo>
                      <a:pt x="137" y="398"/>
                      <a:pt x="136" y="399"/>
                      <a:pt x="136" y="400"/>
                    </a:cubicBezTo>
                    <a:cubicBezTo>
                      <a:pt x="134" y="404"/>
                      <a:pt x="132" y="409"/>
                      <a:pt x="129" y="412"/>
                    </a:cubicBezTo>
                    <a:cubicBezTo>
                      <a:pt x="129" y="412"/>
                      <a:pt x="129" y="413"/>
                      <a:pt x="129" y="413"/>
                    </a:cubicBezTo>
                    <a:cubicBezTo>
                      <a:pt x="126" y="417"/>
                      <a:pt x="123" y="420"/>
                      <a:pt x="118" y="424"/>
                    </a:cubicBezTo>
                    <a:cubicBezTo>
                      <a:pt x="118" y="424"/>
                      <a:pt x="118" y="424"/>
                      <a:pt x="118" y="424"/>
                    </a:cubicBezTo>
                    <a:cubicBezTo>
                      <a:pt x="114" y="427"/>
                      <a:pt x="109" y="429"/>
                      <a:pt x="104" y="431"/>
                    </a:cubicBezTo>
                    <a:cubicBezTo>
                      <a:pt x="99" y="433"/>
                      <a:pt x="93" y="434"/>
                      <a:pt x="87" y="434"/>
                    </a:cubicBezTo>
                    <a:cubicBezTo>
                      <a:pt x="81" y="434"/>
                      <a:pt x="75" y="433"/>
                      <a:pt x="70" y="431"/>
                    </a:cubicBezTo>
                    <a:cubicBezTo>
                      <a:pt x="65" y="429"/>
                      <a:pt x="60" y="427"/>
                      <a:pt x="56" y="424"/>
                    </a:cubicBezTo>
                    <a:cubicBezTo>
                      <a:pt x="56" y="424"/>
                      <a:pt x="56" y="424"/>
                      <a:pt x="56" y="424"/>
                    </a:cubicBezTo>
                    <a:cubicBezTo>
                      <a:pt x="51" y="420"/>
                      <a:pt x="48" y="417"/>
                      <a:pt x="45" y="413"/>
                    </a:cubicBezTo>
                    <a:cubicBezTo>
                      <a:pt x="45" y="413"/>
                      <a:pt x="45" y="412"/>
                      <a:pt x="45" y="412"/>
                    </a:cubicBezTo>
                    <a:cubicBezTo>
                      <a:pt x="42" y="409"/>
                      <a:pt x="40" y="404"/>
                      <a:pt x="38" y="400"/>
                    </a:cubicBezTo>
                    <a:cubicBezTo>
                      <a:pt x="38" y="399"/>
                      <a:pt x="37" y="398"/>
                      <a:pt x="37" y="397"/>
                    </a:cubicBezTo>
                    <a:cubicBezTo>
                      <a:pt x="36" y="392"/>
                      <a:pt x="35" y="387"/>
                      <a:pt x="35" y="382"/>
                    </a:cubicBezTo>
                    <a:cubicBezTo>
                      <a:pt x="35" y="377"/>
                      <a:pt x="36" y="372"/>
                      <a:pt x="37" y="368"/>
                    </a:cubicBezTo>
                    <a:cubicBezTo>
                      <a:pt x="37" y="367"/>
                      <a:pt x="38" y="366"/>
                      <a:pt x="38" y="365"/>
                    </a:cubicBezTo>
                    <a:cubicBezTo>
                      <a:pt x="40" y="360"/>
                      <a:pt x="42" y="356"/>
                      <a:pt x="45" y="352"/>
                    </a:cubicBezTo>
                    <a:cubicBezTo>
                      <a:pt x="45" y="352"/>
                      <a:pt x="45" y="352"/>
                      <a:pt x="45" y="352"/>
                    </a:cubicBezTo>
                    <a:cubicBezTo>
                      <a:pt x="48" y="348"/>
                      <a:pt x="51" y="344"/>
                      <a:pt x="56" y="341"/>
                    </a:cubicBezTo>
                    <a:cubicBezTo>
                      <a:pt x="56" y="341"/>
                      <a:pt x="56" y="341"/>
                      <a:pt x="56" y="341"/>
                    </a:cubicBezTo>
                    <a:cubicBezTo>
                      <a:pt x="60" y="338"/>
                      <a:pt x="65" y="335"/>
                      <a:pt x="70" y="333"/>
                    </a:cubicBezTo>
                    <a:cubicBezTo>
                      <a:pt x="75" y="331"/>
                      <a:pt x="81" y="330"/>
                      <a:pt x="87" y="330"/>
                    </a:cubicBezTo>
                    <a:cubicBezTo>
                      <a:pt x="93" y="330"/>
                      <a:pt x="99" y="331"/>
                      <a:pt x="104" y="333"/>
                    </a:cubicBezTo>
                    <a:cubicBezTo>
                      <a:pt x="109" y="335"/>
                      <a:pt x="114" y="338"/>
                      <a:pt x="118" y="341"/>
                    </a:cubicBezTo>
                    <a:cubicBezTo>
                      <a:pt x="118" y="341"/>
                      <a:pt x="118" y="341"/>
                      <a:pt x="118" y="341"/>
                    </a:cubicBezTo>
                    <a:cubicBezTo>
                      <a:pt x="123" y="344"/>
                      <a:pt x="126" y="348"/>
                      <a:pt x="129" y="352"/>
                    </a:cubicBezTo>
                    <a:cubicBezTo>
                      <a:pt x="129" y="352"/>
                      <a:pt x="129" y="352"/>
                      <a:pt x="129" y="352"/>
                    </a:cubicBezTo>
                    <a:cubicBezTo>
                      <a:pt x="132" y="356"/>
                      <a:pt x="134" y="360"/>
                      <a:pt x="136" y="365"/>
                    </a:cubicBezTo>
                    <a:cubicBezTo>
                      <a:pt x="136" y="366"/>
                      <a:pt x="137" y="367"/>
                      <a:pt x="137" y="368"/>
                    </a:cubicBezTo>
                    <a:cubicBezTo>
                      <a:pt x="138" y="372"/>
                      <a:pt x="139" y="377"/>
                      <a:pt x="139" y="382"/>
                    </a:cubicBezTo>
                    <a:cubicBezTo>
                      <a:pt x="139" y="387"/>
                      <a:pt x="138" y="392"/>
                      <a:pt x="137" y="3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lumMod val="65000"/>
                    </a:schemeClr>
                  </a:solidFill>
                </a:endParaRPr>
              </a:p>
            </p:txBody>
          </p:sp>
        </p:grpSp>
        <p:sp>
          <p:nvSpPr>
            <p:cNvPr id="19" name="Freeform 11">
              <a:extLst>
                <a:ext uri="{FF2B5EF4-FFF2-40B4-BE49-F238E27FC236}">
                  <a16:creationId xmlns:a16="http://schemas.microsoft.com/office/drawing/2014/main" id="{3F896A1D-4024-4D2F-9D86-45BD6CF1AE6F}"/>
                </a:ext>
              </a:extLst>
            </p:cNvPr>
            <p:cNvSpPr>
              <a:spLocks noEditPoints="1"/>
            </p:cNvSpPr>
            <p:nvPr/>
          </p:nvSpPr>
          <p:spPr bwMode="auto">
            <a:xfrm>
              <a:off x="7658579" y="2089878"/>
              <a:ext cx="402839" cy="401642"/>
            </a:xfrm>
            <a:custGeom>
              <a:avLst/>
              <a:gdLst>
                <a:gd name="T0" fmla="*/ 839 w 852"/>
                <a:gd name="T1" fmla="*/ 4 h 850"/>
                <a:gd name="T2" fmla="*/ 824 w 852"/>
                <a:gd name="T3" fmla="*/ 0 h 850"/>
                <a:gd name="T4" fmla="*/ 810 w 852"/>
                <a:gd name="T5" fmla="*/ 5 h 850"/>
                <a:gd name="T6" fmla="*/ 13 w 852"/>
                <a:gd name="T7" fmla="*/ 536 h 850"/>
                <a:gd name="T8" fmla="*/ 1 w 852"/>
                <a:gd name="T9" fmla="*/ 561 h 850"/>
                <a:gd name="T10" fmla="*/ 18 w 852"/>
                <a:gd name="T11" fmla="*/ 583 h 850"/>
                <a:gd name="T12" fmla="*/ 225 w 852"/>
                <a:gd name="T13" fmla="*/ 666 h 850"/>
                <a:gd name="T14" fmla="*/ 323 w 852"/>
                <a:gd name="T15" fmla="*/ 837 h 850"/>
                <a:gd name="T16" fmla="*/ 346 w 852"/>
                <a:gd name="T17" fmla="*/ 850 h 850"/>
                <a:gd name="T18" fmla="*/ 346 w 852"/>
                <a:gd name="T19" fmla="*/ 850 h 850"/>
                <a:gd name="T20" fmla="*/ 369 w 852"/>
                <a:gd name="T21" fmla="*/ 837 h 850"/>
                <a:gd name="T22" fmla="*/ 424 w 852"/>
                <a:gd name="T23" fmla="*/ 745 h 850"/>
                <a:gd name="T24" fmla="*/ 682 w 852"/>
                <a:gd name="T25" fmla="*/ 848 h 850"/>
                <a:gd name="T26" fmla="*/ 691 w 852"/>
                <a:gd name="T27" fmla="*/ 850 h 850"/>
                <a:gd name="T28" fmla="*/ 705 w 852"/>
                <a:gd name="T29" fmla="*/ 847 h 850"/>
                <a:gd name="T30" fmla="*/ 718 w 852"/>
                <a:gd name="T31" fmla="*/ 828 h 850"/>
                <a:gd name="T32" fmla="*/ 850 w 852"/>
                <a:gd name="T33" fmla="*/ 31 h 850"/>
                <a:gd name="T34" fmla="*/ 839 w 852"/>
                <a:gd name="T35" fmla="*/ 4 h 850"/>
                <a:gd name="T36" fmla="*/ 84 w 852"/>
                <a:gd name="T37" fmla="*/ 552 h 850"/>
                <a:gd name="T38" fmla="*/ 700 w 852"/>
                <a:gd name="T39" fmla="*/ 142 h 850"/>
                <a:gd name="T40" fmla="*/ 252 w 852"/>
                <a:gd name="T41" fmla="*/ 621 h 850"/>
                <a:gd name="T42" fmla="*/ 245 w 852"/>
                <a:gd name="T43" fmla="*/ 616 h 850"/>
                <a:gd name="T44" fmla="*/ 84 w 852"/>
                <a:gd name="T45" fmla="*/ 552 h 850"/>
                <a:gd name="T46" fmla="*/ 272 w 852"/>
                <a:gd name="T47" fmla="*/ 639 h 850"/>
                <a:gd name="T48" fmla="*/ 271 w 852"/>
                <a:gd name="T49" fmla="*/ 639 h 850"/>
                <a:gd name="T50" fmla="*/ 774 w 852"/>
                <a:gd name="T51" fmla="*/ 101 h 850"/>
                <a:gd name="T52" fmla="*/ 346 w 852"/>
                <a:gd name="T53" fmla="*/ 769 h 850"/>
                <a:gd name="T54" fmla="*/ 272 w 852"/>
                <a:gd name="T55" fmla="*/ 639 h 850"/>
                <a:gd name="T56" fmla="*/ 671 w 852"/>
                <a:gd name="T57" fmla="*/ 787 h 850"/>
                <a:gd name="T58" fmla="*/ 444 w 852"/>
                <a:gd name="T59" fmla="*/ 696 h 850"/>
                <a:gd name="T60" fmla="*/ 427 w 852"/>
                <a:gd name="T61" fmla="*/ 693 h 850"/>
                <a:gd name="T62" fmla="*/ 777 w 852"/>
                <a:gd name="T63" fmla="*/ 151 h 850"/>
                <a:gd name="T64" fmla="*/ 671 w 852"/>
                <a:gd name="T65" fmla="*/ 787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52" h="850">
                  <a:moveTo>
                    <a:pt x="839" y="4"/>
                  </a:moveTo>
                  <a:cubicBezTo>
                    <a:pt x="834" y="2"/>
                    <a:pt x="829" y="0"/>
                    <a:pt x="824" y="0"/>
                  </a:cubicBezTo>
                  <a:cubicBezTo>
                    <a:pt x="819" y="0"/>
                    <a:pt x="814" y="2"/>
                    <a:pt x="810" y="5"/>
                  </a:cubicBezTo>
                  <a:cubicBezTo>
                    <a:pt x="13" y="536"/>
                    <a:pt x="13" y="536"/>
                    <a:pt x="13" y="536"/>
                  </a:cubicBezTo>
                  <a:cubicBezTo>
                    <a:pt x="5" y="541"/>
                    <a:pt x="0" y="551"/>
                    <a:pt x="1" y="561"/>
                  </a:cubicBezTo>
                  <a:cubicBezTo>
                    <a:pt x="2" y="570"/>
                    <a:pt x="9" y="579"/>
                    <a:pt x="18" y="583"/>
                  </a:cubicBezTo>
                  <a:cubicBezTo>
                    <a:pt x="225" y="666"/>
                    <a:pt x="225" y="666"/>
                    <a:pt x="225" y="666"/>
                  </a:cubicBezTo>
                  <a:cubicBezTo>
                    <a:pt x="323" y="837"/>
                    <a:pt x="323" y="837"/>
                    <a:pt x="323" y="837"/>
                  </a:cubicBezTo>
                  <a:cubicBezTo>
                    <a:pt x="328" y="845"/>
                    <a:pt x="337" y="850"/>
                    <a:pt x="346" y="850"/>
                  </a:cubicBezTo>
                  <a:cubicBezTo>
                    <a:pt x="346" y="850"/>
                    <a:pt x="346" y="850"/>
                    <a:pt x="346" y="850"/>
                  </a:cubicBezTo>
                  <a:cubicBezTo>
                    <a:pt x="356" y="850"/>
                    <a:pt x="364" y="845"/>
                    <a:pt x="369" y="837"/>
                  </a:cubicBezTo>
                  <a:cubicBezTo>
                    <a:pt x="424" y="745"/>
                    <a:pt x="424" y="745"/>
                    <a:pt x="424" y="745"/>
                  </a:cubicBezTo>
                  <a:cubicBezTo>
                    <a:pt x="682" y="848"/>
                    <a:pt x="682" y="848"/>
                    <a:pt x="682" y="848"/>
                  </a:cubicBezTo>
                  <a:cubicBezTo>
                    <a:pt x="685" y="849"/>
                    <a:pt x="688" y="850"/>
                    <a:pt x="691" y="850"/>
                  </a:cubicBezTo>
                  <a:cubicBezTo>
                    <a:pt x="696" y="850"/>
                    <a:pt x="700" y="849"/>
                    <a:pt x="705" y="847"/>
                  </a:cubicBezTo>
                  <a:cubicBezTo>
                    <a:pt x="712" y="843"/>
                    <a:pt x="716" y="836"/>
                    <a:pt x="718" y="828"/>
                  </a:cubicBezTo>
                  <a:cubicBezTo>
                    <a:pt x="850" y="31"/>
                    <a:pt x="850" y="31"/>
                    <a:pt x="850" y="31"/>
                  </a:cubicBezTo>
                  <a:cubicBezTo>
                    <a:pt x="852" y="21"/>
                    <a:pt x="848" y="10"/>
                    <a:pt x="839" y="4"/>
                  </a:cubicBezTo>
                  <a:close/>
                  <a:moveTo>
                    <a:pt x="84" y="552"/>
                  </a:moveTo>
                  <a:cubicBezTo>
                    <a:pt x="700" y="142"/>
                    <a:pt x="700" y="142"/>
                    <a:pt x="700" y="142"/>
                  </a:cubicBezTo>
                  <a:cubicBezTo>
                    <a:pt x="252" y="621"/>
                    <a:pt x="252" y="621"/>
                    <a:pt x="252" y="621"/>
                  </a:cubicBezTo>
                  <a:cubicBezTo>
                    <a:pt x="250" y="619"/>
                    <a:pt x="248" y="617"/>
                    <a:pt x="245" y="616"/>
                  </a:cubicBezTo>
                  <a:lnTo>
                    <a:pt x="84" y="552"/>
                  </a:lnTo>
                  <a:close/>
                  <a:moveTo>
                    <a:pt x="272" y="639"/>
                  </a:moveTo>
                  <a:cubicBezTo>
                    <a:pt x="272" y="639"/>
                    <a:pt x="271" y="639"/>
                    <a:pt x="271" y="639"/>
                  </a:cubicBezTo>
                  <a:cubicBezTo>
                    <a:pt x="774" y="101"/>
                    <a:pt x="774" y="101"/>
                    <a:pt x="774" y="101"/>
                  </a:cubicBezTo>
                  <a:cubicBezTo>
                    <a:pt x="346" y="769"/>
                    <a:pt x="346" y="769"/>
                    <a:pt x="346" y="769"/>
                  </a:cubicBezTo>
                  <a:lnTo>
                    <a:pt x="272" y="639"/>
                  </a:lnTo>
                  <a:close/>
                  <a:moveTo>
                    <a:pt x="671" y="787"/>
                  </a:moveTo>
                  <a:cubicBezTo>
                    <a:pt x="444" y="696"/>
                    <a:pt x="444" y="696"/>
                    <a:pt x="444" y="696"/>
                  </a:cubicBezTo>
                  <a:cubicBezTo>
                    <a:pt x="438" y="694"/>
                    <a:pt x="433" y="693"/>
                    <a:pt x="427" y="693"/>
                  </a:cubicBezTo>
                  <a:cubicBezTo>
                    <a:pt x="777" y="151"/>
                    <a:pt x="777" y="151"/>
                    <a:pt x="777" y="151"/>
                  </a:cubicBezTo>
                  <a:lnTo>
                    <a:pt x="671" y="7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lumMod val="65000"/>
                  </a:schemeClr>
                </a:solidFill>
              </a:endParaRPr>
            </a:p>
          </p:txBody>
        </p:sp>
      </p:grpSp>
    </p:spTree>
    <p:extLst>
      <p:ext uri="{BB962C8B-B14F-4D97-AF65-F5344CB8AC3E}">
        <p14:creationId xmlns:p14="http://schemas.microsoft.com/office/powerpoint/2010/main" val="197966793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2DF108E1-1058-4C5A-A50B-71EC568FFE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3" name="组合 12">
            <a:extLst>
              <a:ext uri="{FF2B5EF4-FFF2-40B4-BE49-F238E27FC236}">
                <a16:creationId xmlns:a16="http://schemas.microsoft.com/office/drawing/2014/main" id="{F9B6D4D1-DD2A-4BDC-9D31-BEFD4137A61E}"/>
              </a:ext>
            </a:extLst>
          </p:cNvPr>
          <p:cNvGrpSpPr/>
          <p:nvPr/>
        </p:nvGrpSpPr>
        <p:grpSpPr>
          <a:xfrm>
            <a:off x="5376752" y="1632477"/>
            <a:ext cx="3957749" cy="732230"/>
            <a:chOff x="1491415" y="2381173"/>
            <a:chExt cx="3957749" cy="732230"/>
          </a:xfrm>
        </p:grpSpPr>
        <p:sp>
          <p:nvSpPr>
            <p:cNvPr id="14" name="_14">
              <a:extLst>
                <a:ext uri="{FF2B5EF4-FFF2-40B4-BE49-F238E27FC236}">
                  <a16:creationId xmlns:a16="http://schemas.microsoft.com/office/drawing/2014/main" id="{C95580A6-BB97-4113-AC6B-3E7938F7EF47}"/>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01</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97D3C19A-475B-452F-9364-CFCE019A92C0}"/>
                </a:ext>
              </a:extLst>
            </p:cNvPr>
            <p:cNvSpPr/>
            <p:nvPr/>
          </p:nvSpPr>
          <p:spPr bwMode="auto">
            <a:xfrm>
              <a:off x="2691516" y="2381173"/>
              <a:ext cx="2757648" cy="73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grpSp>
        <p:nvGrpSpPr>
          <p:cNvPr id="16" name="组合 15">
            <a:extLst>
              <a:ext uri="{FF2B5EF4-FFF2-40B4-BE49-F238E27FC236}">
                <a16:creationId xmlns:a16="http://schemas.microsoft.com/office/drawing/2014/main" id="{128B2BB4-D9B7-42FF-99C3-EFC20936D55B}"/>
              </a:ext>
            </a:extLst>
          </p:cNvPr>
          <p:cNvGrpSpPr/>
          <p:nvPr/>
        </p:nvGrpSpPr>
        <p:grpSpPr>
          <a:xfrm>
            <a:off x="5376752" y="2564350"/>
            <a:ext cx="3957749" cy="732230"/>
            <a:chOff x="1491415" y="2381173"/>
            <a:chExt cx="3957749" cy="732230"/>
          </a:xfrm>
        </p:grpSpPr>
        <p:sp>
          <p:nvSpPr>
            <p:cNvPr id="17" name="_14">
              <a:extLst>
                <a:ext uri="{FF2B5EF4-FFF2-40B4-BE49-F238E27FC236}">
                  <a16:creationId xmlns:a16="http://schemas.microsoft.com/office/drawing/2014/main" id="{4DB9705E-EEB5-4CDC-9B51-DE7E91EFA8ED}"/>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02</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FE4B2339-78C8-4041-B591-2AFA6ECBA293}"/>
                </a:ext>
              </a:extLst>
            </p:cNvPr>
            <p:cNvSpPr/>
            <p:nvPr/>
          </p:nvSpPr>
          <p:spPr bwMode="auto">
            <a:xfrm>
              <a:off x="2691516" y="2450170"/>
              <a:ext cx="2757648"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grpSp>
        <p:nvGrpSpPr>
          <p:cNvPr id="19" name="组合 18">
            <a:extLst>
              <a:ext uri="{FF2B5EF4-FFF2-40B4-BE49-F238E27FC236}">
                <a16:creationId xmlns:a16="http://schemas.microsoft.com/office/drawing/2014/main" id="{ABDC4589-3E3E-4A07-837B-E72DF46984D3}"/>
              </a:ext>
            </a:extLst>
          </p:cNvPr>
          <p:cNvGrpSpPr/>
          <p:nvPr/>
        </p:nvGrpSpPr>
        <p:grpSpPr>
          <a:xfrm>
            <a:off x="5395720" y="3496223"/>
            <a:ext cx="3938781" cy="732230"/>
            <a:chOff x="1491415" y="2381173"/>
            <a:chExt cx="3938781" cy="732230"/>
          </a:xfrm>
        </p:grpSpPr>
        <p:sp>
          <p:nvSpPr>
            <p:cNvPr id="20" name="_14">
              <a:extLst>
                <a:ext uri="{FF2B5EF4-FFF2-40B4-BE49-F238E27FC236}">
                  <a16:creationId xmlns:a16="http://schemas.microsoft.com/office/drawing/2014/main" id="{6CD590D1-CD32-48A7-8691-0103BF8425DF}"/>
                </a:ext>
              </a:extLst>
            </p:cNvPr>
            <p:cNvSpPr txBox="1">
              <a:spLocks noChangeArrowheads="1"/>
            </p:cNvSpPr>
            <p:nvPr/>
          </p:nvSpPr>
          <p:spPr bwMode="auto">
            <a:xfrm>
              <a:off x="1491415" y="2381173"/>
              <a:ext cx="1123680" cy="732230"/>
            </a:xfrm>
            <a:prstGeom prst="rect">
              <a:avLst/>
            </a:prstGeom>
            <a:noFill/>
            <a:ln w="9525">
              <a:solidFill>
                <a:srgbClr val="568B85"/>
              </a:solidFill>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568B85"/>
                  </a:solidFill>
                  <a:latin typeface="微软雅黑" panose="020B0503020204020204" pitchFamily="34" charset="-122"/>
                  <a:ea typeface="微软雅黑" panose="020B0503020204020204" pitchFamily="34" charset="-122"/>
                </a:rPr>
                <a:t>03</a:t>
              </a:r>
              <a:endParaRPr lang="zh-CN" altLang="zh-CN" sz="3200" spc="600" dirty="0">
                <a:solidFill>
                  <a:srgbClr val="568B85"/>
                </a:solidFill>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id="{97B956CA-830D-4228-B54E-B712492309D3}"/>
                </a:ext>
              </a:extLst>
            </p:cNvPr>
            <p:cNvSpPr/>
            <p:nvPr/>
          </p:nvSpPr>
          <p:spPr bwMode="auto">
            <a:xfrm>
              <a:off x="2691516" y="2450170"/>
              <a:ext cx="2738680"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rgbClr val="568B85"/>
                  </a:solidFill>
                  <a:latin typeface="微软雅黑" panose="020B0503020204020204" pitchFamily="34" charset="-122"/>
                  <a:ea typeface="微软雅黑" panose="020B0503020204020204" pitchFamily="34" charset="-122"/>
                </a:rPr>
                <a:t>单击此处添加文字模板</a:t>
              </a:r>
            </a:p>
          </p:txBody>
        </p:sp>
      </p:grpSp>
      <p:grpSp>
        <p:nvGrpSpPr>
          <p:cNvPr id="22" name="组合 21">
            <a:extLst>
              <a:ext uri="{FF2B5EF4-FFF2-40B4-BE49-F238E27FC236}">
                <a16:creationId xmlns:a16="http://schemas.microsoft.com/office/drawing/2014/main" id="{74E0627F-9227-4A5A-954D-A520E69DAA9D}"/>
              </a:ext>
            </a:extLst>
          </p:cNvPr>
          <p:cNvGrpSpPr/>
          <p:nvPr/>
        </p:nvGrpSpPr>
        <p:grpSpPr>
          <a:xfrm>
            <a:off x="5395720" y="4428095"/>
            <a:ext cx="3938781" cy="732230"/>
            <a:chOff x="1491415" y="2381173"/>
            <a:chExt cx="3938781" cy="732230"/>
          </a:xfrm>
        </p:grpSpPr>
        <p:sp>
          <p:nvSpPr>
            <p:cNvPr id="23" name="_14">
              <a:extLst>
                <a:ext uri="{FF2B5EF4-FFF2-40B4-BE49-F238E27FC236}">
                  <a16:creationId xmlns:a16="http://schemas.microsoft.com/office/drawing/2014/main" id="{29B7682C-9ACF-408D-850D-EA3BFD49137B}"/>
                </a:ext>
              </a:extLst>
            </p:cNvPr>
            <p:cNvSpPr txBox="1">
              <a:spLocks noChangeArrowheads="1"/>
            </p:cNvSpPr>
            <p:nvPr/>
          </p:nvSpPr>
          <p:spPr bwMode="auto">
            <a:xfrm>
              <a:off x="1491415" y="2381173"/>
              <a:ext cx="1123680" cy="732230"/>
            </a:xfrm>
            <a:prstGeom prst="rect">
              <a:avLst/>
            </a:prstGeom>
            <a:blipFill>
              <a:blip r:embed="rId4"/>
              <a:stretch>
                <a:fillRect/>
              </a:stretch>
            </a:blipFill>
            <a:ln w="9525">
              <a:solidFill>
                <a:srgbClr val="568B85"/>
              </a:solidFill>
              <a:miter lim="800000"/>
              <a:headEnd/>
              <a:tailEnd/>
            </a:ln>
            <a:effectLs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chemeClr val="bg1"/>
                  </a:solidFill>
                  <a:latin typeface="微软雅黑" panose="020B0503020204020204" pitchFamily="34" charset="-122"/>
                  <a:ea typeface="微软雅黑" panose="020B0503020204020204" pitchFamily="34" charset="-122"/>
                </a:rPr>
                <a:t>04</a:t>
              </a:r>
              <a:endParaRPr lang="zh-CN" altLang="zh-CN" sz="3200" spc="600" dirty="0">
                <a:solidFill>
                  <a:schemeClr val="bg1"/>
                </a:solidFill>
                <a:latin typeface="微软雅黑" panose="020B0503020204020204" pitchFamily="34" charset="-122"/>
                <a:ea typeface="微软雅黑" panose="020B0503020204020204" pitchFamily="34" charset="-122"/>
              </a:endParaRPr>
            </a:p>
          </p:txBody>
        </p:sp>
        <p:sp>
          <p:nvSpPr>
            <p:cNvPr id="29" name="矩形 28">
              <a:extLst>
                <a:ext uri="{FF2B5EF4-FFF2-40B4-BE49-F238E27FC236}">
                  <a16:creationId xmlns:a16="http://schemas.microsoft.com/office/drawing/2014/main" id="{3B70FF54-F63D-4BB3-BF85-23EDED7B6FF6}"/>
                </a:ext>
              </a:extLst>
            </p:cNvPr>
            <p:cNvSpPr/>
            <p:nvPr/>
          </p:nvSpPr>
          <p:spPr bwMode="auto">
            <a:xfrm>
              <a:off x="2691516" y="2381173"/>
              <a:ext cx="2738680" cy="732229"/>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dirty="0">
                  <a:solidFill>
                    <a:schemeClr val="bg1"/>
                  </a:solidFill>
                  <a:latin typeface="微软雅黑" panose="020B0503020204020204" pitchFamily="34" charset="-122"/>
                  <a:ea typeface="微软雅黑" panose="020B0503020204020204" pitchFamily="34" charset="-122"/>
                </a:rPr>
                <a:t>单击此处添加文字模板</a:t>
              </a:r>
            </a:p>
          </p:txBody>
        </p:sp>
      </p:grpSp>
      <p:sp>
        <p:nvSpPr>
          <p:cNvPr id="30" name="矩形 29">
            <a:extLst>
              <a:ext uri="{FF2B5EF4-FFF2-40B4-BE49-F238E27FC236}">
                <a16:creationId xmlns:a16="http://schemas.microsoft.com/office/drawing/2014/main" id="{FAE3F2BE-0E5E-4766-8710-1C29216F9EED}"/>
              </a:ext>
            </a:extLst>
          </p:cNvPr>
          <p:cNvSpPr/>
          <p:nvPr/>
        </p:nvSpPr>
        <p:spPr>
          <a:xfrm>
            <a:off x="3257632" y="2418740"/>
            <a:ext cx="1210737" cy="1831606"/>
          </a:xfrm>
          <a:prstGeom prst="rect">
            <a:avLst/>
          </a:prstGeom>
          <a:blipFill>
            <a:blip r:embed="rId4"/>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lvl="0" algn="ctr"/>
            <a:r>
              <a:rPr kumimoji="1" lang="zh-CN" altLang="en-US" sz="2800" dirty="0">
                <a:solidFill>
                  <a:schemeClr val="bg1"/>
                </a:solidFill>
                <a:latin typeface="微软雅黑" panose="020B0503020204020204" pitchFamily="34" charset="-122"/>
                <a:ea typeface="微软雅黑" panose="020B0503020204020204" pitchFamily="34" charset="-122"/>
              </a:rPr>
              <a:t>章节四</a:t>
            </a:r>
            <a:endParaRPr kumimoji="1" lang="en-US" altLang="zh-CN" sz="2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74061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750"/>
                                        <p:tgtEl>
                                          <p:spTgt spid="12"/>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750"/>
                                        <p:tgtEl>
                                          <p:spTgt spid="30"/>
                                        </p:tgtEl>
                                      </p:cBhvr>
                                    </p:animEffect>
                                    <p:anim calcmode="lin" valueType="num">
                                      <p:cBhvr>
                                        <p:cTn id="12" dur="750" fill="hold"/>
                                        <p:tgtEl>
                                          <p:spTgt spid="30"/>
                                        </p:tgtEl>
                                        <p:attrNameLst>
                                          <p:attrName>ppt_x</p:attrName>
                                        </p:attrNameLst>
                                      </p:cBhvr>
                                      <p:tavLst>
                                        <p:tav tm="0">
                                          <p:val>
                                            <p:strVal val="#ppt_x"/>
                                          </p:val>
                                        </p:tav>
                                        <p:tav tm="100000">
                                          <p:val>
                                            <p:strVal val="#ppt_x"/>
                                          </p:val>
                                        </p:tav>
                                      </p:tavLst>
                                    </p:anim>
                                    <p:anim calcmode="lin" valueType="num">
                                      <p:cBhvr>
                                        <p:cTn id="13" dur="75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FF331B43-5DAB-4798-BC68-210D51B4F7D3}"/>
              </a:ext>
            </a:extLst>
          </p:cNvPr>
          <p:cNvGrpSpPr/>
          <p:nvPr/>
        </p:nvGrpSpPr>
        <p:grpSpPr>
          <a:xfrm>
            <a:off x="1042384" y="2016536"/>
            <a:ext cx="10306196" cy="4249000"/>
            <a:chOff x="381458" y="1146421"/>
            <a:chExt cx="8313116" cy="3427301"/>
          </a:xfrm>
        </p:grpSpPr>
        <p:grpSp>
          <p:nvGrpSpPr>
            <p:cNvPr id="11" name="Group 127">
              <a:extLst>
                <a:ext uri="{FF2B5EF4-FFF2-40B4-BE49-F238E27FC236}">
                  <a16:creationId xmlns:a16="http://schemas.microsoft.com/office/drawing/2014/main" id="{59B06F4A-95CF-4698-A217-E537F2E396F7}"/>
                </a:ext>
              </a:extLst>
            </p:cNvPr>
            <p:cNvGrpSpPr/>
            <p:nvPr/>
          </p:nvGrpSpPr>
          <p:grpSpPr>
            <a:xfrm>
              <a:off x="5460281" y="2478400"/>
              <a:ext cx="805239" cy="829190"/>
              <a:chOff x="5217362" y="3593206"/>
              <a:chExt cx="805239" cy="829190"/>
            </a:xfrm>
          </p:grpSpPr>
          <p:sp>
            <p:nvSpPr>
              <p:cNvPr id="62" name="Oval 34">
                <a:extLst>
                  <a:ext uri="{FF2B5EF4-FFF2-40B4-BE49-F238E27FC236}">
                    <a16:creationId xmlns:a16="http://schemas.microsoft.com/office/drawing/2014/main" id="{6BD60583-3B1D-438D-81B5-8576FA119F83}"/>
                  </a:ext>
                </a:extLst>
              </p:cNvPr>
              <p:cNvSpPr>
                <a:spLocks noChangeArrowheads="1"/>
              </p:cNvSpPr>
              <p:nvPr/>
            </p:nvSpPr>
            <p:spPr bwMode="auto">
              <a:xfrm>
                <a:off x="5217362" y="3593206"/>
                <a:ext cx="805239" cy="829190"/>
              </a:xfrm>
              <a:prstGeom prst="ellipse">
                <a:avLst/>
              </a:pr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grpSp>
            <p:nvGrpSpPr>
              <p:cNvPr id="63" name="Group 126">
                <a:extLst>
                  <a:ext uri="{FF2B5EF4-FFF2-40B4-BE49-F238E27FC236}">
                    <a16:creationId xmlns:a16="http://schemas.microsoft.com/office/drawing/2014/main" id="{182ABEBD-6E7D-452E-9962-6FAE0932A444}"/>
                  </a:ext>
                </a:extLst>
              </p:cNvPr>
              <p:cNvGrpSpPr/>
              <p:nvPr/>
            </p:nvGrpSpPr>
            <p:grpSpPr>
              <a:xfrm>
                <a:off x="5268340" y="3645631"/>
                <a:ext cx="703284" cy="724338"/>
                <a:chOff x="5268340" y="3645631"/>
                <a:chExt cx="703284" cy="724338"/>
              </a:xfrm>
            </p:grpSpPr>
            <p:sp>
              <p:nvSpPr>
                <p:cNvPr id="64" name="Oval 35">
                  <a:extLst>
                    <a:ext uri="{FF2B5EF4-FFF2-40B4-BE49-F238E27FC236}">
                      <a16:creationId xmlns:a16="http://schemas.microsoft.com/office/drawing/2014/main" id="{101B03EA-11D5-4DFA-89C9-03ECD6E7FFEB}"/>
                    </a:ext>
                  </a:extLst>
                </p:cNvPr>
                <p:cNvSpPr>
                  <a:spLocks noChangeArrowheads="1"/>
                </p:cNvSpPr>
                <p:nvPr/>
              </p:nvSpPr>
              <p:spPr bwMode="auto">
                <a:xfrm>
                  <a:off x="5268340" y="3645631"/>
                  <a:ext cx="703284" cy="7243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65" name="Oval 36">
                  <a:extLst>
                    <a:ext uri="{FF2B5EF4-FFF2-40B4-BE49-F238E27FC236}">
                      <a16:creationId xmlns:a16="http://schemas.microsoft.com/office/drawing/2014/main" id="{F22A1FF1-D1EC-46EC-92B7-BE9DBA35CEEE}"/>
                    </a:ext>
                  </a:extLst>
                </p:cNvPr>
                <p:cNvSpPr>
                  <a:spLocks noChangeArrowheads="1"/>
                </p:cNvSpPr>
                <p:nvPr/>
              </p:nvSpPr>
              <p:spPr bwMode="auto">
                <a:xfrm>
                  <a:off x="5316197" y="3695918"/>
                  <a:ext cx="607570" cy="621625"/>
                </a:xfrm>
                <a:prstGeom prst="ellipse">
                  <a:avLst/>
                </a:prstGeom>
                <a:blipFill>
                  <a:blip r:embed="rId3"/>
                  <a:stretch>
                    <a:fillRect/>
                  </a:stretch>
                </a:blipFill>
                <a:ln>
                  <a:noFill/>
                </a:ln>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66" name="Freeform 85">
                  <a:extLst>
                    <a:ext uri="{FF2B5EF4-FFF2-40B4-BE49-F238E27FC236}">
                      <a16:creationId xmlns:a16="http://schemas.microsoft.com/office/drawing/2014/main" id="{20046F8F-CEE6-4766-BD19-F54C57F86EDC}"/>
                    </a:ext>
                  </a:extLst>
                </p:cNvPr>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grpSp>
        </p:grpSp>
        <p:grpSp>
          <p:nvGrpSpPr>
            <p:cNvPr id="12" name="Group 123">
              <a:extLst>
                <a:ext uri="{FF2B5EF4-FFF2-40B4-BE49-F238E27FC236}">
                  <a16:creationId xmlns:a16="http://schemas.microsoft.com/office/drawing/2014/main" id="{26EC9850-81EA-4685-BA2C-D086BEF9919E}"/>
                </a:ext>
              </a:extLst>
            </p:cNvPr>
            <p:cNvGrpSpPr/>
            <p:nvPr/>
          </p:nvGrpSpPr>
          <p:grpSpPr>
            <a:xfrm>
              <a:off x="2468137" y="1918832"/>
              <a:ext cx="1576146" cy="1622002"/>
              <a:chOff x="2668480" y="971897"/>
              <a:chExt cx="1576146" cy="1622002"/>
            </a:xfrm>
          </p:grpSpPr>
          <p:sp>
            <p:nvSpPr>
              <p:cNvPr id="51" name="Oval 43">
                <a:extLst>
                  <a:ext uri="{FF2B5EF4-FFF2-40B4-BE49-F238E27FC236}">
                    <a16:creationId xmlns:a16="http://schemas.microsoft.com/office/drawing/2014/main" id="{98759E8F-2CA5-4F42-BCCE-AC0C2896DB3F}"/>
                  </a:ext>
                </a:extLst>
              </p:cNvPr>
              <p:cNvSpPr>
                <a:spLocks noChangeArrowheads="1"/>
              </p:cNvSpPr>
              <p:nvPr/>
            </p:nvSpPr>
            <p:spPr bwMode="auto">
              <a:xfrm>
                <a:off x="2668480" y="971897"/>
                <a:ext cx="1576146" cy="1622002"/>
              </a:xfrm>
              <a:prstGeom prst="ellipse">
                <a:avLst/>
              </a:pr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52" name="Oval 44">
                <a:extLst>
                  <a:ext uri="{FF2B5EF4-FFF2-40B4-BE49-F238E27FC236}">
                    <a16:creationId xmlns:a16="http://schemas.microsoft.com/office/drawing/2014/main" id="{CC43289A-2D41-4C1A-A9EB-8C546B9E5D9F}"/>
                  </a:ext>
                </a:extLst>
              </p:cNvPr>
              <p:cNvSpPr>
                <a:spLocks noChangeArrowheads="1"/>
              </p:cNvSpPr>
              <p:nvPr/>
            </p:nvSpPr>
            <p:spPr bwMode="auto">
              <a:xfrm>
                <a:off x="2770435" y="1076749"/>
                <a:ext cx="1372236" cy="141122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53" name="Oval 45">
                <a:extLst>
                  <a:ext uri="{FF2B5EF4-FFF2-40B4-BE49-F238E27FC236}">
                    <a16:creationId xmlns:a16="http://schemas.microsoft.com/office/drawing/2014/main" id="{756DF10D-6509-4FF2-9C2F-9E5D74D1D7DD}"/>
                  </a:ext>
                </a:extLst>
              </p:cNvPr>
              <p:cNvSpPr>
                <a:spLocks noChangeArrowheads="1"/>
              </p:cNvSpPr>
              <p:nvPr/>
            </p:nvSpPr>
            <p:spPr bwMode="auto">
              <a:xfrm>
                <a:off x="2867189" y="1176252"/>
                <a:ext cx="1179769" cy="1213292"/>
              </a:xfrm>
              <a:prstGeom prst="ellipse">
                <a:avLst/>
              </a:prstGeom>
              <a:blipFill>
                <a:blip r:embed="rId3"/>
                <a:stretch>
                  <a:fillRect/>
                </a:stretch>
              </a:blipFill>
              <a:ln>
                <a:noFill/>
              </a:ln>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54" name="Freeform 46">
                <a:extLst>
                  <a:ext uri="{FF2B5EF4-FFF2-40B4-BE49-F238E27FC236}">
                    <a16:creationId xmlns:a16="http://schemas.microsoft.com/office/drawing/2014/main" id="{8F476BCF-65C7-4AB2-9DB3-1E55717C079E}"/>
                  </a:ext>
                </a:extLst>
              </p:cNvPr>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55" name="Freeform 55">
                <a:extLst>
                  <a:ext uri="{FF2B5EF4-FFF2-40B4-BE49-F238E27FC236}">
                    <a16:creationId xmlns:a16="http://schemas.microsoft.com/office/drawing/2014/main" id="{3A984769-B56F-4CF4-96AF-91860B27F896}"/>
                  </a:ext>
                </a:extLst>
              </p:cNvPr>
              <p:cNvSpPr>
                <a:spLocks/>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56" name="Freeform 58">
                <a:extLst>
                  <a:ext uri="{FF2B5EF4-FFF2-40B4-BE49-F238E27FC236}">
                    <a16:creationId xmlns:a16="http://schemas.microsoft.com/office/drawing/2014/main" id="{BB38344C-C590-43FC-8DCF-BEEF751894DE}"/>
                  </a:ext>
                </a:extLst>
              </p:cNvPr>
              <p:cNvSpPr>
                <a:spLocks/>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57" name="Freeform 59">
                <a:extLst>
                  <a:ext uri="{FF2B5EF4-FFF2-40B4-BE49-F238E27FC236}">
                    <a16:creationId xmlns:a16="http://schemas.microsoft.com/office/drawing/2014/main" id="{96CB9FB9-B680-40FE-A322-B5586507F869}"/>
                  </a:ext>
                </a:extLst>
              </p:cNvPr>
              <p:cNvSpPr>
                <a:spLocks/>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58" name="Freeform 60">
                <a:extLst>
                  <a:ext uri="{FF2B5EF4-FFF2-40B4-BE49-F238E27FC236}">
                    <a16:creationId xmlns:a16="http://schemas.microsoft.com/office/drawing/2014/main" id="{F7B563AA-FB08-4B47-9E1C-4D894E9A451E}"/>
                  </a:ext>
                </a:extLst>
              </p:cNvPr>
              <p:cNvSpPr>
                <a:spLocks/>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59" name="Oval 61">
                <a:extLst>
                  <a:ext uri="{FF2B5EF4-FFF2-40B4-BE49-F238E27FC236}">
                    <a16:creationId xmlns:a16="http://schemas.microsoft.com/office/drawing/2014/main" id="{510FC478-8C47-454F-A893-0C0C71828873}"/>
                  </a:ext>
                </a:extLst>
              </p:cNvPr>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60" name="Oval 67">
                <a:extLst>
                  <a:ext uri="{FF2B5EF4-FFF2-40B4-BE49-F238E27FC236}">
                    <a16:creationId xmlns:a16="http://schemas.microsoft.com/office/drawing/2014/main" id="{3C38DD55-172A-4FAF-A392-E4F5BC199644}"/>
                  </a:ext>
                </a:extLst>
              </p:cNvPr>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61" name="Freeform 86">
                <a:extLst>
                  <a:ext uri="{FF2B5EF4-FFF2-40B4-BE49-F238E27FC236}">
                    <a16:creationId xmlns:a16="http://schemas.microsoft.com/office/drawing/2014/main" id="{6F553BD2-FDDC-4C9D-871B-0D37240F27D2}"/>
                  </a:ext>
                </a:extLst>
              </p:cNvPr>
              <p:cNvSpPr>
                <a:spLocks noEditPoints="1"/>
              </p:cNvSpPr>
              <p:nvPr/>
            </p:nvSpPr>
            <p:spPr bwMode="auto">
              <a:xfrm>
                <a:off x="3163691" y="1525047"/>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grpSp>
        <p:grpSp>
          <p:nvGrpSpPr>
            <p:cNvPr id="13" name="Group 125">
              <a:extLst>
                <a:ext uri="{FF2B5EF4-FFF2-40B4-BE49-F238E27FC236}">
                  <a16:creationId xmlns:a16="http://schemas.microsoft.com/office/drawing/2014/main" id="{5C2F57D9-9DFC-4902-ADD9-9115C45B9A95}"/>
                </a:ext>
              </a:extLst>
            </p:cNvPr>
            <p:cNvGrpSpPr/>
            <p:nvPr/>
          </p:nvGrpSpPr>
          <p:grpSpPr>
            <a:xfrm>
              <a:off x="4484424" y="2614281"/>
              <a:ext cx="1084056" cy="1114858"/>
              <a:chOff x="4548411" y="2906316"/>
              <a:chExt cx="1084056" cy="1114858"/>
            </a:xfrm>
          </p:grpSpPr>
          <p:sp>
            <p:nvSpPr>
              <p:cNvPr id="37" name="Oval 37">
                <a:extLst>
                  <a:ext uri="{FF2B5EF4-FFF2-40B4-BE49-F238E27FC236}">
                    <a16:creationId xmlns:a16="http://schemas.microsoft.com/office/drawing/2014/main" id="{4ADB01C8-296D-493A-91C4-61EC6D90D50D}"/>
                  </a:ext>
                </a:extLst>
              </p:cNvPr>
              <p:cNvSpPr>
                <a:spLocks noChangeArrowheads="1"/>
              </p:cNvSpPr>
              <p:nvPr/>
            </p:nvSpPr>
            <p:spPr bwMode="auto">
              <a:xfrm>
                <a:off x="4548411" y="2906316"/>
                <a:ext cx="1007069" cy="1035684"/>
              </a:xfrm>
              <a:prstGeom prst="ellipse">
                <a:avLst/>
              </a:pr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38" name="Oval 38">
                <a:extLst>
                  <a:ext uri="{FF2B5EF4-FFF2-40B4-BE49-F238E27FC236}">
                    <a16:creationId xmlns:a16="http://schemas.microsoft.com/office/drawing/2014/main" id="{F1A39AC4-BD14-459D-8804-11AAF604091F}"/>
                  </a:ext>
                </a:extLst>
              </p:cNvPr>
              <p:cNvSpPr>
                <a:spLocks noChangeArrowheads="1"/>
              </p:cNvSpPr>
              <p:nvPr/>
            </p:nvSpPr>
            <p:spPr bwMode="auto">
              <a:xfrm>
                <a:off x="4612913" y="2971581"/>
                <a:ext cx="879105" cy="90515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39" name="Oval 39">
                <a:extLst>
                  <a:ext uri="{FF2B5EF4-FFF2-40B4-BE49-F238E27FC236}">
                    <a16:creationId xmlns:a16="http://schemas.microsoft.com/office/drawing/2014/main" id="{88D0472A-9F99-4F8A-8039-00853D77CAEC}"/>
                  </a:ext>
                </a:extLst>
              </p:cNvPr>
              <p:cNvSpPr>
                <a:spLocks noChangeArrowheads="1"/>
              </p:cNvSpPr>
              <p:nvPr/>
            </p:nvSpPr>
            <p:spPr bwMode="auto">
              <a:xfrm>
                <a:off x="4673254" y="3034707"/>
                <a:ext cx="758423" cy="775694"/>
              </a:xfrm>
              <a:prstGeom prst="ellipse">
                <a:avLst/>
              </a:prstGeom>
              <a:blipFill>
                <a:blip r:embed="rId3"/>
                <a:stretch>
                  <a:fillRect/>
                </a:stretch>
              </a:blipFill>
              <a:ln w="9525">
                <a:noFill/>
                <a:round/>
                <a:headEnd/>
                <a:tailEnd/>
              </a:ln>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0" name="Freeform 48">
                <a:extLst>
                  <a:ext uri="{FF2B5EF4-FFF2-40B4-BE49-F238E27FC236}">
                    <a16:creationId xmlns:a16="http://schemas.microsoft.com/office/drawing/2014/main" id="{F6964568-12D7-4AF6-B622-4DBE1CBF04D7}"/>
                  </a:ext>
                </a:extLst>
              </p:cNvPr>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1" name="Freeform 50">
                <a:extLst>
                  <a:ext uri="{FF2B5EF4-FFF2-40B4-BE49-F238E27FC236}">
                    <a16:creationId xmlns:a16="http://schemas.microsoft.com/office/drawing/2014/main" id="{58E5899C-6B92-4BED-B908-BF500A42FC76}"/>
                  </a:ext>
                </a:extLst>
              </p:cNvPr>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2" name="Freeform 52">
                <a:extLst>
                  <a:ext uri="{FF2B5EF4-FFF2-40B4-BE49-F238E27FC236}">
                    <a16:creationId xmlns:a16="http://schemas.microsoft.com/office/drawing/2014/main" id="{3B0E946C-97F3-49A4-9690-B2A0089A1533}"/>
                  </a:ext>
                </a:extLst>
              </p:cNvPr>
              <p:cNvSpPr>
                <a:spLocks/>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3" name="Freeform 75">
                <a:extLst>
                  <a:ext uri="{FF2B5EF4-FFF2-40B4-BE49-F238E27FC236}">
                    <a16:creationId xmlns:a16="http://schemas.microsoft.com/office/drawing/2014/main" id="{65899588-6494-4BA4-87CB-6DC72B70B96F}"/>
                  </a:ext>
                </a:extLst>
              </p:cNvPr>
              <p:cNvSpPr>
                <a:spLocks/>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4" name="Freeform 76">
                <a:extLst>
                  <a:ext uri="{FF2B5EF4-FFF2-40B4-BE49-F238E27FC236}">
                    <a16:creationId xmlns:a16="http://schemas.microsoft.com/office/drawing/2014/main" id="{24795163-BDE4-4E7F-A020-437A8BD94ACD}"/>
                  </a:ext>
                </a:extLst>
              </p:cNvPr>
              <p:cNvSpPr>
                <a:spLocks/>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5" name="Freeform 77">
                <a:extLst>
                  <a:ext uri="{FF2B5EF4-FFF2-40B4-BE49-F238E27FC236}">
                    <a16:creationId xmlns:a16="http://schemas.microsoft.com/office/drawing/2014/main" id="{6BAD53EC-D83C-4C5D-B085-E93DC7795A60}"/>
                  </a:ext>
                </a:extLst>
              </p:cNvPr>
              <p:cNvSpPr>
                <a:spLocks/>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6" name="Oval 78">
                <a:extLst>
                  <a:ext uri="{FF2B5EF4-FFF2-40B4-BE49-F238E27FC236}">
                    <a16:creationId xmlns:a16="http://schemas.microsoft.com/office/drawing/2014/main" id="{4746F703-2BA2-4E76-B063-78812FCCB398}"/>
                  </a:ext>
                </a:extLst>
              </p:cNvPr>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7" name="Freeform 81">
                <a:extLst>
                  <a:ext uri="{FF2B5EF4-FFF2-40B4-BE49-F238E27FC236}">
                    <a16:creationId xmlns:a16="http://schemas.microsoft.com/office/drawing/2014/main" id="{37511AA9-9099-4C4E-BA23-5ACB5942ED08}"/>
                  </a:ext>
                </a:extLst>
              </p:cNvPr>
              <p:cNvSpPr>
                <a:spLocks/>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8" name="Freeform 82">
                <a:extLst>
                  <a:ext uri="{FF2B5EF4-FFF2-40B4-BE49-F238E27FC236}">
                    <a16:creationId xmlns:a16="http://schemas.microsoft.com/office/drawing/2014/main" id="{F8C3F2C2-5049-4D89-98C6-D6DB04E87D6B}"/>
                  </a:ext>
                </a:extLst>
              </p:cNvPr>
              <p:cNvSpPr>
                <a:spLocks/>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49" name="Oval 84">
                <a:extLst>
                  <a:ext uri="{FF2B5EF4-FFF2-40B4-BE49-F238E27FC236}">
                    <a16:creationId xmlns:a16="http://schemas.microsoft.com/office/drawing/2014/main" id="{668572DC-AA03-4345-B4D8-18C28FBCFE24}"/>
                  </a:ext>
                </a:extLst>
              </p:cNvPr>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50" name="Freeform 87">
                <a:extLst>
                  <a:ext uri="{FF2B5EF4-FFF2-40B4-BE49-F238E27FC236}">
                    <a16:creationId xmlns:a16="http://schemas.microsoft.com/office/drawing/2014/main" id="{EDCBE895-F743-4663-AC34-015DA72F9C49}"/>
                  </a:ext>
                </a:extLst>
              </p:cNvPr>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grpSp>
        <p:grpSp>
          <p:nvGrpSpPr>
            <p:cNvPr id="14" name="Group 124">
              <a:extLst>
                <a:ext uri="{FF2B5EF4-FFF2-40B4-BE49-F238E27FC236}">
                  <a16:creationId xmlns:a16="http://schemas.microsoft.com/office/drawing/2014/main" id="{2A096F0D-032A-4078-8B98-4356A1F98E50}"/>
                </a:ext>
              </a:extLst>
            </p:cNvPr>
            <p:cNvGrpSpPr/>
            <p:nvPr/>
          </p:nvGrpSpPr>
          <p:grpSpPr>
            <a:xfrm>
              <a:off x="3846615" y="1448066"/>
              <a:ext cx="1317096" cy="1309585"/>
              <a:chOff x="3707801" y="2040749"/>
              <a:chExt cx="1317096" cy="1309585"/>
            </a:xfrm>
          </p:grpSpPr>
          <p:sp>
            <p:nvSpPr>
              <p:cNvPr id="27" name="Oval 40">
                <a:extLst>
                  <a:ext uri="{FF2B5EF4-FFF2-40B4-BE49-F238E27FC236}">
                    <a16:creationId xmlns:a16="http://schemas.microsoft.com/office/drawing/2014/main" id="{4F80D67B-0315-417F-ACA4-F7CB281E9BA5}"/>
                  </a:ext>
                </a:extLst>
              </p:cNvPr>
              <p:cNvSpPr>
                <a:spLocks noChangeArrowheads="1"/>
              </p:cNvSpPr>
              <p:nvPr/>
            </p:nvSpPr>
            <p:spPr bwMode="auto">
              <a:xfrm>
                <a:off x="3707801" y="2040749"/>
                <a:ext cx="1259877" cy="1295676"/>
              </a:xfrm>
              <a:prstGeom prst="ellipse">
                <a:avLst/>
              </a:pr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28" name="Oval 41">
                <a:extLst>
                  <a:ext uri="{FF2B5EF4-FFF2-40B4-BE49-F238E27FC236}">
                    <a16:creationId xmlns:a16="http://schemas.microsoft.com/office/drawing/2014/main" id="{34425953-F800-4757-8523-D14FC3B5FDE0}"/>
                  </a:ext>
                </a:extLst>
              </p:cNvPr>
              <p:cNvSpPr>
                <a:spLocks noChangeArrowheads="1"/>
              </p:cNvSpPr>
              <p:nvPr/>
            </p:nvSpPr>
            <p:spPr bwMode="auto">
              <a:xfrm>
                <a:off x="3791029" y="2123134"/>
                <a:ext cx="1096540" cy="11319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29" name="Oval 42">
                <a:extLst>
                  <a:ext uri="{FF2B5EF4-FFF2-40B4-BE49-F238E27FC236}">
                    <a16:creationId xmlns:a16="http://schemas.microsoft.com/office/drawing/2014/main" id="{983E224D-783C-46B9-818E-FF3BE2653055}"/>
                  </a:ext>
                </a:extLst>
              </p:cNvPr>
              <p:cNvSpPr>
                <a:spLocks noChangeArrowheads="1"/>
              </p:cNvSpPr>
              <p:nvPr/>
            </p:nvSpPr>
            <p:spPr bwMode="auto">
              <a:xfrm>
                <a:off x="3868016" y="2202308"/>
                <a:ext cx="942566" cy="973629"/>
              </a:xfrm>
              <a:prstGeom prst="ellipse">
                <a:avLst/>
              </a:prstGeom>
              <a:blipFill>
                <a:blip r:embed="rId3"/>
                <a:stretch>
                  <a:fillRect/>
                </a:stretch>
              </a:blipFill>
              <a:ln>
                <a:noFill/>
              </a:ln>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30" name="Freeform 53">
                <a:extLst>
                  <a:ext uri="{FF2B5EF4-FFF2-40B4-BE49-F238E27FC236}">
                    <a16:creationId xmlns:a16="http://schemas.microsoft.com/office/drawing/2014/main" id="{52A20B89-A017-47AE-BD71-6496798EF131}"/>
                  </a:ext>
                </a:extLst>
              </p:cNvPr>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31" name="Freeform 64">
                <a:extLst>
                  <a:ext uri="{FF2B5EF4-FFF2-40B4-BE49-F238E27FC236}">
                    <a16:creationId xmlns:a16="http://schemas.microsoft.com/office/drawing/2014/main" id="{89834807-EE25-4E41-A6D0-2E77E435828C}"/>
                  </a:ext>
                </a:extLst>
              </p:cNvPr>
              <p:cNvSpPr>
                <a:spLocks/>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32" name="Freeform 66">
                <a:extLst>
                  <a:ext uri="{FF2B5EF4-FFF2-40B4-BE49-F238E27FC236}">
                    <a16:creationId xmlns:a16="http://schemas.microsoft.com/office/drawing/2014/main" id="{C5EE3EEF-9902-465C-A95A-A024C298BB6A}"/>
                  </a:ext>
                </a:extLst>
              </p:cNvPr>
              <p:cNvSpPr>
                <a:spLocks/>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33" name="Freeform 68">
                <a:extLst>
                  <a:ext uri="{FF2B5EF4-FFF2-40B4-BE49-F238E27FC236}">
                    <a16:creationId xmlns:a16="http://schemas.microsoft.com/office/drawing/2014/main" id="{447B6D07-5893-4383-A3BA-EC62FD605A66}"/>
                  </a:ext>
                </a:extLst>
              </p:cNvPr>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34" name="Freeform 71">
                <a:extLst>
                  <a:ext uri="{FF2B5EF4-FFF2-40B4-BE49-F238E27FC236}">
                    <a16:creationId xmlns:a16="http://schemas.microsoft.com/office/drawing/2014/main" id="{E05943CE-DFD5-4893-8CB3-AA5F41D7E29A}"/>
                  </a:ext>
                </a:extLst>
              </p:cNvPr>
              <p:cNvSpPr>
                <a:spLocks/>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35" name="Freeform 72">
                <a:extLst>
                  <a:ext uri="{FF2B5EF4-FFF2-40B4-BE49-F238E27FC236}">
                    <a16:creationId xmlns:a16="http://schemas.microsoft.com/office/drawing/2014/main" id="{05B65CBB-1988-42F2-A351-372DCB73DA6B}"/>
                  </a:ext>
                </a:extLst>
              </p:cNvPr>
              <p:cNvSpPr>
                <a:spLocks/>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sp>
            <p:nvSpPr>
              <p:cNvPr id="36" name="Freeform 88">
                <a:extLst>
                  <a:ext uri="{FF2B5EF4-FFF2-40B4-BE49-F238E27FC236}">
                    <a16:creationId xmlns:a16="http://schemas.microsoft.com/office/drawing/2014/main" id="{9DE401B5-D78F-444C-A734-D0E6786D3C4D}"/>
                  </a:ext>
                </a:extLst>
              </p:cNvPr>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2000">
                  <a:solidFill>
                    <a:schemeClr val="bg1">
                      <a:lumMod val="50000"/>
                    </a:schemeClr>
                  </a:solidFill>
                </a:endParaRPr>
              </a:p>
            </p:txBody>
          </p:sp>
        </p:grpSp>
        <p:grpSp>
          <p:nvGrpSpPr>
            <p:cNvPr id="15" name="Group 128">
              <a:extLst>
                <a:ext uri="{FF2B5EF4-FFF2-40B4-BE49-F238E27FC236}">
                  <a16:creationId xmlns:a16="http://schemas.microsoft.com/office/drawing/2014/main" id="{651E8E85-BD3F-4532-87AB-2ED2E89F70FD}"/>
                </a:ext>
              </a:extLst>
            </p:cNvPr>
            <p:cNvGrpSpPr/>
            <p:nvPr/>
          </p:nvGrpSpPr>
          <p:grpSpPr>
            <a:xfrm>
              <a:off x="5175067" y="1146421"/>
              <a:ext cx="2346338" cy="844583"/>
              <a:chOff x="384265" y="2982432"/>
              <a:chExt cx="2346338" cy="844583"/>
            </a:xfrm>
          </p:grpSpPr>
          <p:sp>
            <p:nvSpPr>
              <p:cNvPr id="25" name="文本框 11">
                <a:extLst>
                  <a:ext uri="{FF2B5EF4-FFF2-40B4-BE49-F238E27FC236}">
                    <a16:creationId xmlns:a16="http://schemas.microsoft.com/office/drawing/2014/main" id="{D4D7B8A5-EDEF-4D66-9F27-89CF0C0F43D9}"/>
                  </a:ext>
                </a:extLst>
              </p:cNvPr>
              <p:cNvSpPr txBox="1"/>
              <p:nvPr/>
            </p:nvSpPr>
            <p:spPr>
              <a:xfrm>
                <a:off x="398742" y="2982432"/>
                <a:ext cx="1141981" cy="273082"/>
              </a:xfrm>
              <a:prstGeom prst="rect">
                <a:avLst/>
              </a:prstGeom>
              <a:noFill/>
            </p:spPr>
            <p:txBody>
              <a:bodyPr wrap="none" rtlCol="0">
                <a:spAutoFit/>
              </a:bodyPr>
              <a:lstStyle/>
              <a:p>
                <a:pPr algn="l"/>
                <a:r>
                  <a:rPr lang="zh-CN" altLang="en-US" sz="1600" dirty="0">
                    <a:solidFill>
                      <a:schemeClr val="bg1">
                        <a:lumMod val="50000"/>
                      </a:schemeClr>
                    </a:solidFill>
                    <a:latin typeface="微软雅黑" pitchFamily="34" charset="-122"/>
                    <a:ea typeface="微软雅黑" pitchFamily="34" charset="-122"/>
                  </a:rPr>
                  <a:t>点击添加标题</a:t>
                </a:r>
                <a:endParaRPr lang="en-US" altLang="zh-CN" sz="1600" dirty="0">
                  <a:solidFill>
                    <a:schemeClr val="bg1">
                      <a:lumMod val="50000"/>
                    </a:schemeClr>
                  </a:solidFill>
                  <a:latin typeface="微软雅黑" pitchFamily="34" charset="-122"/>
                  <a:ea typeface="微软雅黑" pitchFamily="34" charset="-122"/>
                </a:endParaRPr>
              </a:p>
            </p:txBody>
          </p:sp>
          <p:sp>
            <p:nvSpPr>
              <p:cNvPr id="26" name="矩形 9">
                <a:extLst>
                  <a:ext uri="{FF2B5EF4-FFF2-40B4-BE49-F238E27FC236}">
                    <a16:creationId xmlns:a16="http://schemas.microsoft.com/office/drawing/2014/main" id="{BB4B643D-1C9B-4158-A248-6A1DE47A320E}"/>
                  </a:ext>
                </a:extLst>
              </p:cNvPr>
              <p:cNvSpPr/>
              <p:nvPr/>
            </p:nvSpPr>
            <p:spPr>
              <a:xfrm>
                <a:off x="384265" y="3290209"/>
                <a:ext cx="2346338" cy="536806"/>
              </a:xfrm>
              <a:prstGeom prst="rect">
                <a:avLst/>
              </a:prstGeom>
            </p:spPr>
            <p:txBody>
              <a:bodyPr wrap="square">
                <a:spAutoFit/>
              </a:bodyPr>
              <a:lstStyle/>
              <a:p>
                <a:pPr algn="just">
                  <a:lnSpc>
                    <a:spcPct val="114000"/>
                  </a:lnSpc>
                </a:pPr>
                <a:r>
                  <a:rPr lang="zh-CN" altLang="en-US" sz="1050" dirty="0">
                    <a:solidFill>
                      <a:schemeClr val="bg1">
                        <a:lumMod val="50000"/>
                      </a:schemeClr>
                    </a:solidFill>
                    <a:latin typeface="微软雅黑" pitchFamily="34" charset="-122"/>
                    <a:ea typeface="微软雅黑" pitchFamily="34" charset="-122"/>
                  </a:rPr>
                  <a:t>轻点此处输入文字内容，</a:t>
                </a:r>
                <a:r>
                  <a:rPr lang="en-US" altLang="zh-CN" sz="1050" dirty="0">
                    <a:solidFill>
                      <a:schemeClr val="bg1">
                        <a:lumMod val="50000"/>
                      </a:schemeClr>
                    </a:solidFill>
                    <a:latin typeface="微软雅黑" pitchFamily="34" charset="-122"/>
                    <a:ea typeface="微软雅黑" pitchFamily="34" charset="-122"/>
                  </a:rPr>
                  <a:t>PPT</a:t>
                </a:r>
                <a:r>
                  <a:rPr lang="zh-CN" altLang="en-US" sz="1050" dirty="0">
                    <a:solidFill>
                      <a:schemeClr val="bg1">
                        <a:lumMod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16" name="Group 131">
              <a:extLst>
                <a:ext uri="{FF2B5EF4-FFF2-40B4-BE49-F238E27FC236}">
                  <a16:creationId xmlns:a16="http://schemas.microsoft.com/office/drawing/2014/main" id="{273AA5CF-9139-4FDA-B072-765838B8A942}"/>
                </a:ext>
              </a:extLst>
            </p:cNvPr>
            <p:cNvGrpSpPr/>
            <p:nvPr/>
          </p:nvGrpSpPr>
          <p:grpSpPr>
            <a:xfrm>
              <a:off x="381458" y="2238883"/>
              <a:ext cx="2086679" cy="844583"/>
              <a:chOff x="336640" y="2982432"/>
              <a:chExt cx="2086679" cy="844583"/>
            </a:xfrm>
          </p:grpSpPr>
          <p:sp>
            <p:nvSpPr>
              <p:cNvPr id="23" name="文本框 11">
                <a:extLst>
                  <a:ext uri="{FF2B5EF4-FFF2-40B4-BE49-F238E27FC236}">
                    <a16:creationId xmlns:a16="http://schemas.microsoft.com/office/drawing/2014/main" id="{9B2FC785-D2A6-4437-B791-19DFCAD1073B}"/>
                  </a:ext>
                </a:extLst>
              </p:cNvPr>
              <p:cNvSpPr txBox="1"/>
              <p:nvPr/>
            </p:nvSpPr>
            <p:spPr>
              <a:xfrm>
                <a:off x="1161435" y="2982432"/>
                <a:ext cx="1141981" cy="273082"/>
              </a:xfrm>
              <a:prstGeom prst="rect">
                <a:avLst/>
              </a:prstGeom>
              <a:noFill/>
            </p:spPr>
            <p:txBody>
              <a:bodyPr wrap="none" rtlCol="0">
                <a:spAutoFit/>
              </a:bodyPr>
              <a:lstStyle/>
              <a:p>
                <a:pPr algn="l"/>
                <a:r>
                  <a:rPr lang="zh-CN" altLang="en-US" sz="1600" dirty="0">
                    <a:solidFill>
                      <a:schemeClr val="bg1">
                        <a:lumMod val="50000"/>
                      </a:schemeClr>
                    </a:solidFill>
                    <a:latin typeface="微软雅黑" pitchFamily="34" charset="-122"/>
                    <a:ea typeface="微软雅黑" pitchFamily="34" charset="-122"/>
                  </a:rPr>
                  <a:t>点击添加标题</a:t>
                </a:r>
                <a:endParaRPr lang="en-US" altLang="zh-CN" sz="1600" dirty="0">
                  <a:solidFill>
                    <a:schemeClr val="bg1">
                      <a:lumMod val="50000"/>
                    </a:schemeClr>
                  </a:solidFill>
                  <a:latin typeface="微软雅黑" pitchFamily="34" charset="-122"/>
                  <a:ea typeface="微软雅黑" pitchFamily="34" charset="-122"/>
                </a:endParaRPr>
              </a:p>
            </p:txBody>
          </p:sp>
          <p:sp>
            <p:nvSpPr>
              <p:cNvPr id="24" name="矩形 9">
                <a:extLst>
                  <a:ext uri="{FF2B5EF4-FFF2-40B4-BE49-F238E27FC236}">
                    <a16:creationId xmlns:a16="http://schemas.microsoft.com/office/drawing/2014/main" id="{8D53A25D-FF6A-4399-967A-382FBC998524}"/>
                  </a:ext>
                </a:extLst>
              </p:cNvPr>
              <p:cNvSpPr/>
              <p:nvPr/>
            </p:nvSpPr>
            <p:spPr>
              <a:xfrm>
                <a:off x="336640" y="3290209"/>
                <a:ext cx="2086679" cy="536806"/>
              </a:xfrm>
              <a:prstGeom prst="rect">
                <a:avLst/>
              </a:prstGeom>
            </p:spPr>
            <p:txBody>
              <a:bodyPr wrap="square">
                <a:spAutoFit/>
              </a:bodyPr>
              <a:lstStyle/>
              <a:p>
                <a:pPr algn="just">
                  <a:lnSpc>
                    <a:spcPct val="114000"/>
                  </a:lnSpc>
                </a:pPr>
                <a:r>
                  <a:rPr lang="zh-CN" altLang="en-US" sz="1050" dirty="0">
                    <a:solidFill>
                      <a:schemeClr val="bg1">
                        <a:lumMod val="50000"/>
                      </a:schemeClr>
                    </a:solidFill>
                    <a:latin typeface="微软雅黑" pitchFamily="34" charset="-122"/>
                    <a:ea typeface="微软雅黑" pitchFamily="34" charset="-122"/>
                  </a:rPr>
                  <a:t>轻点此处输入文字内容，</a:t>
                </a:r>
                <a:r>
                  <a:rPr lang="en-US" altLang="zh-CN" sz="1050" dirty="0">
                    <a:solidFill>
                      <a:schemeClr val="bg1">
                        <a:lumMod val="50000"/>
                      </a:schemeClr>
                    </a:solidFill>
                    <a:latin typeface="微软雅黑" pitchFamily="34" charset="-122"/>
                    <a:ea typeface="微软雅黑" pitchFamily="34" charset="-122"/>
                  </a:rPr>
                  <a:t>PPT</a:t>
                </a:r>
                <a:r>
                  <a:rPr lang="zh-CN" altLang="en-US" sz="1050" dirty="0">
                    <a:solidFill>
                      <a:schemeClr val="bg1">
                        <a:lumMod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17" name="Group 134">
              <a:extLst>
                <a:ext uri="{FF2B5EF4-FFF2-40B4-BE49-F238E27FC236}">
                  <a16:creationId xmlns:a16="http://schemas.microsoft.com/office/drawing/2014/main" id="{137C209F-90AE-4AEF-9770-169186023C4D}"/>
                </a:ext>
              </a:extLst>
            </p:cNvPr>
            <p:cNvGrpSpPr/>
            <p:nvPr/>
          </p:nvGrpSpPr>
          <p:grpSpPr>
            <a:xfrm>
              <a:off x="6348236" y="2436819"/>
              <a:ext cx="2346338" cy="844583"/>
              <a:chOff x="384265" y="2982432"/>
              <a:chExt cx="2346338" cy="844583"/>
            </a:xfrm>
          </p:grpSpPr>
          <p:sp>
            <p:nvSpPr>
              <p:cNvPr id="21" name="文本框 11">
                <a:extLst>
                  <a:ext uri="{FF2B5EF4-FFF2-40B4-BE49-F238E27FC236}">
                    <a16:creationId xmlns:a16="http://schemas.microsoft.com/office/drawing/2014/main" id="{A2E7DAD2-ACE4-43EC-9CB7-5BEBFD02A776}"/>
                  </a:ext>
                </a:extLst>
              </p:cNvPr>
              <p:cNvSpPr txBox="1"/>
              <p:nvPr/>
            </p:nvSpPr>
            <p:spPr>
              <a:xfrm>
                <a:off x="398742" y="2982432"/>
                <a:ext cx="1141981" cy="273082"/>
              </a:xfrm>
              <a:prstGeom prst="rect">
                <a:avLst/>
              </a:prstGeom>
              <a:noFill/>
            </p:spPr>
            <p:txBody>
              <a:bodyPr wrap="none" rtlCol="0">
                <a:spAutoFit/>
              </a:bodyPr>
              <a:lstStyle/>
              <a:p>
                <a:pPr algn="l"/>
                <a:r>
                  <a:rPr lang="zh-CN" altLang="en-US" sz="1600" dirty="0">
                    <a:solidFill>
                      <a:schemeClr val="bg1">
                        <a:lumMod val="50000"/>
                      </a:schemeClr>
                    </a:solidFill>
                    <a:latin typeface="微软雅黑" pitchFamily="34" charset="-122"/>
                    <a:ea typeface="微软雅黑" pitchFamily="34" charset="-122"/>
                  </a:rPr>
                  <a:t>点击添加标题</a:t>
                </a:r>
                <a:endParaRPr lang="en-US" altLang="zh-CN" sz="1600" dirty="0">
                  <a:solidFill>
                    <a:schemeClr val="bg1">
                      <a:lumMod val="50000"/>
                    </a:schemeClr>
                  </a:solidFill>
                  <a:latin typeface="微软雅黑" pitchFamily="34" charset="-122"/>
                  <a:ea typeface="微软雅黑" pitchFamily="34" charset="-122"/>
                </a:endParaRPr>
              </a:p>
            </p:txBody>
          </p:sp>
          <p:sp>
            <p:nvSpPr>
              <p:cNvPr id="22" name="矩形 9">
                <a:extLst>
                  <a:ext uri="{FF2B5EF4-FFF2-40B4-BE49-F238E27FC236}">
                    <a16:creationId xmlns:a16="http://schemas.microsoft.com/office/drawing/2014/main" id="{2D971FF9-6634-4925-B49E-4474FFEE3584}"/>
                  </a:ext>
                </a:extLst>
              </p:cNvPr>
              <p:cNvSpPr/>
              <p:nvPr/>
            </p:nvSpPr>
            <p:spPr>
              <a:xfrm>
                <a:off x="384265" y="3290209"/>
                <a:ext cx="2346338" cy="536806"/>
              </a:xfrm>
              <a:prstGeom prst="rect">
                <a:avLst/>
              </a:prstGeom>
            </p:spPr>
            <p:txBody>
              <a:bodyPr wrap="square">
                <a:spAutoFit/>
              </a:bodyPr>
              <a:lstStyle/>
              <a:p>
                <a:pPr algn="just">
                  <a:lnSpc>
                    <a:spcPct val="114000"/>
                  </a:lnSpc>
                </a:pPr>
                <a:r>
                  <a:rPr lang="zh-CN" altLang="en-US" sz="1050" dirty="0">
                    <a:solidFill>
                      <a:schemeClr val="bg1">
                        <a:lumMod val="50000"/>
                      </a:schemeClr>
                    </a:solidFill>
                    <a:latin typeface="微软雅黑" pitchFamily="34" charset="-122"/>
                    <a:ea typeface="微软雅黑" pitchFamily="34" charset="-122"/>
                  </a:rPr>
                  <a:t>轻点此处输入文字内容，</a:t>
                </a:r>
                <a:r>
                  <a:rPr lang="en-US" altLang="zh-CN" sz="1050" dirty="0">
                    <a:solidFill>
                      <a:schemeClr val="bg1">
                        <a:lumMod val="50000"/>
                      </a:schemeClr>
                    </a:solidFill>
                    <a:latin typeface="微软雅黑" pitchFamily="34" charset="-122"/>
                    <a:ea typeface="微软雅黑" pitchFamily="34" charset="-122"/>
                  </a:rPr>
                  <a:t>PPT</a:t>
                </a:r>
                <a:r>
                  <a:rPr lang="zh-CN" altLang="en-US" sz="1050" dirty="0">
                    <a:solidFill>
                      <a:schemeClr val="bg1">
                        <a:lumMod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18" name="Group 137">
              <a:extLst>
                <a:ext uri="{FF2B5EF4-FFF2-40B4-BE49-F238E27FC236}">
                  <a16:creationId xmlns:a16="http://schemas.microsoft.com/office/drawing/2014/main" id="{955E4BF3-E0E6-4BDD-BCC4-B97A92F06007}"/>
                </a:ext>
              </a:extLst>
            </p:cNvPr>
            <p:cNvGrpSpPr/>
            <p:nvPr/>
          </p:nvGrpSpPr>
          <p:grpSpPr>
            <a:xfrm>
              <a:off x="4395311" y="3729139"/>
              <a:ext cx="2346338" cy="844583"/>
              <a:chOff x="384265" y="2982432"/>
              <a:chExt cx="2346338" cy="844583"/>
            </a:xfrm>
          </p:grpSpPr>
          <p:sp>
            <p:nvSpPr>
              <p:cNvPr id="19" name="文本框 11">
                <a:extLst>
                  <a:ext uri="{FF2B5EF4-FFF2-40B4-BE49-F238E27FC236}">
                    <a16:creationId xmlns:a16="http://schemas.microsoft.com/office/drawing/2014/main" id="{709A04CF-63B6-4EA9-A929-B4F249DDF80D}"/>
                  </a:ext>
                </a:extLst>
              </p:cNvPr>
              <p:cNvSpPr txBox="1"/>
              <p:nvPr/>
            </p:nvSpPr>
            <p:spPr>
              <a:xfrm>
                <a:off x="398742" y="2982432"/>
                <a:ext cx="1141981" cy="273082"/>
              </a:xfrm>
              <a:prstGeom prst="rect">
                <a:avLst/>
              </a:prstGeom>
              <a:noFill/>
            </p:spPr>
            <p:txBody>
              <a:bodyPr wrap="none" rtlCol="0">
                <a:spAutoFit/>
              </a:bodyPr>
              <a:lstStyle/>
              <a:p>
                <a:pPr algn="l"/>
                <a:r>
                  <a:rPr lang="zh-CN" altLang="en-US" sz="1600" dirty="0">
                    <a:solidFill>
                      <a:schemeClr val="bg1">
                        <a:lumMod val="50000"/>
                      </a:schemeClr>
                    </a:solidFill>
                    <a:latin typeface="微软雅黑" pitchFamily="34" charset="-122"/>
                    <a:ea typeface="微软雅黑" pitchFamily="34" charset="-122"/>
                  </a:rPr>
                  <a:t>点击添加标题</a:t>
                </a:r>
                <a:endParaRPr lang="en-US" altLang="zh-CN" sz="1600" dirty="0">
                  <a:solidFill>
                    <a:schemeClr val="bg1">
                      <a:lumMod val="50000"/>
                    </a:schemeClr>
                  </a:solidFill>
                  <a:latin typeface="微软雅黑" pitchFamily="34" charset="-122"/>
                  <a:ea typeface="微软雅黑" pitchFamily="34" charset="-122"/>
                </a:endParaRPr>
              </a:p>
            </p:txBody>
          </p:sp>
          <p:sp>
            <p:nvSpPr>
              <p:cNvPr id="20" name="矩形 9">
                <a:extLst>
                  <a:ext uri="{FF2B5EF4-FFF2-40B4-BE49-F238E27FC236}">
                    <a16:creationId xmlns:a16="http://schemas.microsoft.com/office/drawing/2014/main" id="{6728BDA9-02DC-455B-A0F3-CC710243F794}"/>
                  </a:ext>
                </a:extLst>
              </p:cNvPr>
              <p:cNvSpPr/>
              <p:nvPr/>
            </p:nvSpPr>
            <p:spPr>
              <a:xfrm>
                <a:off x="384265" y="3290209"/>
                <a:ext cx="2346338" cy="536806"/>
              </a:xfrm>
              <a:prstGeom prst="rect">
                <a:avLst/>
              </a:prstGeom>
            </p:spPr>
            <p:txBody>
              <a:bodyPr wrap="square">
                <a:spAutoFit/>
              </a:bodyPr>
              <a:lstStyle/>
              <a:p>
                <a:pPr algn="just">
                  <a:lnSpc>
                    <a:spcPct val="114000"/>
                  </a:lnSpc>
                </a:pPr>
                <a:r>
                  <a:rPr lang="zh-CN" altLang="en-US" sz="1050" dirty="0">
                    <a:solidFill>
                      <a:schemeClr val="bg1">
                        <a:lumMod val="50000"/>
                      </a:schemeClr>
                    </a:solidFill>
                    <a:latin typeface="微软雅黑" pitchFamily="34" charset="-122"/>
                    <a:ea typeface="微软雅黑" pitchFamily="34" charset="-122"/>
                  </a:rPr>
                  <a:t>轻点此处输入文字内容，</a:t>
                </a:r>
                <a:r>
                  <a:rPr lang="en-US" altLang="zh-CN" sz="1050" dirty="0">
                    <a:solidFill>
                      <a:schemeClr val="bg1">
                        <a:lumMod val="50000"/>
                      </a:schemeClr>
                    </a:solidFill>
                    <a:latin typeface="微软雅黑" pitchFamily="34" charset="-122"/>
                    <a:ea typeface="微软雅黑" pitchFamily="34" charset="-122"/>
                  </a:rPr>
                  <a:t>PPT</a:t>
                </a:r>
                <a:r>
                  <a:rPr lang="zh-CN" altLang="en-US" sz="1050" dirty="0">
                    <a:solidFill>
                      <a:schemeClr val="bg1">
                        <a:lumMod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grpSp>
    </p:spTree>
    <p:extLst>
      <p:ext uri="{BB962C8B-B14F-4D97-AF65-F5344CB8AC3E}">
        <p14:creationId xmlns:p14="http://schemas.microsoft.com/office/powerpoint/2010/main" val="97264148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3921B0F3-D725-4D8C-B6B6-549C279A20A9}"/>
              </a:ext>
            </a:extLst>
          </p:cNvPr>
          <p:cNvGrpSpPr/>
          <p:nvPr/>
        </p:nvGrpSpPr>
        <p:grpSpPr>
          <a:xfrm flipH="1">
            <a:off x="956519" y="2135903"/>
            <a:ext cx="10142374" cy="4005478"/>
            <a:chOff x="582776" y="1984410"/>
            <a:chExt cx="7476453" cy="2952639"/>
          </a:xfrm>
        </p:grpSpPr>
        <p:sp>
          <p:nvSpPr>
            <p:cNvPr id="11" name="Oval 34">
              <a:extLst>
                <a:ext uri="{FF2B5EF4-FFF2-40B4-BE49-F238E27FC236}">
                  <a16:creationId xmlns:a16="http://schemas.microsoft.com/office/drawing/2014/main" id="{5B2FCE85-0E21-48B6-AB28-97FBED6D736F}"/>
                </a:ext>
              </a:extLst>
            </p:cNvPr>
            <p:cNvSpPr/>
            <p:nvPr/>
          </p:nvSpPr>
          <p:spPr>
            <a:xfrm>
              <a:off x="5106590" y="1984410"/>
              <a:ext cx="2952639" cy="2952639"/>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ectangle 6">
              <a:extLst>
                <a:ext uri="{FF2B5EF4-FFF2-40B4-BE49-F238E27FC236}">
                  <a16:creationId xmlns:a16="http://schemas.microsoft.com/office/drawing/2014/main" id="{FE45AB3D-43FD-48C6-949D-F81124BA8BFF}"/>
                </a:ext>
              </a:extLst>
            </p:cNvPr>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13" name="Rectangle 7">
              <a:extLst>
                <a:ext uri="{FF2B5EF4-FFF2-40B4-BE49-F238E27FC236}">
                  <a16:creationId xmlns:a16="http://schemas.microsoft.com/office/drawing/2014/main" id="{BD18F432-616A-4A72-B09C-64A0D4326D82}"/>
                </a:ext>
              </a:extLst>
            </p:cNvPr>
            <p:cNvSpPr/>
            <p:nvPr/>
          </p:nvSpPr>
          <p:spPr>
            <a:xfrm>
              <a:off x="588663" y="2485461"/>
              <a:ext cx="2897245" cy="15788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14" name="Freeform 8">
              <a:extLst>
                <a:ext uri="{FF2B5EF4-FFF2-40B4-BE49-F238E27FC236}">
                  <a16:creationId xmlns:a16="http://schemas.microsoft.com/office/drawing/2014/main" id="{A72048E5-A41D-4E7D-834D-0492432EC27A}"/>
                </a:ext>
              </a:extLst>
            </p:cNvPr>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15" name="TextBox 10">
              <a:extLst>
                <a:ext uri="{FF2B5EF4-FFF2-40B4-BE49-F238E27FC236}">
                  <a16:creationId xmlns:a16="http://schemas.microsoft.com/office/drawing/2014/main" id="{EAF38872-8661-4B22-9B05-904B71CEC174}"/>
                </a:ext>
              </a:extLst>
            </p:cNvPr>
            <p:cNvSpPr txBox="1"/>
            <p:nvPr/>
          </p:nvSpPr>
          <p:spPr>
            <a:xfrm>
              <a:off x="772561" y="2215392"/>
              <a:ext cx="873479"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RESEARCH</a:t>
              </a:r>
            </a:p>
          </p:txBody>
        </p:sp>
        <p:sp>
          <p:nvSpPr>
            <p:cNvPr id="16" name="TextBox 34">
              <a:extLst>
                <a:ext uri="{FF2B5EF4-FFF2-40B4-BE49-F238E27FC236}">
                  <a16:creationId xmlns:a16="http://schemas.microsoft.com/office/drawing/2014/main" id="{9A019927-0FBA-4407-B87E-B1CD9C89CF84}"/>
                </a:ext>
              </a:extLst>
            </p:cNvPr>
            <p:cNvSpPr txBox="1"/>
            <p:nvPr/>
          </p:nvSpPr>
          <p:spPr>
            <a:xfrm>
              <a:off x="4496707" y="221539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70%</a:t>
              </a:r>
            </a:p>
          </p:txBody>
        </p:sp>
        <p:sp>
          <p:nvSpPr>
            <p:cNvPr id="17" name="Rectangle 11">
              <a:extLst>
                <a:ext uri="{FF2B5EF4-FFF2-40B4-BE49-F238E27FC236}">
                  <a16:creationId xmlns:a16="http://schemas.microsoft.com/office/drawing/2014/main" id="{8458FEDC-DD8E-460C-B426-0802061C61A4}"/>
                </a:ext>
              </a:extLst>
            </p:cNvPr>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18" name="Rectangle 12">
              <a:extLst>
                <a:ext uri="{FF2B5EF4-FFF2-40B4-BE49-F238E27FC236}">
                  <a16:creationId xmlns:a16="http://schemas.microsoft.com/office/drawing/2014/main" id="{18371F78-901E-4AB5-AC41-D6253B7841F4}"/>
                </a:ext>
              </a:extLst>
            </p:cNvPr>
            <p:cNvSpPr/>
            <p:nvPr/>
          </p:nvSpPr>
          <p:spPr>
            <a:xfrm>
              <a:off x="588663" y="3144193"/>
              <a:ext cx="4002419" cy="15938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19" name="TextBox 38">
              <a:extLst>
                <a:ext uri="{FF2B5EF4-FFF2-40B4-BE49-F238E27FC236}">
                  <a16:creationId xmlns:a16="http://schemas.microsoft.com/office/drawing/2014/main" id="{F543DBDE-F28F-4184-B43C-E32289563DB2}"/>
                </a:ext>
              </a:extLst>
            </p:cNvPr>
            <p:cNvSpPr txBox="1"/>
            <p:nvPr/>
          </p:nvSpPr>
          <p:spPr>
            <a:xfrm>
              <a:off x="772559" y="2875622"/>
              <a:ext cx="1284694"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GRAPHIC DESIGN</a:t>
              </a:r>
            </a:p>
          </p:txBody>
        </p:sp>
        <p:sp>
          <p:nvSpPr>
            <p:cNvPr id="20" name="TextBox 39">
              <a:extLst>
                <a:ext uri="{FF2B5EF4-FFF2-40B4-BE49-F238E27FC236}">
                  <a16:creationId xmlns:a16="http://schemas.microsoft.com/office/drawing/2014/main" id="{982E751E-2A12-4447-9B0D-6EF302C5BAF7}"/>
                </a:ext>
              </a:extLst>
            </p:cNvPr>
            <p:cNvSpPr txBox="1"/>
            <p:nvPr/>
          </p:nvSpPr>
          <p:spPr>
            <a:xfrm>
              <a:off x="4496707" y="287562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92%</a:t>
              </a:r>
            </a:p>
          </p:txBody>
        </p:sp>
        <p:sp>
          <p:nvSpPr>
            <p:cNvPr id="21" name="Rectangle 15">
              <a:extLst>
                <a:ext uri="{FF2B5EF4-FFF2-40B4-BE49-F238E27FC236}">
                  <a16:creationId xmlns:a16="http://schemas.microsoft.com/office/drawing/2014/main" id="{24FB0FB0-3C1E-4030-B84F-82E112E4EE35}"/>
                </a:ext>
              </a:extLst>
            </p:cNvPr>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22" name="Rectangle 16">
              <a:extLst>
                <a:ext uri="{FF2B5EF4-FFF2-40B4-BE49-F238E27FC236}">
                  <a16:creationId xmlns:a16="http://schemas.microsoft.com/office/drawing/2014/main" id="{4D778552-7712-4A5E-91FF-3663D7B0E310}"/>
                </a:ext>
              </a:extLst>
            </p:cNvPr>
            <p:cNvSpPr/>
            <p:nvPr/>
          </p:nvSpPr>
          <p:spPr>
            <a:xfrm>
              <a:off x="588661" y="3804424"/>
              <a:ext cx="3567800" cy="15938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23" name="TextBox 43">
              <a:extLst>
                <a:ext uri="{FF2B5EF4-FFF2-40B4-BE49-F238E27FC236}">
                  <a16:creationId xmlns:a16="http://schemas.microsoft.com/office/drawing/2014/main" id="{CFDE2564-C287-4394-BFDD-E24AB9F26489}"/>
                </a:ext>
              </a:extLst>
            </p:cNvPr>
            <p:cNvSpPr txBox="1"/>
            <p:nvPr/>
          </p:nvSpPr>
          <p:spPr>
            <a:xfrm>
              <a:off x="772559" y="3535852"/>
              <a:ext cx="1476122"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WEB DEVELOPMENT</a:t>
              </a:r>
            </a:p>
          </p:txBody>
        </p:sp>
        <p:sp>
          <p:nvSpPr>
            <p:cNvPr id="24" name="TextBox 44">
              <a:extLst>
                <a:ext uri="{FF2B5EF4-FFF2-40B4-BE49-F238E27FC236}">
                  <a16:creationId xmlns:a16="http://schemas.microsoft.com/office/drawing/2014/main" id="{DC9682A4-DF5F-430E-A326-32FF49031C1E}"/>
                </a:ext>
              </a:extLst>
            </p:cNvPr>
            <p:cNvSpPr txBox="1"/>
            <p:nvPr/>
          </p:nvSpPr>
          <p:spPr>
            <a:xfrm>
              <a:off x="4496707" y="353585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87%</a:t>
              </a:r>
            </a:p>
          </p:txBody>
        </p:sp>
        <p:sp>
          <p:nvSpPr>
            <p:cNvPr id="25" name="Rectangle 19">
              <a:extLst>
                <a:ext uri="{FF2B5EF4-FFF2-40B4-BE49-F238E27FC236}">
                  <a16:creationId xmlns:a16="http://schemas.microsoft.com/office/drawing/2014/main" id="{3E4EF551-E7D1-435F-B39C-3C64CA2E7B9E}"/>
                </a:ext>
              </a:extLst>
            </p:cNvPr>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26" name="Rectangle 20">
              <a:extLst>
                <a:ext uri="{FF2B5EF4-FFF2-40B4-BE49-F238E27FC236}">
                  <a16:creationId xmlns:a16="http://schemas.microsoft.com/office/drawing/2014/main" id="{0F5ACD9E-3E77-416F-9444-327411F96525}"/>
                </a:ext>
              </a:extLst>
            </p:cNvPr>
            <p:cNvSpPr/>
            <p:nvPr/>
          </p:nvSpPr>
          <p:spPr>
            <a:xfrm>
              <a:off x="588663" y="4464655"/>
              <a:ext cx="2186776" cy="15938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ln w="0"/>
                <a:solidFill>
                  <a:schemeClr val="tx1"/>
                </a:solidFill>
                <a:effectLst>
                  <a:outerShdw blurRad="38100" dist="19050" dir="2700000" algn="tl" rotWithShape="0">
                    <a:schemeClr val="dk1">
                      <a:alpha val="40000"/>
                    </a:schemeClr>
                  </a:outerShdw>
                </a:effectLst>
              </a:endParaRPr>
            </a:p>
          </p:txBody>
        </p:sp>
        <p:sp>
          <p:nvSpPr>
            <p:cNvPr id="27" name="TextBox 48">
              <a:extLst>
                <a:ext uri="{FF2B5EF4-FFF2-40B4-BE49-F238E27FC236}">
                  <a16:creationId xmlns:a16="http://schemas.microsoft.com/office/drawing/2014/main" id="{8186BA0A-AE75-4BED-81E8-65ECA673F04F}"/>
                </a:ext>
              </a:extLst>
            </p:cNvPr>
            <p:cNvSpPr txBox="1"/>
            <p:nvPr/>
          </p:nvSpPr>
          <p:spPr>
            <a:xfrm>
              <a:off x="772561" y="4196082"/>
              <a:ext cx="738770"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IDENTITY</a:t>
              </a:r>
            </a:p>
          </p:txBody>
        </p:sp>
        <p:sp>
          <p:nvSpPr>
            <p:cNvPr id="28" name="TextBox 49">
              <a:extLst>
                <a:ext uri="{FF2B5EF4-FFF2-40B4-BE49-F238E27FC236}">
                  <a16:creationId xmlns:a16="http://schemas.microsoft.com/office/drawing/2014/main" id="{02B4FEBB-6FBE-4DC7-AC47-BEE36329E60E}"/>
                </a:ext>
              </a:extLst>
            </p:cNvPr>
            <p:cNvSpPr txBox="1"/>
            <p:nvPr/>
          </p:nvSpPr>
          <p:spPr>
            <a:xfrm>
              <a:off x="4496707" y="419608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52%</a:t>
              </a:r>
            </a:p>
          </p:txBody>
        </p:sp>
        <p:grpSp>
          <p:nvGrpSpPr>
            <p:cNvPr id="29" name="Group 23">
              <a:extLst>
                <a:ext uri="{FF2B5EF4-FFF2-40B4-BE49-F238E27FC236}">
                  <a16:creationId xmlns:a16="http://schemas.microsoft.com/office/drawing/2014/main" id="{366B8147-6F3B-404A-AFB2-CA98A2D6A564}"/>
                </a:ext>
              </a:extLst>
            </p:cNvPr>
            <p:cNvGrpSpPr/>
            <p:nvPr/>
          </p:nvGrpSpPr>
          <p:grpSpPr>
            <a:xfrm>
              <a:off x="616465" y="2879838"/>
              <a:ext cx="130405" cy="199020"/>
              <a:chOff x="6553" y="1835403"/>
              <a:chExt cx="576263" cy="879476"/>
            </a:xfrm>
            <a:solidFill>
              <a:schemeClr val="bg1">
                <a:lumMod val="50000"/>
              </a:schemeClr>
            </a:solidFill>
          </p:grpSpPr>
          <p:sp>
            <p:nvSpPr>
              <p:cNvPr id="35" name="Freeform 30">
                <a:extLst>
                  <a:ext uri="{FF2B5EF4-FFF2-40B4-BE49-F238E27FC236}">
                    <a16:creationId xmlns:a16="http://schemas.microsoft.com/office/drawing/2014/main" id="{1F4B4B07-FB30-474F-A5DD-112201CE462D}"/>
                  </a:ext>
                </a:extLst>
              </p:cNvPr>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36" name="Freeform 31">
                <a:extLst>
                  <a:ext uri="{FF2B5EF4-FFF2-40B4-BE49-F238E27FC236}">
                    <a16:creationId xmlns:a16="http://schemas.microsoft.com/office/drawing/2014/main" id="{CA97AA72-4C97-48AE-95EB-D88505178DF7}"/>
                  </a:ext>
                </a:extLst>
              </p:cNvPr>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37" name="Line 52">
                <a:extLst>
                  <a:ext uri="{FF2B5EF4-FFF2-40B4-BE49-F238E27FC236}">
                    <a16:creationId xmlns:a16="http://schemas.microsoft.com/office/drawing/2014/main" id="{3D30DFBC-948E-42CD-AB61-B7C3EA672907}"/>
                  </a:ext>
                </a:extLst>
              </p:cNvPr>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38" name="Oval 33">
                <a:extLst>
                  <a:ext uri="{FF2B5EF4-FFF2-40B4-BE49-F238E27FC236}">
                    <a16:creationId xmlns:a16="http://schemas.microsoft.com/office/drawing/2014/main" id="{939F1955-FFE9-4C4D-A630-6A96DEE2EE80}"/>
                  </a:ext>
                </a:extLst>
              </p:cNvPr>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grpSp>
        <p:grpSp>
          <p:nvGrpSpPr>
            <p:cNvPr id="30" name="Group 24">
              <a:extLst>
                <a:ext uri="{FF2B5EF4-FFF2-40B4-BE49-F238E27FC236}">
                  <a16:creationId xmlns:a16="http://schemas.microsoft.com/office/drawing/2014/main" id="{397972D7-7A53-43CA-B1E5-44CD124486E6}"/>
                </a:ext>
              </a:extLst>
            </p:cNvPr>
            <p:cNvGrpSpPr/>
            <p:nvPr/>
          </p:nvGrpSpPr>
          <p:grpSpPr>
            <a:xfrm>
              <a:off x="582776" y="3539436"/>
              <a:ext cx="189785" cy="184900"/>
              <a:chOff x="-58217" y="2261763"/>
              <a:chExt cx="801688" cy="781051"/>
            </a:xfrm>
            <a:solidFill>
              <a:schemeClr val="bg1">
                <a:lumMod val="50000"/>
              </a:schemeClr>
            </a:solidFill>
          </p:grpSpPr>
          <p:sp>
            <p:nvSpPr>
              <p:cNvPr id="33" name="Freeform 28">
                <a:extLst>
                  <a:ext uri="{FF2B5EF4-FFF2-40B4-BE49-F238E27FC236}">
                    <a16:creationId xmlns:a16="http://schemas.microsoft.com/office/drawing/2014/main" id="{924BCEA0-6650-407F-BA9D-8CB8B67C53C0}"/>
                  </a:ext>
                </a:extLst>
              </p:cNvPr>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34" name="Freeform 29">
                <a:extLst>
                  <a:ext uri="{FF2B5EF4-FFF2-40B4-BE49-F238E27FC236}">
                    <a16:creationId xmlns:a16="http://schemas.microsoft.com/office/drawing/2014/main" id="{3422E7FC-27F2-4C05-B301-46BDDDC2839C}"/>
                  </a:ext>
                </a:extLst>
              </p:cNvPr>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grpSp>
        <p:sp>
          <p:nvSpPr>
            <p:cNvPr id="31" name="Freeform 25">
              <a:extLst>
                <a:ext uri="{FF2B5EF4-FFF2-40B4-BE49-F238E27FC236}">
                  <a16:creationId xmlns:a16="http://schemas.microsoft.com/office/drawing/2014/main" id="{FE5BA3CC-34B6-440A-B8AB-638051F350C6}"/>
                </a:ext>
              </a:extLst>
            </p:cNvPr>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32" name="Rectangle 26">
              <a:extLst>
                <a:ext uri="{FF2B5EF4-FFF2-40B4-BE49-F238E27FC236}">
                  <a16:creationId xmlns:a16="http://schemas.microsoft.com/office/drawing/2014/main" id="{714917DE-21DD-471D-AFFE-C903B136316C}"/>
                </a:ext>
              </a:extLst>
            </p:cNvPr>
            <p:cNvSpPr/>
            <p:nvPr/>
          </p:nvSpPr>
          <p:spPr>
            <a:xfrm>
              <a:off x="5209781" y="2530293"/>
              <a:ext cx="2728513" cy="1905771"/>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b="1" dirty="0">
                  <a:solidFill>
                    <a:schemeClr val="bg1"/>
                  </a:solidFill>
                </a:rPr>
                <a:t>You will not believe </a:t>
              </a:r>
              <a:r>
                <a:rPr lang="en-US" dirty="0">
                  <a:solidFill>
                    <a:schemeClr val="bg1"/>
                  </a:solidFill>
                </a:rPr>
                <a:t>all of the elements in this slide are all editable without reducing the quality, unlimited color, and unlimited size, none of which use jpg or </a:t>
              </a:r>
              <a:r>
                <a:rPr lang="en-US" dirty="0" err="1">
                  <a:solidFill>
                    <a:schemeClr val="bg1"/>
                  </a:solidFill>
                </a:rPr>
                <a:t>png</a:t>
              </a:r>
              <a:r>
                <a:rPr lang="en-US" dirty="0">
                  <a:solidFill>
                    <a:schemeClr val="bg1"/>
                  </a:solidFill>
                </a:rPr>
                <a:t>. pure vector of </a:t>
              </a:r>
              <a:r>
                <a:rPr lang="en-US" dirty="0" err="1">
                  <a:solidFill>
                    <a:schemeClr val="bg1"/>
                  </a:solidFill>
                </a:rPr>
                <a:t>powerpoint</a:t>
              </a:r>
              <a:r>
                <a:rPr lang="en-US" dirty="0">
                  <a:solidFill>
                    <a:schemeClr val="bg1"/>
                  </a:solidFill>
                </a:rPr>
                <a:t>.</a:t>
              </a:r>
              <a:endParaRPr lang="id-ID" b="1" dirty="0">
                <a:solidFill>
                  <a:schemeClr val="bg1"/>
                </a:solidFill>
              </a:endParaRPr>
            </a:p>
            <a:p>
              <a:pPr algn="ctr"/>
              <a:r>
                <a:rPr lang="en-US" dirty="0">
                  <a:solidFill>
                    <a:schemeClr val="bg1"/>
                  </a:solidFill>
                </a:rPr>
                <a:t> I am alone, and feel the charm of existence in this spot, which was created for the bliss</a:t>
              </a:r>
              <a:endParaRPr lang="id-ID" dirty="0">
                <a:solidFill>
                  <a:schemeClr val="bg1"/>
                </a:solidFill>
              </a:endParaRPr>
            </a:p>
          </p:txBody>
        </p:sp>
      </p:grpSp>
    </p:spTree>
    <p:extLst>
      <p:ext uri="{BB962C8B-B14F-4D97-AF65-F5344CB8AC3E}">
        <p14:creationId xmlns:p14="http://schemas.microsoft.com/office/powerpoint/2010/main" val="252077786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3026819C-438F-4876-8F6C-F25FF968278B}"/>
              </a:ext>
            </a:extLst>
          </p:cNvPr>
          <p:cNvGrpSpPr/>
          <p:nvPr/>
        </p:nvGrpSpPr>
        <p:grpSpPr>
          <a:xfrm>
            <a:off x="955330" y="2168577"/>
            <a:ext cx="10341322" cy="3478128"/>
            <a:chOff x="1146636" y="1400448"/>
            <a:chExt cx="6735470" cy="2265362"/>
          </a:xfrm>
        </p:grpSpPr>
        <p:grpSp>
          <p:nvGrpSpPr>
            <p:cNvPr id="11" name="组合 10">
              <a:extLst>
                <a:ext uri="{FF2B5EF4-FFF2-40B4-BE49-F238E27FC236}">
                  <a16:creationId xmlns:a16="http://schemas.microsoft.com/office/drawing/2014/main" id="{08197E1C-4D7D-42E3-8A0B-C7228AA6F663}"/>
                </a:ext>
              </a:extLst>
            </p:cNvPr>
            <p:cNvGrpSpPr/>
            <p:nvPr/>
          </p:nvGrpSpPr>
          <p:grpSpPr>
            <a:xfrm>
              <a:off x="3268663" y="1400448"/>
              <a:ext cx="2527300" cy="2265362"/>
              <a:chOff x="3268663" y="1400448"/>
              <a:chExt cx="2527300" cy="2265362"/>
            </a:xfrm>
            <a:solidFill>
              <a:srgbClr val="EEECE1">
                <a:lumMod val="50000"/>
              </a:srgbClr>
            </a:solidFill>
          </p:grpSpPr>
          <p:sp>
            <p:nvSpPr>
              <p:cNvPr id="17" name="Isosceles Triangle 1">
                <a:extLst>
                  <a:ext uri="{FF2B5EF4-FFF2-40B4-BE49-F238E27FC236}">
                    <a16:creationId xmlns:a16="http://schemas.microsoft.com/office/drawing/2014/main" id="{46EF0530-CA08-4E4E-BB59-0D3A802210E3}"/>
                  </a:ext>
                </a:extLst>
              </p:cNvPr>
              <p:cNvSpPr/>
              <p:nvPr/>
            </p:nvSpPr>
            <p:spPr>
              <a:xfrm>
                <a:off x="3995738" y="2121173"/>
                <a:ext cx="1152525" cy="992187"/>
              </a:xfrm>
              <a:prstGeom prst="triangle">
                <a:avLst/>
              </a:prstGeom>
              <a:noFill/>
              <a:ln w="25400"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Arial" pitchFamily="34" charset="0"/>
                </a:endParaRPr>
              </a:p>
            </p:txBody>
          </p:sp>
          <p:sp>
            <p:nvSpPr>
              <p:cNvPr id="18" name="Oval 2">
                <a:extLst>
                  <a:ext uri="{FF2B5EF4-FFF2-40B4-BE49-F238E27FC236}">
                    <a16:creationId xmlns:a16="http://schemas.microsoft.com/office/drawing/2014/main" id="{395D1F7A-7161-435C-9760-35BA10C9C2DA}"/>
                  </a:ext>
                </a:extLst>
              </p:cNvPr>
              <p:cNvSpPr/>
              <p:nvPr/>
            </p:nvSpPr>
            <p:spPr>
              <a:xfrm>
                <a:off x="4067175" y="1400448"/>
                <a:ext cx="1009650" cy="1008062"/>
              </a:xfrm>
              <a:prstGeom prst="ellipse">
                <a:avLst/>
              </a:prstGeom>
              <a:blipFill>
                <a:blip r:embed="rId3"/>
                <a:stretch>
                  <a:fillRect/>
                </a:stretch>
              </a:blipFill>
              <a:ln w="381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dirty="0">
                  <a:ln>
                    <a:noFill/>
                  </a:ln>
                  <a:solidFill>
                    <a:schemeClr val="bg1">
                      <a:lumMod val="65000"/>
                    </a:schemeClr>
                  </a:solidFill>
                  <a:effectLst/>
                  <a:uLnTx/>
                  <a:uFillTx/>
                  <a:latin typeface="Calibri"/>
                  <a:ea typeface="宋体" panose="02010600030101010101" pitchFamily="2" charset="-122"/>
                  <a:cs typeface="Arial" pitchFamily="34" charset="0"/>
                </a:endParaRPr>
              </a:p>
            </p:txBody>
          </p:sp>
          <p:sp>
            <p:nvSpPr>
              <p:cNvPr id="19" name="Oval 29">
                <a:extLst>
                  <a:ext uri="{FF2B5EF4-FFF2-40B4-BE49-F238E27FC236}">
                    <a16:creationId xmlns:a16="http://schemas.microsoft.com/office/drawing/2014/main" id="{EDF33588-6628-4FAB-9877-0CF6AB6F6D7A}"/>
                  </a:ext>
                </a:extLst>
              </p:cNvPr>
              <p:cNvSpPr/>
              <p:nvPr/>
            </p:nvSpPr>
            <p:spPr>
              <a:xfrm>
                <a:off x="4787900" y="2657748"/>
                <a:ext cx="1008063" cy="1008062"/>
              </a:xfrm>
              <a:prstGeom prst="ellipse">
                <a:avLst/>
              </a:prstGeom>
              <a:blipFill>
                <a:blip r:embed="rId3"/>
                <a:stretch>
                  <a:fillRect/>
                </a:stretch>
              </a:blipFill>
              <a:ln w="381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Arial" pitchFamily="34" charset="0"/>
                </a:endParaRPr>
              </a:p>
            </p:txBody>
          </p:sp>
          <p:sp>
            <p:nvSpPr>
              <p:cNvPr id="20" name="Oval 31">
                <a:extLst>
                  <a:ext uri="{FF2B5EF4-FFF2-40B4-BE49-F238E27FC236}">
                    <a16:creationId xmlns:a16="http://schemas.microsoft.com/office/drawing/2014/main" id="{6AF9C2B1-FD57-4521-B8DC-5448DEBD5BCA}"/>
                  </a:ext>
                </a:extLst>
              </p:cNvPr>
              <p:cNvSpPr/>
              <p:nvPr/>
            </p:nvSpPr>
            <p:spPr>
              <a:xfrm>
                <a:off x="3268663" y="2657748"/>
                <a:ext cx="1008062" cy="1008062"/>
              </a:xfrm>
              <a:prstGeom prst="ellipse">
                <a:avLst/>
              </a:prstGeom>
              <a:blipFill>
                <a:blip r:embed="rId3"/>
                <a:stretch>
                  <a:fillRect/>
                </a:stretch>
              </a:blipFill>
              <a:ln w="381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Arial" pitchFamily="34" charset="0"/>
                </a:endParaRPr>
              </a:p>
            </p:txBody>
          </p:sp>
        </p:grpSp>
        <p:sp>
          <p:nvSpPr>
            <p:cNvPr id="12" name="Rectangle 52">
              <a:extLst>
                <a:ext uri="{FF2B5EF4-FFF2-40B4-BE49-F238E27FC236}">
                  <a16:creationId xmlns:a16="http://schemas.microsoft.com/office/drawing/2014/main" id="{2A49733E-4F62-4E37-8C5E-82ABB6CD1319}"/>
                </a:ext>
              </a:extLst>
            </p:cNvPr>
            <p:cNvSpPr>
              <a:spLocks noChangeArrowheads="1"/>
            </p:cNvSpPr>
            <p:nvPr/>
          </p:nvSpPr>
          <p:spPr bwMode="auto">
            <a:xfrm>
              <a:off x="6073944" y="1729054"/>
              <a:ext cx="1808162" cy="189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4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65000"/>
                    </a:schemeClr>
                  </a:solidFill>
                  <a:effectLst/>
                  <a:uLnTx/>
                  <a:uFillTx/>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a:t>
              </a:r>
              <a:endParaRPr kumimoji="0" lang="en-US" altLang="zh-CN" sz="1200" b="0" i="0" u="none" strike="noStrike" kern="0" cap="none" spc="0" normalizeH="0" baseline="0" noProof="0" dirty="0">
                <a:ln>
                  <a:noFill/>
                </a:ln>
                <a:solidFill>
                  <a:schemeClr val="bg1">
                    <a:lumMod val="65000"/>
                  </a:schemeClr>
                </a:solidFill>
                <a:effectLst/>
                <a:uLnTx/>
                <a:uFillTx/>
              </a:endParaRPr>
            </a:p>
          </p:txBody>
        </p:sp>
        <p:sp>
          <p:nvSpPr>
            <p:cNvPr id="13" name="Rectangle 64">
              <a:extLst>
                <a:ext uri="{FF2B5EF4-FFF2-40B4-BE49-F238E27FC236}">
                  <a16:creationId xmlns:a16="http://schemas.microsoft.com/office/drawing/2014/main" id="{E79B24ED-DF4D-487E-97CD-7E4DB2388A21}"/>
                </a:ext>
              </a:extLst>
            </p:cNvPr>
            <p:cNvSpPr>
              <a:spLocks noChangeArrowheads="1"/>
            </p:cNvSpPr>
            <p:nvPr/>
          </p:nvSpPr>
          <p:spPr bwMode="auto">
            <a:xfrm>
              <a:off x="1146636" y="1729054"/>
              <a:ext cx="1808163" cy="189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4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65000"/>
                    </a:schemeClr>
                  </a:solidFill>
                  <a:effectLst/>
                  <a:uLnTx/>
                  <a:uFillTx/>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a:t>
              </a:r>
              <a:endParaRPr kumimoji="0" lang="en-US" altLang="zh-CN" sz="1200" b="0" i="0" u="none" strike="noStrike" kern="0" cap="none" spc="0" normalizeH="0" baseline="0" noProof="0" dirty="0">
                <a:ln>
                  <a:noFill/>
                </a:ln>
                <a:solidFill>
                  <a:schemeClr val="bg1">
                    <a:lumMod val="65000"/>
                  </a:schemeClr>
                </a:solidFill>
                <a:effectLst/>
                <a:uLnTx/>
                <a:uFillTx/>
              </a:endParaRPr>
            </a:p>
          </p:txBody>
        </p:sp>
        <p:sp>
          <p:nvSpPr>
            <p:cNvPr id="14" name="矩形 13">
              <a:extLst>
                <a:ext uri="{FF2B5EF4-FFF2-40B4-BE49-F238E27FC236}">
                  <a16:creationId xmlns:a16="http://schemas.microsoft.com/office/drawing/2014/main" id="{666231D5-9905-42CB-B9A3-EA23C82FA4C6}"/>
                </a:ext>
              </a:extLst>
            </p:cNvPr>
            <p:cNvSpPr/>
            <p:nvPr/>
          </p:nvSpPr>
          <p:spPr>
            <a:xfrm>
              <a:off x="4248834" y="1751841"/>
              <a:ext cx="588015" cy="340782"/>
            </a:xfrm>
            <a:prstGeom prst="rect">
              <a:avLst/>
            </a:prstGeom>
          </p:spPr>
          <p:txBody>
            <a:bodyPr wrap="none">
              <a:spAutoFit/>
            </a:bodyPr>
            <a:lstStyle/>
            <a:p>
              <a:r>
                <a:rPr lang="zh-CN" altLang="en-US" sz="2800" dirty="0">
                  <a:solidFill>
                    <a:schemeClr val="bg1"/>
                  </a:solidFill>
                  <a:latin typeface="方正兰亭中黑_GBK" pitchFamily="2" charset="-122"/>
                  <a:ea typeface="方正兰亭中黑_GBK" pitchFamily="2" charset="-122"/>
                </a:rPr>
                <a:t>标题</a:t>
              </a:r>
            </a:p>
          </p:txBody>
        </p:sp>
        <p:sp>
          <p:nvSpPr>
            <p:cNvPr id="15" name="矩形 14">
              <a:extLst>
                <a:ext uri="{FF2B5EF4-FFF2-40B4-BE49-F238E27FC236}">
                  <a16:creationId xmlns:a16="http://schemas.microsoft.com/office/drawing/2014/main" id="{66A73273-C85D-4281-A713-42965EFA3BA6}"/>
                </a:ext>
              </a:extLst>
            </p:cNvPr>
            <p:cNvSpPr/>
            <p:nvPr/>
          </p:nvSpPr>
          <p:spPr>
            <a:xfrm>
              <a:off x="3449528" y="2977113"/>
              <a:ext cx="588015" cy="340782"/>
            </a:xfrm>
            <a:prstGeom prst="rect">
              <a:avLst/>
            </a:prstGeom>
          </p:spPr>
          <p:txBody>
            <a:bodyPr wrap="none">
              <a:spAutoFit/>
            </a:bodyPr>
            <a:lstStyle/>
            <a:p>
              <a:r>
                <a:rPr lang="zh-CN" altLang="en-US" sz="2800" dirty="0">
                  <a:solidFill>
                    <a:schemeClr val="bg1"/>
                  </a:solidFill>
                  <a:latin typeface="方正兰亭中黑_GBK" pitchFamily="2" charset="-122"/>
                  <a:ea typeface="方正兰亭中黑_GBK" pitchFamily="2" charset="-122"/>
                </a:rPr>
                <a:t>标题</a:t>
              </a:r>
            </a:p>
          </p:txBody>
        </p:sp>
        <p:sp>
          <p:nvSpPr>
            <p:cNvPr id="16" name="矩形 15">
              <a:extLst>
                <a:ext uri="{FF2B5EF4-FFF2-40B4-BE49-F238E27FC236}">
                  <a16:creationId xmlns:a16="http://schemas.microsoft.com/office/drawing/2014/main" id="{3777D97C-6C31-4378-9F66-BD492E3495AE}"/>
                </a:ext>
              </a:extLst>
            </p:cNvPr>
            <p:cNvSpPr/>
            <p:nvPr/>
          </p:nvSpPr>
          <p:spPr>
            <a:xfrm>
              <a:off x="5058867" y="3058818"/>
              <a:ext cx="588015" cy="340782"/>
            </a:xfrm>
            <a:prstGeom prst="rect">
              <a:avLst/>
            </a:prstGeom>
          </p:spPr>
          <p:txBody>
            <a:bodyPr wrap="none">
              <a:spAutoFit/>
            </a:bodyPr>
            <a:lstStyle/>
            <a:p>
              <a:r>
                <a:rPr lang="zh-CN" altLang="en-US" sz="2800" dirty="0">
                  <a:solidFill>
                    <a:schemeClr val="bg1"/>
                  </a:solidFill>
                  <a:latin typeface="方正兰亭中黑_GBK" pitchFamily="2" charset="-122"/>
                  <a:ea typeface="方正兰亭中黑_GBK" pitchFamily="2" charset="-122"/>
                </a:rPr>
                <a:t>标题</a:t>
              </a:r>
            </a:p>
          </p:txBody>
        </p:sp>
      </p:grpSp>
    </p:spTree>
    <p:extLst>
      <p:ext uri="{BB962C8B-B14F-4D97-AF65-F5344CB8AC3E}">
        <p14:creationId xmlns:p14="http://schemas.microsoft.com/office/powerpoint/2010/main" val="28707544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fill="hold"/>
                                        <p:tgtEl>
                                          <p:spTgt spid="10"/>
                                        </p:tgtEl>
                                        <p:attrNameLst>
                                          <p:attrName>ppt_x</p:attrName>
                                        </p:attrNameLst>
                                      </p:cBhvr>
                                      <p:tavLst>
                                        <p:tav tm="0">
                                          <p:val>
                                            <p:strVal val="#ppt_x"/>
                                          </p:val>
                                        </p:tav>
                                        <p:tav tm="100000">
                                          <p:val>
                                            <p:strVal val="#ppt_x"/>
                                          </p:val>
                                        </p:tav>
                                      </p:tavLst>
                                    </p:anim>
                                    <p:anim calcmode="lin" valueType="num">
                                      <p:cBhvr additive="base">
                                        <p:cTn id="12" dur="12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386DD7C-BEEF-42E9-B8E9-F2E1E1478B0A}"/>
              </a:ext>
            </a:extLst>
          </p:cNvPr>
          <p:cNvGrpSpPr/>
          <p:nvPr/>
        </p:nvGrpSpPr>
        <p:grpSpPr>
          <a:xfrm>
            <a:off x="0" y="0"/>
            <a:ext cx="12190413" cy="1181100"/>
            <a:chOff x="0" y="0"/>
            <a:chExt cx="12190413" cy="1181100"/>
          </a:xfrm>
        </p:grpSpPr>
        <p:sp>
          <p:nvSpPr>
            <p:cNvPr id="7" name="矩形 6">
              <a:extLst>
                <a:ext uri="{FF2B5EF4-FFF2-40B4-BE49-F238E27FC236}">
                  <a16:creationId xmlns:a16="http://schemas.microsoft.com/office/drawing/2014/main" id="{4B262B78-DBB0-498E-83E0-16E88CC13A86}"/>
                </a:ext>
              </a:extLst>
            </p:cNvPr>
            <p:cNvSpPr/>
            <p:nvPr/>
          </p:nvSpPr>
          <p:spPr>
            <a:xfrm>
              <a:off x="0" y="0"/>
              <a:ext cx="12190413" cy="1181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8">
              <a:extLst>
                <a:ext uri="{FF2B5EF4-FFF2-40B4-BE49-F238E27FC236}">
                  <a16:creationId xmlns:a16="http://schemas.microsoft.com/office/drawing/2014/main" id="{C4F8F840-C935-4826-ADC0-BD0A9D29E4B1}"/>
                </a:ext>
              </a:extLst>
            </p:cNvPr>
            <p:cNvSpPr txBox="1">
              <a:spLocks noChangeArrowheads="1"/>
            </p:cNvSpPr>
            <p:nvPr/>
          </p:nvSpPr>
          <p:spPr bwMode="auto">
            <a:xfrm>
              <a:off x="4457856" y="271311"/>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E01BA871-DC5C-483C-8418-850C197D0FA1}"/>
                </a:ext>
              </a:extLst>
            </p:cNvPr>
            <p:cNvSpPr txBox="1">
              <a:spLocks noChangeArrowheads="1"/>
            </p:cNvSpPr>
            <p:nvPr/>
          </p:nvSpPr>
          <p:spPr bwMode="auto">
            <a:xfrm>
              <a:off x="4457857" y="750310"/>
              <a:ext cx="32553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a16="http://schemas.microsoft.com/office/drawing/2014/main" id="{826B380A-2E26-44EE-86A4-729A3D367995}"/>
              </a:ext>
            </a:extLst>
          </p:cNvPr>
          <p:cNvGrpSpPr/>
          <p:nvPr/>
        </p:nvGrpSpPr>
        <p:grpSpPr>
          <a:xfrm>
            <a:off x="738690" y="4685055"/>
            <a:ext cx="2370017" cy="1053775"/>
            <a:chOff x="8707919" y="4585130"/>
            <a:chExt cx="2370017" cy="1053775"/>
          </a:xfrm>
        </p:grpSpPr>
        <p:sp>
          <p:nvSpPr>
            <p:cNvPr id="11" name="矩形 10">
              <a:extLst>
                <a:ext uri="{FF2B5EF4-FFF2-40B4-BE49-F238E27FC236}">
                  <a16:creationId xmlns:a16="http://schemas.microsoft.com/office/drawing/2014/main" id="{078A9D66-A820-4AD2-A9E7-BAAB634B069C}"/>
                </a:ext>
              </a:extLst>
            </p:cNvPr>
            <p:cNvSpPr/>
            <p:nvPr/>
          </p:nvSpPr>
          <p:spPr>
            <a:xfrm>
              <a:off x="8865243" y="4585130"/>
              <a:ext cx="2055371" cy="369332"/>
            </a:xfrm>
            <a:prstGeom prst="rect">
              <a:avLst/>
            </a:prstGeom>
          </p:spPr>
          <p:txBody>
            <a:bodyPr wrap="none">
              <a:spAutoFit/>
            </a:bodyPr>
            <a:lstStyle/>
            <a:p>
              <a:pPr algn="ctr"/>
              <a:r>
                <a:rPr lang="en-US" altLang="zh-CN" dirty="0">
                  <a:solidFill>
                    <a:schemeClr val="bg1">
                      <a:lumMod val="50000"/>
                    </a:schemeClr>
                  </a:solidFill>
                  <a:latin typeface="微软雅黑" panose="020B0503020204020204" pitchFamily="34" charset="-122"/>
                  <a:ea typeface="微软雅黑" panose="020B0503020204020204" pitchFamily="34" charset="-122"/>
                </a:rPr>
                <a:t>CLICK ADD TITLE</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id="{374C06CD-A6E1-4E12-BC7D-15898BA8C0F3}"/>
                </a:ext>
              </a:extLst>
            </p:cNvPr>
            <p:cNvSpPr/>
            <p:nvPr/>
          </p:nvSpPr>
          <p:spPr>
            <a:xfrm>
              <a:off x="8707919" y="4916400"/>
              <a:ext cx="2370017" cy="722505"/>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Hunan magic rain Advertising CoLtd.professional professional team</a:t>
              </a:r>
            </a:p>
          </p:txBody>
        </p:sp>
      </p:grpSp>
      <p:grpSp>
        <p:nvGrpSpPr>
          <p:cNvPr id="13" name="组合 12">
            <a:extLst>
              <a:ext uri="{FF2B5EF4-FFF2-40B4-BE49-F238E27FC236}">
                <a16:creationId xmlns:a16="http://schemas.microsoft.com/office/drawing/2014/main" id="{F42E42D7-A47B-4FCC-BC26-87F6B9BDD066}"/>
              </a:ext>
            </a:extLst>
          </p:cNvPr>
          <p:cNvGrpSpPr/>
          <p:nvPr/>
        </p:nvGrpSpPr>
        <p:grpSpPr>
          <a:xfrm>
            <a:off x="3539727" y="4685055"/>
            <a:ext cx="2370017" cy="1053775"/>
            <a:chOff x="8707919" y="4585130"/>
            <a:chExt cx="2370017" cy="1053775"/>
          </a:xfrm>
        </p:grpSpPr>
        <p:sp>
          <p:nvSpPr>
            <p:cNvPr id="14" name="矩形 13">
              <a:extLst>
                <a:ext uri="{FF2B5EF4-FFF2-40B4-BE49-F238E27FC236}">
                  <a16:creationId xmlns:a16="http://schemas.microsoft.com/office/drawing/2014/main" id="{DAC25258-FCD3-45E7-A0FB-A8725783F6D5}"/>
                </a:ext>
              </a:extLst>
            </p:cNvPr>
            <p:cNvSpPr/>
            <p:nvPr/>
          </p:nvSpPr>
          <p:spPr>
            <a:xfrm>
              <a:off x="8865243" y="4585130"/>
              <a:ext cx="2055371" cy="369332"/>
            </a:xfrm>
            <a:prstGeom prst="rect">
              <a:avLst/>
            </a:prstGeom>
          </p:spPr>
          <p:txBody>
            <a:bodyPr wrap="none">
              <a:spAutoFit/>
            </a:bodyPr>
            <a:lstStyle/>
            <a:p>
              <a:pPr algn="ctr"/>
              <a:r>
                <a:rPr lang="en-US" altLang="zh-CN" dirty="0">
                  <a:solidFill>
                    <a:schemeClr val="bg1">
                      <a:lumMod val="50000"/>
                    </a:schemeClr>
                  </a:solidFill>
                  <a:latin typeface="微软雅黑" panose="020B0503020204020204" pitchFamily="34" charset="-122"/>
                  <a:ea typeface="微软雅黑" panose="020B0503020204020204" pitchFamily="34" charset="-122"/>
                </a:rPr>
                <a:t>CLICK ADD TITLE</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D4067622-4298-41D2-81C5-80F0C0B3B56F}"/>
                </a:ext>
              </a:extLst>
            </p:cNvPr>
            <p:cNvSpPr/>
            <p:nvPr/>
          </p:nvSpPr>
          <p:spPr>
            <a:xfrm>
              <a:off x="8707919" y="4916400"/>
              <a:ext cx="2370017" cy="722505"/>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Hunan magic rain Advertising CoLtd.professional professional team</a:t>
              </a:r>
            </a:p>
          </p:txBody>
        </p:sp>
      </p:grpSp>
      <p:grpSp>
        <p:nvGrpSpPr>
          <p:cNvPr id="16" name="组合 15">
            <a:extLst>
              <a:ext uri="{FF2B5EF4-FFF2-40B4-BE49-F238E27FC236}">
                <a16:creationId xmlns:a16="http://schemas.microsoft.com/office/drawing/2014/main" id="{9B4DFC0C-8B5C-4426-8D86-A7A43106D0DB}"/>
              </a:ext>
            </a:extLst>
          </p:cNvPr>
          <p:cNvGrpSpPr/>
          <p:nvPr/>
        </p:nvGrpSpPr>
        <p:grpSpPr>
          <a:xfrm>
            <a:off x="6369010" y="4685055"/>
            <a:ext cx="2370017" cy="1053775"/>
            <a:chOff x="8707919" y="4585130"/>
            <a:chExt cx="2370017" cy="1053775"/>
          </a:xfrm>
        </p:grpSpPr>
        <p:sp>
          <p:nvSpPr>
            <p:cNvPr id="17" name="矩形 16">
              <a:extLst>
                <a:ext uri="{FF2B5EF4-FFF2-40B4-BE49-F238E27FC236}">
                  <a16:creationId xmlns:a16="http://schemas.microsoft.com/office/drawing/2014/main" id="{53BA80FD-383C-4A9C-B8DA-7EDA496DEAC8}"/>
                </a:ext>
              </a:extLst>
            </p:cNvPr>
            <p:cNvSpPr/>
            <p:nvPr/>
          </p:nvSpPr>
          <p:spPr>
            <a:xfrm>
              <a:off x="8865243" y="4585130"/>
              <a:ext cx="2055371" cy="369332"/>
            </a:xfrm>
            <a:prstGeom prst="rect">
              <a:avLst/>
            </a:prstGeom>
          </p:spPr>
          <p:txBody>
            <a:bodyPr wrap="none">
              <a:spAutoFit/>
            </a:bodyPr>
            <a:lstStyle/>
            <a:p>
              <a:pPr algn="ctr"/>
              <a:r>
                <a:rPr lang="en-US" altLang="zh-CN" dirty="0">
                  <a:solidFill>
                    <a:schemeClr val="bg1">
                      <a:lumMod val="50000"/>
                    </a:schemeClr>
                  </a:solidFill>
                  <a:latin typeface="微软雅黑" panose="020B0503020204020204" pitchFamily="34" charset="-122"/>
                  <a:ea typeface="微软雅黑" panose="020B0503020204020204" pitchFamily="34" charset="-122"/>
                </a:rPr>
                <a:t>CLICK ADD TITLE</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7AC53917-7425-4E60-8140-DB04D8573790}"/>
                </a:ext>
              </a:extLst>
            </p:cNvPr>
            <p:cNvSpPr/>
            <p:nvPr/>
          </p:nvSpPr>
          <p:spPr>
            <a:xfrm>
              <a:off x="8707919" y="4916400"/>
              <a:ext cx="2370017" cy="722505"/>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Hunan magic rain Advertising CoLtd.professional professional team</a:t>
              </a:r>
            </a:p>
          </p:txBody>
        </p:sp>
      </p:grpSp>
      <p:grpSp>
        <p:nvGrpSpPr>
          <p:cNvPr id="19" name="组合 18">
            <a:extLst>
              <a:ext uri="{FF2B5EF4-FFF2-40B4-BE49-F238E27FC236}">
                <a16:creationId xmlns:a16="http://schemas.microsoft.com/office/drawing/2014/main" id="{AFD272DB-4E24-4728-A3F4-48BFEA9B1480}"/>
              </a:ext>
            </a:extLst>
          </p:cNvPr>
          <p:cNvGrpSpPr/>
          <p:nvPr/>
        </p:nvGrpSpPr>
        <p:grpSpPr>
          <a:xfrm>
            <a:off x="9083294" y="4685055"/>
            <a:ext cx="2370017" cy="1053775"/>
            <a:chOff x="8707919" y="4585130"/>
            <a:chExt cx="2370017" cy="1053775"/>
          </a:xfrm>
        </p:grpSpPr>
        <p:sp>
          <p:nvSpPr>
            <p:cNvPr id="20" name="矩形 19">
              <a:extLst>
                <a:ext uri="{FF2B5EF4-FFF2-40B4-BE49-F238E27FC236}">
                  <a16:creationId xmlns:a16="http://schemas.microsoft.com/office/drawing/2014/main" id="{4A59FFB5-A3D1-4F45-B66C-E1721DBDAE50}"/>
                </a:ext>
              </a:extLst>
            </p:cNvPr>
            <p:cNvSpPr/>
            <p:nvPr/>
          </p:nvSpPr>
          <p:spPr>
            <a:xfrm>
              <a:off x="8865243" y="4585130"/>
              <a:ext cx="2055371" cy="369332"/>
            </a:xfrm>
            <a:prstGeom prst="rect">
              <a:avLst/>
            </a:prstGeom>
          </p:spPr>
          <p:txBody>
            <a:bodyPr wrap="none">
              <a:spAutoFit/>
            </a:bodyPr>
            <a:lstStyle/>
            <a:p>
              <a:pPr algn="ctr"/>
              <a:r>
                <a:rPr lang="en-US" altLang="zh-CN" dirty="0">
                  <a:solidFill>
                    <a:schemeClr val="bg1">
                      <a:lumMod val="50000"/>
                    </a:schemeClr>
                  </a:solidFill>
                  <a:latin typeface="微软雅黑" panose="020B0503020204020204" pitchFamily="34" charset="-122"/>
                  <a:ea typeface="微软雅黑" panose="020B0503020204020204" pitchFamily="34" charset="-122"/>
                </a:rPr>
                <a:t>CLICK ADD TITLE</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id="{96E7D590-6BFD-4397-9C73-04213C5032F0}"/>
                </a:ext>
              </a:extLst>
            </p:cNvPr>
            <p:cNvSpPr/>
            <p:nvPr/>
          </p:nvSpPr>
          <p:spPr>
            <a:xfrm>
              <a:off x="8707919" y="4916400"/>
              <a:ext cx="2370017" cy="722505"/>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Hunan magic rain Advertising CoLtd.professional professional team</a:t>
              </a:r>
            </a:p>
          </p:txBody>
        </p:sp>
      </p:grpSp>
      <p:grpSp>
        <p:nvGrpSpPr>
          <p:cNvPr id="22" name="组合 21">
            <a:extLst>
              <a:ext uri="{FF2B5EF4-FFF2-40B4-BE49-F238E27FC236}">
                <a16:creationId xmlns:a16="http://schemas.microsoft.com/office/drawing/2014/main" id="{0A6E59CA-4ABF-45FE-85AE-813D0D9D3EA6}"/>
              </a:ext>
            </a:extLst>
          </p:cNvPr>
          <p:cNvGrpSpPr/>
          <p:nvPr/>
        </p:nvGrpSpPr>
        <p:grpSpPr>
          <a:xfrm>
            <a:off x="1000707" y="2419350"/>
            <a:ext cx="1845984" cy="1882776"/>
            <a:chOff x="1000707" y="2419350"/>
            <a:chExt cx="1845984" cy="1882776"/>
          </a:xfrm>
        </p:grpSpPr>
        <p:sp>
          <p:nvSpPr>
            <p:cNvPr id="23" name="Freeform 5">
              <a:extLst>
                <a:ext uri="{FF2B5EF4-FFF2-40B4-BE49-F238E27FC236}">
                  <a16:creationId xmlns:a16="http://schemas.microsoft.com/office/drawing/2014/main" id="{BE1D32CC-8BAC-4148-8B7F-00A74927FD9C}"/>
                </a:ext>
              </a:extLst>
            </p:cNvPr>
            <p:cNvSpPr>
              <a:spLocks noEditPoints="1"/>
            </p:cNvSpPr>
            <p:nvPr/>
          </p:nvSpPr>
          <p:spPr bwMode="auto">
            <a:xfrm>
              <a:off x="1000707"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blipFill>
              <a:blip r:embed="rId3"/>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4" name="任意多边形 19">
              <a:extLst>
                <a:ext uri="{FF2B5EF4-FFF2-40B4-BE49-F238E27FC236}">
                  <a16:creationId xmlns:a16="http://schemas.microsoft.com/office/drawing/2014/main" id="{C71BC85B-03C6-4D0B-BE3D-BE60F080F61A}"/>
                </a:ext>
              </a:extLst>
            </p:cNvPr>
            <p:cNvSpPr/>
            <p:nvPr/>
          </p:nvSpPr>
          <p:spPr>
            <a:xfrm>
              <a:off x="1862354" y="3285758"/>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5" name="组合 24">
            <a:extLst>
              <a:ext uri="{FF2B5EF4-FFF2-40B4-BE49-F238E27FC236}">
                <a16:creationId xmlns:a16="http://schemas.microsoft.com/office/drawing/2014/main" id="{39A99684-3489-4F13-93F9-44DAE40601D0}"/>
              </a:ext>
            </a:extLst>
          </p:cNvPr>
          <p:cNvGrpSpPr/>
          <p:nvPr/>
        </p:nvGrpSpPr>
        <p:grpSpPr>
          <a:xfrm>
            <a:off x="3801744" y="2419350"/>
            <a:ext cx="1845984" cy="1882776"/>
            <a:chOff x="4087511" y="2419350"/>
            <a:chExt cx="1845984" cy="1882776"/>
          </a:xfrm>
        </p:grpSpPr>
        <p:sp>
          <p:nvSpPr>
            <p:cNvPr id="26" name="Freeform 5">
              <a:extLst>
                <a:ext uri="{FF2B5EF4-FFF2-40B4-BE49-F238E27FC236}">
                  <a16:creationId xmlns:a16="http://schemas.microsoft.com/office/drawing/2014/main" id="{D08821A5-34E5-43D9-BD4A-850F1B9CE3C0}"/>
                </a:ext>
              </a:extLst>
            </p:cNvPr>
            <p:cNvSpPr>
              <a:spLocks noEditPoints="1"/>
            </p:cNvSpPr>
            <p:nvPr/>
          </p:nvSpPr>
          <p:spPr bwMode="auto">
            <a:xfrm>
              <a:off x="40875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blipFill>
              <a:blip r:embed="rId3"/>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任意多边形 22">
              <a:extLst>
                <a:ext uri="{FF2B5EF4-FFF2-40B4-BE49-F238E27FC236}">
                  <a16:creationId xmlns:a16="http://schemas.microsoft.com/office/drawing/2014/main" id="{12785B2E-5AAA-4D3B-8AC5-462193E2F79B}"/>
                </a:ext>
              </a:extLst>
            </p:cNvPr>
            <p:cNvSpPr/>
            <p:nvPr/>
          </p:nvSpPr>
          <p:spPr>
            <a:xfrm>
              <a:off x="4956924" y="3280371"/>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8" name="组合 27">
            <a:extLst>
              <a:ext uri="{FF2B5EF4-FFF2-40B4-BE49-F238E27FC236}">
                <a16:creationId xmlns:a16="http://schemas.microsoft.com/office/drawing/2014/main" id="{0707E304-A45D-4091-B0CF-2781340D6D7C}"/>
              </a:ext>
            </a:extLst>
          </p:cNvPr>
          <p:cNvGrpSpPr/>
          <p:nvPr/>
        </p:nvGrpSpPr>
        <p:grpSpPr>
          <a:xfrm>
            <a:off x="6631027" y="2419350"/>
            <a:ext cx="1845984" cy="1882776"/>
            <a:chOff x="6716411" y="2419350"/>
            <a:chExt cx="1845984" cy="1882776"/>
          </a:xfrm>
        </p:grpSpPr>
        <p:sp>
          <p:nvSpPr>
            <p:cNvPr id="29" name="Freeform 5">
              <a:extLst>
                <a:ext uri="{FF2B5EF4-FFF2-40B4-BE49-F238E27FC236}">
                  <a16:creationId xmlns:a16="http://schemas.microsoft.com/office/drawing/2014/main" id="{B9CE5C44-5411-4955-9336-66FD2A52E30A}"/>
                </a:ext>
              </a:extLst>
            </p:cNvPr>
            <p:cNvSpPr>
              <a:spLocks noEditPoints="1"/>
            </p:cNvSpPr>
            <p:nvPr/>
          </p:nvSpPr>
          <p:spPr bwMode="auto">
            <a:xfrm>
              <a:off x="67164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blipFill>
              <a:blip r:embed="rId3"/>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任意多边形 25">
              <a:extLst>
                <a:ext uri="{FF2B5EF4-FFF2-40B4-BE49-F238E27FC236}">
                  <a16:creationId xmlns:a16="http://schemas.microsoft.com/office/drawing/2014/main" id="{84E25952-443C-4AD8-AA97-C996B1AD1786}"/>
                </a:ext>
              </a:extLst>
            </p:cNvPr>
            <p:cNvSpPr/>
            <p:nvPr/>
          </p:nvSpPr>
          <p:spPr>
            <a:xfrm>
              <a:off x="7565881" y="3259402"/>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1" name="组合 30">
            <a:extLst>
              <a:ext uri="{FF2B5EF4-FFF2-40B4-BE49-F238E27FC236}">
                <a16:creationId xmlns:a16="http://schemas.microsoft.com/office/drawing/2014/main" id="{5207E300-ACAE-419D-8775-6EBCC01D3934}"/>
              </a:ext>
            </a:extLst>
          </p:cNvPr>
          <p:cNvGrpSpPr/>
          <p:nvPr/>
        </p:nvGrpSpPr>
        <p:grpSpPr>
          <a:xfrm>
            <a:off x="9345311" y="2419350"/>
            <a:ext cx="1845984" cy="1882776"/>
            <a:chOff x="9345311" y="2419350"/>
            <a:chExt cx="1845984" cy="1882776"/>
          </a:xfrm>
        </p:grpSpPr>
        <p:sp>
          <p:nvSpPr>
            <p:cNvPr id="32" name="Freeform 5">
              <a:extLst>
                <a:ext uri="{FF2B5EF4-FFF2-40B4-BE49-F238E27FC236}">
                  <a16:creationId xmlns:a16="http://schemas.microsoft.com/office/drawing/2014/main" id="{1FCD8474-F175-4A8A-A036-302CC0A0156F}"/>
                </a:ext>
              </a:extLst>
            </p:cNvPr>
            <p:cNvSpPr>
              <a:spLocks noEditPoints="1"/>
            </p:cNvSpPr>
            <p:nvPr/>
          </p:nvSpPr>
          <p:spPr bwMode="auto">
            <a:xfrm>
              <a:off x="93453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blipFill>
              <a:blip r:embed="rId3"/>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任意多边形 28">
              <a:extLst>
                <a:ext uri="{FF2B5EF4-FFF2-40B4-BE49-F238E27FC236}">
                  <a16:creationId xmlns:a16="http://schemas.microsoft.com/office/drawing/2014/main" id="{1B482164-1511-4F98-A99C-C43BB04AAA44}"/>
                </a:ext>
              </a:extLst>
            </p:cNvPr>
            <p:cNvSpPr/>
            <p:nvPr/>
          </p:nvSpPr>
          <p:spPr>
            <a:xfrm>
              <a:off x="10193888" y="3259421"/>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95550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53" presetClass="entr" presetSubtype="16"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ppt_w</p:attrName>
                                        </p:attrNameLst>
                                      </p:cBhvr>
                                      <p:tavLst>
                                        <p:tav tm="0">
                                          <p:val>
                                            <p:fltVal val="0"/>
                                          </p:val>
                                        </p:tav>
                                        <p:tav tm="100000">
                                          <p:val>
                                            <p:strVal val="#ppt_w"/>
                                          </p:val>
                                        </p:tav>
                                      </p:tavLst>
                                    </p:anim>
                                    <p:anim calcmode="lin" valueType="num">
                                      <p:cBhvr>
                                        <p:cTn id="11" dur="500" fill="hold"/>
                                        <p:tgtEl>
                                          <p:spTgt spid="22"/>
                                        </p:tgtEl>
                                        <p:attrNameLst>
                                          <p:attrName>ppt_h</p:attrName>
                                        </p:attrNameLst>
                                      </p:cBhvr>
                                      <p:tavLst>
                                        <p:tav tm="0">
                                          <p:val>
                                            <p:fltVal val="0"/>
                                          </p:val>
                                        </p:tav>
                                        <p:tav tm="100000">
                                          <p:val>
                                            <p:strVal val="#ppt_h"/>
                                          </p:val>
                                        </p:tav>
                                      </p:tavLst>
                                    </p:anim>
                                    <p:animEffect transition="in" filter="fade">
                                      <p:cBhvr>
                                        <p:cTn id="12" dur="500"/>
                                        <p:tgtEl>
                                          <p:spTgt spid="22"/>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50"/>
                                        <p:tgtEl>
                                          <p:spTgt spid="10"/>
                                        </p:tgtEl>
                                      </p:cBhvr>
                                    </p:animEffect>
                                  </p:childTnLst>
                                </p:cTn>
                              </p:par>
                            </p:childTnLst>
                          </p:cTn>
                        </p:par>
                        <p:par>
                          <p:cTn id="35" fill="hold">
                            <p:stCondLst>
                              <p:cond delay="2250"/>
                            </p:stCondLst>
                            <p:childTnLst>
                              <p:par>
                                <p:cTn id="36" presetID="10"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250"/>
                                        <p:tgtEl>
                                          <p:spTgt spid="13"/>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250"/>
                                        <p:tgtEl>
                                          <p:spTgt spid="16"/>
                                        </p:tgtEl>
                                      </p:cBhvr>
                                    </p:animEffect>
                                  </p:childTnLst>
                                </p:cTn>
                              </p:par>
                            </p:childTnLst>
                          </p:cTn>
                        </p:par>
                        <p:par>
                          <p:cTn id="43" fill="hold">
                            <p:stCondLst>
                              <p:cond delay="2750"/>
                            </p:stCondLst>
                            <p:childTnLst>
                              <p:par>
                                <p:cTn id="44" presetID="10" presetClass="entr" presetSubtype="0"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C72C50E-9514-49E4-849D-C3B965C7D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矩形 259">
            <a:extLst>
              <a:ext uri="{FF2B5EF4-FFF2-40B4-BE49-F238E27FC236}">
                <a16:creationId xmlns:a16="http://schemas.microsoft.com/office/drawing/2014/main" id="{CD3F0ECB-027D-405A-8C9C-BFB1487C644D}"/>
              </a:ext>
            </a:extLst>
          </p:cNvPr>
          <p:cNvSpPr>
            <a:spLocks noChangeArrowheads="1"/>
          </p:cNvSpPr>
          <p:nvPr/>
        </p:nvSpPr>
        <p:spPr bwMode="auto">
          <a:xfrm>
            <a:off x="2509611" y="3134102"/>
            <a:ext cx="7200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hangingPunct="1">
              <a:spcBef>
                <a:spcPct val="20000"/>
              </a:spcBef>
              <a:buFont typeface="Arial" panose="020B0604020202020204" pitchFamily="34" charset="0"/>
              <a:buNone/>
            </a:pPr>
            <a:r>
              <a:rPr lang="zh-CN" altLang="en-US" sz="4800" b="1" dirty="0">
                <a:solidFill>
                  <a:srgbClr val="568B85"/>
                </a:solidFill>
                <a:latin typeface="微软雅黑" panose="020B0503020204020204" pitchFamily="34" charset="-122"/>
                <a:ea typeface="微软雅黑" panose="020B0503020204020204" pitchFamily="34" charset="-122"/>
                <a:sym typeface="Calibri" panose="020F0502020204030204" pitchFamily="34" charset="0"/>
              </a:rPr>
              <a:t>水彩花卉风</a:t>
            </a:r>
            <a:r>
              <a:rPr lang="en-US" altLang="zh-CN" sz="3600" dirty="0">
                <a:solidFill>
                  <a:srgbClr val="568B85"/>
                </a:solidFill>
                <a:latin typeface="微软雅黑" panose="020B0503020204020204" pitchFamily="34" charset="-122"/>
                <a:sym typeface="Calibri" panose="020F0502020204030204" pitchFamily="34" charset="0"/>
              </a:rPr>
              <a:t>POWERPOINT</a:t>
            </a:r>
            <a:endParaRPr lang="zh-CN" altLang="en-US" sz="3600" dirty="0">
              <a:solidFill>
                <a:srgbClr val="568B85"/>
              </a:solidFill>
              <a:ea typeface="微软雅黑" panose="020B0503020204020204" pitchFamily="34" charset="-122"/>
              <a:sym typeface="Calibri" panose="020F0502020204030204" pitchFamily="34" charset="0"/>
            </a:endParaRPr>
          </a:p>
        </p:txBody>
      </p:sp>
      <p:sp>
        <p:nvSpPr>
          <p:cNvPr id="14" name="矩形 259">
            <a:extLst>
              <a:ext uri="{FF2B5EF4-FFF2-40B4-BE49-F238E27FC236}">
                <a16:creationId xmlns:a16="http://schemas.microsoft.com/office/drawing/2014/main" id="{12741E08-A1ED-460A-8E72-1D1BF074342C}"/>
              </a:ext>
            </a:extLst>
          </p:cNvPr>
          <p:cNvSpPr>
            <a:spLocks noChangeArrowheads="1"/>
          </p:cNvSpPr>
          <p:nvPr/>
        </p:nvSpPr>
        <p:spPr bwMode="auto">
          <a:xfrm>
            <a:off x="3106056" y="3929619"/>
            <a:ext cx="60814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600" dirty="0">
                <a:solidFill>
                  <a:srgbClr val="568B85"/>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600" dirty="0" err="1">
                <a:solidFill>
                  <a:srgbClr val="568B85"/>
                </a:solidFill>
                <a:latin typeface="微软雅黑" panose="020B0503020204020204" pitchFamily="34" charset="-122"/>
                <a:sym typeface="Calibri" panose="020F0502020204030204" pitchFamily="34" charset="0"/>
              </a:rPr>
              <a:t>coPlease</a:t>
            </a:r>
            <a:r>
              <a:rPr lang="en-US" altLang="zh-CN" sz="600" dirty="0">
                <a:solidFill>
                  <a:srgbClr val="568B85"/>
                </a:solidFill>
                <a:latin typeface="微软雅黑" panose="020B0503020204020204" pitchFamily="34" charset="-122"/>
                <a:sym typeface="Calibri" panose="020F0502020204030204" pitchFamily="34" charset="0"/>
              </a:rPr>
              <a:t> replace text, click add relevant headline, modify the text content, also can copy your content to this directly. Please replace text, click add relevant headline,</a:t>
            </a:r>
            <a:endParaRPr lang="zh-CN" altLang="en-US" sz="600" dirty="0">
              <a:solidFill>
                <a:srgbClr val="568B85"/>
              </a:solidFill>
              <a:ea typeface="微软雅黑" panose="020B0503020204020204" pitchFamily="34" charset="-122"/>
              <a:sym typeface="Calibri" panose="020F0502020204030204" pitchFamily="34" charset="0"/>
            </a:endParaRPr>
          </a:p>
        </p:txBody>
      </p:sp>
      <p:sp>
        <p:nvSpPr>
          <p:cNvPr id="15" name="TextBox 15">
            <a:extLst>
              <a:ext uri="{FF2B5EF4-FFF2-40B4-BE49-F238E27FC236}">
                <a16:creationId xmlns:a16="http://schemas.microsoft.com/office/drawing/2014/main" id="{20AAFE36-8704-4425-892B-792C3AAED4ED}"/>
              </a:ext>
            </a:extLst>
          </p:cNvPr>
          <p:cNvSpPr txBox="1"/>
          <p:nvPr/>
        </p:nvSpPr>
        <p:spPr>
          <a:xfrm>
            <a:off x="5196990" y="4473474"/>
            <a:ext cx="1826141" cy="261610"/>
          </a:xfrm>
          <a:prstGeom prst="rect">
            <a:avLst/>
          </a:prstGeom>
          <a:solidFill>
            <a:srgbClr val="568B85"/>
          </a:solidFill>
          <a:ln>
            <a:solidFill>
              <a:schemeClr val="bg1"/>
            </a:solidFill>
          </a:ln>
          <a:effectLst/>
        </p:spPr>
        <p:txBody>
          <a:bodyPr wrap="none" rtlCol="0">
            <a:spAutoFit/>
          </a:bodyPr>
          <a:lstStyle/>
          <a:p>
            <a:pPr algn="ctr"/>
            <a:r>
              <a:rPr lang="en-US" sz="1100" spc="600" dirty="0">
                <a:solidFill>
                  <a:schemeClr val="bg1"/>
                </a:solidFill>
                <a:latin typeface="Lato Black" charset="0"/>
                <a:ea typeface="Lato Black" charset="0"/>
                <a:cs typeface="Lato Black" charset="0"/>
              </a:rPr>
              <a:t>YOURE NAME</a:t>
            </a:r>
          </a:p>
        </p:txBody>
      </p:sp>
      <p:sp>
        <p:nvSpPr>
          <p:cNvPr id="16" name="TextBox 28">
            <a:extLst>
              <a:ext uri="{FF2B5EF4-FFF2-40B4-BE49-F238E27FC236}">
                <a16:creationId xmlns:a16="http://schemas.microsoft.com/office/drawing/2014/main" id="{2E20AD2E-4111-43B9-98AA-B3DC8474F827}"/>
              </a:ext>
            </a:extLst>
          </p:cNvPr>
          <p:cNvSpPr txBox="1"/>
          <p:nvPr/>
        </p:nvSpPr>
        <p:spPr>
          <a:xfrm>
            <a:off x="4802433" y="1852381"/>
            <a:ext cx="2589171" cy="1323439"/>
          </a:xfrm>
          <a:prstGeom prst="rect">
            <a:avLst/>
          </a:prstGeom>
          <a:noFill/>
        </p:spPr>
        <p:txBody>
          <a:bodyPr wrap="none" rtlCol="0">
            <a:spAutoFit/>
          </a:bodyPr>
          <a:lstStyle/>
          <a:p>
            <a:pPr algn="ctr"/>
            <a:r>
              <a:rPr lang="en-US" altLang="zh-CN" sz="8000" smtClean="0">
                <a:solidFill>
                  <a:srgbClr val="568B85"/>
                </a:solidFill>
                <a:latin typeface="微软雅黑" panose="020B0503020204020204" pitchFamily="34" charset="-122"/>
                <a:ea typeface="微软雅黑" panose="020B0503020204020204" pitchFamily="34" charset="-122"/>
              </a:rPr>
              <a:t>2018</a:t>
            </a:r>
            <a:endParaRPr lang="zh-CN" altLang="en-US" sz="8000" dirty="0">
              <a:solidFill>
                <a:srgbClr val="568B8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
                                        </p:tgtEl>
                                        <p:attrNameLst>
                                          <p:attrName>ppt_y</p:attrName>
                                        </p:attrNameLst>
                                      </p:cBhvr>
                                      <p:tavLst>
                                        <p:tav tm="0">
                                          <p:val>
                                            <p:strVal val="#ppt_y"/>
                                          </p:val>
                                        </p:tav>
                                        <p:tav tm="100000">
                                          <p:val>
                                            <p:strVal val="#ppt_y"/>
                                          </p:val>
                                        </p:tav>
                                      </p:tavLst>
                                    </p:anim>
                                    <p:anim calcmode="lin" valueType="num">
                                      <p:cBhvr>
                                        <p:cTn id="1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
                                        </p:tgtEl>
                                      </p:cBhvr>
                                    </p:animEffect>
                                  </p:childTnLst>
                                </p:cTn>
                              </p:par>
                            </p:childTnLst>
                          </p:cTn>
                        </p:par>
                        <p:par>
                          <p:cTn id="16" fill="hold">
                            <p:stCondLst>
                              <p:cond delay="1950"/>
                            </p:stCondLst>
                            <p:childTnLst>
                              <p:par>
                                <p:cTn id="17" presetID="26" presetClass="emph" presetSubtype="0" fill="hold" grpId="1" nodeType="afterEffect">
                                  <p:stCondLst>
                                    <p:cond delay="0"/>
                                  </p:stCondLst>
                                  <p:iterate type="lt">
                                    <p:tmAbs val="0"/>
                                  </p:iterate>
                                  <p:childTnLst>
                                    <p:animEffect transition="out" filter="fade">
                                      <p:cBhvr>
                                        <p:cTn id="18" dur="500" tmFilter="0, 0; .2, .5; .8, .5; 1, 0"/>
                                        <p:tgtEl>
                                          <p:spTgt spid="13"/>
                                        </p:tgtEl>
                                      </p:cBhvr>
                                    </p:animEffect>
                                    <p:animScale>
                                      <p:cBhvr>
                                        <p:cTn id="19" dur="250" autoRev="1" fill="hold"/>
                                        <p:tgtEl>
                                          <p:spTgt spid="13"/>
                                        </p:tgtEl>
                                      </p:cBhvr>
                                      <p:by x="105000" y="105000"/>
                                    </p:animScale>
                                  </p:childTnLst>
                                </p:cTn>
                              </p:par>
                            </p:childTnLst>
                          </p:cTn>
                        </p:par>
                        <p:par>
                          <p:cTn id="20" fill="hold">
                            <p:stCondLst>
                              <p:cond delay="245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par>
                          <p:cTn id="29" fill="hold">
                            <p:stCondLst>
                              <p:cond delay="3450"/>
                            </p:stCondLst>
                            <p:childTnLst>
                              <p:par>
                                <p:cTn id="30" presetID="53" presetClass="entr" presetSubtype="16"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animBg="1"/>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6928</TotalTime>
  <Words>3123</Words>
  <Application>Microsoft Office PowerPoint</Application>
  <PresentationFormat>自定义</PresentationFormat>
  <Paragraphs>314</Paragraphs>
  <Slides>25</Slides>
  <Notes>25</Notes>
  <HiddenSlides>0</HiddenSlides>
  <MMClips>1</MMClips>
  <ScaleCrop>false</ScaleCrop>
  <HeadingPairs>
    <vt:vector size="6" baseType="variant">
      <vt:variant>
        <vt:lpstr>已用的字体</vt:lpstr>
      </vt:variant>
      <vt:variant>
        <vt:i4>30</vt:i4>
      </vt:variant>
      <vt:variant>
        <vt:lpstr>主题</vt:lpstr>
      </vt:variant>
      <vt:variant>
        <vt:i4>10</vt:i4>
      </vt:variant>
      <vt:variant>
        <vt:lpstr>幻灯片标题</vt:lpstr>
      </vt:variant>
      <vt:variant>
        <vt:i4>25</vt:i4>
      </vt:variant>
    </vt:vector>
  </HeadingPairs>
  <TitlesOfParts>
    <vt:vector size="65" baseType="lpstr">
      <vt:lpstr>Agency FB</vt:lpstr>
      <vt:lpstr>Arial Unicode MS</vt:lpstr>
      <vt:lpstr>FontAwesome</vt:lpstr>
      <vt:lpstr>Gill Sans</vt:lpstr>
      <vt:lpstr>굴림</vt:lpstr>
      <vt:lpstr>Impact MT Std</vt:lpstr>
      <vt:lpstr>ITC Avant Garde Std Bk</vt:lpstr>
      <vt:lpstr>Lato Black</vt:lpstr>
      <vt:lpstr>Lato Light</vt:lpstr>
      <vt:lpstr>LiHei Pro</vt:lpstr>
      <vt:lpstr>맑은 고딕</vt:lpstr>
      <vt:lpstr>Open Sans</vt:lpstr>
      <vt:lpstr>Open Sans Extrabold</vt:lpstr>
      <vt:lpstr>Open Sans Light</vt:lpstr>
      <vt:lpstr>PT Sans</vt:lpstr>
      <vt:lpstr>Raleway</vt:lpstr>
      <vt:lpstr>Roboto condensed</vt:lpstr>
      <vt:lpstr>Roboto condensed</vt:lpstr>
      <vt:lpstr>Signika</vt:lpstr>
      <vt:lpstr>等线</vt:lpstr>
      <vt:lpstr>等线 Light</vt:lpstr>
      <vt:lpstr>方正兰亭黑简体</vt:lpstr>
      <vt:lpstr>方正兰亭中黑_GBK</vt:lpstr>
      <vt:lpstr>方正姚体</vt:lpstr>
      <vt:lpstr>迷你简汉真广标</vt:lpstr>
      <vt:lpstr>宋体</vt:lpstr>
      <vt:lpstr>微软雅黑</vt:lpstr>
      <vt:lpstr>Arial</vt:lpstr>
      <vt:lpstr>Calibri</vt:lpstr>
      <vt:lpstr>Impact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Administrator</cp:lastModifiedBy>
  <cp:revision>3918</cp:revision>
  <dcterms:created xsi:type="dcterms:W3CDTF">2015-12-01T09:06:39Z</dcterms:created>
  <dcterms:modified xsi:type="dcterms:W3CDTF">2018-03-01T02:18:43Z</dcterms:modified>
</cp:coreProperties>
</file>